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714" r:id="rId2"/>
  </p:sldMasterIdLst>
  <p:notesMasterIdLst>
    <p:notesMasterId r:id="rId86"/>
  </p:notesMasterIdLst>
  <p:handoutMasterIdLst>
    <p:handoutMasterId r:id="rId87"/>
  </p:handoutMasterIdLst>
  <p:sldIdLst>
    <p:sldId id="278" r:id="rId3"/>
    <p:sldId id="279" r:id="rId4"/>
    <p:sldId id="280" r:id="rId5"/>
    <p:sldId id="285" r:id="rId6"/>
    <p:sldId id="286" r:id="rId7"/>
    <p:sldId id="287" r:id="rId8"/>
    <p:sldId id="288" r:id="rId9"/>
    <p:sldId id="281" r:id="rId10"/>
    <p:sldId id="289" r:id="rId11"/>
    <p:sldId id="296" r:id="rId12"/>
    <p:sldId id="290" r:id="rId13"/>
    <p:sldId id="291" r:id="rId14"/>
    <p:sldId id="282" r:id="rId15"/>
    <p:sldId id="292" r:id="rId16"/>
    <p:sldId id="297" r:id="rId17"/>
    <p:sldId id="294" r:id="rId18"/>
    <p:sldId id="295" r:id="rId19"/>
    <p:sldId id="283" r:id="rId20"/>
    <p:sldId id="301" r:id="rId21"/>
    <p:sldId id="303" r:id="rId22"/>
    <p:sldId id="304" r:id="rId23"/>
    <p:sldId id="305" r:id="rId24"/>
    <p:sldId id="284" r:id="rId25"/>
    <p:sldId id="298" r:id="rId26"/>
    <p:sldId id="299" r:id="rId27"/>
    <p:sldId id="302" r:id="rId28"/>
    <p:sldId id="300" r:id="rId29"/>
    <p:sldId id="313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271" r:id="rId83"/>
    <p:sldId id="1723" r:id="rId84"/>
    <p:sldId id="1728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深色-酷炫科技风格" id="{9367BBC8-79B3-4D26-8FB4-35EBA9EBEA73}">
          <p14:sldIdLst>
            <p14:sldId id="278"/>
            <p14:sldId id="279"/>
            <p14:sldId id="280"/>
            <p14:sldId id="285"/>
            <p14:sldId id="286"/>
            <p14:sldId id="287"/>
            <p14:sldId id="288"/>
            <p14:sldId id="281"/>
            <p14:sldId id="289"/>
            <p14:sldId id="296"/>
            <p14:sldId id="290"/>
            <p14:sldId id="291"/>
            <p14:sldId id="282"/>
            <p14:sldId id="292"/>
            <p14:sldId id="297"/>
            <p14:sldId id="294"/>
            <p14:sldId id="295"/>
            <p14:sldId id="283"/>
            <p14:sldId id="301"/>
            <p14:sldId id="303"/>
            <p14:sldId id="304"/>
            <p14:sldId id="305"/>
            <p14:sldId id="284"/>
            <p14:sldId id="298"/>
            <p14:sldId id="299"/>
            <p14:sldId id="302"/>
            <p14:sldId id="300"/>
            <p14:sldId id="313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</p14:sldIdLst>
        </p14:section>
        <p14:section name="浅色-简约商务风格" id="{F546F15D-C38F-4EA0-9FB2-C001ABD48C54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271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E9ED"/>
    <a:srgbClr val="212D6E"/>
    <a:srgbClr val="F24444"/>
    <a:srgbClr val="38A9AA"/>
    <a:srgbClr val="213232"/>
    <a:srgbClr val="F81414"/>
    <a:srgbClr val="A71D1D"/>
    <a:srgbClr val="26FAF5"/>
    <a:srgbClr val="E6A241"/>
    <a:srgbClr val="B04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2" autoAdjust="0"/>
    <p:restoredTop sz="94656" autoAdjust="0"/>
  </p:normalViewPr>
  <p:slideViewPr>
    <p:cSldViewPr snapToGrid="0" showGuides="1">
      <p:cViewPr varScale="1">
        <p:scale>
          <a:sx n="105" d="100"/>
          <a:sy n="10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5074"/>
    </p:cViewPr>
  </p:sorterViewPr>
  <p:notesViewPr>
    <p:cSldViewPr snapToGrid="0">
      <p:cViewPr varScale="1">
        <p:scale>
          <a:sx n="84" d="100"/>
          <a:sy n="84" d="100"/>
        </p:scale>
        <p:origin x="38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chartColorStyle" Target="colors5.xml"/><Relationship Id="rId1" Type="http://schemas.microsoft.com/office/2011/relationships/chartStyle" Target="style5.xml"/><Relationship Id="rId6" Type="http://schemas.openxmlformats.org/officeDocument/2006/relationships/package" Target="../embeddings/Microsoft_Excel_Worksheet4.xlsx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1"/>
          <c:dPt>
            <c:idx val="0"/>
            <c:bubble3D val="0"/>
            <c:spPr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54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9DE-4448-9260-652C219F950C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9DE-4448-9260-652C219F950C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9DE-4448-9260-652C219F950C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9DE-4448-9260-652C219F950C}"/>
              </c:ext>
            </c:extLst>
          </c:dPt>
          <c:cat>
            <c:strRef>
              <c:f>Sheet1!$A$2:$A$5</c:f>
              <c:strCache>
                <c:ptCount val="4"/>
                <c:pt idx="0">
                  <c:v>数据A</c:v>
                </c:pt>
                <c:pt idx="1">
                  <c:v>数据B</c:v>
                </c:pt>
                <c:pt idx="2">
                  <c:v>数据C</c:v>
                </c:pt>
                <c:pt idx="3">
                  <c:v>数据D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9DE-4448-9260-652C219F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2000">
                  <a:schemeClr val="accent1">
                    <a:alpha val="86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</c:v>
                </c:pt>
                <c:pt idx="1">
                  <c:v>32</c:v>
                </c:pt>
                <c:pt idx="2">
                  <c:v>28</c:v>
                </c:pt>
                <c:pt idx="3">
                  <c:v>15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92-4B26-A495-15611333FB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2000">
                  <a:schemeClr val="accent2">
                    <a:alpha val="53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</a:gradFill>
            <a:ln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</c:v>
                </c:pt>
                <c:pt idx="1">
                  <c:v>15</c:v>
                </c:pt>
                <c:pt idx="2">
                  <c:v>12</c:v>
                </c:pt>
                <c:pt idx="3">
                  <c:v>21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92-4B26-A495-15611333F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2129744"/>
        <c:axId val="682130304"/>
      </c:areaChart>
      <c:dateAx>
        <c:axId val="6821297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130304"/>
        <c:crosses val="autoZero"/>
        <c:auto val="1"/>
        <c:lblOffset val="100"/>
        <c:baseTimeUnit val="days"/>
      </c:dateAx>
      <c:valAx>
        <c:axId val="682130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  <a:alpha val="69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1297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732415531451514"/>
          <c:y val="0.75605851114766054"/>
          <c:w val="0.10099132846355818"/>
          <c:h val="0.158175358514968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46-421E-87C1-BF181804C4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99398">
                  <a:schemeClr val="bg1"/>
                </a:gs>
                <a:gs pos="83000">
                  <a:schemeClr val="accent2"/>
                </a:gs>
                <a:gs pos="0">
                  <a:schemeClr val="accent2"/>
                </a:gs>
              </a:gsLst>
              <a:lin ang="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3.8</c:v>
                </c:pt>
                <c:pt idx="2">
                  <c:v>1.8</c:v>
                </c:pt>
                <c:pt idx="3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46-421E-87C1-BF181804C4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682133104"/>
        <c:axId val="682133664"/>
      </c:barChart>
      <c:catAx>
        <c:axId val="682133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133664"/>
        <c:crosses val="autoZero"/>
        <c:auto val="1"/>
        <c:lblAlgn val="ctr"/>
        <c:lblOffset val="100"/>
        <c:noMultiLvlLbl val="0"/>
      </c:catAx>
      <c:valAx>
        <c:axId val="682133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82133104"/>
        <c:crossesAt val="1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B1-4982-ADC2-5B0F6745A84F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B1-4982-ADC2-5B0F6745A84F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B1-4982-ADC2-5B0F6745A8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3B1-4982-ADC2-5B0F6745A84F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B1-4982-ADC2-5B0F6745A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8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681486280539696E-2"/>
          <c:y val="2.368981245983684E-2"/>
          <c:w val="0.96080360243109986"/>
          <c:h val="0.870749052895807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E9-4C31-866F-04E61FFF5D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E9-4C31-866F-04E61FFF5D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E9-4C31-866F-04E61FFF5D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3"/>
        <c:overlap val="53"/>
        <c:axId val="682148224"/>
        <c:axId val="682148784"/>
      </c:barChart>
      <c:catAx>
        <c:axId val="682148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148784"/>
        <c:crosses val="autoZero"/>
        <c:auto val="1"/>
        <c:lblAlgn val="ctr"/>
        <c:lblOffset val="100"/>
        <c:noMultiLvlLbl val="0"/>
      </c:catAx>
      <c:valAx>
        <c:axId val="682148784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14822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6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D1-44DB-87E0-01D41CEA0F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3D1-44DB-87E0-01D41CEA0FB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0.55000000000000004</c:v>
                </c:pt>
                <c:pt idx="1">
                  <c:v>0.8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D1-44DB-87E0-01D41CEA0F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682151584"/>
        <c:axId val="682152144"/>
      </c:barChart>
      <c:catAx>
        <c:axId val="68215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152144"/>
        <c:crosses val="autoZero"/>
        <c:auto val="1"/>
        <c:lblAlgn val="ctr"/>
        <c:lblOffset val="100"/>
        <c:noMultiLvlLbl val="0"/>
      </c:catAx>
      <c:valAx>
        <c:axId val="6821521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  <a:alpha val="90000"/>
                    </a:schemeClr>
                  </a:gs>
                  <a:gs pos="0">
                    <a:schemeClr val="bg1">
                      <a:lumMod val="75000"/>
                      <a:alpha val="3200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15158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B9-4B25-B659-87EE3F3DCA7A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B9-4B25-B659-87EE3F3DCA7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B9-4B25-B659-87EE3F3DCA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C-4299-A7F8-8EDF2FB90AC6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C-4299-A7F8-8EDF2FB90AC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C-4299-A7F8-8EDF2FB90A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48-445C-BDD9-E0E54203103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48-445C-BDD9-E0E54203103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48-445C-BDD9-E0E5420310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77140B4-9907-4559-BC0D-C242AACDF3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3F5197-13E7-425D-8EA8-55D570F8CA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CB01D-5F1E-4A9E-B262-D8EBFAE1FBE4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2F165C-34CE-4841-B90C-E17F0935A1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03128E-A311-4565-88D9-86C7380FA7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0714-E809-4435-A402-442A3EECF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866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9C58B-35C6-4BB1-9BCA-0AB087CB0CC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75C29-EA46-4778-A1A7-1A7CF2596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52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75C29-EA46-4778-A1A7-1A7CF2596C1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86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75C29-EA46-4778-A1A7-1A7CF2596C1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472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75C29-EA46-4778-A1A7-1A7CF2596C1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45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41E9F-980F-4194-B2E1-A38E2F28C96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181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41E9F-980F-4194-B2E1-A38E2F28C96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79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41E9F-980F-4194-B2E1-A38E2F28C96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01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41E9F-980F-4194-B2E1-A38E2F28C965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0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65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796925" y="0"/>
            <a:ext cx="11395075" cy="498764"/>
          </a:xfrm>
          <a:custGeom>
            <a:avLst/>
            <a:gdLst>
              <a:gd name="connsiteX0" fmla="*/ 0 w 11376025"/>
              <a:gd name="connsiteY0" fmla="*/ 0 h 571500"/>
              <a:gd name="connsiteX1" fmla="*/ 11376025 w 11376025"/>
              <a:gd name="connsiteY1" fmla="*/ 0 h 571500"/>
              <a:gd name="connsiteX2" fmla="*/ 11376025 w 11376025"/>
              <a:gd name="connsiteY2" fmla="*/ 571500 h 571500"/>
              <a:gd name="connsiteX3" fmla="*/ 142875 w 11376025"/>
              <a:gd name="connsiteY3" fmla="*/ 571500 h 571500"/>
              <a:gd name="connsiteX0" fmla="*/ 0 w 11376025"/>
              <a:gd name="connsiteY0" fmla="*/ 0 h 571500"/>
              <a:gd name="connsiteX1" fmla="*/ 11376025 w 11376025"/>
              <a:gd name="connsiteY1" fmla="*/ 0 h 571500"/>
              <a:gd name="connsiteX2" fmla="*/ 11376025 w 11376025"/>
              <a:gd name="connsiteY2" fmla="*/ 571500 h 571500"/>
              <a:gd name="connsiteX3" fmla="*/ 225425 w 11376025"/>
              <a:gd name="connsiteY3" fmla="*/ 556948 h 571500"/>
              <a:gd name="connsiteX4" fmla="*/ 0 w 11376025"/>
              <a:gd name="connsiteY4" fmla="*/ 0 h 571500"/>
              <a:gd name="connsiteX0" fmla="*/ 0 w 11395075"/>
              <a:gd name="connsiteY0" fmla="*/ 0 h 571500"/>
              <a:gd name="connsiteX1" fmla="*/ 11395075 w 11395075"/>
              <a:gd name="connsiteY1" fmla="*/ 0 h 571500"/>
              <a:gd name="connsiteX2" fmla="*/ 11395075 w 11395075"/>
              <a:gd name="connsiteY2" fmla="*/ 571500 h 571500"/>
              <a:gd name="connsiteX3" fmla="*/ 244475 w 11395075"/>
              <a:gd name="connsiteY3" fmla="*/ 556948 h 571500"/>
              <a:gd name="connsiteX4" fmla="*/ 0 w 11395075"/>
              <a:gd name="connsiteY4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95075" h="571500">
                <a:moveTo>
                  <a:pt x="0" y="0"/>
                </a:moveTo>
                <a:lnTo>
                  <a:pt x="11395075" y="0"/>
                </a:lnTo>
                <a:lnTo>
                  <a:pt x="11395075" y="571500"/>
                </a:lnTo>
                <a:lnTo>
                  <a:pt x="244475" y="556948"/>
                </a:lnTo>
                <a:cubicBezTo>
                  <a:pt x="196850" y="366448"/>
                  <a:pt x="47625" y="190500"/>
                  <a:pt x="0" y="0"/>
                </a:cubicBezTo>
                <a:close/>
              </a:path>
            </a:pathLst>
          </a:custGeom>
          <a:gradFill>
            <a:gsLst>
              <a:gs pos="33000">
                <a:schemeClr val="accent1">
                  <a:alpha val="49000"/>
                </a:schemeClr>
              </a:gs>
              <a:gs pos="100000">
                <a:schemeClr val="accent2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 rot="10800000" flipH="1">
            <a:off x="1" y="0"/>
            <a:ext cx="1098549" cy="609600"/>
          </a:xfrm>
          <a:custGeom>
            <a:avLst/>
            <a:gdLst>
              <a:gd name="connsiteX0" fmla="*/ 0 w 973137"/>
              <a:gd name="connsiteY0" fmla="*/ 698500 h 698500"/>
              <a:gd name="connsiteX1" fmla="*/ 798512 w 973137"/>
              <a:gd name="connsiteY1" fmla="*/ 698500 h 698500"/>
              <a:gd name="connsiteX2" fmla="*/ 973137 w 973137"/>
              <a:gd name="connsiteY2" fmla="*/ 0 h 698500"/>
              <a:gd name="connsiteX3" fmla="*/ 0 w 973137"/>
              <a:gd name="connsiteY3" fmla="*/ 0 h 698500"/>
              <a:gd name="connsiteX0" fmla="*/ 0 w 973137"/>
              <a:gd name="connsiteY0" fmla="*/ 698500 h 698500"/>
              <a:gd name="connsiteX1" fmla="*/ 680385 w 973137"/>
              <a:gd name="connsiteY1" fmla="*/ 698500 h 698500"/>
              <a:gd name="connsiteX2" fmla="*/ 973137 w 973137"/>
              <a:gd name="connsiteY2" fmla="*/ 0 h 698500"/>
              <a:gd name="connsiteX3" fmla="*/ 0 w 973137"/>
              <a:gd name="connsiteY3" fmla="*/ 0 h 698500"/>
              <a:gd name="connsiteX4" fmla="*/ 0 w 973137"/>
              <a:gd name="connsiteY4" fmla="*/ 69850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137" h="698500">
                <a:moveTo>
                  <a:pt x="0" y="698500"/>
                </a:moveTo>
                <a:lnTo>
                  <a:pt x="680385" y="698500"/>
                </a:lnTo>
                <a:lnTo>
                  <a:pt x="973137" y="0"/>
                </a:lnTo>
                <a:lnTo>
                  <a:pt x="0" y="0"/>
                </a:lnTo>
                <a:lnTo>
                  <a:pt x="0" y="69850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5000"/>
                </a:schemeClr>
              </a:gs>
              <a:gs pos="100000">
                <a:schemeClr val="accent1">
                  <a:alpha val="68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79626" y="0"/>
            <a:ext cx="639599" cy="1181100"/>
          </a:xfrm>
          <a:prstGeom prst="line">
            <a:avLst/>
          </a:prstGeom>
          <a:ln w="15875">
            <a:gradFill>
              <a:gsLst>
                <a:gs pos="0">
                  <a:schemeClr val="bg1"/>
                </a:gs>
                <a:gs pos="73500">
                  <a:srgbClr val="FFFFFF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7"/>
          <p:cNvSpPr>
            <a:spLocks/>
          </p:cNvSpPr>
          <p:nvPr userDrawn="1"/>
        </p:nvSpPr>
        <p:spPr bwMode="auto">
          <a:xfrm>
            <a:off x="11023599" y="1494633"/>
            <a:ext cx="204788" cy="217488"/>
          </a:xfrm>
          <a:custGeom>
            <a:avLst/>
            <a:gdLst>
              <a:gd name="T0" fmla="*/ 129 w 129"/>
              <a:gd name="T1" fmla="*/ 137 h 137"/>
              <a:gd name="T2" fmla="*/ 117 w 129"/>
              <a:gd name="T3" fmla="*/ 137 h 137"/>
              <a:gd name="T4" fmla="*/ 117 w 129"/>
              <a:gd name="T5" fmla="*/ 12 h 137"/>
              <a:gd name="T6" fmla="*/ 0 w 129"/>
              <a:gd name="T7" fmla="*/ 12 h 137"/>
              <a:gd name="T8" fmla="*/ 0 w 129"/>
              <a:gd name="T9" fmla="*/ 0 h 137"/>
              <a:gd name="T10" fmla="*/ 129 w 129"/>
              <a:gd name="T11" fmla="*/ 0 h 137"/>
              <a:gd name="T12" fmla="*/ 129 w 129"/>
              <a:gd name="T13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9" h="137">
                <a:moveTo>
                  <a:pt x="129" y="137"/>
                </a:moveTo>
                <a:lnTo>
                  <a:pt x="117" y="137"/>
                </a:lnTo>
                <a:lnTo>
                  <a:pt x="117" y="12"/>
                </a:lnTo>
                <a:lnTo>
                  <a:pt x="0" y="12"/>
                </a:lnTo>
                <a:lnTo>
                  <a:pt x="0" y="0"/>
                </a:lnTo>
                <a:lnTo>
                  <a:pt x="129" y="0"/>
                </a:lnTo>
                <a:lnTo>
                  <a:pt x="129" y="1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Rectangle 9"/>
          <p:cNvSpPr>
            <a:spLocks noChangeArrowheads="1"/>
          </p:cNvSpPr>
          <p:nvPr userDrawn="1"/>
        </p:nvSpPr>
        <p:spPr bwMode="auto">
          <a:xfrm>
            <a:off x="1136651" y="1676400"/>
            <a:ext cx="9953625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3878025" y="5490160"/>
            <a:ext cx="698501" cy="258763"/>
            <a:chOff x="3836988" y="5480050"/>
            <a:chExt cx="698501" cy="258763"/>
          </a:xfrm>
          <a:solidFill>
            <a:schemeClr val="accent2">
              <a:alpha val="16000"/>
            </a:schemeClr>
          </a:solidFill>
        </p:grpSpPr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3836988" y="5480050"/>
              <a:ext cx="293688" cy="258763"/>
            </a:xfrm>
            <a:custGeom>
              <a:avLst/>
              <a:gdLst>
                <a:gd name="T0" fmla="*/ 0 w 185"/>
                <a:gd name="T1" fmla="*/ 163 h 163"/>
                <a:gd name="T2" fmla="*/ 106 w 185"/>
                <a:gd name="T3" fmla="*/ 0 h 163"/>
                <a:gd name="T4" fmla="*/ 185 w 185"/>
                <a:gd name="T5" fmla="*/ 0 h 163"/>
                <a:gd name="T6" fmla="*/ 80 w 185"/>
                <a:gd name="T7" fmla="*/ 163 h 163"/>
                <a:gd name="T8" fmla="*/ 0 w 185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63">
                  <a:moveTo>
                    <a:pt x="0" y="163"/>
                  </a:moveTo>
                  <a:lnTo>
                    <a:pt x="106" y="0"/>
                  </a:lnTo>
                  <a:lnTo>
                    <a:pt x="185" y="0"/>
                  </a:lnTo>
                  <a:lnTo>
                    <a:pt x="80" y="163"/>
                  </a:lnTo>
                  <a:lnTo>
                    <a:pt x="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4038601" y="5480050"/>
              <a:ext cx="295275" cy="258763"/>
            </a:xfrm>
            <a:custGeom>
              <a:avLst/>
              <a:gdLst>
                <a:gd name="T0" fmla="*/ 0 w 186"/>
                <a:gd name="T1" fmla="*/ 163 h 163"/>
                <a:gd name="T2" fmla="*/ 107 w 186"/>
                <a:gd name="T3" fmla="*/ 0 h 163"/>
                <a:gd name="T4" fmla="*/ 186 w 186"/>
                <a:gd name="T5" fmla="*/ 0 h 163"/>
                <a:gd name="T6" fmla="*/ 81 w 186"/>
                <a:gd name="T7" fmla="*/ 163 h 163"/>
                <a:gd name="T8" fmla="*/ 0 w 18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63">
                  <a:moveTo>
                    <a:pt x="0" y="163"/>
                  </a:moveTo>
                  <a:lnTo>
                    <a:pt x="107" y="0"/>
                  </a:lnTo>
                  <a:lnTo>
                    <a:pt x="186" y="0"/>
                  </a:lnTo>
                  <a:lnTo>
                    <a:pt x="81" y="163"/>
                  </a:lnTo>
                  <a:lnTo>
                    <a:pt x="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4241801" y="5480050"/>
              <a:ext cx="293688" cy="258763"/>
            </a:xfrm>
            <a:custGeom>
              <a:avLst/>
              <a:gdLst>
                <a:gd name="T0" fmla="*/ 0 w 185"/>
                <a:gd name="T1" fmla="*/ 163 h 163"/>
                <a:gd name="T2" fmla="*/ 106 w 185"/>
                <a:gd name="T3" fmla="*/ 0 h 163"/>
                <a:gd name="T4" fmla="*/ 185 w 185"/>
                <a:gd name="T5" fmla="*/ 0 h 163"/>
                <a:gd name="T6" fmla="*/ 80 w 185"/>
                <a:gd name="T7" fmla="*/ 163 h 163"/>
                <a:gd name="T8" fmla="*/ 0 w 185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63">
                  <a:moveTo>
                    <a:pt x="0" y="163"/>
                  </a:moveTo>
                  <a:lnTo>
                    <a:pt x="106" y="0"/>
                  </a:lnTo>
                  <a:lnTo>
                    <a:pt x="185" y="0"/>
                  </a:lnTo>
                  <a:lnTo>
                    <a:pt x="80" y="163"/>
                  </a:lnTo>
                  <a:lnTo>
                    <a:pt x="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 userDrawn="1"/>
        </p:nvGrpSpPr>
        <p:grpSpPr>
          <a:xfrm>
            <a:off x="7953376" y="5490160"/>
            <a:ext cx="696912" cy="258763"/>
            <a:chOff x="7953376" y="5480050"/>
            <a:chExt cx="696912" cy="258763"/>
          </a:xfrm>
          <a:solidFill>
            <a:schemeClr val="accent2">
              <a:alpha val="26000"/>
            </a:schemeClr>
          </a:solidFill>
        </p:grpSpPr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7953376" y="5480050"/>
              <a:ext cx="292100" cy="258763"/>
            </a:xfrm>
            <a:custGeom>
              <a:avLst/>
              <a:gdLst>
                <a:gd name="T0" fmla="*/ 0 w 184"/>
                <a:gd name="T1" fmla="*/ 0 h 163"/>
                <a:gd name="T2" fmla="*/ 105 w 184"/>
                <a:gd name="T3" fmla="*/ 163 h 163"/>
                <a:gd name="T4" fmla="*/ 184 w 184"/>
                <a:gd name="T5" fmla="*/ 163 h 163"/>
                <a:gd name="T6" fmla="*/ 79 w 184"/>
                <a:gd name="T7" fmla="*/ 0 h 163"/>
                <a:gd name="T8" fmla="*/ 0 w 18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63">
                  <a:moveTo>
                    <a:pt x="0" y="0"/>
                  </a:moveTo>
                  <a:lnTo>
                    <a:pt x="105" y="163"/>
                  </a:lnTo>
                  <a:lnTo>
                    <a:pt x="184" y="163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4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8154988" y="5480050"/>
              <a:ext cx="293688" cy="258763"/>
            </a:xfrm>
            <a:custGeom>
              <a:avLst/>
              <a:gdLst>
                <a:gd name="T0" fmla="*/ 0 w 185"/>
                <a:gd name="T1" fmla="*/ 0 h 163"/>
                <a:gd name="T2" fmla="*/ 106 w 185"/>
                <a:gd name="T3" fmla="*/ 163 h 163"/>
                <a:gd name="T4" fmla="*/ 185 w 185"/>
                <a:gd name="T5" fmla="*/ 163 h 163"/>
                <a:gd name="T6" fmla="*/ 80 w 185"/>
                <a:gd name="T7" fmla="*/ 0 h 163"/>
                <a:gd name="T8" fmla="*/ 0 w 185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63">
                  <a:moveTo>
                    <a:pt x="0" y="0"/>
                  </a:moveTo>
                  <a:lnTo>
                    <a:pt x="106" y="163"/>
                  </a:lnTo>
                  <a:lnTo>
                    <a:pt x="185" y="163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4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8358188" y="5480050"/>
              <a:ext cx="292100" cy="258763"/>
            </a:xfrm>
            <a:custGeom>
              <a:avLst/>
              <a:gdLst>
                <a:gd name="T0" fmla="*/ 0 w 184"/>
                <a:gd name="T1" fmla="*/ 0 h 163"/>
                <a:gd name="T2" fmla="*/ 105 w 184"/>
                <a:gd name="T3" fmla="*/ 163 h 163"/>
                <a:gd name="T4" fmla="*/ 184 w 184"/>
                <a:gd name="T5" fmla="*/ 163 h 163"/>
                <a:gd name="T6" fmla="*/ 79 w 184"/>
                <a:gd name="T7" fmla="*/ 0 h 163"/>
                <a:gd name="T8" fmla="*/ 0 w 18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63">
                  <a:moveTo>
                    <a:pt x="0" y="0"/>
                  </a:moveTo>
                  <a:lnTo>
                    <a:pt x="105" y="163"/>
                  </a:lnTo>
                  <a:lnTo>
                    <a:pt x="184" y="163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4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82665" y="1508920"/>
            <a:ext cx="10229055" cy="4244767"/>
          </a:xfrm>
          <a:custGeom>
            <a:avLst/>
            <a:gdLst>
              <a:gd name="T0" fmla="*/ 7227 w 7227"/>
              <a:gd name="T1" fmla="*/ 2800 h 2999"/>
              <a:gd name="T2" fmla="*/ 7086 w 7227"/>
              <a:gd name="T3" fmla="*/ 2999 h 2999"/>
              <a:gd name="T4" fmla="*/ 5530 w 7227"/>
              <a:gd name="T5" fmla="*/ 2999 h 2999"/>
              <a:gd name="T6" fmla="*/ 5384 w 7227"/>
              <a:gd name="T7" fmla="*/ 2746 h 2999"/>
              <a:gd name="T8" fmla="*/ 2083 w 7227"/>
              <a:gd name="T9" fmla="*/ 2746 h 2999"/>
              <a:gd name="T10" fmla="*/ 1934 w 7227"/>
              <a:gd name="T11" fmla="*/ 2999 h 2999"/>
              <a:gd name="T12" fmla="*/ 0 w 7227"/>
              <a:gd name="T13" fmla="*/ 2999 h 2999"/>
              <a:gd name="T14" fmla="*/ 0 w 7227"/>
              <a:gd name="T15" fmla="*/ 148 h 2999"/>
              <a:gd name="T16" fmla="*/ 156 w 7227"/>
              <a:gd name="T17" fmla="*/ 0 h 2999"/>
              <a:gd name="T18" fmla="*/ 2575 w 7227"/>
              <a:gd name="T19" fmla="*/ 0 h 2999"/>
              <a:gd name="T20" fmla="*/ 2690 w 7227"/>
              <a:gd name="T21" fmla="*/ 104 h 2999"/>
              <a:gd name="T22" fmla="*/ 4741 w 7227"/>
              <a:gd name="T23" fmla="*/ 104 h 2999"/>
              <a:gd name="T24" fmla="*/ 4848 w 7227"/>
              <a:gd name="T25" fmla="*/ 0 h 2999"/>
              <a:gd name="T26" fmla="*/ 7227 w 7227"/>
              <a:gd name="T27" fmla="*/ 0 h 2999"/>
              <a:gd name="T28" fmla="*/ 7227 w 7227"/>
              <a:gd name="T29" fmla="*/ 2800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27" h="2999">
                <a:moveTo>
                  <a:pt x="7227" y="2800"/>
                </a:moveTo>
                <a:lnTo>
                  <a:pt x="7086" y="2999"/>
                </a:lnTo>
                <a:lnTo>
                  <a:pt x="5530" y="2999"/>
                </a:lnTo>
                <a:lnTo>
                  <a:pt x="5384" y="2746"/>
                </a:lnTo>
                <a:lnTo>
                  <a:pt x="2083" y="2746"/>
                </a:lnTo>
                <a:lnTo>
                  <a:pt x="1934" y="2999"/>
                </a:lnTo>
                <a:lnTo>
                  <a:pt x="0" y="2999"/>
                </a:lnTo>
                <a:lnTo>
                  <a:pt x="0" y="148"/>
                </a:lnTo>
                <a:lnTo>
                  <a:pt x="156" y="0"/>
                </a:lnTo>
                <a:lnTo>
                  <a:pt x="2575" y="0"/>
                </a:lnTo>
                <a:lnTo>
                  <a:pt x="2690" y="104"/>
                </a:lnTo>
                <a:lnTo>
                  <a:pt x="4741" y="104"/>
                </a:lnTo>
                <a:lnTo>
                  <a:pt x="4848" y="0"/>
                </a:lnTo>
                <a:lnTo>
                  <a:pt x="7227" y="0"/>
                </a:lnTo>
                <a:lnTo>
                  <a:pt x="7227" y="2800"/>
                </a:lnTo>
                <a:close/>
              </a:path>
            </a:pathLst>
          </a:custGeom>
          <a:noFill/>
          <a:ln w="9525" cap="flat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梯形 46"/>
          <p:cNvSpPr/>
          <p:nvPr userDrawn="1"/>
        </p:nvSpPr>
        <p:spPr>
          <a:xfrm rot="10800000">
            <a:off x="4709157" y="1491874"/>
            <a:ext cx="3070859" cy="117374"/>
          </a:xfrm>
          <a:prstGeom prst="trapezoid">
            <a:avLst>
              <a:gd name="adj" fmla="val 104317"/>
            </a:avLst>
          </a:prstGeom>
          <a:gradFill>
            <a:gsLst>
              <a:gs pos="0">
                <a:schemeClr val="accent2">
                  <a:alpha val="23000"/>
                </a:schemeClr>
              </a:gs>
              <a:gs pos="97590">
                <a:schemeClr val="accent2">
                  <a:alpha val="36000"/>
                </a:schemeClr>
              </a:gs>
              <a:gs pos="55000">
                <a:schemeClr val="accent1">
                  <a:alpha val="30000"/>
                </a:schemeClr>
              </a:gs>
            </a:gsLst>
            <a:lin ang="36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6"/>
          <p:cNvSpPr>
            <a:spLocks/>
          </p:cNvSpPr>
          <p:nvPr userDrawn="1"/>
        </p:nvSpPr>
        <p:spPr bwMode="auto">
          <a:xfrm>
            <a:off x="964230" y="1492251"/>
            <a:ext cx="514350" cy="481013"/>
          </a:xfrm>
          <a:custGeom>
            <a:avLst/>
            <a:gdLst>
              <a:gd name="T0" fmla="*/ 12 w 324"/>
              <a:gd name="T1" fmla="*/ 303 h 303"/>
              <a:gd name="T2" fmla="*/ 0 w 324"/>
              <a:gd name="T3" fmla="*/ 303 h 303"/>
              <a:gd name="T4" fmla="*/ 0 w 324"/>
              <a:gd name="T5" fmla="*/ 134 h 303"/>
              <a:gd name="T6" fmla="*/ 142 w 324"/>
              <a:gd name="T7" fmla="*/ 0 h 303"/>
              <a:gd name="T8" fmla="*/ 324 w 324"/>
              <a:gd name="T9" fmla="*/ 0 h 303"/>
              <a:gd name="T10" fmla="*/ 324 w 324"/>
              <a:gd name="T11" fmla="*/ 12 h 303"/>
              <a:gd name="T12" fmla="*/ 147 w 324"/>
              <a:gd name="T13" fmla="*/ 12 h 303"/>
              <a:gd name="T14" fmla="*/ 12 w 324"/>
              <a:gd name="T15" fmla="*/ 139 h 303"/>
              <a:gd name="T16" fmla="*/ 12 w 324"/>
              <a:gd name="T17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4" h="303">
                <a:moveTo>
                  <a:pt x="12" y="303"/>
                </a:moveTo>
                <a:lnTo>
                  <a:pt x="0" y="303"/>
                </a:lnTo>
                <a:lnTo>
                  <a:pt x="0" y="134"/>
                </a:lnTo>
                <a:lnTo>
                  <a:pt x="142" y="0"/>
                </a:lnTo>
                <a:lnTo>
                  <a:pt x="324" y="0"/>
                </a:lnTo>
                <a:lnTo>
                  <a:pt x="324" y="12"/>
                </a:lnTo>
                <a:lnTo>
                  <a:pt x="147" y="12"/>
                </a:lnTo>
                <a:lnTo>
                  <a:pt x="12" y="139"/>
                </a:lnTo>
                <a:lnTo>
                  <a:pt x="12" y="3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10"/>
          <p:cNvSpPr>
            <a:spLocks/>
          </p:cNvSpPr>
          <p:nvPr userDrawn="1"/>
        </p:nvSpPr>
        <p:spPr bwMode="auto">
          <a:xfrm>
            <a:off x="10830718" y="5372895"/>
            <a:ext cx="398463" cy="401638"/>
          </a:xfrm>
          <a:custGeom>
            <a:avLst/>
            <a:gdLst>
              <a:gd name="T0" fmla="*/ 0 w 251"/>
              <a:gd name="T1" fmla="*/ 253 h 253"/>
              <a:gd name="T2" fmla="*/ 122 w 251"/>
              <a:gd name="T3" fmla="*/ 253 h 253"/>
              <a:gd name="T4" fmla="*/ 251 w 251"/>
              <a:gd name="T5" fmla="*/ 71 h 253"/>
              <a:gd name="T6" fmla="*/ 251 w 251"/>
              <a:gd name="T7" fmla="*/ 0 h 253"/>
              <a:gd name="T8" fmla="*/ 239 w 251"/>
              <a:gd name="T9" fmla="*/ 0 h 253"/>
              <a:gd name="T10" fmla="*/ 239 w 251"/>
              <a:gd name="T11" fmla="*/ 67 h 253"/>
              <a:gd name="T12" fmla="*/ 116 w 251"/>
              <a:gd name="T13" fmla="*/ 241 h 253"/>
              <a:gd name="T14" fmla="*/ 0 w 251"/>
              <a:gd name="T15" fmla="*/ 241 h 253"/>
              <a:gd name="T16" fmla="*/ 0 w 251"/>
              <a:gd name="T17" fmla="*/ 253 h 253"/>
              <a:gd name="T18" fmla="*/ 0 w 251"/>
              <a:gd name="T1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" h="253">
                <a:moveTo>
                  <a:pt x="0" y="253"/>
                </a:moveTo>
                <a:lnTo>
                  <a:pt x="122" y="253"/>
                </a:lnTo>
                <a:lnTo>
                  <a:pt x="251" y="71"/>
                </a:lnTo>
                <a:lnTo>
                  <a:pt x="251" y="0"/>
                </a:lnTo>
                <a:lnTo>
                  <a:pt x="239" y="0"/>
                </a:lnTo>
                <a:lnTo>
                  <a:pt x="239" y="67"/>
                </a:lnTo>
                <a:lnTo>
                  <a:pt x="116" y="241"/>
                </a:lnTo>
                <a:lnTo>
                  <a:pt x="0" y="241"/>
                </a:lnTo>
                <a:lnTo>
                  <a:pt x="0" y="253"/>
                </a:lnTo>
                <a:lnTo>
                  <a:pt x="0" y="2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193404" y="1833670"/>
            <a:ext cx="9807575" cy="339248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92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796925" y="0"/>
            <a:ext cx="11395075" cy="498764"/>
          </a:xfrm>
          <a:custGeom>
            <a:avLst/>
            <a:gdLst>
              <a:gd name="connsiteX0" fmla="*/ 0 w 11376025"/>
              <a:gd name="connsiteY0" fmla="*/ 0 h 571500"/>
              <a:gd name="connsiteX1" fmla="*/ 11376025 w 11376025"/>
              <a:gd name="connsiteY1" fmla="*/ 0 h 571500"/>
              <a:gd name="connsiteX2" fmla="*/ 11376025 w 11376025"/>
              <a:gd name="connsiteY2" fmla="*/ 571500 h 571500"/>
              <a:gd name="connsiteX3" fmla="*/ 142875 w 11376025"/>
              <a:gd name="connsiteY3" fmla="*/ 571500 h 571500"/>
              <a:gd name="connsiteX0" fmla="*/ 0 w 11376025"/>
              <a:gd name="connsiteY0" fmla="*/ 0 h 571500"/>
              <a:gd name="connsiteX1" fmla="*/ 11376025 w 11376025"/>
              <a:gd name="connsiteY1" fmla="*/ 0 h 571500"/>
              <a:gd name="connsiteX2" fmla="*/ 11376025 w 11376025"/>
              <a:gd name="connsiteY2" fmla="*/ 571500 h 571500"/>
              <a:gd name="connsiteX3" fmla="*/ 225425 w 11376025"/>
              <a:gd name="connsiteY3" fmla="*/ 556948 h 571500"/>
              <a:gd name="connsiteX4" fmla="*/ 0 w 11376025"/>
              <a:gd name="connsiteY4" fmla="*/ 0 h 571500"/>
              <a:gd name="connsiteX0" fmla="*/ 0 w 11395075"/>
              <a:gd name="connsiteY0" fmla="*/ 0 h 571500"/>
              <a:gd name="connsiteX1" fmla="*/ 11395075 w 11395075"/>
              <a:gd name="connsiteY1" fmla="*/ 0 h 571500"/>
              <a:gd name="connsiteX2" fmla="*/ 11395075 w 11395075"/>
              <a:gd name="connsiteY2" fmla="*/ 571500 h 571500"/>
              <a:gd name="connsiteX3" fmla="*/ 244475 w 11395075"/>
              <a:gd name="connsiteY3" fmla="*/ 556948 h 571500"/>
              <a:gd name="connsiteX4" fmla="*/ 0 w 11395075"/>
              <a:gd name="connsiteY4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95075" h="571500">
                <a:moveTo>
                  <a:pt x="0" y="0"/>
                </a:moveTo>
                <a:lnTo>
                  <a:pt x="11395075" y="0"/>
                </a:lnTo>
                <a:lnTo>
                  <a:pt x="11395075" y="571500"/>
                </a:lnTo>
                <a:lnTo>
                  <a:pt x="244475" y="556948"/>
                </a:lnTo>
                <a:cubicBezTo>
                  <a:pt x="196850" y="366448"/>
                  <a:pt x="47625" y="190500"/>
                  <a:pt x="0" y="0"/>
                </a:cubicBezTo>
                <a:close/>
              </a:path>
            </a:pathLst>
          </a:custGeom>
          <a:gradFill>
            <a:gsLst>
              <a:gs pos="33000">
                <a:schemeClr val="accent1">
                  <a:alpha val="49000"/>
                </a:schemeClr>
              </a:gs>
              <a:gs pos="100000">
                <a:schemeClr val="accent2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 rot="10800000" flipH="1">
            <a:off x="1" y="0"/>
            <a:ext cx="1098549" cy="609600"/>
          </a:xfrm>
          <a:custGeom>
            <a:avLst/>
            <a:gdLst>
              <a:gd name="connsiteX0" fmla="*/ 0 w 973137"/>
              <a:gd name="connsiteY0" fmla="*/ 698500 h 698500"/>
              <a:gd name="connsiteX1" fmla="*/ 798512 w 973137"/>
              <a:gd name="connsiteY1" fmla="*/ 698500 h 698500"/>
              <a:gd name="connsiteX2" fmla="*/ 973137 w 973137"/>
              <a:gd name="connsiteY2" fmla="*/ 0 h 698500"/>
              <a:gd name="connsiteX3" fmla="*/ 0 w 973137"/>
              <a:gd name="connsiteY3" fmla="*/ 0 h 698500"/>
              <a:gd name="connsiteX0" fmla="*/ 0 w 973137"/>
              <a:gd name="connsiteY0" fmla="*/ 698500 h 698500"/>
              <a:gd name="connsiteX1" fmla="*/ 680385 w 973137"/>
              <a:gd name="connsiteY1" fmla="*/ 698500 h 698500"/>
              <a:gd name="connsiteX2" fmla="*/ 973137 w 973137"/>
              <a:gd name="connsiteY2" fmla="*/ 0 h 698500"/>
              <a:gd name="connsiteX3" fmla="*/ 0 w 973137"/>
              <a:gd name="connsiteY3" fmla="*/ 0 h 698500"/>
              <a:gd name="connsiteX4" fmla="*/ 0 w 973137"/>
              <a:gd name="connsiteY4" fmla="*/ 69850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137" h="698500">
                <a:moveTo>
                  <a:pt x="0" y="698500"/>
                </a:moveTo>
                <a:lnTo>
                  <a:pt x="680385" y="698500"/>
                </a:lnTo>
                <a:lnTo>
                  <a:pt x="973137" y="0"/>
                </a:lnTo>
                <a:lnTo>
                  <a:pt x="0" y="0"/>
                </a:lnTo>
                <a:lnTo>
                  <a:pt x="0" y="69850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5000"/>
                </a:schemeClr>
              </a:gs>
              <a:gs pos="100000">
                <a:schemeClr val="accent1">
                  <a:alpha val="68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79626" y="0"/>
            <a:ext cx="639599" cy="1181100"/>
          </a:xfrm>
          <a:prstGeom prst="line">
            <a:avLst/>
          </a:prstGeom>
          <a:ln w="15875">
            <a:gradFill>
              <a:gsLst>
                <a:gs pos="0">
                  <a:schemeClr val="bg1"/>
                </a:gs>
                <a:gs pos="73500">
                  <a:srgbClr val="FFFFFF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5"/>
          <p:cNvSpPr>
            <a:spLocks/>
          </p:cNvSpPr>
          <p:nvPr/>
        </p:nvSpPr>
        <p:spPr bwMode="auto">
          <a:xfrm>
            <a:off x="376238" y="1566863"/>
            <a:ext cx="3586162" cy="4625975"/>
          </a:xfrm>
          <a:custGeom>
            <a:avLst/>
            <a:gdLst>
              <a:gd name="T0" fmla="*/ 2257 w 2259"/>
              <a:gd name="T1" fmla="*/ 2666 h 2914"/>
              <a:gd name="T2" fmla="*/ 2257 w 2259"/>
              <a:gd name="T3" fmla="*/ 2664 h 2914"/>
              <a:gd name="T4" fmla="*/ 537 w 2259"/>
              <a:gd name="T5" fmla="*/ 2664 h 2914"/>
              <a:gd name="T6" fmla="*/ 392 w 2259"/>
              <a:gd name="T7" fmla="*/ 2910 h 2914"/>
              <a:gd name="T8" fmla="*/ 4 w 2259"/>
              <a:gd name="T9" fmla="*/ 2910 h 2914"/>
              <a:gd name="T10" fmla="*/ 4 w 2259"/>
              <a:gd name="T11" fmla="*/ 146 h 2914"/>
              <a:gd name="T12" fmla="*/ 155 w 2259"/>
              <a:gd name="T13" fmla="*/ 4 h 2914"/>
              <a:gd name="T14" fmla="*/ 2255 w 2259"/>
              <a:gd name="T15" fmla="*/ 4 h 2914"/>
              <a:gd name="T16" fmla="*/ 2255 w 2259"/>
              <a:gd name="T17" fmla="*/ 2666 h 2914"/>
              <a:gd name="T18" fmla="*/ 2257 w 2259"/>
              <a:gd name="T19" fmla="*/ 2666 h 2914"/>
              <a:gd name="T20" fmla="*/ 2257 w 2259"/>
              <a:gd name="T21" fmla="*/ 2664 h 2914"/>
              <a:gd name="T22" fmla="*/ 2257 w 2259"/>
              <a:gd name="T23" fmla="*/ 2666 h 2914"/>
              <a:gd name="T24" fmla="*/ 2259 w 2259"/>
              <a:gd name="T25" fmla="*/ 2666 h 2914"/>
              <a:gd name="T26" fmla="*/ 2259 w 2259"/>
              <a:gd name="T27" fmla="*/ 0 h 2914"/>
              <a:gd name="T28" fmla="*/ 153 w 2259"/>
              <a:gd name="T29" fmla="*/ 0 h 2914"/>
              <a:gd name="T30" fmla="*/ 0 w 2259"/>
              <a:gd name="T31" fmla="*/ 145 h 2914"/>
              <a:gd name="T32" fmla="*/ 0 w 2259"/>
              <a:gd name="T33" fmla="*/ 2914 h 2914"/>
              <a:gd name="T34" fmla="*/ 394 w 2259"/>
              <a:gd name="T35" fmla="*/ 2914 h 2914"/>
              <a:gd name="T36" fmla="*/ 539 w 2259"/>
              <a:gd name="T37" fmla="*/ 2668 h 2914"/>
              <a:gd name="T38" fmla="*/ 2259 w 2259"/>
              <a:gd name="T39" fmla="*/ 2668 h 2914"/>
              <a:gd name="T40" fmla="*/ 2259 w 2259"/>
              <a:gd name="T41" fmla="*/ 2666 h 2914"/>
              <a:gd name="T42" fmla="*/ 2257 w 2259"/>
              <a:gd name="T43" fmla="*/ 2666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59" h="2914">
                <a:moveTo>
                  <a:pt x="2257" y="2666"/>
                </a:moveTo>
                <a:lnTo>
                  <a:pt x="2257" y="2664"/>
                </a:lnTo>
                <a:lnTo>
                  <a:pt x="537" y="2664"/>
                </a:lnTo>
                <a:lnTo>
                  <a:pt x="392" y="2910"/>
                </a:lnTo>
                <a:lnTo>
                  <a:pt x="4" y="2910"/>
                </a:lnTo>
                <a:lnTo>
                  <a:pt x="4" y="146"/>
                </a:lnTo>
                <a:lnTo>
                  <a:pt x="155" y="4"/>
                </a:lnTo>
                <a:lnTo>
                  <a:pt x="2255" y="4"/>
                </a:lnTo>
                <a:lnTo>
                  <a:pt x="2255" y="2666"/>
                </a:lnTo>
                <a:lnTo>
                  <a:pt x="2257" y="2666"/>
                </a:lnTo>
                <a:lnTo>
                  <a:pt x="2257" y="2664"/>
                </a:lnTo>
                <a:lnTo>
                  <a:pt x="2257" y="2666"/>
                </a:lnTo>
                <a:lnTo>
                  <a:pt x="2259" y="2666"/>
                </a:lnTo>
                <a:lnTo>
                  <a:pt x="2259" y="0"/>
                </a:lnTo>
                <a:lnTo>
                  <a:pt x="153" y="0"/>
                </a:lnTo>
                <a:lnTo>
                  <a:pt x="0" y="145"/>
                </a:lnTo>
                <a:lnTo>
                  <a:pt x="0" y="2914"/>
                </a:lnTo>
                <a:lnTo>
                  <a:pt x="394" y="2914"/>
                </a:lnTo>
                <a:lnTo>
                  <a:pt x="539" y="2668"/>
                </a:lnTo>
                <a:lnTo>
                  <a:pt x="2259" y="2668"/>
                </a:lnTo>
                <a:lnTo>
                  <a:pt x="2259" y="2666"/>
                </a:lnTo>
                <a:lnTo>
                  <a:pt x="2257" y="2666"/>
                </a:lnTo>
                <a:close/>
              </a:path>
            </a:pathLst>
          </a:custGeom>
          <a:noFill/>
          <a:ln w="17463" cap="flat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376238" y="1566863"/>
            <a:ext cx="3586162" cy="4625975"/>
          </a:xfrm>
          <a:custGeom>
            <a:avLst/>
            <a:gdLst>
              <a:gd name="T0" fmla="*/ 2257 w 2259"/>
              <a:gd name="T1" fmla="*/ 2666 h 2914"/>
              <a:gd name="T2" fmla="*/ 2257 w 2259"/>
              <a:gd name="T3" fmla="*/ 2664 h 2914"/>
              <a:gd name="T4" fmla="*/ 537 w 2259"/>
              <a:gd name="T5" fmla="*/ 2664 h 2914"/>
              <a:gd name="T6" fmla="*/ 392 w 2259"/>
              <a:gd name="T7" fmla="*/ 2910 h 2914"/>
              <a:gd name="T8" fmla="*/ 4 w 2259"/>
              <a:gd name="T9" fmla="*/ 2910 h 2914"/>
              <a:gd name="T10" fmla="*/ 4 w 2259"/>
              <a:gd name="T11" fmla="*/ 146 h 2914"/>
              <a:gd name="T12" fmla="*/ 155 w 2259"/>
              <a:gd name="T13" fmla="*/ 4 h 2914"/>
              <a:gd name="T14" fmla="*/ 2255 w 2259"/>
              <a:gd name="T15" fmla="*/ 4 h 2914"/>
              <a:gd name="T16" fmla="*/ 2255 w 2259"/>
              <a:gd name="T17" fmla="*/ 2666 h 2914"/>
              <a:gd name="T18" fmla="*/ 2257 w 2259"/>
              <a:gd name="T19" fmla="*/ 2666 h 2914"/>
              <a:gd name="T20" fmla="*/ 2257 w 2259"/>
              <a:gd name="T21" fmla="*/ 2664 h 2914"/>
              <a:gd name="T22" fmla="*/ 2257 w 2259"/>
              <a:gd name="T23" fmla="*/ 2666 h 2914"/>
              <a:gd name="T24" fmla="*/ 2259 w 2259"/>
              <a:gd name="T25" fmla="*/ 2666 h 2914"/>
              <a:gd name="T26" fmla="*/ 2259 w 2259"/>
              <a:gd name="T27" fmla="*/ 0 h 2914"/>
              <a:gd name="T28" fmla="*/ 153 w 2259"/>
              <a:gd name="T29" fmla="*/ 0 h 2914"/>
              <a:gd name="T30" fmla="*/ 0 w 2259"/>
              <a:gd name="T31" fmla="*/ 145 h 2914"/>
              <a:gd name="T32" fmla="*/ 0 w 2259"/>
              <a:gd name="T33" fmla="*/ 2914 h 2914"/>
              <a:gd name="T34" fmla="*/ 394 w 2259"/>
              <a:gd name="T35" fmla="*/ 2914 h 2914"/>
              <a:gd name="T36" fmla="*/ 539 w 2259"/>
              <a:gd name="T37" fmla="*/ 2668 h 2914"/>
              <a:gd name="T38" fmla="*/ 2259 w 2259"/>
              <a:gd name="T39" fmla="*/ 2668 h 2914"/>
              <a:gd name="T40" fmla="*/ 2259 w 2259"/>
              <a:gd name="T41" fmla="*/ 2666 h 2914"/>
              <a:gd name="T42" fmla="*/ 2257 w 2259"/>
              <a:gd name="T43" fmla="*/ 2666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59" h="2914">
                <a:moveTo>
                  <a:pt x="2257" y="2666"/>
                </a:moveTo>
                <a:lnTo>
                  <a:pt x="2257" y="2664"/>
                </a:lnTo>
                <a:lnTo>
                  <a:pt x="537" y="2664"/>
                </a:lnTo>
                <a:lnTo>
                  <a:pt x="392" y="2910"/>
                </a:lnTo>
                <a:lnTo>
                  <a:pt x="4" y="2910"/>
                </a:lnTo>
                <a:lnTo>
                  <a:pt x="4" y="146"/>
                </a:lnTo>
                <a:lnTo>
                  <a:pt x="155" y="4"/>
                </a:lnTo>
                <a:lnTo>
                  <a:pt x="2255" y="4"/>
                </a:lnTo>
                <a:lnTo>
                  <a:pt x="2255" y="2666"/>
                </a:lnTo>
                <a:lnTo>
                  <a:pt x="2257" y="2666"/>
                </a:lnTo>
                <a:lnTo>
                  <a:pt x="2257" y="2664"/>
                </a:lnTo>
                <a:lnTo>
                  <a:pt x="2257" y="2666"/>
                </a:lnTo>
                <a:lnTo>
                  <a:pt x="2259" y="2666"/>
                </a:lnTo>
                <a:lnTo>
                  <a:pt x="2259" y="0"/>
                </a:lnTo>
                <a:lnTo>
                  <a:pt x="153" y="0"/>
                </a:lnTo>
                <a:lnTo>
                  <a:pt x="0" y="145"/>
                </a:lnTo>
                <a:lnTo>
                  <a:pt x="0" y="2914"/>
                </a:lnTo>
                <a:lnTo>
                  <a:pt x="394" y="2914"/>
                </a:lnTo>
                <a:lnTo>
                  <a:pt x="539" y="2668"/>
                </a:lnTo>
                <a:lnTo>
                  <a:pt x="2259" y="2668"/>
                </a:lnTo>
                <a:lnTo>
                  <a:pt x="2259" y="2666"/>
                </a:lnTo>
                <a:lnTo>
                  <a:pt x="2257" y="266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0"/>
          <p:cNvSpPr>
            <a:spLocks noEditPoints="1"/>
          </p:cNvSpPr>
          <p:nvPr/>
        </p:nvSpPr>
        <p:spPr bwMode="auto">
          <a:xfrm>
            <a:off x="993775" y="5795963"/>
            <a:ext cx="2968625" cy="396875"/>
          </a:xfrm>
          <a:custGeom>
            <a:avLst/>
            <a:gdLst>
              <a:gd name="T0" fmla="*/ 1868 w 1870"/>
              <a:gd name="T1" fmla="*/ 2 h 250"/>
              <a:gd name="T2" fmla="*/ 1868 w 1870"/>
              <a:gd name="T3" fmla="*/ 0 h 250"/>
              <a:gd name="T4" fmla="*/ 1868 w 1870"/>
              <a:gd name="T5" fmla="*/ 2 h 250"/>
              <a:gd name="T6" fmla="*/ 1870 w 1870"/>
              <a:gd name="T7" fmla="*/ 2 h 250"/>
              <a:gd name="T8" fmla="*/ 1868 w 1870"/>
              <a:gd name="T9" fmla="*/ 2 h 250"/>
              <a:gd name="T10" fmla="*/ 1866 w 1870"/>
              <a:gd name="T11" fmla="*/ 2 h 250"/>
              <a:gd name="T12" fmla="*/ 1868 w 1870"/>
              <a:gd name="T13" fmla="*/ 2 h 250"/>
              <a:gd name="T14" fmla="*/ 1870 w 1870"/>
              <a:gd name="T15" fmla="*/ 0 h 250"/>
              <a:gd name="T16" fmla="*/ 1868 w 1870"/>
              <a:gd name="T17" fmla="*/ 0 h 250"/>
              <a:gd name="T18" fmla="*/ 1866 w 1870"/>
              <a:gd name="T19" fmla="*/ 0 h 250"/>
              <a:gd name="T20" fmla="*/ 148 w 1870"/>
              <a:gd name="T21" fmla="*/ 0 h 250"/>
              <a:gd name="T22" fmla="*/ 3 w 1870"/>
              <a:gd name="T23" fmla="*/ 246 h 250"/>
              <a:gd name="T24" fmla="*/ 0 w 1870"/>
              <a:gd name="T25" fmla="*/ 250 h 250"/>
              <a:gd name="T26" fmla="*/ 5 w 1870"/>
              <a:gd name="T27" fmla="*/ 250 h 250"/>
              <a:gd name="T28" fmla="*/ 7 w 1870"/>
              <a:gd name="T29" fmla="*/ 245 h 250"/>
              <a:gd name="T30" fmla="*/ 7 w 1870"/>
              <a:gd name="T31" fmla="*/ 245 h 250"/>
              <a:gd name="T32" fmla="*/ 150 w 1870"/>
              <a:gd name="T33" fmla="*/ 4 h 250"/>
              <a:gd name="T34" fmla="*/ 1870 w 1870"/>
              <a:gd name="T35" fmla="*/ 4 h 250"/>
              <a:gd name="T36" fmla="*/ 1870 w 1870"/>
              <a:gd name="T37" fmla="*/ 2 h 250"/>
              <a:gd name="T38" fmla="*/ 1870 w 1870"/>
              <a:gd name="T39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70" h="250">
                <a:moveTo>
                  <a:pt x="1868" y="2"/>
                </a:moveTo>
                <a:lnTo>
                  <a:pt x="1868" y="0"/>
                </a:lnTo>
                <a:lnTo>
                  <a:pt x="1868" y="2"/>
                </a:lnTo>
                <a:lnTo>
                  <a:pt x="1870" y="2"/>
                </a:lnTo>
                <a:lnTo>
                  <a:pt x="1868" y="2"/>
                </a:lnTo>
                <a:lnTo>
                  <a:pt x="1866" y="2"/>
                </a:lnTo>
                <a:lnTo>
                  <a:pt x="1868" y="2"/>
                </a:lnTo>
                <a:moveTo>
                  <a:pt x="1870" y="0"/>
                </a:moveTo>
                <a:lnTo>
                  <a:pt x="1868" y="0"/>
                </a:lnTo>
                <a:lnTo>
                  <a:pt x="1866" y="0"/>
                </a:lnTo>
                <a:lnTo>
                  <a:pt x="148" y="0"/>
                </a:lnTo>
                <a:lnTo>
                  <a:pt x="3" y="246"/>
                </a:lnTo>
                <a:lnTo>
                  <a:pt x="0" y="250"/>
                </a:lnTo>
                <a:lnTo>
                  <a:pt x="5" y="250"/>
                </a:lnTo>
                <a:lnTo>
                  <a:pt x="7" y="245"/>
                </a:lnTo>
                <a:lnTo>
                  <a:pt x="7" y="245"/>
                </a:lnTo>
                <a:lnTo>
                  <a:pt x="150" y="4"/>
                </a:lnTo>
                <a:lnTo>
                  <a:pt x="1870" y="4"/>
                </a:lnTo>
                <a:lnTo>
                  <a:pt x="1870" y="2"/>
                </a:lnTo>
                <a:lnTo>
                  <a:pt x="18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1"/>
          <p:cNvSpPr>
            <a:spLocks/>
          </p:cNvSpPr>
          <p:nvPr/>
        </p:nvSpPr>
        <p:spPr bwMode="auto">
          <a:xfrm>
            <a:off x="357982" y="1547019"/>
            <a:ext cx="563562" cy="525463"/>
          </a:xfrm>
          <a:custGeom>
            <a:avLst/>
            <a:gdLst>
              <a:gd name="T0" fmla="*/ 13 w 355"/>
              <a:gd name="T1" fmla="*/ 331 h 331"/>
              <a:gd name="T2" fmla="*/ 0 w 355"/>
              <a:gd name="T3" fmla="*/ 331 h 331"/>
              <a:gd name="T4" fmla="*/ 0 w 355"/>
              <a:gd name="T5" fmla="*/ 147 h 331"/>
              <a:gd name="T6" fmla="*/ 156 w 355"/>
              <a:gd name="T7" fmla="*/ 0 h 331"/>
              <a:gd name="T8" fmla="*/ 355 w 355"/>
              <a:gd name="T9" fmla="*/ 0 h 331"/>
              <a:gd name="T10" fmla="*/ 355 w 355"/>
              <a:gd name="T11" fmla="*/ 13 h 331"/>
              <a:gd name="T12" fmla="*/ 161 w 355"/>
              <a:gd name="T13" fmla="*/ 13 h 331"/>
              <a:gd name="T14" fmla="*/ 13 w 355"/>
              <a:gd name="T15" fmla="*/ 152 h 331"/>
              <a:gd name="T16" fmla="*/ 13 w 355"/>
              <a:gd name="T17" fmla="*/ 331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5" h="331">
                <a:moveTo>
                  <a:pt x="13" y="331"/>
                </a:moveTo>
                <a:lnTo>
                  <a:pt x="0" y="331"/>
                </a:lnTo>
                <a:lnTo>
                  <a:pt x="0" y="147"/>
                </a:lnTo>
                <a:lnTo>
                  <a:pt x="156" y="0"/>
                </a:lnTo>
                <a:lnTo>
                  <a:pt x="355" y="0"/>
                </a:lnTo>
                <a:lnTo>
                  <a:pt x="355" y="13"/>
                </a:lnTo>
                <a:lnTo>
                  <a:pt x="161" y="13"/>
                </a:lnTo>
                <a:lnTo>
                  <a:pt x="13" y="152"/>
                </a:lnTo>
                <a:lnTo>
                  <a:pt x="13" y="3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>
            <a:off x="862012" y="5794375"/>
            <a:ext cx="531812" cy="409575"/>
          </a:xfrm>
          <a:custGeom>
            <a:avLst/>
            <a:gdLst>
              <a:gd name="T0" fmla="*/ 335 w 335"/>
              <a:gd name="T1" fmla="*/ 0 h 258"/>
              <a:gd name="T2" fmla="*/ 231 w 335"/>
              <a:gd name="T3" fmla="*/ 0 h 258"/>
              <a:gd name="T4" fmla="*/ 86 w 335"/>
              <a:gd name="T5" fmla="*/ 245 h 258"/>
              <a:gd name="T6" fmla="*/ 0 w 335"/>
              <a:gd name="T7" fmla="*/ 245 h 258"/>
              <a:gd name="T8" fmla="*/ 0 w 335"/>
              <a:gd name="T9" fmla="*/ 258 h 258"/>
              <a:gd name="T10" fmla="*/ 93 w 335"/>
              <a:gd name="T11" fmla="*/ 258 h 258"/>
              <a:gd name="T12" fmla="*/ 238 w 335"/>
              <a:gd name="T13" fmla="*/ 12 h 258"/>
              <a:gd name="T14" fmla="*/ 335 w 335"/>
              <a:gd name="T15" fmla="*/ 12 h 258"/>
              <a:gd name="T16" fmla="*/ 335 w 335"/>
              <a:gd name="T17" fmla="*/ 0 h 258"/>
              <a:gd name="T18" fmla="*/ 335 w 335"/>
              <a:gd name="T1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5" h="258">
                <a:moveTo>
                  <a:pt x="335" y="0"/>
                </a:moveTo>
                <a:lnTo>
                  <a:pt x="231" y="0"/>
                </a:lnTo>
                <a:lnTo>
                  <a:pt x="86" y="245"/>
                </a:lnTo>
                <a:lnTo>
                  <a:pt x="0" y="245"/>
                </a:lnTo>
                <a:lnTo>
                  <a:pt x="0" y="258"/>
                </a:lnTo>
                <a:lnTo>
                  <a:pt x="93" y="258"/>
                </a:lnTo>
                <a:lnTo>
                  <a:pt x="238" y="12"/>
                </a:lnTo>
                <a:lnTo>
                  <a:pt x="335" y="12"/>
                </a:lnTo>
                <a:lnTo>
                  <a:pt x="335" y="0"/>
                </a:lnTo>
                <a:lnTo>
                  <a:pt x="3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3"/>
          <p:cNvSpPr>
            <a:spLocks/>
          </p:cNvSpPr>
          <p:nvPr/>
        </p:nvSpPr>
        <p:spPr bwMode="auto">
          <a:xfrm>
            <a:off x="3766343" y="1542257"/>
            <a:ext cx="223837" cy="236538"/>
          </a:xfrm>
          <a:custGeom>
            <a:avLst/>
            <a:gdLst>
              <a:gd name="T0" fmla="*/ 141 w 141"/>
              <a:gd name="T1" fmla="*/ 149 h 149"/>
              <a:gd name="T2" fmla="*/ 128 w 141"/>
              <a:gd name="T3" fmla="*/ 149 h 149"/>
              <a:gd name="T4" fmla="*/ 128 w 141"/>
              <a:gd name="T5" fmla="*/ 13 h 149"/>
              <a:gd name="T6" fmla="*/ 0 w 141"/>
              <a:gd name="T7" fmla="*/ 13 h 149"/>
              <a:gd name="T8" fmla="*/ 0 w 141"/>
              <a:gd name="T9" fmla="*/ 0 h 149"/>
              <a:gd name="T10" fmla="*/ 141 w 141"/>
              <a:gd name="T11" fmla="*/ 0 h 149"/>
              <a:gd name="T12" fmla="*/ 141 w 141"/>
              <a:gd name="T13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149">
                <a:moveTo>
                  <a:pt x="141" y="149"/>
                </a:moveTo>
                <a:lnTo>
                  <a:pt x="128" y="149"/>
                </a:lnTo>
                <a:lnTo>
                  <a:pt x="128" y="13"/>
                </a:lnTo>
                <a:lnTo>
                  <a:pt x="0" y="13"/>
                </a:lnTo>
                <a:lnTo>
                  <a:pt x="0" y="0"/>
                </a:lnTo>
                <a:lnTo>
                  <a:pt x="141" y="0"/>
                </a:lnTo>
                <a:lnTo>
                  <a:pt x="141" y="1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538163" y="1728788"/>
            <a:ext cx="3309937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156492" y="5943599"/>
            <a:ext cx="620871" cy="257175"/>
            <a:chOff x="1156492" y="5943599"/>
            <a:chExt cx="620871" cy="257175"/>
          </a:xfrm>
        </p:grpSpPr>
        <p:sp>
          <p:nvSpPr>
            <p:cNvPr id="39" name="Freeform 495"/>
            <p:cNvSpPr>
              <a:spLocks/>
            </p:cNvSpPr>
            <p:nvPr/>
          </p:nvSpPr>
          <p:spPr bwMode="auto">
            <a:xfrm>
              <a:off x="1156492" y="5943599"/>
              <a:ext cx="239713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95"/>
            <p:cNvSpPr>
              <a:spLocks/>
            </p:cNvSpPr>
            <p:nvPr/>
          </p:nvSpPr>
          <p:spPr bwMode="auto">
            <a:xfrm>
              <a:off x="1347071" y="5943599"/>
              <a:ext cx="239713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95"/>
            <p:cNvSpPr>
              <a:spLocks/>
            </p:cNvSpPr>
            <p:nvPr/>
          </p:nvSpPr>
          <p:spPr bwMode="auto">
            <a:xfrm>
              <a:off x="1537650" y="5943599"/>
              <a:ext cx="239713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9" name="Freeform 5"/>
          <p:cNvSpPr>
            <a:spLocks/>
          </p:cNvSpPr>
          <p:nvPr/>
        </p:nvSpPr>
        <p:spPr bwMode="auto">
          <a:xfrm>
            <a:off x="4299347" y="1566863"/>
            <a:ext cx="3586162" cy="4625975"/>
          </a:xfrm>
          <a:custGeom>
            <a:avLst/>
            <a:gdLst>
              <a:gd name="T0" fmla="*/ 2257 w 2259"/>
              <a:gd name="T1" fmla="*/ 2666 h 2914"/>
              <a:gd name="T2" fmla="*/ 2257 w 2259"/>
              <a:gd name="T3" fmla="*/ 2664 h 2914"/>
              <a:gd name="T4" fmla="*/ 537 w 2259"/>
              <a:gd name="T5" fmla="*/ 2664 h 2914"/>
              <a:gd name="T6" fmla="*/ 392 w 2259"/>
              <a:gd name="T7" fmla="*/ 2910 h 2914"/>
              <a:gd name="T8" fmla="*/ 4 w 2259"/>
              <a:gd name="T9" fmla="*/ 2910 h 2914"/>
              <a:gd name="T10" fmla="*/ 4 w 2259"/>
              <a:gd name="T11" fmla="*/ 146 h 2914"/>
              <a:gd name="T12" fmla="*/ 155 w 2259"/>
              <a:gd name="T13" fmla="*/ 4 h 2914"/>
              <a:gd name="T14" fmla="*/ 2255 w 2259"/>
              <a:gd name="T15" fmla="*/ 4 h 2914"/>
              <a:gd name="T16" fmla="*/ 2255 w 2259"/>
              <a:gd name="T17" fmla="*/ 2666 h 2914"/>
              <a:gd name="T18" fmla="*/ 2257 w 2259"/>
              <a:gd name="T19" fmla="*/ 2666 h 2914"/>
              <a:gd name="T20" fmla="*/ 2257 w 2259"/>
              <a:gd name="T21" fmla="*/ 2664 h 2914"/>
              <a:gd name="T22" fmla="*/ 2257 w 2259"/>
              <a:gd name="T23" fmla="*/ 2666 h 2914"/>
              <a:gd name="T24" fmla="*/ 2259 w 2259"/>
              <a:gd name="T25" fmla="*/ 2666 h 2914"/>
              <a:gd name="T26" fmla="*/ 2259 w 2259"/>
              <a:gd name="T27" fmla="*/ 0 h 2914"/>
              <a:gd name="T28" fmla="*/ 153 w 2259"/>
              <a:gd name="T29" fmla="*/ 0 h 2914"/>
              <a:gd name="T30" fmla="*/ 0 w 2259"/>
              <a:gd name="T31" fmla="*/ 145 h 2914"/>
              <a:gd name="T32" fmla="*/ 0 w 2259"/>
              <a:gd name="T33" fmla="*/ 2914 h 2914"/>
              <a:gd name="T34" fmla="*/ 394 w 2259"/>
              <a:gd name="T35" fmla="*/ 2914 h 2914"/>
              <a:gd name="T36" fmla="*/ 539 w 2259"/>
              <a:gd name="T37" fmla="*/ 2668 h 2914"/>
              <a:gd name="T38" fmla="*/ 2259 w 2259"/>
              <a:gd name="T39" fmla="*/ 2668 h 2914"/>
              <a:gd name="T40" fmla="*/ 2259 w 2259"/>
              <a:gd name="T41" fmla="*/ 2666 h 2914"/>
              <a:gd name="T42" fmla="*/ 2257 w 2259"/>
              <a:gd name="T43" fmla="*/ 2666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59" h="2914">
                <a:moveTo>
                  <a:pt x="2257" y="2666"/>
                </a:moveTo>
                <a:lnTo>
                  <a:pt x="2257" y="2664"/>
                </a:lnTo>
                <a:lnTo>
                  <a:pt x="537" y="2664"/>
                </a:lnTo>
                <a:lnTo>
                  <a:pt x="392" y="2910"/>
                </a:lnTo>
                <a:lnTo>
                  <a:pt x="4" y="2910"/>
                </a:lnTo>
                <a:lnTo>
                  <a:pt x="4" y="146"/>
                </a:lnTo>
                <a:lnTo>
                  <a:pt x="155" y="4"/>
                </a:lnTo>
                <a:lnTo>
                  <a:pt x="2255" y="4"/>
                </a:lnTo>
                <a:lnTo>
                  <a:pt x="2255" y="2666"/>
                </a:lnTo>
                <a:lnTo>
                  <a:pt x="2257" y="2666"/>
                </a:lnTo>
                <a:lnTo>
                  <a:pt x="2257" y="2664"/>
                </a:lnTo>
                <a:lnTo>
                  <a:pt x="2257" y="2666"/>
                </a:lnTo>
                <a:lnTo>
                  <a:pt x="2259" y="2666"/>
                </a:lnTo>
                <a:lnTo>
                  <a:pt x="2259" y="0"/>
                </a:lnTo>
                <a:lnTo>
                  <a:pt x="153" y="0"/>
                </a:lnTo>
                <a:lnTo>
                  <a:pt x="0" y="145"/>
                </a:lnTo>
                <a:lnTo>
                  <a:pt x="0" y="2914"/>
                </a:lnTo>
                <a:lnTo>
                  <a:pt x="394" y="2914"/>
                </a:lnTo>
                <a:lnTo>
                  <a:pt x="539" y="2668"/>
                </a:lnTo>
                <a:lnTo>
                  <a:pt x="2259" y="2668"/>
                </a:lnTo>
                <a:lnTo>
                  <a:pt x="2259" y="2666"/>
                </a:lnTo>
                <a:lnTo>
                  <a:pt x="2257" y="2666"/>
                </a:lnTo>
                <a:close/>
              </a:path>
            </a:pathLst>
          </a:custGeom>
          <a:noFill/>
          <a:ln w="17463" cap="flat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6"/>
          <p:cNvSpPr>
            <a:spLocks/>
          </p:cNvSpPr>
          <p:nvPr/>
        </p:nvSpPr>
        <p:spPr bwMode="auto">
          <a:xfrm>
            <a:off x="4299347" y="1566863"/>
            <a:ext cx="3586162" cy="4625975"/>
          </a:xfrm>
          <a:custGeom>
            <a:avLst/>
            <a:gdLst>
              <a:gd name="T0" fmla="*/ 2257 w 2259"/>
              <a:gd name="T1" fmla="*/ 2666 h 2914"/>
              <a:gd name="T2" fmla="*/ 2257 w 2259"/>
              <a:gd name="T3" fmla="*/ 2664 h 2914"/>
              <a:gd name="T4" fmla="*/ 537 w 2259"/>
              <a:gd name="T5" fmla="*/ 2664 h 2914"/>
              <a:gd name="T6" fmla="*/ 392 w 2259"/>
              <a:gd name="T7" fmla="*/ 2910 h 2914"/>
              <a:gd name="T8" fmla="*/ 4 w 2259"/>
              <a:gd name="T9" fmla="*/ 2910 h 2914"/>
              <a:gd name="T10" fmla="*/ 4 w 2259"/>
              <a:gd name="T11" fmla="*/ 146 h 2914"/>
              <a:gd name="T12" fmla="*/ 155 w 2259"/>
              <a:gd name="T13" fmla="*/ 4 h 2914"/>
              <a:gd name="T14" fmla="*/ 2255 w 2259"/>
              <a:gd name="T15" fmla="*/ 4 h 2914"/>
              <a:gd name="T16" fmla="*/ 2255 w 2259"/>
              <a:gd name="T17" fmla="*/ 2666 h 2914"/>
              <a:gd name="T18" fmla="*/ 2257 w 2259"/>
              <a:gd name="T19" fmla="*/ 2666 h 2914"/>
              <a:gd name="T20" fmla="*/ 2257 w 2259"/>
              <a:gd name="T21" fmla="*/ 2664 h 2914"/>
              <a:gd name="T22" fmla="*/ 2257 w 2259"/>
              <a:gd name="T23" fmla="*/ 2666 h 2914"/>
              <a:gd name="T24" fmla="*/ 2259 w 2259"/>
              <a:gd name="T25" fmla="*/ 2666 h 2914"/>
              <a:gd name="T26" fmla="*/ 2259 w 2259"/>
              <a:gd name="T27" fmla="*/ 0 h 2914"/>
              <a:gd name="T28" fmla="*/ 153 w 2259"/>
              <a:gd name="T29" fmla="*/ 0 h 2914"/>
              <a:gd name="T30" fmla="*/ 0 w 2259"/>
              <a:gd name="T31" fmla="*/ 145 h 2914"/>
              <a:gd name="T32" fmla="*/ 0 w 2259"/>
              <a:gd name="T33" fmla="*/ 2914 h 2914"/>
              <a:gd name="T34" fmla="*/ 394 w 2259"/>
              <a:gd name="T35" fmla="*/ 2914 h 2914"/>
              <a:gd name="T36" fmla="*/ 539 w 2259"/>
              <a:gd name="T37" fmla="*/ 2668 h 2914"/>
              <a:gd name="T38" fmla="*/ 2259 w 2259"/>
              <a:gd name="T39" fmla="*/ 2668 h 2914"/>
              <a:gd name="T40" fmla="*/ 2259 w 2259"/>
              <a:gd name="T41" fmla="*/ 2666 h 2914"/>
              <a:gd name="T42" fmla="*/ 2257 w 2259"/>
              <a:gd name="T43" fmla="*/ 2666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59" h="2914">
                <a:moveTo>
                  <a:pt x="2257" y="2666"/>
                </a:moveTo>
                <a:lnTo>
                  <a:pt x="2257" y="2664"/>
                </a:lnTo>
                <a:lnTo>
                  <a:pt x="537" y="2664"/>
                </a:lnTo>
                <a:lnTo>
                  <a:pt x="392" y="2910"/>
                </a:lnTo>
                <a:lnTo>
                  <a:pt x="4" y="2910"/>
                </a:lnTo>
                <a:lnTo>
                  <a:pt x="4" y="146"/>
                </a:lnTo>
                <a:lnTo>
                  <a:pt x="155" y="4"/>
                </a:lnTo>
                <a:lnTo>
                  <a:pt x="2255" y="4"/>
                </a:lnTo>
                <a:lnTo>
                  <a:pt x="2255" y="2666"/>
                </a:lnTo>
                <a:lnTo>
                  <a:pt x="2257" y="2666"/>
                </a:lnTo>
                <a:lnTo>
                  <a:pt x="2257" y="2664"/>
                </a:lnTo>
                <a:lnTo>
                  <a:pt x="2257" y="2666"/>
                </a:lnTo>
                <a:lnTo>
                  <a:pt x="2259" y="2666"/>
                </a:lnTo>
                <a:lnTo>
                  <a:pt x="2259" y="0"/>
                </a:lnTo>
                <a:lnTo>
                  <a:pt x="153" y="0"/>
                </a:lnTo>
                <a:lnTo>
                  <a:pt x="0" y="145"/>
                </a:lnTo>
                <a:lnTo>
                  <a:pt x="0" y="2914"/>
                </a:lnTo>
                <a:lnTo>
                  <a:pt x="394" y="2914"/>
                </a:lnTo>
                <a:lnTo>
                  <a:pt x="539" y="2668"/>
                </a:lnTo>
                <a:lnTo>
                  <a:pt x="2259" y="2668"/>
                </a:lnTo>
                <a:lnTo>
                  <a:pt x="2259" y="2666"/>
                </a:lnTo>
                <a:lnTo>
                  <a:pt x="2257" y="266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10"/>
          <p:cNvSpPr>
            <a:spLocks noEditPoints="1"/>
          </p:cNvSpPr>
          <p:nvPr/>
        </p:nvSpPr>
        <p:spPr bwMode="auto">
          <a:xfrm>
            <a:off x="4916884" y="5795963"/>
            <a:ext cx="2968625" cy="396875"/>
          </a:xfrm>
          <a:custGeom>
            <a:avLst/>
            <a:gdLst>
              <a:gd name="T0" fmla="*/ 1868 w 1870"/>
              <a:gd name="T1" fmla="*/ 2 h 250"/>
              <a:gd name="T2" fmla="*/ 1868 w 1870"/>
              <a:gd name="T3" fmla="*/ 0 h 250"/>
              <a:gd name="T4" fmla="*/ 1868 w 1870"/>
              <a:gd name="T5" fmla="*/ 2 h 250"/>
              <a:gd name="T6" fmla="*/ 1870 w 1870"/>
              <a:gd name="T7" fmla="*/ 2 h 250"/>
              <a:gd name="T8" fmla="*/ 1868 w 1870"/>
              <a:gd name="T9" fmla="*/ 2 h 250"/>
              <a:gd name="T10" fmla="*/ 1866 w 1870"/>
              <a:gd name="T11" fmla="*/ 2 h 250"/>
              <a:gd name="T12" fmla="*/ 1868 w 1870"/>
              <a:gd name="T13" fmla="*/ 2 h 250"/>
              <a:gd name="T14" fmla="*/ 1870 w 1870"/>
              <a:gd name="T15" fmla="*/ 0 h 250"/>
              <a:gd name="T16" fmla="*/ 1868 w 1870"/>
              <a:gd name="T17" fmla="*/ 0 h 250"/>
              <a:gd name="T18" fmla="*/ 1866 w 1870"/>
              <a:gd name="T19" fmla="*/ 0 h 250"/>
              <a:gd name="T20" fmla="*/ 148 w 1870"/>
              <a:gd name="T21" fmla="*/ 0 h 250"/>
              <a:gd name="T22" fmla="*/ 3 w 1870"/>
              <a:gd name="T23" fmla="*/ 246 h 250"/>
              <a:gd name="T24" fmla="*/ 0 w 1870"/>
              <a:gd name="T25" fmla="*/ 250 h 250"/>
              <a:gd name="T26" fmla="*/ 5 w 1870"/>
              <a:gd name="T27" fmla="*/ 250 h 250"/>
              <a:gd name="T28" fmla="*/ 7 w 1870"/>
              <a:gd name="T29" fmla="*/ 245 h 250"/>
              <a:gd name="T30" fmla="*/ 7 w 1870"/>
              <a:gd name="T31" fmla="*/ 245 h 250"/>
              <a:gd name="T32" fmla="*/ 150 w 1870"/>
              <a:gd name="T33" fmla="*/ 4 h 250"/>
              <a:gd name="T34" fmla="*/ 1870 w 1870"/>
              <a:gd name="T35" fmla="*/ 4 h 250"/>
              <a:gd name="T36" fmla="*/ 1870 w 1870"/>
              <a:gd name="T37" fmla="*/ 2 h 250"/>
              <a:gd name="T38" fmla="*/ 1870 w 1870"/>
              <a:gd name="T39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70" h="250">
                <a:moveTo>
                  <a:pt x="1868" y="2"/>
                </a:moveTo>
                <a:lnTo>
                  <a:pt x="1868" y="0"/>
                </a:lnTo>
                <a:lnTo>
                  <a:pt x="1868" y="2"/>
                </a:lnTo>
                <a:lnTo>
                  <a:pt x="1870" y="2"/>
                </a:lnTo>
                <a:lnTo>
                  <a:pt x="1868" y="2"/>
                </a:lnTo>
                <a:lnTo>
                  <a:pt x="1866" y="2"/>
                </a:lnTo>
                <a:lnTo>
                  <a:pt x="1868" y="2"/>
                </a:lnTo>
                <a:moveTo>
                  <a:pt x="1870" y="0"/>
                </a:moveTo>
                <a:lnTo>
                  <a:pt x="1868" y="0"/>
                </a:lnTo>
                <a:lnTo>
                  <a:pt x="1866" y="0"/>
                </a:lnTo>
                <a:lnTo>
                  <a:pt x="148" y="0"/>
                </a:lnTo>
                <a:lnTo>
                  <a:pt x="3" y="246"/>
                </a:lnTo>
                <a:lnTo>
                  <a:pt x="0" y="250"/>
                </a:lnTo>
                <a:lnTo>
                  <a:pt x="5" y="250"/>
                </a:lnTo>
                <a:lnTo>
                  <a:pt x="7" y="245"/>
                </a:lnTo>
                <a:lnTo>
                  <a:pt x="7" y="245"/>
                </a:lnTo>
                <a:lnTo>
                  <a:pt x="150" y="4"/>
                </a:lnTo>
                <a:lnTo>
                  <a:pt x="1870" y="4"/>
                </a:lnTo>
                <a:lnTo>
                  <a:pt x="1870" y="2"/>
                </a:lnTo>
                <a:lnTo>
                  <a:pt x="18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1"/>
          <p:cNvSpPr>
            <a:spLocks/>
          </p:cNvSpPr>
          <p:nvPr/>
        </p:nvSpPr>
        <p:spPr bwMode="auto">
          <a:xfrm>
            <a:off x="4281091" y="1547019"/>
            <a:ext cx="563562" cy="525463"/>
          </a:xfrm>
          <a:custGeom>
            <a:avLst/>
            <a:gdLst>
              <a:gd name="T0" fmla="*/ 13 w 355"/>
              <a:gd name="T1" fmla="*/ 331 h 331"/>
              <a:gd name="T2" fmla="*/ 0 w 355"/>
              <a:gd name="T3" fmla="*/ 331 h 331"/>
              <a:gd name="T4" fmla="*/ 0 w 355"/>
              <a:gd name="T5" fmla="*/ 147 h 331"/>
              <a:gd name="T6" fmla="*/ 156 w 355"/>
              <a:gd name="T7" fmla="*/ 0 h 331"/>
              <a:gd name="T8" fmla="*/ 355 w 355"/>
              <a:gd name="T9" fmla="*/ 0 h 331"/>
              <a:gd name="T10" fmla="*/ 355 w 355"/>
              <a:gd name="T11" fmla="*/ 13 h 331"/>
              <a:gd name="T12" fmla="*/ 161 w 355"/>
              <a:gd name="T13" fmla="*/ 13 h 331"/>
              <a:gd name="T14" fmla="*/ 13 w 355"/>
              <a:gd name="T15" fmla="*/ 152 h 331"/>
              <a:gd name="T16" fmla="*/ 13 w 355"/>
              <a:gd name="T17" fmla="*/ 331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5" h="331">
                <a:moveTo>
                  <a:pt x="13" y="331"/>
                </a:moveTo>
                <a:lnTo>
                  <a:pt x="0" y="331"/>
                </a:lnTo>
                <a:lnTo>
                  <a:pt x="0" y="147"/>
                </a:lnTo>
                <a:lnTo>
                  <a:pt x="156" y="0"/>
                </a:lnTo>
                <a:lnTo>
                  <a:pt x="355" y="0"/>
                </a:lnTo>
                <a:lnTo>
                  <a:pt x="355" y="13"/>
                </a:lnTo>
                <a:lnTo>
                  <a:pt x="161" y="13"/>
                </a:lnTo>
                <a:lnTo>
                  <a:pt x="13" y="152"/>
                </a:lnTo>
                <a:lnTo>
                  <a:pt x="13" y="3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12"/>
          <p:cNvSpPr>
            <a:spLocks/>
          </p:cNvSpPr>
          <p:nvPr/>
        </p:nvSpPr>
        <p:spPr bwMode="auto">
          <a:xfrm>
            <a:off x="4787502" y="5791994"/>
            <a:ext cx="531812" cy="409575"/>
          </a:xfrm>
          <a:custGeom>
            <a:avLst/>
            <a:gdLst>
              <a:gd name="T0" fmla="*/ 335 w 335"/>
              <a:gd name="T1" fmla="*/ 0 h 258"/>
              <a:gd name="T2" fmla="*/ 231 w 335"/>
              <a:gd name="T3" fmla="*/ 0 h 258"/>
              <a:gd name="T4" fmla="*/ 86 w 335"/>
              <a:gd name="T5" fmla="*/ 245 h 258"/>
              <a:gd name="T6" fmla="*/ 0 w 335"/>
              <a:gd name="T7" fmla="*/ 245 h 258"/>
              <a:gd name="T8" fmla="*/ 0 w 335"/>
              <a:gd name="T9" fmla="*/ 258 h 258"/>
              <a:gd name="T10" fmla="*/ 93 w 335"/>
              <a:gd name="T11" fmla="*/ 258 h 258"/>
              <a:gd name="T12" fmla="*/ 238 w 335"/>
              <a:gd name="T13" fmla="*/ 12 h 258"/>
              <a:gd name="T14" fmla="*/ 335 w 335"/>
              <a:gd name="T15" fmla="*/ 12 h 258"/>
              <a:gd name="T16" fmla="*/ 335 w 335"/>
              <a:gd name="T17" fmla="*/ 0 h 258"/>
              <a:gd name="T18" fmla="*/ 335 w 335"/>
              <a:gd name="T1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5" h="258">
                <a:moveTo>
                  <a:pt x="335" y="0"/>
                </a:moveTo>
                <a:lnTo>
                  <a:pt x="231" y="0"/>
                </a:lnTo>
                <a:lnTo>
                  <a:pt x="86" y="245"/>
                </a:lnTo>
                <a:lnTo>
                  <a:pt x="0" y="245"/>
                </a:lnTo>
                <a:lnTo>
                  <a:pt x="0" y="258"/>
                </a:lnTo>
                <a:lnTo>
                  <a:pt x="93" y="258"/>
                </a:lnTo>
                <a:lnTo>
                  <a:pt x="238" y="12"/>
                </a:lnTo>
                <a:lnTo>
                  <a:pt x="335" y="12"/>
                </a:lnTo>
                <a:lnTo>
                  <a:pt x="335" y="0"/>
                </a:lnTo>
                <a:lnTo>
                  <a:pt x="3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13"/>
          <p:cNvSpPr>
            <a:spLocks/>
          </p:cNvSpPr>
          <p:nvPr/>
        </p:nvSpPr>
        <p:spPr bwMode="auto">
          <a:xfrm>
            <a:off x="7689452" y="1542257"/>
            <a:ext cx="223837" cy="236538"/>
          </a:xfrm>
          <a:custGeom>
            <a:avLst/>
            <a:gdLst>
              <a:gd name="T0" fmla="*/ 141 w 141"/>
              <a:gd name="T1" fmla="*/ 149 h 149"/>
              <a:gd name="T2" fmla="*/ 128 w 141"/>
              <a:gd name="T3" fmla="*/ 149 h 149"/>
              <a:gd name="T4" fmla="*/ 128 w 141"/>
              <a:gd name="T5" fmla="*/ 13 h 149"/>
              <a:gd name="T6" fmla="*/ 0 w 141"/>
              <a:gd name="T7" fmla="*/ 13 h 149"/>
              <a:gd name="T8" fmla="*/ 0 w 141"/>
              <a:gd name="T9" fmla="*/ 0 h 149"/>
              <a:gd name="T10" fmla="*/ 141 w 141"/>
              <a:gd name="T11" fmla="*/ 0 h 149"/>
              <a:gd name="T12" fmla="*/ 141 w 141"/>
              <a:gd name="T13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149">
                <a:moveTo>
                  <a:pt x="141" y="149"/>
                </a:moveTo>
                <a:lnTo>
                  <a:pt x="128" y="149"/>
                </a:lnTo>
                <a:lnTo>
                  <a:pt x="128" y="13"/>
                </a:lnTo>
                <a:lnTo>
                  <a:pt x="0" y="13"/>
                </a:lnTo>
                <a:lnTo>
                  <a:pt x="0" y="0"/>
                </a:lnTo>
                <a:lnTo>
                  <a:pt x="141" y="0"/>
                </a:lnTo>
                <a:lnTo>
                  <a:pt x="141" y="1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Rectangle 15"/>
          <p:cNvSpPr>
            <a:spLocks noChangeArrowheads="1"/>
          </p:cNvSpPr>
          <p:nvPr/>
        </p:nvSpPr>
        <p:spPr bwMode="auto">
          <a:xfrm>
            <a:off x="4461272" y="1728788"/>
            <a:ext cx="3309937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5062376" y="5943599"/>
            <a:ext cx="620871" cy="257175"/>
            <a:chOff x="1156492" y="5943599"/>
            <a:chExt cx="620871" cy="257175"/>
          </a:xfrm>
        </p:grpSpPr>
        <p:sp>
          <p:nvSpPr>
            <p:cNvPr id="59" name="Freeform 495"/>
            <p:cNvSpPr>
              <a:spLocks/>
            </p:cNvSpPr>
            <p:nvPr/>
          </p:nvSpPr>
          <p:spPr bwMode="auto">
            <a:xfrm>
              <a:off x="1156492" y="5943599"/>
              <a:ext cx="239713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95"/>
            <p:cNvSpPr>
              <a:spLocks/>
            </p:cNvSpPr>
            <p:nvPr/>
          </p:nvSpPr>
          <p:spPr bwMode="auto">
            <a:xfrm>
              <a:off x="1347071" y="5943599"/>
              <a:ext cx="239713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95"/>
            <p:cNvSpPr>
              <a:spLocks/>
            </p:cNvSpPr>
            <p:nvPr/>
          </p:nvSpPr>
          <p:spPr bwMode="auto">
            <a:xfrm>
              <a:off x="1537650" y="5943599"/>
              <a:ext cx="239713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Freeform 5"/>
          <p:cNvSpPr>
            <a:spLocks/>
          </p:cNvSpPr>
          <p:nvPr/>
        </p:nvSpPr>
        <p:spPr bwMode="auto">
          <a:xfrm>
            <a:off x="8222457" y="1566863"/>
            <a:ext cx="3586162" cy="4625975"/>
          </a:xfrm>
          <a:custGeom>
            <a:avLst/>
            <a:gdLst>
              <a:gd name="T0" fmla="*/ 2257 w 2259"/>
              <a:gd name="T1" fmla="*/ 2666 h 2914"/>
              <a:gd name="T2" fmla="*/ 2257 w 2259"/>
              <a:gd name="T3" fmla="*/ 2664 h 2914"/>
              <a:gd name="T4" fmla="*/ 537 w 2259"/>
              <a:gd name="T5" fmla="*/ 2664 h 2914"/>
              <a:gd name="T6" fmla="*/ 392 w 2259"/>
              <a:gd name="T7" fmla="*/ 2910 h 2914"/>
              <a:gd name="T8" fmla="*/ 4 w 2259"/>
              <a:gd name="T9" fmla="*/ 2910 h 2914"/>
              <a:gd name="T10" fmla="*/ 4 w 2259"/>
              <a:gd name="T11" fmla="*/ 146 h 2914"/>
              <a:gd name="T12" fmla="*/ 155 w 2259"/>
              <a:gd name="T13" fmla="*/ 4 h 2914"/>
              <a:gd name="T14" fmla="*/ 2255 w 2259"/>
              <a:gd name="T15" fmla="*/ 4 h 2914"/>
              <a:gd name="T16" fmla="*/ 2255 w 2259"/>
              <a:gd name="T17" fmla="*/ 2666 h 2914"/>
              <a:gd name="T18" fmla="*/ 2257 w 2259"/>
              <a:gd name="T19" fmla="*/ 2666 h 2914"/>
              <a:gd name="T20" fmla="*/ 2257 w 2259"/>
              <a:gd name="T21" fmla="*/ 2664 h 2914"/>
              <a:gd name="T22" fmla="*/ 2257 w 2259"/>
              <a:gd name="T23" fmla="*/ 2666 h 2914"/>
              <a:gd name="T24" fmla="*/ 2259 w 2259"/>
              <a:gd name="T25" fmla="*/ 2666 h 2914"/>
              <a:gd name="T26" fmla="*/ 2259 w 2259"/>
              <a:gd name="T27" fmla="*/ 0 h 2914"/>
              <a:gd name="T28" fmla="*/ 153 w 2259"/>
              <a:gd name="T29" fmla="*/ 0 h 2914"/>
              <a:gd name="T30" fmla="*/ 0 w 2259"/>
              <a:gd name="T31" fmla="*/ 145 h 2914"/>
              <a:gd name="T32" fmla="*/ 0 w 2259"/>
              <a:gd name="T33" fmla="*/ 2914 h 2914"/>
              <a:gd name="T34" fmla="*/ 394 w 2259"/>
              <a:gd name="T35" fmla="*/ 2914 h 2914"/>
              <a:gd name="T36" fmla="*/ 539 w 2259"/>
              <a:gd name="T37" fmla="*/ 2668 h 2914"/>
              <a:gd name="T38" fmla="*/ 2259 w 2259"/>
              <a:gd name="T39" fmla="*/ 2668 h 2914"/>
              <a:gd name="T40" fmla="*/ 2259 w 2259"/>
              <a:gd name="T41" fmla="*/ 2666 h 2914"/>
              <a:gd name="T42" fmla="*/ 2257 w 2259"/>
              <a:gd name="T43" fmla="*/ 2666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59" h="2914">
                <a:moveTo>
                  <a:pt x="2257" y="2666"/>
                </a:moveTo>
                <a:lnTo>
                  <a:pt x="2257" y="2664"/>
                </a:lnTo>
                <a:lnTo>
                  <a:pt x="537" y="2664"/>
                </a:lnTo>
                <a:lnTo>
                  <a:pt x="392" y="2910"/>
                </a:lnTo>
                <a:lnTo>
                  <a:pt x="4" y="2910"/>
                </a:lnTo>
                <a:lnTo>
                  <a:pt x="4" y="146"/>
                </a:lnTo>
                <a:lnTo>
                  <a:pt x="155" y="4"/>
                </a:lnTo>
                <a:lnTo>
                  <a:pt x="2255" y="4"/>
                </a:lnTo>
                <a:lnTo>
                  <a:pt x="2255" y="2666"/>
                </a:lnTo>
                <a:lnTo>
                  <a:pt x="2257" y="2666"/>
                </a:lnTo>
                <a:lnTo>
                  <a:pt x="2257" y="2664"/>
                </a:lnTo>
                <a:lnTo>
                  <a:pt x="2257" y="2666"/>
                </a:lnTo>
                <a:lnTo>
                  <a:pt x="2259" y="2666"/>
                </a:lnTo>
                <a:lnTo>
                  <a:pt x="2259" y="0"/>
                </a:lnTo>
                <a:lnTo>
                  <a:pt x="153" y="0"/>
                </a:lnTo>
                <a:lnTo>
                  <a:pt x="0" y="145"/>
                </a:lnTo>
                <a:lnTo>
                  <a:pt x="0" y="2914"/>
                </a:lnTo>
                <a:lnTo>
                  <a:pt x="394" y="2914"/>
                </a:lnTo>
                <a:lnTo>
                  <a:pt x="539" y="2668"/>
                </a:lnTo>
                <a:lnTo>
                  <a:pt x="2259" y="2668"/>
                </a:lnTo>
                <a:lnTo>
                  <a:pt x="2259" y="2666"/>
                </a:lnTo>
                <a:lnTo>
                  <a:pt x="2257" y="2666"/>
                </a:lnTo>
                <a:close/>
              </a:path>
            </a:pathLst>
          </a:custGeom>
          <a:noFill/>
          <a:ln w="17463" cap="flat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6"/>
          <p:cNvSpPr>
            <a:spLocks/>
          </p:cNvSpPr>
          <p:nvPr/>
        </p:nvSpPr>
        <p:spPr bwMode="auto">
          <a:xfrm>
            <a:off x="8222457" y="1566863"/>
            <a:ext cx="3586162" cy="4625975"/>
          </a:xfrm>
          <a:custGeom>
            <a:avLst/>
            <a:gdLst>
              <a:gd name="T0" fmla="*/ 2257 w 2259"/>
              <a:gd name="T1" fmla="*/ 2666 h 2914"/>
              <a:gd name="T2" fmla="*/ 2257 w 2259"/>
              <a:gd name="T3" fmla="*/ 2664 h 2914"/>
              <a:gd name="T4" fmla="*/ 537 w 2259"/>
              <a:gd name="T5" fmla="*/ 2664 h 2914"/>
              <a:gd name="T6" fmla="*/ 392 w 2259"/>
              <a:gd name="T7" fmla="*/ 2910 h 2914"/>
              <a:gd name="T8" fmla="*/ 4 w 2259"/>
              <a:gd name="T9" fmla="*/ 2910 h 2914"/>
              <a:gd name="T10" fmla="*/ 4 w 2259"/>
              <a:gd name="T11" fmla="*/ 146 h 2914"/>
              <a:gd name="T12" fmla="*/ 155 w 2259"/>
              <a:gd name="T13" fmla="*/ 4 h 2914"/>
              <a:gd name="T14" fmla="*/ 2255 w 2259"/>
              <a:gd name="T15" fmla="*/ 4 h 2914"/>
              <a:gd name="T16" fmla="*/ 2255 w 2259"/>
              <a:gd name="T17" fmla="*/ 2666 h 2914"/>
              <a:gd name="T18" fmla="*/ 2257 w 2259"/>
              <a:gd name="T19" fmla="*/ 2666 h 2914"/>
              <a:gd name="T20" fmla="*/ 2257 w 2259"/>
              <a:gd name="T21" fmla="*/ 2664 h 2914"/>
              <a:gd name="T22" fmla="*/ 2257 w 2259"/>
              <a:gd name="T23" fmla="*/ 2666 h 2914"/>
              <a:gd name="T24" fmla="*/ 2259 w 2259"/>
              <a:gd name="T25" fmla="*/ 2666 h 2914"/>
              <a:gd name="T26" fmla="*/ 2259 w 2259"/>
              <a:gd name="T27" fmla="*/ 0 h 2914"/>
              <a:gd name="T28" fmla="*/ 153 w 2259"/>
              <a:gd name="T29" fmla="*/ 0 h 2914"/>
              <a:gd name="T30" fmla="*/ 0 w 2259"/>
              <a:gd name="T31" fmla="*/ 145 h 2914"/>
              <a:gd name="T32" fmla="*/ 0 w 2259"/>
              <a:gd name="T33" fmla="*/ 2914 h 2914"/>
              <a:gd name="T34" fmla="*/ 394 w 2259"/>
              <a:gd name="T35" fmla="*/ 2914 h 2914"/>
              <a:gd name="T36" fmla="*/ 539 w 2259"/>
              <a:gd name="T37" fmla="*/ 2668 h 2914"/>
              <a:gd name="T38" fmla="*/ 2259 w 2259"/>
              <a:gd name="T39" fmla="*/ 2668 h 2914"/>
              <a:gd name="T40" fmla="*/ 2259 w 2259"/>
              <a:gd name="T41" fmla="*/ 2666 h 2914"/>
              <a:gd name="T42" fmla="*/ 2257 w 2259"/>
              <a:gd name="T43" fmla="*/ 2666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59" h="2914">
                <a:moveTo>
                  <a:pt x="2257" y="2666"/>
                </a:moveTo>
                <a:lnTo>
                  <a:pt x="2257" y="2664"/>
                </a:lnTo>
                <a:lnTo>
                  <a:pt x="537" y="2664"/>
                </a:lnTo>
                <a:lnTo>
                  <a:pt x="392" y="2910"/>
                </a:lnTo>
                <a:lnTo>
                  <a:pt x="4" y="2910"/>
                </a:lnTo>
                <a:lnTo>
                  <a:pt x="4" y="146"/>
                </a:lnTo>
                <a:lnTo>
                  <a:pt x="155" y="4"/>
                </a:lnTo>
                <a:lnTo>
                  <a:pt x="2255" y="4"/>
                </a:lnTo>
                <a:lnTo>
                  <a:pt x="2255" y="2666"/>
                </a:lnTo>
                <a:lnTo>
                  <a:pt x="2257" y="2666"/>
                </a:lnTo>
                <a:lnTo>
                  <a:pt x="2257" y="2664"/>
                </a:lnTo>
                <a:lnTo>
                  <a:pt x="2257" y="2666"/>
                </a:lnTo>
                <a:lnTo>
                  <a:pt x="2259" y="2666"/>
                </a:lnTo>
                <a:lnTo>
                  <a:pt x="2259" y="0"/>
                </a:lnTo>
                <a:lnTo>
                  <a:pt x="153" y="0"/>
                </a:lnTo>
                <a:lnTo>
                  <a:pt x="0" y="145"/>
                </a:lnTo>
                <a:lnTo>
                  <a:pt x="0" y="2914"/>
                </a:lnTo>
                <a:lnTo>
                  <a:pt x="394" y="2914"/>
                </a:lnTo>
                <a:lnTo>
                  <a:pt x="539" y="2668"/>
                </a:lnTo>
                <a:lnTo>
                  <a:pt x="2259" y="2668"/>
                </a:lnTo>
                <a:lnTo>
                  <a:pt x="2259" y="2666"/>
                </a:lnTo>
                <a:lnTo>
                  <a:pt x="2257" y="266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10"/>
          <p:cNvSpPr>
            <a:spLocks noEditPoints="1"/>
          </p:cNvSpPr>
          <p:nvPr/>
        </p:nvSpPr>
        <p:spPr bwMode="auto">
          <a:xfrm>
            <a:off x="8839994" y="5795963"/>
            <a:ext cx="2968625" cy="396875"/>
          </a:xfrm>
          <a:custGeom>
            <a:avLst/>
            <a:gdLst>
              <a:gd name="T0" fmla="*/ 1868 w 1870"/>
              <a:gd name="T1" fmla="*/ 2 h 250"/>
              <a:gd name="T2" fmla="*/ 1868 w 1870"/>
              <a:gd name="T3" fmla="*/ 0 h 250"/>
              <a:gd name="T4" fmla="*/ 1868 w 1870"/>
              <a:gd name="T5" fmla="*/ 2 h 250"/>
              <a:gd name="T6" fmla="*/ 1870 w 1870"/>
              <a:gd name="T7" fmla="*/ 2 h 250"/>
              <a:gd name="T8" fmla="*/ 1868 w 1870"/>
              <a:gd name="T9" fmla="*/ 2 h 250"/>
              <a:gd name="T10" fmla="*/ 1866 w 1870"/>
              <a:gd name="T11" fmla="*/ 2 h 250"/>
              <a:gd name="T12" fmla="*/ 1868 w 1870"/>
              <a:gd name="T13" fmla="*/ 2 h 250"/>
              <a:gd name="T14" fmla="*/ 1870 w 1870"/>
              <a:gd name="T15" fmla="*/ 0 h 250"/>
              <a:gd name="T16" fmla="*/ 1868 w 1870"/>
              <a:gd name="T17" fmla="*/ 0 h 250"/>
              <a:gd name="T18" fmla="*/ 1866 w 1870"/>
              <a:gd name="T19" fmla="*/ 0 h 250"/>
              <a:gd name="T20" fmla="*/ 148 w 1870"/>
              <a:gd name="T21" fmla="*/ 0 h 250"/>
              <a:gd name="T22" fmla="*/ 3 w 1870"/>
              <a:gd name="T23" fmla="*/ 246 h 250"/>
              <a:gd name="T24" fmla="*/ 0 w 1870"/>
              <a:gd name="T25" fmla="*/ 250 h 250"/>
              <a:gd name="T26" fmla="*/ 5 w 1870"/>
              <a:gd name="T27" fmla="*/ 250 h 250"/>
              <a:gd name="T28" fmla="*/ 7 w 1870"/>
              <a:gd name="T29" fmla="*/ 245 h 250"/>
              <a:gd name="T30" fmla="*/ 7 w 1870"/>
              <a:gd name="T31" fmla="*/ 245 h 250"/>
              <a:gd name="T32" fmla="*/ 150 w 1870"/>
              <a:gd name="T33" fmla="*/ 4 h 250"/>
              <a:gd name="T34" fmla="*/ 1870 w 1870"/>
              <a:gd name="T35" fmla="*/ 4 h 250"/>
              <a:gd name="T36" fmla="*/ 1870 w 1870"/>
              <a:gd name="T37" fmla="*/ 2 h 250"/>
              <a:gd name="T38" fmla="*/ 1870 w 1870"/>
              <a:gd name="T39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70" h="250">
                <a:moveTo>
                  <a:pt x="1868" y="2"/>
                </a:moveTo>
                <a:lnTo>
                  <a:pt x="1868" y="0"/>
                </a:lnTo>
                <a:lnTo>
                  <a:pt x="1868" y="2"/>
                </a:lnTo>
                <a:lnTo>
                  <a:pt x="1870" y="2"/>
                </a:lnTo>
                <a:lnTo>
                  <a:pt x="1868" y="2"/>
                </a:lnTo>
                <a:lnTo>
                  <a:pt x="1866" y="2"/>
                </a:lnTo>
                <a:lnTo>
                  <a:pt x="1868" y="2"/>
                </a:lnTo>
                <a:moveTo>
                  <a:pt x="1870" y="0"/>
                </a:moveTo>
                <a:lnTo>
                  <a:pt x="1868" y="0"/>
                </a:lnTo>
                <a:lnTo>
                  <a:pt x="1866" y="0"/>
                </a:lnTo>
                <a:lnTo>
                  <a:pt x="148" y="0"/>
                </a:lnTo>
                <a:lnTo>
                  <a:pt x="3" y="246"/>
                </a:lnTo>
                <a:lnTo>
                  <a:pt x="0" y="250"/>
                </a:lnTo>
                <a:lnTo>
                  <a:pt x="5" y="250"/>
                </a:lnTo>
                <a:lnTo>
                  <a:pt x="7" y="245"/>
                </a:lnTo>
                <a:lnTo>
                  <a:pt x="7" y="245"/>
                </a:lnTo>
                <a:lnTo>
                  <a:pt x="150" y="4"/>
                </a:lnTo>
                <a:lnTo>
                  <a:pt x="1870" y="4"/>
                </a:lnTo>
                <a:lnTo>
                  <a:pt x="1870" y="2"/>
                </a:lnTo>
                <a:lnTo>
                  <a:pt x="18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11"/>
          <p:cNvSpPr>
            <a:spLocks/>
          </p:cNvSpPr>
          <p:nvPr/>
        </p:nvSpPr>
        <p:spPr bwMode="auto">
          <a:xfrm>
            <a:off x="8204201" y="1547019"/>
            <a:ext cx="563562" cy="525463"/>
          </a:xfrm>
          <a:custGeom>
            <a:avLst/>
            <a:gdLst>
              <a:gd name="T0" fmla="*/ 13 w 355"/>
              <a:gd name="T1" fmla="*/ 331 h 331"/>
              <a:gd name="T2" fmla="*/ 0 w 355"/>
              <a:gd name="T3" fmla="*/ 331 h 331"/>
              <a:gd name="T4" fmla="*/ 0 w 355"/>
              <a:gd name="T5" fmla="*/ 147 h 331"/>
              <a:gd name="T6" fmla="*/ 156 w 355"/>
              <a:gd name="T7" fmla="*/ 0 h 331"/>
              <a:gd name="T8" fmla="*/ 355 w 355"/>
              <a:gd name="T9" fmla="*/ 0 h 331"/>
              <a:gd name="T10" fmla="*/ 355 w 355"/>
              <a:gd name="T11" fmla="*/ 13 h 331"/>
              <a:gd name="T12" fmla="*/ 161 w 355"/>
              <a:gd name="T13" fmla="*/ 13 h 331"/>
              <a:gd name="T14" fmla="*/ 13 w 355"/>
              <a:gd name="T15" fmla="*/ 152 h 331"/>
              <a:gd name="T16" fmla="*/ 13 w 355"/>
              <a:gd name="T17" fmla="*/ 331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5" h="331">
                <a:moveTo>
                  <a:pt x="13" y="331"/>
                </a:moveTo>
                <a:lnTo>
                  <a:pt x="0" y="331"/>
                </a:lnTo>
                <a:lnTo>
                  <a:pt x="0" y="147"/>
                </a:lnTo>
                <a:lnTo>
                  <a:pt x="156" y="0"/>
                </a:lnTo>
                <a:lnTo>
                  <a:pt x="355" y="0"/>
                </a:lnTo>
                <a:lnTo>
                  <a:pt x="355" y="13"/>
                </a:lnTo>
                <a:lnTo>
                  <a:pt x="161" y="13"/>
                </a:lnTo>
                <a:lnTo>
                  <a:pt x="13" y="152"/>
                </a:lnTo>
                <a:lnTo>
                  <a:pt x="13" y="3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12"/>
          <p:cNvSpPr>
            <a:spLocks/>
          </p:cNvSpPr>
          <p:nvPr/>
        </p:nvSpPr>
        <p:spPr bwMode="auto">
          <a:xfrm>
            <a:off x="8708231" y="5791994"/>
            <a:ext cx="531812" cy="409575"/>
          </a:xfrm>
          <a:custGeom>
            <a:avLst/>
            <a:gdLst>
              <a:gd name="T0" fmla="*/ 335 w 335"/>
              <a:gd name="T1" fmla="*/ 0 h 258"/>
              <a:gd name="T2" fmla="*/ 231 w 335"/>
              <a:gd name="T3" fmla="*/ 0 h 258"/>
              <a:gd name="T4" fmla="*/ 86 w 335"/>
              <a:gd name="T5" fmla="*/ 245 h 258"/>
              <a:gd name="T6" fmla="*/ 0 w 335"/>
              <a:gd name="T7" fmla="*/ 245 h 258"/>
              <a:gd name="T8" fmla="*/ 0 w 335"/>
              <a:gd name="T9" fmla="*/ 258 h 258"/>
              <a:gd name="T10" fmla="*/ 93 w 335"/>
              <a:gd name="T11" fmla="*/ 258 h 258"/>
              <a:gd name="T12" fmla="*/ 238 w 335"/>
              <a:gd name="T13" fmla="*/ 12 h 258"/>
              <a:gd name="T14" fmla="*/ 335 w 335"/>
              <a:gd name="T15" fmla="*/ 12 h 258"/>
              <a:gd name="T16" fmla="*/ 335 w 335"/>
              <a:gd name="T17" fmla="*/ 0 h 258"/>
              <a:gd name="T18" fmla="*/ 335 w 335"/>
              <a:gd name="T1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5" h="258">
                <a:moveTo>
                  <a:pt x="335" y="0"/>
                </a:moveTo>
                <a:lnTo>
                  <a:pt x="231" y="0"/>
                </a:lnTo>
                <a:lnTo>
                  <a:pt x="86" y="245"/>
                </a:lnTo>
                <a:lnTo>
                  <a:pt x="0" y="245"/>
                </a:lnTo>
                <a:lnTo>
                  <a:pt x="0" y="258"/>
                </a:lnTo>
                <a:lnTo>
                  <a:pt x="93" y="258"/>
                </a:lnTo>
                <a:lnTo>
                  <a:pt x="238" y="12"/>
                </a:lnTo>
                <a:lnTo>
                  <a:pt x="335" y="12"/>
                </a:lnTo>
                <a:lnTo>
                  <a:pt x="335" y="0"/>
                </a:lnTo>
                <a:lnTo>
                  <a:pt x="3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13"/>
          <p:cNvSpPr>
            <a:spLocks/>
          </p:cNvSpPr>
          <p:nvPr/>
        </p:nvSpPr>
        <p:spPr bwMode="auto">
          <a:xfrm>
            <a:off x="11612562" y="1542257"/>
            <a:ext cx="223837" cy="236538"/>
          </a:xfrm>
          <a:custGeom>
            <a:avLst/>
            <a:gdLst>
              <a:gd name="T0" fmla="*/ 141 w 141"/>
              <a:gd name="T1" fmla="*/ 149 h 149"/>
              <a:gd name="T2" fmla="*/ 128 w 141"/>
              <a:gd name="T3" fmla="*/ 149 h 149"/>
              <a:gd name="T4" fmla="*/ 128 w 141"/>
              <a:gd name="T5" fmla="*/ 13 h 149"/>
              <a:gd name="T6" fmla="*/ 0 w 141"/>
              <a:gd name="T7" fmla="*/ 13 h 149"/>
              <a:gd name="T8" fmla="*/ 0 w 141"/>
              <a:gd name="T9" fmla="*/ 0 h 149"/>
              <a:gd name="T10" fmla="*/ 141 w 141"/>
              <a:gd name="T11" fmla="*/ 0 h 149"/>
              <a:gd name="T12" fmla="*/ 141 w 141"/>
              <a:gd name="T13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149">
                <a:moveTo>
                  <a:pt x="141" y="149"/>
                </a:moveTo>
                <a:lnTo>
                  <a:pt x="128" y="149"/>
                </a:lnTo>
                <a:lnTo>
                  <a:pt x="128" y="13"/>
                </a:lnTo>
                <a:lnTo>
                  <a:pt x="0" y="13"/>
                </a:lnTo>
                <a:lnTo>
                  <a:pt x="0" y="0"/>
                </a:lnTo>
                <a:lnTo>
                  <a:pt x="141" y="0"/>
                </a:lnTo>
                <a:lnTo>
                  <a:pt x="141" y="1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Rectangle 15"/>
          <p:cNvSpPr>
            <a:spLocks noChangeArrowheads="1"/>
          </p:cNvSpPr>
          <p:nvPr/>
        </p:nvSpPr>
        <p:spPr bwMode="auto">
          <a:xfrm>
            <a:off x="8384382" y="1728788"/>
            <a:ext cx="3309937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8987450" y="5943599"/>
            <a:ext cx="620871" cy="257175"/>
            <a:chOff x="1156492" y="5943599"/>
            <a:chExt cx="620871" cy="257175"/>
          </a:xfrm>
        </p:grpSpPr>
        <p:sp>
          <p:nvSpPr>
            <p:cNvPr id="73" name="Freeform 495"/>
            <p:cNvSpPr>
              <a:spLocks/>
            </p:cNvSpPr>
            <p:nvPr/>
          </p:nvSpPr>
          <p:spPr bwMode="auto">
            <a:xfrm>
              <a:off x="1156492" y="5943599"/>
              <a:ext cx="239713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95"/>
            <p:cNvSpPr>
              <a:spLocks/>
            </p:cNvSpPr>
            <p:nvPr/>
          </p:nvSpPr>
          <p:spPr bwMode="auto">
            <a:xfrm>
              <a:off x="1347071" y="5943599"/>
              <a:ext cx="239713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95"/>
            <p:cNvSpPr>
              <a:spLocks/>
            </p:cNvSpPr>
            <p:nvPr/>
          </p:nvSpPr>
          <p:spPr bwMode="auto">
            <a:xfrm>
              <a:off x="1537650" y="5943599"/>
              <a:ext cx="239713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96901" y="1763713"/>
            <a:ext cx="3168649" cy="3848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6" name="Rectangle 15"/>
          <p:cNvSpPr>
            <a:spLocks noChangeArrowheads="1"/>
          </p:cNvSpPr>
          <p:nvPr userDrawn="1"/>
        </p:nvSpPr>
        <p:spPr bwMode="auto">
          <a:xfrm>
            <a:off x="4479528" y="1728788"/>
            <a:ext cx="3309937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4538266" y="1763713"/>
            <a:ext cx="3168649" cy="3848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8" name="Rectangle 15"/>
          <p:cNvSpPr>
            <a:spLocks noChangeArrowheads="1"/>
          </p:cNvSpPr>
          <p:nvPr userDrawn="1"/>
        </p:nvSpPr>
        <p:spPr bwMode="auto">
          <a:xfrm>
            <a:off x="8384382" y="1728788"/>
            <a:ext cx="3309937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456613" y="1763713"/>
            <a:ext cx="3168649" cy="38481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4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图片占位符 100"/>
          <p:cNvSpPr>
            <a:spLocks noGrp="1"/>
          </p:cNvSpPr>
          <p:nvPr>
            <p:ph type="pic" sz="quarter" idx="10"/>
          </p:nvPr>
        </p:nvSpPr>
        <p:spPr>
          <a:xfrm>
            <a:off x="3027975" y="-25398"/>
            <a:ext cx="9164025" cy="6900816"/>
          </a:xfrm>
          <a:custGeom>
            <a:avLst/>
            <a:gdLst>
              <a:gd name="connsiteX0" fmla="*/ 7232663 w 9285945"/>
              <a:gd name="connsiteY0" fmla="*/ 0 h 6883399"/>
              <a:gd name="connsiteX1" fmla="*/ 9285945 w 9285945"/>
              <a:gd name="connsiteY1" fmla="*/ 0 h 6883399"/>
              <a:gd name="connsiteX2" fmla="*/ 9285945 w 9285945"/>
              <a:gd name="connsiteY2" fmla="*/ 5167071 h 6883399"/>
              <a:gd name="connsiteX3" fmla="*/ 7482530 w 9285945"/>
              <a:gd name="connsiteY3" fmla="*/ 6883399 h 6883399"/>
              <a:gd name="connsiteX4" fmla="*/ 0 w 9285945"/>
              <a:gd name="connsiteY4" fmla="*/ 6883399 h 6883399"/>
              <a:gd name="connsiteX0" fmla="*/ 7345875 w 9285945"/>
              <a:gd name="connsiteY0" fmla="*/ 17417 h 6883399"/>
              <a:gd name="connsiteX1" fmla="*/ 9285945 w 9285945"/>
              <a:gd name="connsiteY1" fmla="*/ 0 h 6883399"/>
              <a:gd name="connsiteX2" fmla="*/ 9285945 w 9285945"/>
              <a:gd name="connsiteY2" fmla="*/ 5167071 h 6883399"/>
              <a:gd name="connsiteX3" fmla="*/ 7482530 w 9285945"/>
              <a:gd name="connsiteY3" fmla="*/ 6883399 h 6883399"/>
              <a:gd name="connsiteX4" fmla="*/ 0 w 9285945"/>
              <a:gd name="connsiteY4" fmla="*/ 6883399 h 6883399"/>
              <a:gd name="connsiteX5" fmla="*/ 7345875 w 9285945"/>
              <a:gd name="connsiteY5" fmla="*/ 17417 h 6883399"/>
              <a:gd name="connsiteX0" fmla="*/ 7223955 w 9164025"/>
              <a:gd name="connsiteY0" fmla="*/ 17417 h 6900816"/>
              <a:gd name="connsiteX1" fmla="*/ 9164025 w 9164025"/>
              <a:gd name="connsiteY1" fmla="*/ 0 h 6900816"/>
              <a:gd name="connsiteX2" fmla="*/ 9164025 w 9164025"/>
              <a:gd name="connsiteY2" fmla="*/ 5167071 h 6900816"/>
              <a:gd name="connsiteX3" fmla="*/ 7360610 w 9164025"/>
              <a:gd name="connsiteY3" fmla="*/ 6883399 h 6900816"/>
              <a:gd name="connsiteX4" fmla="*/ 0 w 9164025"/>
              <a:gd name="connsiteY4" fmla="*/ 6900816 h 6900816"/>
              <a:gd name="connsiteX5" fmla="*/ 7223955 w 9164025"/>
              <a:gd name="connsiteY5" fmla="*/ 17417 h 690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64025" h="6900816">
                <a:moveTo>
                  <a:pt x="7223955" y="17417"/>
                </a:moveTo>
                <a:lnTo>
                  <a:pt x="9164025" y="0"/>
                </a:lnTo>
                <a:lnTo>
                  <a:pt x="9164025" y="5167071"/>
                </a:lnTo>
                <a:lnTo>
                  <a:pt x="7360610" y="6883399"/>
                </a:lnTo>
                <a:lnTo>
                  <a:pt x="0" y="6900816"/>
                </a:lnTo>
                <a:lnTo>
                  <a:pt x="7223955" y="174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-1" y="0"/>
            <a:ext cx="10069945" cy="6896052"/>
          </a:xfrm>
          <a:custGeom>
            <a:avLst/>
            <a:gdLst>
              <a:gd name="connsiteX0" fmla="*/ 15959 w 10069945"/>
              <a:gd name="connsiteY0" fmla="*/ 0 h 6896052"/>
              <a:gd name="connsiteX1" fmla="*/ 10069945 w 10069945"/>
              <a:gd name="connsiteY1" fmla="*/ 0 h 6896052"/>
              <a:gd name="connsiteX2" fmla="*/ 3057287 w 10069945"/>
              <a:gd name="connsiteY2" fmla="*/ 6883399 h 6896052"/>
              <a:gd name="connsiteX3" fmla="*/ 0 w 10069945"/>
              <a:gd name="connsiteY3" fmla="*/ 6896052 h 6896052"/>
              <a:gd name="connsiteX4" fmla="*/ 15959 w 10069945"/>
              <a:gd name="connsiteY4" fmla="*/ 0 h 68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9945" h="6896052">
                <a:moveTo>
                  <a:pt x="15959" y="0"/>
                </a:moveTo>
                <a:lnTo>
                  <a:pt x="10069945" y="0"/>
                </a:lnTo>
                <a:lnTo>
                  <a:pt x="3057287" y="6883399"/>
                </a:lnTo>
                <a:lnTo>
                  <a:pt x="0" y="6896052"/>
                </a:lnTo>
                <a:cubicBezTo>
                  <a:pt x="5319" y="4597369"/>
                  <a:pt x="10640" y="2298684"/>
                  <a:pt x="159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/>
          </a:p>
        </p:txBody>
      </p:sp>
      <p:sp>
        <p:nvSpPr>
          <p:cNvPr id="6" name="平行四边形 5"/>
          <p:cNvSpPr/>
          <p:nvPr userDrawn="1"/>
        </p:nvSpPr>
        <p:spPr>
          <a:xfrm>
            <a:off x="2869427" y="-25399"/>
            <a:ext cx="7409115" cy="6883399"/>
          </a:xfrm>
          <a:prstGeom prst="parallelogram">
            <a:avLst>
              <a:gd name="adj" fmla="val 10486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10800000" flipH="1">
            <a:off x="2" y="-3"/>
            <a:ext cx="840126" cy="800271"/>
          </a:xfrm>
          <a:custGeom>
            <a:avLst/>
            <a:gdLst>
              <a:gd name="connsiteX0" fmla="*/ 0 w 8941515"/>
              <a:gd name="connsiteY0" fmla="*/ 8517338 h 8517338"/>
              <a:gd name="connsiteX1" fmla="*/ 8941515 w 8941515"/>
              <a:gd name="connsiteY1" fmla="*/ 8517338 h 8517338"/>
              <a:gd name="connsiteX2" fmla="*/ 0 w 8941515"/>
              <a:gd name="connsiteY2" fmla="*/ 0 h 851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41515" h="8517338">
                <a:moveTo>
                  <a:pt x="0" y="8517338"/>
                </a:moveTo>
                <a:lnTo>
                  <a:pt x="8941515" y="85173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3290" y="2856990"/>
            <a:ext cx="3877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264319" y="6456398"/>
            <a:ext cx="575809" cy="609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V="1">
            <a:off x="-22466" y="5713632"/>
            <a:ext cx="1258513" cy="1287243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 userDrawn="1"/>
        </p:nvGrpSpPr>
        <p:grpSpPr>
          <a:xfrm>
            <a:off x="691284" y="218973"/>
            <a:ext cx="2564358" cy="422472"/>
            <a:chOff x="375330" y="714579"/>
            <a:chExt cx="2564358" cy="422472"/>
          </a:xfrm>
        </p:grpSpPr>
        <p:sp>
          <p:nvSpPr>
            <p:cNvPr id="16" name="文本框 15"/>
            <p:cNvSpPr txBox="1"/>
            <p:nvPr/>
          </p:nvSpPr>
          <p:spPr>
            <a:xfrm>
              <a:off x="797702" y="983163"/>
              <a:ext cx="21419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" b="1" dirty="0">
                  <a:solidFill>
                    <a:schemeClr val="accent1"/>
                  </a:solidFill>
                  <a:latin typeface="+mj-ea"/>
                  <a:ea typeface="+mj-ea"/>
                </a:rPr>
                <a:t>GUNLIN UNIVERSITY OF ELECTRONIC TECHNOLOGY</a:t>
              </a:r>
              <a:endParaRPr lang="zh-CN" altLang="en-US" sz="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43279" y="743400"/>
              <a:ext cx="2040247" cy="265084"/>
              <a:chOff x="3451226" y="1804988"/>
              <a:chExt cx="7208838" cy="936626"/>
            </a:xfrm>
            <a:solidFill>
              <a:schemeClr val="accent1"/>
            </a:solidFill>
          </p:grpSpPr>
          <p:sp>
            <p:nvSpPr>
              <p:cNvPr id="82" name="Freeform 65"/>
              <p:cNvSpPr>
                <a:spLocks/>
              </p:cNvSpPr>
              <p:nvPr/>
            </p:nvSpPr>
            <p:spPr bwMode="auto">
              <a:xfrm>
                <a:off x="3451226" y="1876426"/>
                <a:ext cx="490538" cy="728663"/>
              </a:xfrm>
              <a:custGeom>
                <a:avLst/>
                <a:gdLst>
                  <a:gd name="T0" fmla="*/ 184 w 319"/>
                  <a:gd name="T1" fmla="*/ 100 h 473"/>
                  <a:gd name="T2" fmla="*/ 222 w 319"/>
                  <a:gd name="T3" fmla="*/ 20 h 473"/>
                  <a:gd name="T4" fmla="*/ 256 w 319"/>
                  <a:gd name="T5" fmla="*/ 38 h 473"/>
                  <a:gd name="T6" fmla="*/ 267 w 319"/>
                  <a:gd name="T7" fmla="*/ 91 h 473"/>
                  <a:gd name="T8" fmla="*/ 318 w 319"/>
                  <a:gd name="T9" fmla="*/ 126 h 473"/>
                  <a:gd name="T10" fmla="*/ 289 w 319"/>
                  <a:gd name="T11" fmla="*/ 156 h 473"/>
                  <a:gd name="T12" fmla="*/ 209 w 319"/>
                  <a:gd name="T13" fmla="*/ 209 h 473"/>
                  <a:gd name="T14" fmla="*/ 216 w 319"/>
                  <a:gd name="T15" fmla="*/ 245 h 473"/>
                  <a:gd name="T16" fmla="*/ 275 w 319"/>
                  <a:gd name="T17" fmla="*/ 209 h 473"/>
                  <a:gd name="T18" fmla="*/ 271 w 319"/>
                  <a:gd name="T19" fmla="*/ 257 h 473"/>
                  <a:gd name="T20" fmla="*/ 199 w 319"/>
                  <a:gd name="T21" fmla="*/ 321 h 473"/>
                  <a:gd name="T22" fmla="*/ 189 w 319"/>
                  <a:gd name="T23" fmla="*/ 472 h 473"/>
                  <a:gd name="T24" fmla="*/ 146 w 319"/>
                  <a:gd name="T25" fmla="*/ 458 h 473"/>
                  <a:gd name="T26" fmla="*/ 130 w 319"/>
                  <a:gd name="T27" fmla="*/ 418 h 473"/>
                  <a:gd name="T28" fmla="*/ 128 w 319"/>
                  <a:gd name="T29" fmla="*/ 374 h 473"/>
                  <a:gd name="T30" fmla="*/ 101 w 319"/>
                  <a:gd name="T31" fmla="*/ 382 h 473"/>
                  <a:gd name="T32" fmla="*/ 44 w 319"/>
                  <a:gd name="T33" fmla="*/ 399 h 473"/>
                  <a:gd name="T34" fmla="*/ 45 w 319"/>
                  <a:gd name="T35" fmla="*/ 335 h 473"/>
                  <a:gd name="T36" fmla="*/ 109 w 319"/>
                  <a:gd name="T37" fmla="*/ 272 h 473"/>
                  <a:gd name="T38" fmla="*/ 152 w 319"/>
                  <a:gd name="T39" fmla="*/ 244 h 473"/>
                  <a:gd name="T40" fmla="*/ 137 w 319"/>
                  <a:gd name="T41" fmla="*/ 211 h 473"/>
                  <a:gd name="T42" fmla="*/ 26 w 319"/>
                  <a:gd name="T43" fmla="*/ 201 h 473"/>
                  <a:gd name="T44" fmla="*/ 29 w 319"/>
                  <a:gd name="T45" fmla="*/ 158 h 473"/>
                  <a:gd name="T46" fmla="*/ 184 w 319"/>
                  <a:gd name="T47" fmla="*/ 10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9" h="473">
                    <a:moveTo>
                      <a:pt x="184" y="100"/>
                    </a:moveTo>
                    <a:cubicBezTo>
                      <a:pt x="184" y="100"/>
                      <a:pt x="208" y="40"/>
                      <a:pt x="222" y="20"/>
                    </a:cubicBezTo>
                    <a:cubicBezTo>
                      <a:pt x="236" y="0"/>
                      <a:pt x="256" y="10"/>
                      <a:pt x="256" y="38"/>
                    </a:cubicBezTo>
                    <a:cubicBezTo>
                      <a:pt x="256" y="66"/>
                      <a:pt x="249" y="78"/>
                      <a:pt x="267" y="91"/>
                    </a:cubicBezTo>
                    <a:cubicBezTo>
                      <a:pt x="285" y="104"/>
                      <a:pt x="318" y="110"/>
                      <a:pt x="318" y="126"/>
                    </a:cubicBezTo>
                    <a:cubicBezTo>
                      <a:pt x="318" y="142"/>
                      <a:pt x="319" y="145"/>
                      <a:pt x="289" y="156"/>
                    </a:cubicBezTo>
                    <a:cubicBezTo>
                      <a:pt x="259" y="167"/>
                      <a:pt x="214" y="188"/>
                      <a:pt x="209" y="209"/>
                    </a:cubicBezTo>
                    <a:cubicBezTo>
                      <a:pt x="204" y="230"/>
                      <a:pt x="197" y="257"/>
                      <a:pt x="216" y="245"/>
                    </a:cubicBezTo>
                    <a:cubicBezTo>
                      <a:pt x="235" y="233"/>
                      <a:pt x="271" y="214"/>
                      <a:pt x="275" y="209"/>
                    </a:cubicBezTo>
                    <a:cubicBezTo>
                      <a:pt x="279" y="204"/>
                      <a:pt x="281" y="243"/>
                      <a:pt x="271" y="257"/>
                    </a:cubicBezTo>
                    <a:cubicBezTo>
                      <a:pt x="261" y="271"/>
                      <a:pt x="205" y="311"/>
                      <a:pt x="199" y="321"/>
                    </a:cubicBezTo>
                    <a:cubicBezTo>
                      <a:pt x="193" y="331"/>
                      <a:pt x="188" y="439"/>
                      <a:pt x="189" y="472"/>
                    </a:cubicBezTo>
                    <a:cubicBezTo>
                      <a:pt x="189" y="472"/>
                      <a:pt x="154" y="473"/>
                      <a:pt x="146" y="458"/>
                    </a:cubicBezTo>
                    <a:cubicBezTo>
                      <a:pt x="138" y="443"/>
                      <a:pt x="130" y="423"/>
                      <a:pt x="130" y="418"/>
                    </a:cubicBezTo>
                    <a:cubicBezTo>
                      <a:pt x="130" y="413"/>
                      <a:pt x="128" y="374"/>
                      <a:pt x="128" y="374"/>
                    </a:cubicBezTo>
                    <a:cubicBezTo>
                      <a:pt x="128" y="374"/>
                      <a:pt x="107" y="371"/>
                      <a:pt x="101" y="382"/>
                    </a:cubicBezTo>
                    <a:cubicBezTo>
                      <a:pt x="95" y="393"/>
                      <a:pt x="58" y="415"/>
                      <a:pt x="44" y="399"/>
                    </a:cubicBezTo>
                    <a:cubicBezTo>
                      <a:pt x="30" y="383"/>
                      <a:pt x="31" y="351"/>
                      <a:pt x="45" y="335"/>
                    </a:cubicBezTo>
                    <a:cubicBezTo>
                      <a:pt x="59" y="319"/>
                      <a:pt x="105" y="276"/>
                      <a:pt x="109" y="272"/>
                    </a:cubicBezTo>
                    <a:cubicBezTo>
                      <a:pt x="113" y="268"/>
                      <a:pt x="151" y="255"/>
                      <a:pt x="152" y="244"/>
                    </a:cubicBezTo>
                    <a:cubicBezTo>
                      <a:pt x="153" y="233"/>
                      <a:pt x="163" y="198"/>
                      <a:pt x="137" y="211"/>
                    </a:cubicBezTo>
                    <a:cubicBezTo>
                      <a:pt x="115" y="222"/>
                      <a:pt x="50" y="234"/>
                      <a:pt x="26" y="201"/>
                    </a:cubicBezTo>
                    <a:cubicBezTo>
                      <a:pt x="2" y="168"/>
                      <a:pt x="0" y="149"/>
                      <a:pt x="29" y="158"/>
                    </a:cubicBezTo>
                    <a:cubicBezTo>
                      <a:pt x="58" y="167"/>
                      <a:pt x="166" y="119"/>
                      <a:pt x="184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Freeform 66"/>
              <p:cNvSpPr>
                <a:spLocks/>
              </p:cNvSpPr>
              <p:nvPr/>
            </p:nvSpPr>
            <p:spPr bwMode="auto">
              <a:xfrm>
                <a:off x="3914776" y="1822451"/>
                <a:ext cx="384175" cy="815975"/>
              </a:xfrm>
              <a:custGeom>
                <a:avLst/>
                <a:gdLst>
                  <a:gd name="T0" fmla="*/ 106 w 250"/>
                  <a:gd name="T1" fmla="*/ 118 h 529"/>
                  <a:gd name="T2" fmla="*/ 126 w 250"/>
                  <a:gd name="T3" fmla="*/ 34 h 529"/>
                  <a:gd name="T4" fmla="*/ 161 w 250"/>
                  <a:gd name="T5" fmla="*/ 20 h 529"/>
                  <a:gd name="T6" fmla="*/ 162 w 250"/>
                  <a:gd name="T7" fmla="*/ 69 h 529"/>
                  <a:gd name="T8" fmla="*/ 151 w 250"/>
                  <a:gd name="T9" fmla="*/ 111 h 529"/>
                  <a:gd name="T10" fmla="*/ 176 w 250"/>
                  <a:gd name="T11" fmla="*/ 110 h 529"/>
                  <a:gd name="T12" fmla="*/ 233 w 250"/>
                  <a:gd name="T13" fmla="*/ 96 h 529"/>
                  <a:gd name="T14" fmla="*/ 227 w 250"/>
                  <a:gd name="T15" fmla="*/ 125 h 529"/>
                  <a:gd name="T16" fmla="*/ 152 w 250"/>
                  <a:gd name="T17" fmla="*/ 139 h 529"/>
                  <a:gd name="T18" fmla="*/ 141 w 250"/>
                  <a:gd name="T19" fmla="*/ 162 h 529"/>
                  <a:gd name="T20" fmla="*/ 136 w 250"/>
                  <a:gd name="T21" fmla="*/ 206 h 529"/>
                  <a:gd name="T22" fmla="*/ 216 w 250"/>
                  <a:gd name="T23" fmla="*/ 217 h 529"/>
                  <a:gd name="T24" fmla="*/ 192 w 250"/>
                  <a:gd name="T25" fmla="*/ 250 h 529"/>
                  <a:gd name="T26" fmla="*/ 157 w 250"/>
                  <a:gd name="T27" fmla="*/ 256 h 529"/>
                  <a:gd name="T28" fmla="*/ 142 w 250"/>
                  <a:gd name="T29" fmla="*/ 297 h 529"/>
                  <a:gd name="T30" fmla="*/ 167 w 250"/>
                  <a:gd name="T31" fmla="*/ 324 h 529"/>
                  <a:gd name="T32" fmla="*/ 201 w 250"/>
                  <a:gd name="T33" fmla="*/ 381 h 529"/>
                  <a:gd name="T34" fmla="*/ 180 w 250"/>
                  <a:gd name="T35" fmla="*/ 436 h 529"/>
                  <a:gd name="T36" fmla="*/ 202 w 250"/>
                  <a:gd name="T37" fmla="*/ 508 h 529"/>
                  <a:gd name="T38" fmla="*/ 128 w 250"/>
                  <a:gd name="T39" fmla="*/ 489 h 529"/>
                  <a:gd name="T40" fmla="*/ 88 w 250"/>
                  <a:gd name="T41" fmla="*/ 473 h 529"/>
                  <a:gd name="T42" fmla="*/ 78 w 250"/>
                  <a:gd name="T43" fmla="*/ 401 h 529"/>
                  <a:gd name="T44" fmla="*/ 80 w 250"/>
                  <a:gd name="T45" fmla="*/ 362 h 529"/>
                  <a:gd name="T46" fmla="*/ 18 w 250"/>
                  <a:gd name="T47" fmla="*/ 345 h 529"/>
                  <a:gd name="T48" fmla="*/ 38 w 250"/>
                  <a:gd name="T49" fmla="*/ 317 h 529"/>
                  <a:gd name="T50" fmla="*/ 93 w 250"/>
                  <a:gd name="T51" fmla="*/ 320 h 529"/>
                  <a:gd name="T52" fmla="*/ 109 w 250"/>
                  <a:gd name="T53" fmla="*/ 276 h 529"/>
                  <a:gd name="T54" fmla="*/ 66 w 250"/>
                  <a:gd name="T55" fmla="*/ 261 h 529"/>
                  <a:gd name="T56" fmla="*/ 46 w 250"/>
                  <a:gd name="T57" fmla="*/ 273 h 529"/>
                  <a:gd name="T58" fmla="*/ 8 w 250"/>
                  <a:gd name="T59" fmla="*/ 273 h 529"/>
                  <a:gd name="T60" fmla="*/ 23 w 250"/>
                  <a:gd name="T61" fmla="*/ 231 h 529"/>
                  <a:gd name="T62" fmla="*/ 87 w 250"/>
                  <a:gd name="T63" fmla="*/ 211 h 529"/>
                  <a:gd name="T64" fmla="*/ 79 w 250"/>
                  <a:gd name="T65" fmla="*/ 168 h 529"/>
                  <a:gd name="T66" fmla="*/ 56 w 250"/>
                  <a:gd name="T67" fmla="*/ 139 h 529"/>
                  <a:gd name="T68" fmla="*/ 106 w 250"/>
                  <a:gd name="T69" fmla="*/ 118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0" h="529">
                    <a:moveTo>
                      <a:pt x="106" y="118"/>
                    </a:moveTo>
                    <a:cubicBezTo>
                      <a:pt x="106" y="118"/>
                      <a:pt x="119" y="47"/>
                      <a:pt x="126" y="34"/>
                    </a:cubicBezTo>
                    <a:cubicBezTo>
                      <a:pt x="133" y="21"/>
                      <a:pt x="148" y="0"/>
                      <a:pt x="161" y="20"/>
                    </a:cubicBezTo>
                    <a:cubicBezTo>
                      <a:pt x="174" y="40"/>
                      <a:pt x="173" y="53"/>
                      <a:pt x="162" y="69"/>
                    </a:cubicBezTo>
                    <a:cubicBezTo>
                      <a:pt x="151" y="85"/>
                      <a:pt x="151" y="107"/>
                      <a:pt x="151" y="111"/>
                    </a:cubicBezTo>
                    <a:cubicBezTo>
                      <a:pt x="151" y="115"/>
                      <a:pt x="170" y="112"/>
                      <a:pt x="176" y="110"/>
                    </a:cubicBezTo>
                    <a:cubicBezTo>
                      <a:pt x="201" y="99"/>
                      <a:pt x="221" y="92"/>
                      <a:pt x="233" y="96"/>
                    </a:cubicBezTo>
                    <a:cubicBezTo>
                      <a:pt x="242" y="99"/>
                      <a:pt x="250" y="113"/>
                      <a:pt x="227" y="125"/>
                    </a:cubicBezTo>
                    <a:cubicBezTo>
                      <a:pt x="188" y="147"/>
                      <a:pt x="152" y="139"/>
                      <a:pt x="152" y="139"/>
                    </a:cubicBezTo>
                    <a:cubicBezTo>
                      <a:pt x="152" y="139"/>
                      <a:pt x="145" y="142"/>
                      <a:pt x="141" y="162"/>
                    </a:cubicBezTo>
                    <a:cubicBezTo>
                      <a:pt x="137" y="182"/>
                      <a:pt x="136" y="206"/>
                      <a:pt x="136" y="206"/>
                    </a:cubicBezTo>
                    <a:cubicBezTo>
                      <a:pt x="136" y="206"/>
                      <a:pt x="206" y="204"/>
                      <a:pt x="216" y="217"/>
                    </a:cubicBezTo>
                    <a:cubicBezTo>
                      <a:pt x="226" y="230"/>
                      <a:pt x="226" y="265"/>
                      <a:pt x="192" y="250"/>
                    </a:cubicBezTo>
                    <a:cubicBezTo>
                      <a:pt x="167" y="243"/>
                      <a:pt x="167" y="246"/>
                      <a:pt x="157" y="256"/>
                    </a:cubicBezTo>
                    <a:cubicBezTo>
                      <a:pt x="147" y="266"/>
                      <a:pt x="136" y="273"/>
                      <a:pt x="142" y="297"/>
                    </a:cubicBezTo>
                    <a:cubicBezTo>
                      <a:pt x="148" y="321"/>
                      <a:pt x="154" y="322"/>
                      <a:pt x="167" y="324"/>
                    </a:cubicBezTo>
                    <a:cubicBezTo>
                      <a:pt x="180" y="326"/>
                      <a:pt x="219" y="339"/>
                      <a:pt x="201" y="381"/>
                    </a:cubicBezTo>
                    <a:cubicBezTo>
                      <a:pt x="201" y="381"/>
                      <a:pt x="158" y="418"/>
                      <a:pt x="180" y="436"/>
                    </a:cubicBezTo>
                    <a:cubicBezTo>
                      <a:pt x="201" y="453"/>
                      <a:pt x="222" y="486"/>
                      <a:pt x="202" y="508"/>
                    </a:cubicBezTo>
                    <a:cubicBezTo>
                      <a:pt x="182" y="529"/>
                      <a:pt x="145" y="493"/>
                      <a:pt x="128" y="489"/>
                    </a:cubicBezTo>
                    <a:cubicBezTo>
                      <a:pt x="110" y="485"/>
                      <a:pt x="105" y="485"/>
                      <a:pt x="88" y="473"/>
                    </a:cubicBezTo>
                    <a:cubicBezTo>
                      <a:pt x="70" y="461"/>
                      <a:pt x="57" y="424"/>
                      <a:pt x="78" y="401"/>
                    </a:cubicBezTo>
                    <a:cubicBezTo>
                      <a:pt x="100" y="378"/>
                      <a:pt x="136" y="361"/>
                      <a:pt x="80" y="362"/>
                    </a:cubicBezTo>
                    <a:cubicBezTo>
                      <a:pt x="24" y="364"/>
                      <a:pt x="18" y="345"/>
                      <a:pt x="18" y="345"/>
                    </a:cubicBezTo>
                    <a:cubicBezTo>
                      <a:pt x="18" y="345"/>
                      <a:pt x="2" y="294"/>
                      <a:pt x="38" y="317"/>
                    </a:cubicBezTo>
                    <a:cubicBezTo>
                      <a:pt x="38" y="317"/>
                      <a:pt x="80" y="328"/>
                      <a:pt x="93" y="320"/>
                    </a:cubicBezTo>
                    <a:cubicBezTo>
                      <a:pt x="106" y="312"/>
                      <a:pt x="109" y="276"/>
                      <a:pt x="109" y="276"/>
                    </a:cubicBezTo>
                    <a:cubicBezTo>
                      <a:pt x="109" y="276"/>
                      <a:pt x="122" y="250"/>
                      <a:pt x="66" y="261"/>
                    </a:cubicBezTo>
                    <a:cubicBezTo>
                      <a:pt x="66" y="261"/>
                      <a:pt x="51" y="262"/>
                      <a:pt x="46" y="273"/>
                    </a:cubicBezTo>
                    <a:cubicBezTo>
                      <a:pt x="42" y="284"/>
                      <a:pt x="15" y="284"/>
                      <a:pt x="8" y="273"/>
                    </a:cubicBezTo>
                    <a:cubicBezTo>
                      <a:pt x="0" y="262"/>
                      <a:pt x="1" y="230"/>
                      <a:pt x="23" y="231"/>
                    </a:cubicBezTo>
                    <a:cubicBezTo>
                      <a:pt x="45" y="232"/>
                      <a:pt x="82" y="222"/>
                      <a:pt x="87" y="211"/>
                    </a:cubicBezTo>
                    <a:cubicBezTo>
                      <a:pt x="92" y="200"/>
                      <a:pt x="98" y="174"/>
                      <a:pt x="79" y="168"/>
                    </a:cubicBezTo>
                    <a:cubicBezTo>
                      <a:pt x="60" y="161"/>
                      <a:pt x="44" y="154"/>
                      <a:pt x="56" y="139"/>
                    </a:cubicBezTo>
                    <a:cubicBezTo>
                      <a:pt x="68" y="124"/>
                      <a:pt x="92" y="136"/>
                      <a:pt x="106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Freeform 67"/>
              <p:cNvSpPr>
                <a:spLocks/>
              </p:cNvSpPr>
              <p:nvPr/>
            </p:nvSpPr>
            <p:spPr bwMode="auto">
              <a:xfrm>
                <a:off x="4387851" y="1905001"/>
                <a:ext cx="471488" cy="647700"/>
              </a:xfrm>
              <a:custGeom>
                <a:avLst/>
                <a:gdLst>
                  <a:gd name="T0" fmla="*/ 269 w 307"/>
                  <a:gd name="T1" fmla="*/ 4 h 420"/>
                  <a:gd name="T2" fmla="*/ 306 w 307"/>
                  <a:gd name="T3" fmla="*/ 24 h 420"/>
                  <a:gd name="T4" fmla="*/ 283 w 307"/>
                  <a:gd name="T5" fmla="*/ 70 h 420"/>
                  <a:gd name="T6" fmla="*/ 281 w 307"/>
                  <a:gd name="T7" fmla="*/ 111 h 420"/>
                  <a:gd name="T8" fmla="*/ 268 w 307"/>
                  <a:gd name="T9" fmla="*/ 152 h 420"/>
                  <a:gd name="T10" fmla="*/ 256 w 307"/>
                  <a:gd name="T11" fmla="*/ 208 h 420"/>
                  <a:gd name="T12" fmla="*/ 282 w 307"/>
                  <a:gd name="T13" fmla="*/ 202 h 420"/>
                  <a:gd name="T14" fmla="*/ 259 w 307"/>
                  <a:gd name="T15" fmla="*/ 234 h 420"/>
                  <a:gd name="T16" fmla="*/ 258 w 307"/>
                  <a:gd name="T17" fmla="*/ 263 h 420"/>
                  <a:gd name="T18" fmla="*/ 248 w 307"/>
                  <a:gd name="T19" fmla="*/ 283 h 420"/>
                  <a:gd name="T20" fmla="*/ 244 w 307"/>
                  <a:gd name="T21" fmla="*/ 394 h 420"/>
                  <a:gd name="T22" fmla="*/ 197 w 307"/>
                  <a:gd name="T23" fmla="*/ 382 h 420"/>
                  <a:gd name="T24" fmla="*/ 188 w 307"/>
                  <a:gd name="T25" fmla="*/ 322 h 420"/>
                  <a:gd name="T26" fmla="*/ 148 w 307"/>
                  <a:gd name="T27" fmla="*/ 356 h 420"/>
                  <a:gd name="T28" fmla="*/ 94 w 307"/>
                  <a:gd name="T29" fmla="*/ 306 h 420"/>
                  <a:gd name="T30" fmla="*/ 141 w 307"/>
                  <a:gd name="T31" fmla="*/ 251 h 420"/>
                  <a:gd name="T32" fmla="*/ 172 w 307"/>
                  <a:gd name="T33" fmla="*/ 239 h 420"/>
                  <a:gd name="T34" fmla="*/ 181 w 307"/>
                  <a:gd name="T35" fmla="*/ 262 h 420"/>
                  <a:gd name="T36" fmla="*/ 210 w 307"/>
                  <a:gd name="T37" fmla="*/ 234 h 420"/>
                  <a:gd name="T38" fmla="*/ 222 w 307"/>
                  <a:gd name="T39" fmla="*/ 162 h 420"/>
                  <a:gd name="T40" fmla="*/ 53 w 307"/>
                  <a:gd name="T41" fmla="*/ 202 h 420"/>
                  <a:gd name="T42" fmla="*/ 1 w 307"/>
                  <a:gd name="T43" fmla="*/ 169 h 420"/>
                  <a:gd name="T44" fmla="*/ 29 w 307"/>
                  <a:gd name="T45" fmla="*/ 159 h 420"/>
                  <a:gd name="T46" fmla="*/ 140 w 307"/>
                  <a:gd name="T47" fmla="*/ 148 h 420"/>
                  <a:gd name="T48" fmla="*/ 231 w 307"/>
                  <a:gd name="T49" fmla="*/ 118 h 420"/>
                  <a:gd name="T50" fmla="*/ 269 w 307"/>
                  <a:gd name="T51" fmla="*/ 4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7" h="420">
                    <a:moveTo>
                      <a:pt x="269" y="4"/>
                    </a:moveTo>
                    <a:cubicBezTo>
                      <a:pt x="269" y="4"/>
                      <a:pt x="307" y="0"/>
                      <a:pt x="306" y="24"/>
                    </a:cubicBezTo>
                    <a:cubicBezTo>
                      <a:pt x="305" y="48"/>
                      <a:pt x="287" y="61"/>
                      <a:pt x="283" y="70"/>
                    </a:cubicBezTo>
                    <a:cubicBezTo>
                      <a:pt x="279" y="79"/>
                      <a:pt x="279" y="104"/>
                      <a:pt x="281" y="111"/>
                    </a:cubicBezTo>
                    <a:cubicBezTo>
                      <a:pt x="283" y="118"/>
                      <a:pt x="299" y="123"/>
                      <a:pt x="268" y="152"/>
                    </a:cubicBezTo>
                    <a:cubicBezTo>
                      <a:pt x="268" y="152"/>
                      <a:pt x="250" y="181"/>
                      <a:pt x="256" y="208"/>
                    </a:cubicBezTo>
                    <a:cubicBezTo>
                      <a:pt x="282" y="202"/>
                      <a:pt x="282" y="202"/>
                      <a:pt x="282" y="202"/>
                    </a:cubicBezTo>
                    <a:cubicBezTo>
                      <a:pt x="282" y="202"/>
                      <a:pt x="267" y="216"/>
                      <a:pt x="259" y="234"/>
                    </a:cubicBezTo>
                    <a:cubicBezTo>
                      <a:pt x="251" y="252"/>
                      <a:pt x="268" y="251"/>
                      <a:pt x="258" y="263"/>
                    </a:cubicBezTo>
                    <a:cubicBezTo>
                      <a:pt x="249" y="275"/>
                      <a:pt x="248" y="283"/>
                      <a:pt x="248" y="283"/>
                    </a:cubicBezTo>
                    <a:cubicBezTo>
                      <a:pt x="244" y="394"/>
                      <a:pt x="244" y="394"/>
                      <a:pt x="244" y="394"/>
                    </a:cubicBezTo>
                    <a:cubicBezTo>
                      <a:pt x="244" y="394"/>
                      <a:pt x="209" y="420"/>
                      <a:pt x="197" y="382"/>
                    </a:cubicBezTo>
                    <a:cubicBezTo>
                      <a:pt x="185" y="343"/>
                      <a:pt x="208" y="319"/>
                      <a:pt x="188" y="322"/>
                    </a:cubicBezTo>
                    <a:cubicBezTo>
                      <a:pt x="168" y="324"/>
                      <a:pt x="161" y="346"/>
                      <a:pt x="148" y="356"/>
                    </a:cubicBezTo>
                    <a:cubicBezTo>
                      <a:pt x="134" y="367"/>
                      <a:pt x="60" y="366"/>
                      <a:pt x="94" y="306"/>
                    </a:cubicBezTo>
                    <a:cubicBezTo>
                      <a:pt x="141" y="251"/>
                      <a:pt x="141" y="251"/>
                      <a:pt x="141" y="251"/>
                    </a:cubicBezTo>
                    <a:cubicBezTo>
                      <a:pt x="141" y="251"/>
                      <a:pt x="161" y="238"/>
                      <a:pt x="172" y="239"/>
                    </a:cubicBezTo>
                    <a:cubicBezTo>
                      <a:pt x="182" y="240"/>
                      <a:pt x="181" y="262"/>
                      <a:pt x="181" y="262"/>
                    </a:cubicBezTo>
                    <a:cubicBezTo>
                      <a:pt x="181" y="262"/>
                      <a:pt x="197" y="266"/>
                      <a:pt x="210" y="234"/>
                    </a:cubicBezTo>
                    <a:cubicBezTo>
                      <a:pt x="224" y="202"/>
                      <a:pt x="222" y="166"/>
                      <a:pt x="222" y="162"/>
                    </a:cubicBezTo>
                    <a:cubicBezTo>
                      <a:pt x="222" y="158"/>
                      <a:pt x="106" y="195"/>
                      <a:pt x="53" y="202"/>
                    </a:cubicBezTo>
                    <a:cubicBezTo>
                      <a:pt x="0" y="208"/>
                      <a:pt x="1" y="179"/>
                      <a:pt x="1" y="169"/>
                    </a:cubicBezTo>
                    <a:cubicBezTo>
                      <a:pt x="1" y="159"/>
                      <a:pt x="17" y="151"/>
                      <a:pt x="29" y="159"/>
                    </a:cubicBezTo>
                    <a:cubicBezTo>
                      <a:pt x="41" y="167"/>
                      <a:pt x="72" y="166"/>
                      <a:pt x="140" y="148"/>
                    </a:cubicBezTo>
                    <a:cubicBezTo>
                      <a:pt x="208" y="130"/>
                      <a:pt x="227" y="128"/>
                      <a:pt x="231" y="118"/>
                    </a:cubicBezTo>
                    <a:cubicBezTo>
                      <a:pt x="235" y="108"/>
                      <a:pt x="265" y="31"/>
                      <a:pt x="26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5" name="Freeform 68"/>
              <p:cNvSpPr>
                <a:spLocks/>
              </p:cNvSpPr>
              <p:nvPr/>
            </p:nvSpPr>
            <p:spPr bwMode="auto">
              <a:xfrm>
                <a:off x="4830763" y="1844676"/>
                <a:ext cx="585788" cy="801688"/>
              </a:xfrm>
              <a:custGeom>
                <a:avLst/>
                <a:gdLst>
                  <a:gd name="T0" fmla="*/ 154 w 382"/>
                  <a:gd name="T1" fmla="*/ 130 h 521"/>
                  <a:gd name="T2" fmla="*/ 156 w 382"/>
                  <a:gd name="T3" fmla="*/ 51 h 521"/>
                  <a:gd name="T4" fmla="*/ 190 w 382"/>
                  <a:gd name="T5" fmla="*/ 38 h 521"/>
                  <a:gd name="T6" fmla="*/ 198 w 382"/>
                  <a:gd name="T7" fmla="*/ 136 h 521"/>
                  <a:gd name="T8" fmla="*/ 268 w 382"/>
                  <a:gd name="T9" fmla="*/ 146 h 521"/>
                  <a:gd name="T10" fmla="*/ 258 w 382"/>
                  <a:gd name="T11" fmla="*/ 192 h 521"/>
                  <a:gd name="T12" fmla="*/ 229 w 382"/>
                  <a:gd name="T13" fmla="*/ 198 h 521"/>
                  <a:gd name="T14" fmla="*/ 194 w 382"/>
                  <a:gd name="T15" fmla="*/ 271 h 521"/>
                  <a:gd name="T16" fmla="*/ 238 w 382"/>
                  <a:gd name="T17" fmla="*/ 302 h 521"/>
                  <a:gd name="T18" fmla="*/ 350 w 382"/>
                  <a:gd name="T19" fmla="*/ 320 h 521"/>
                  <a:gd name="T20" fmla="*/ 349 w 382"/>
                  <a:gd name="T21" fmla="*/ 371 h 521"/>
                  <a:gd name="T22" fmla="*/ 193 w 382"/>
                  <a:gd name="T23" fmla="*/ 331 h 521"/>
                  <a:gd name="T24" fmla="*/ 194 w 382"/>
                  <a:gd name="T25" fmla="*/ 488 h 521"/>
                  <a:gd name="T26" fmla="*/ 149 w 382"/>
                  <a:gd name="T27" fmla="*/ 482 h 521"/>
                  <a:gd name="T28" fmla="*/ 141 w 382"/>
                  <a:gd name="T29" fmla="*/ 430 h 521"/>
                  <a:gd name="T30" fmla="*/ 149 w 382"/>
                  <a:gd name="T31" fmla="*/ 356 h 521"/>
                  <a:gd name="T32" fmla="*/ 129 w 382"/>
                  <a:gd name="T33" fmla="*/ 316 h 521"/>
                  <a:gd name="T34" fmla="*/ 86 w 382"/>
                  <a:gd name="T35" fmla="*/ 331 h 521"/>
                  <a:gd name="T36" fmla="*/ 18 w 382"/>
                  <a:gd name="T37" fmla="*/ 354 h 521"/>
                  <a:gd name="T38" fmla="*/ 29 w 382"/>
                  <a:gd name="T39" fmla="*/ 299 h 521"/>
                  <a:gd name="T40" fmla="*/ 116 w 382"/>
                  <a:gd name="T41" fmla="*/ 231 h 521"/>
                  <a:gd name="T42" fmla="*/ 101 w 382"/>
                  <a:gd name="T43" fmla="*/ 219 h 521"/>
                  <a:gd name="T44" fmla="*/ 24 w 382"/>
                  <a:gd name="T45" fmla="*/ 210 h 521"/>
                  <a:gd name="T46" fmla="*/ 4 w 382"/>
                  <a:gd name="T47" fmla="*/ 184 h 521"/>
                  <a:gd name="T48" fmla="*/ 34 w 382"/>
                  <a:gd name="T49" fmla="*/ 166 h 521"/>
                  <a:gd name="T50" fmla="*/ 154 w 382"/>
                  <a:gd name="T51" fmla="*/ 13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2" h="521">
                    <a:moveTo>
                      <a:pt x="154" y="130"/>
                    </a:moveTo>
                    <a:cubicBezTo>
                      <a:pt x="154" y="130"/>
                      <a:pt x="165" y="62"/>
                      <a:pt x="156" y="51"/>
                    </a:cubicBezTo>
                    <a:cubicBezTo>
                      <a:pt x="146" y="40"/>
                      <a:pt x="162" y="0"/>
                      <a:pt x="190" y="38"/>
                    </a:cubicBezTo>
                    <a:cubicBezTo>
                      <a:pt x="190" y="38"/>
                      <a:pt x="204" y="72"/>
                      <a:pt x="198" y="136"/>
                    </a:cubicBezTo>
                    <a:cubicBezTo>
                      <a:pt x="198" y="136"/>
                      <a:pt x="257" y="130"/>
                      <a:pt x="268" y="146"/>
                    </a:cubicBezTo>
                    <a:cubicBezTo>
                      <a:pt x="283" y="168"/>
                      <a:pt x="288" y="187"/>
                      <a:pt x="258" y="192"/>
                    </a:cubicBezTo>
                    <a:cubicBezTo>
                      <a:pt x="229" y="198"/>
                      <a:pt x="229" y="198"/>
                      <a:pt x="229" y="198"/>
                    </a:cubicBezTo>
                    <a:cubicBezTo>
                      <a:pt x="229" y="198"/>
                      <a:pt x="190" y="211"/>
                      <a:pt x="194" y="271"/>
                    </a:cubicBezTo>
                    <a:cubicBezTo>
                      <a:pt x="194" y="271"/>
                      <a:pt x="184" y="295"/>
                      <a:pt x="238" y="302"/>
                    </a:cubicBezTo>
                    <a:cubicBezTo>
                      <a:pt x="293" y="308"/>
                      <a:pt x="318" y="306"/>
                      <a:pt x="350" y="320"/>
                    </a:cubicBezTo>
                    <a:cubicBezTo>
                      <a:pt x="382" y="335"/>
                      <a:pt x="378" y="358"/>
                      <a:pt x="349" y="371"/>
                    </a:cubicBezTo>
                    <a:cubicBezTo>
                      <a:pt x="320" y="384"/>
                      <a:pt x="225" y="363"/>
                      <a:pt x="193" y="331"/>
                    </a:cubicBezTo>
                    <a:cubicBezTo>
                      <a:pt x="194" y="488"/>
                      <a:pt x="194" y="488"/>
                      <a:pt x="194" y="488"/>
                    </a:cubicBezTo>
                    <a:cubicBezTo>
                      <a:pt x="194" y="488"/>
                      <a:pt x="174" y="521"/>
                      <a:pt x="149" y="482"/>
                    </a:cubicBezTo>
                    <a:cubicBezTo>
                      <a:pt x="137" y="462"/>
                      <a:pt x="140" y="436"/>
                      <a:pt x="141" y="430"/>
                    </a:cubicBezTo>
                    <a:cubicBezTo>
                      <a:pt x="142" y="423"/>
                      <a:pt x="149" y="371"/>
                      <a:pt x="149" y="356"/>
                    </a:cubicBezTo>
                    <a:cubicBezTo>
                      <a:pt x="149" y="342"/>
                      <a:pt x="140" y="323"/>
                      <a:pt x="129" y="316"/>
                    </a:cubicBezTo>
                    <a:cubicBezTo>
                      <a:pt x="118" y="310"/>
                      <a:pt x="108" y="308"/>
                      <a:pt x="86" y="331"/>
                    </a:cubicBezTo>
                    <a:cubicBezTo>
                      <a:pt x="65" y="354"/>
                      <a:pt x="37" y="378"/>
                      <a:pt x="18" y="354"/>
                    </a:cubicBezTo>
                    <a:cubicBezTo>
                      <a:pt x="0" y="330"/>
                      <a:pt x="20" y="310"/>
                      <a:pt x="29" y="299"/>
                    </a:cubicBezTo>
                    <a:cubicBezTo>
                      <a:pt x="38" y="288"/>
                      <a:pt x="113" y="235"/>
                      <a:pt x="116" y="231"/>
                    </a:cubicBezTo>
                    <a:cubicBezTo>
                      <a:pt x="118" y="227"/>
                      <a:pt x="134" y="208"/>
                      <a:pt x="101" y="219"/>
                    </a:cubicBezTo>
                    <a:cubicBezTo>
                      <a:pt x="68" y="230"/>
                      <a:pt x="36" y="231"/>
                      <a:pt x="24" y="210"/>
                    </a:cubicBezTo>
                    <a:cubicBezTo>
                      <a:pt x="12" y="188"/>
                      <a:pt x="4" y="184"/>
                      <a:pt x="4" y="184"/>
                    </a:cubicBezTo>
                    <a:cubicBezTo>
                      <a:pt x="4" y="184"/>
                      <a:pt x="6" y="167"/>
                      <a:pt x="34" y="166"/>
                    </a:cubicBezTo>
                    <a:cubicBezTo>
                      <a:pt x="62" y="164"/>
                      <a:pt x="117" y="168"/>
                      <a:pt x="154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Freeform 69"/>
              <p:cNvSpPr>
                <a:spLocks noEditPoints="1"/>
              </p:cNvSpPr>
              <p:nvPr/>
            </p:nvSpPr>
            <p:spPr bwMode="auto">
              <a:xfrm>
                <a:off x="5500688" y="1804988"/>
                <a:ext cx="766763" cy="881063"/>
              </a:xfrm>
              <a:custGeom>
                <a:avLst/>
                <a:gdLst>
                  <a:gd name="T0" fmla="*/ 296 w 499"/>
                  <a:gd name="T1" fmla="*/ 139 h 571"/>
                  <a:gd name="T2" fmla="*/ 327 w 499"/>
                  <a:gd name="T3" fmla="*/ 99 h 571"/>
                  <a:gd name="T4" fmla="*/ 292 w 499"/>
                  <a:gd name="T5" fmla="*/ 41 h 571"/>
                  <a:gd name="T6" fmla="*/ 265 w 499"/>
                  <a:gd name="T7" fmla="*/ 100 h 571"/>
                  <a:gd name="T8" fmla="*/ 160 w 499"/>
                  <a:gd name="T9" fmla="*/ 185 h 571"/>
                  <a:gd name="T10" fmla="*/ 157 w 499"/>
                  <a:gd name="T11" fmla="*/ 142 h 571"/>
                  <a:gd name="T12" fmla="*/ 10 w 499"/>
                  <a:gd name="T13" fmla="*/ 272 h 571"/>
                  <a:gd name="T14" fmla="*/ 169 w 499"/>
                  <a:gd name="T15" fmla="*/ 224 h 571"/>
                  <a:gd name="T16" fmla="*/ 245 w 499"/>
                  <a:gd name="T17" fmla="*/ 270 h 571"/>
                  <a:gd name="T18" fmla="*/ 160 w 499"/>
                  <a:gd name="T19" fmla="*/ 355 h 571"/>
                  <a:gd name="T20" fmla="*/ 161 w 499"/>
                  <a:gd name="T21" fmla="*/ 319 h 571"/>
                  <a:gd name="T22" fmla="*/ 186 w 499"/>
                  <a:gd name="T23" fmla="*/ 452 h 571"/>
                  <a:gd name="T24" fmla="*/ 221 w 499"/>
                  <a:gd name="T25" fmla="*/ 471 h 571"/>
                  <a:gd name="T26" fmla="*/ 343 w 499"/>
                  <a:gd name="T27" fmla="*/ 552 h 571"/>
                  <a:gd name="T28" fmla="*/ 296 w 499"/>
                  <a:gd name="T29" fmla="*/ 473 h 571"/>
                  <a:gd name="T30" fmla="*/ 342 w 499"/>
                  <a:gd name="T31" fmla="*/ 458 h 571"/>
                  <a:gd name="T32" fmla="*/ 273 w 499"/>
                  <a:gd name="T33" fmla="*/ 298 h 571"/>
                  <a:gd name="T34" fmla="*/ 308 w 499"/>
                  <a:gd name="T35" fmla="*/ 248 h 571"/>
                  <a:gd name="T36" fmla="*/ 273 w 499"/>
                  <a:gd name="T37" fmla="*/ 212 h 571"/>
                  <a:gd name="T38" fmla="*/ 371 w 499"/>
                  <a:gd name="T39" fmla="*/ 184 h 571"/>
                  <a:gd name="T40" fmla="*/ 396 w 499"/>
                  <a:gd name="T41" fmla="*/ 246 h 571"/>
                  <a:gd name="T42" fmla="*/ 440 w 499"/>
                  <a:gd name="T43" fmla="*/ 165 h 571"/>
                  <a:gd name="T44" fmla="*/ 195 w 499"/>
                  <a:gd name="T45" fmla="*/ 212 h 571"/>
                  <a:gd name="T46" fmla="*/ 245 w 499"/>
                  <a:gd name="T47" fmla="*/ 236 h 571"/>
                  <a:gd name="T48" fmla="*/ 247 w 499"/>
                  <a:gd name="T49" fmla="*/ 370 h 571"/>
                  <a:gd name="T50" fmla="*/ 241 w 499"/>
                  <a:gd name="T51" fmla="*/ 394 h 571"/>
                  <a:gd name="T52" fmla="*/ 209 w 499"/>
                  <a:gd name="T53" fmla="*/ 446 h 571"/>
                  <a:gd name="T54" fmla="*/ 247 w 499"/>
                  <a:gd name="T55" fmla="*/ 338 h 571"/>
                  <a:gd name="T56" fmla="*/ 343 w 499"/>
                  <a:gd name="T57" fmla="*/ 340 h 571"/>
                  <a:gd name="T58" fmla="*/ 277 w 499"/>
                  <a:gd name="T59" fmla="*/ 428 h 571"/>
                  <a:gd name="T60" fmla="*/ 305 w 499"/>
                  <a:gd name="T61" fmla="*/ 378 h 571"/>
                  <a:gd name="T62" fmla="*/ 273 w 499"/>
                  <a:gd name="T63" fmla="*/ 324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9" h="571">
                    <a:moveTo>
                      <a:pt x="440" y="165"/>
                    </a:moveTo>
                    <a:cubicBezTo>
                      <a:pt x="381" y="138"/>
                      <a:pt x="296" y="139"/>
                      <a:pt x="296" y="139"/>
                    </a:cubicBezTo>
                    <a:cubicBezTo>
                      <a:pt x="296" y="139"/>
                      <a:pt x="298" y="110"/>
                      <a:pt x="303" y="105"/>
                    </a:cubicBezTo>
                    <a:cubicBezTo>
                      <a:pt x="308" y="100"/>
                      <a:pt x="312" y="102"/>
                      <a:pt x="327" y="99"/>
                    </a:cubicBezTo>
                    <a:cubicBezTo>
                      <a:pt x="342" y="96"/>
                      <a:pt x="346" y="83"/>
                      <a:pt x="346" y="83"/>
                    </a:cubicBezTo>
                    <a:cubicBezTo>
                      <a:pt x="352" y="68"/>
                      <a:pt x="292" y="41"/>
                      <a:pt x="292" y="41"/>
                    </a:cubicBezTo>
                    <a:cubicBezTo>
                      <a:pt x="222" y="42"/>
                      <a:pt x="184" y="0"/>
                      <a:pt x="184" y="0"/>
                    </a:cubicBezTo>
                    <a:cubicBezTo>
                      <a:pt x="168" y="82"/>
                      <a:pt x="255" y="94"/>
                      <a:pt x="265" y="100"/>
                    </a:cubicBezTo>
                    <a:cubicBezTo>
                      <a:pt x="275" y="106"/>
                      <a:pt x="262" y="138"/>
                      <a:pt x="255" y="146"/>
                    </a:cubicBezTo>
                    <a:cubicBezTo>
                      <a:pt x="248" y="154"/>
                      <a:pt x="211" y="155"/>
                      <a:pt x="160" y="185"/>
                    </a:cubicBezTo>
                    <a:cubicBezTo>
                      <a:pt x="109" y="215"/>
                      <a:pt x="152" y="168"/>
                      <a:pt x="152" y="168"/>
                    </a:cubicBezTo>
                    <a:cubicBezTo>
                      <a:pt x="196" y="142"/>
                      <a:pt x="157" y="142"/>
                      <a:pt x="157" y="142"/>
                    </a:cubicBezTo>
                    <a:cubicBezTo>
                      <a:pt x="97" y="155"/>
                      <a:pt x="40" y="210"/>
                      <a:pt x="20" y="238"/>
                    </a:cubicBezTo>
                    <a:cubicBezTo>
                      <a:pt x="0" y="266"/>
                      <a:pt x="10" y="272"/>
                      <a:pt x="10" y="272"/>
                    </a:cubicBezTo>
                    <a:cubicBezTo>
                      <a:pt x="23" y="289"/>
                      <a:pt x="45" y="301"/>
                      <a:pt x="45" y="301"/>
                    </a:cubicBezTo>
                    <a:cubicBezTo>
                      <a:pt x="46" y="291"/>
                      <a:pt x="169" y="224"/>
                      <a:pt x="169" y="224"/>
                    </a:cubicBezTo>
                    <a:cubicBezTo>
                      <a:pt x="169" y="257"/>
                      <a:pt x="198" y="295"/>
                      <a:pt x="206" y="296"/>
                    </a:cubicBezTo>
                    <a:cubicBezTo>
                      <a:pt x="214" y="297"/>
                      <a:pt x="245" y="270"/>
                      <a:pt x="245" y="270"/>
                    </a:cubicBezTo>
                    <a:cubicBezTo>
                      <a:pt x="245" y="307"/>
                      <a:pt x="245" y="307"/>
                      <a:pt x="245" y="307"/>
                    </a:cubicBezTo>
                    <a:cubicBezTo>
                      <a:pt x="232" y="334"/>
                      <a:pt x="160" y="355"/>
                      <a:pt x="160" y="355"/>
                    </a:cubicBezTo>
                    <a:cubicBezTo>
                      <a:pt x="156" y="351"/>
                      <a:pt x="165" y="335"/>
                      <a:pt x="165" y="335"/>
                    </a:cubicBezTo>
                    <a:cubicBezTo>
                      <a:pt x="176" y="318"/>
                      <a:pt x="161" y="319"/>
                      <a:pt x="161" y="319"/>
                    </a:cubicBezTo>
                    <a:cubicBezTo>
                      <a:pt x="132" y="349"/>
                      <a:pt x="138" y="374"/>
                      <a:pt x="138" y="374"/>
                    </a:cubicBezTo>
                    <a:cubicBezTo>
                      <a:pt x="138" y="374"/>
                      <a:pt x="183" y="440"/>
                      <a:pt x="186" y="452"/>
                    </a:cubicBezTo>
                    <a:cubicBezTo>
                      <a:pt x="189" y="464"/>
                      <a:pt x="195" y="483"/>
                      <a:pt x="209" y="483"/>
                    </a:cubicBezTo>
                    <a:cubicBezTo>
                      <a:pt x="223" y="483"/>
                      <a:pt x="221" y="471"/>
                      <a:pt x="221" y="471"/>
                    </a:cubicBezTo>
                    <a:cubicBezTo>
                      <a:pt x="247" y="471"/>
                      <a:pt x="247" y="471"/>
                      <a:pt x="247" y="471"/>
                    </a:cubicBezTo>
                    <a:cubicBezTo>
                      <a:pt x="253" y="484"/>
                      <a:pt x="291" y="533"/>
                      <a:pt x="343" y="552"/>
                    </a:cubicBezTo>
                    <a:cubicBezTo>
                      <a:pt x="395" y="571"/>
                      <a:pt x="399" y="506"/>
                      <a:pt x="372" y="505"/>
                    </a:cubicBezTo>
                    <a:cubicBezTo>
                      <a:pt x="345" y="504"/>
                      <a:pt x="310" y="487"/>
                      <a:pt x="296" y="473"/>
                    </a:cubicBezTo>
                    <a:cubicBezTo>
                      <a:pt x="282" y="459"/>
                      <a:pt x="305" y="453"/>
                      <a:pt x="308" y="456"/>
                    </a:cubicBezTo>
                    <a:cubicBezTo>
                      <a:pt x="311" y="459"/>
                      <a:pt x="317" y="465"/>
                      <a:pt x="342" y="458"/>
                    </a:cubicBezTo>
                    <a:cubicBezTo>
                      <a:pt x="367" y="451"/>
                      <a:pt x="407" y="341"/>
                      <a:pt x="407" y="341"/>
                    </a:cubicBezTo>
                    <a:cubicBezTo>
                      <a:pt x="376" y="276"/>
                      <a:pt x="273" y="298"/>
                      <a:pt x="273" y="298"/>
                    </a:cubicBezTo>
                    <a:cubicBezTo>
                      <a:pt x="273" y="298"/>
                      <a:pt x="271" y="245"/>
                      <a:pt x="271" y="240"/>
                    </a:cubicBezTo>
                    <a:cubicBezTo>
                      <a:pt x="271" y="235"/>
                      <a:pt x="288" y="221"/>
                      <a:pt x="308" y="248"/>
                    </a:cubicBezTo>
                    <a:cubicBezTo>
                      <a:pt x="328" y="275"/>
                      <a:pt x="353" y="288"/>
                      <a:pt x="345" y="254"/>
                    </a:cubicBezTo>
                    <a:cubicBezTo>
                      <a:pt x="337" y="220"/>
                      <a:pt x="273" y="212"/>
                      <a:pt x="273" y="212"/>
                    </a:cubicBezTo>
                    <a:cubicBezTo>
                      <a:pt x="273" y="212"/>
                      <a:pt x="268" y="184"/>
                      <a:pt x="280" y="182"/>
                    </a:cubicBezTo>
                    <a:cubicBezTo>
                      <a:pt x="292" y="180"/>
                      <a:pt x="313" y="167"/>
                      <a:pt x="371" y="184"/>
                    </a:cubicBezTo>
                    <a:cubicBezTo>
                      <a:pt x="429" y="201"/>
                      <a:pt x="400" y="222"/>
                      <a:pt x="396" y="228"/>
                    </a:cubicBezTo>
                    <a:cubicBezTo>
                      <a:pt x="392" y="234"/>
                      <a:pt x="396" y="246"/>
                      <a:pt x="396" y="246"/>
                    </a:cubicBezTo>
                    <a:cubicBezTo>
                      <a:pt x="430" y="254"/>
                      <a:pt x="469" y="238"/>
                      <a:pt x="475" y="229"/>
                    </a:cubicBezTo>
                    <a:cubicBezTo>
                      <a:pt x="481" y="220"/>
                      <a:pt x="499" y="192"/>
                      <a:pt x="440" y="165"/>
                    </a:cubicBezTo>
                    <a:close/>
                    <a:moveTo>
                      <a:pt x="217" y="266"/>
                    </a:moveTo>
                    <a:cubicBezTo>
                      <a:pt x="217" y="266"/>
                      <a:pt x="195" y="270"/>
                      <a:pt x="195" y="212"/>
                    </a:cubicBezTo>
                    <a:cubicBezTo>
                      <a:pt x="195" y="212"/>
                      <a:pt x="233" y="196"/>
                      <a:pt x="245" y="196"/>
                    </a:cubicBezTo>
                    <a:cubicBezTo>
                      <a:pt x="245" y="236"/>
                      <a:pt x="245" y="236"/>
                      <a:pt x="245" y="236"/>
                    </a:cubicBezTo>
                    <a:lnTo>
                      <a:pt x="217" y="266"/>
                    </a:lnTo>
                    <a:close/>
                    <a:moveTo>
                      <a:pt x="247" y="370"/>
                    </a:moveTo>
                    <a:cubicBezTo>
                      <a:pt x="247" y="370"/>
                      <a:pt x="215" y="384"/>
                      <a:pt x="215" y="390"/>
                    </a:cubicBezTo>
                    <a:cubicBezTo>
                      <a:pt x="215" y="396"/>
                      <a:pt x="241" y="394"/>
                      <a:pt x="241" y="394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09" y="446"/>
                      <a:pt x="209" y="446"/>
                      <a:pt x="209" y="446"/>
                    </a:cubicBezTo>
                    <a:cubicBezTo>
                      <a:pt x="159" y="378"/>
                      <a:pt x="159" y="378"/>
                      <a:pt x="159" y="378"/>
                    </a:cubicBezTo>
                    <a:cubicBezTo>
                      <a:pt x="159" y="378"/>
                      <a:pt x="221" y="368"/>
                      <a:pt x="247" y="338"/>
                    </a:cubicBezTo>
                    <a:lnTo>
                      <a:pt x="247" y="370"/>
                    </a:lnTo>
                    <a:close/>
                    <a:moveTo>
                      <a:pt x="343" y="340"/>
                    </a:moveTo>
                    <a:cubicBezTo>
                      <a:pt x="355" y="370"/>
                      <a:pt x="315" y="418"/>
                      <a:pt x="315" y="418"/>
                    </a:cubicBezTo>
                    <a:cubicBezTo>
                      <a:pt x="277" y="428"/>
                      <a:pt x="277" y="428"/>
                      <a:pt x="277" y="428"/>
                    </a:cubicBezTo>
                    <a:cubicBezTo>
                      <a:pt x="279" y="396"/>
                      <a:pt x="279" y="396"/>
                      <a:pt x="279" y="396"/>
                    </a:cubicBezTo>
                    <a:cubicBezTo>
                      <a:pt x="279" y="396"/>
                      <a:pt x="305" y="396"/>
                      <a:pt x="305" y="378"/>
                    </a:cubicBezTo>
                    <a:cubicBezTo>
                      <a:pt x="305" y="360"/>
                      <a:pt x="277" y="366"/>
                      <a:pt x="277" y="366"/>
                    </a:cubicBezTo>
                    <a:cubicBezTo>
                      <a:pt x="273" y="324"/>
                      <a:pt x="273" y="324"/>
                      <a:pt x="273" y="324"/>
                    </a:cubicBezTo>
                    <a:cubicBezTo>
                      <a:pt x="273" y="324"/>
                      <a:pt x="331" y="310"/>
                      <a:pt x="343" y="3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Freeform 70"/>
              <p:cNvSpPr>
                <a:spLocks/>
              </p:cNvSpPr>
              <p:nvPr/>
            </p:nvSpPr>
            <p:spPr bwMode="auto">
              <a:xfrm>
                <a:off x="6367463" y="1965326"/>
                <a:ext cx="642938" cy="658813"/>
              </a:xfrm>
              <a:custGeom>
                <a:avLst/>
                <a:gdLst>
                  <a:gd name="T0" fmla="*/ 29 w 419"/>
                  <a:gd name="T1" fmla="*/ 28 h 427"/>
                  <a:gd name="T2" fmla="*/ 65 w 419"/>
                  <a:gd name="T3" fmla="*/ 34 h 427"/>
                  <a:gd name="T4" fmla="*/ 223 w 419"/>
                  <a:gd name="T5" fmla="*/ 2 h 427"/>
                  <a:gd name="T6" fmla="*/ 309 w 419"/>
                  <a:gd name="T7" fmla="*/ 4 h 427"/>
                  <a:gd name="T8" fmla="*/ 349 w 419"/>
                  <a:gd name="T9" fmla="*/ 42 h 427"/>
                  <a:gd name="T10" fmla="*/ 273 w 419"/>
                  <a:gd name="T11" fmla="*/ 108 h 427"/>
                  <a:gd name="T12" fmla="*/ 287 w 419"/>
                  <a:gd name="T13" fmla="*/ 152 h 427"/>
                  <a:gd name="T14" fmla="*/ 369 w 419"/>
                  <a:gd name="T15" fmla="*/ 148 h 427"/>
                  <a:gd name="T16" fmla="*/ 391 w 419"/>
                  <a:gd name="T17" fmla="*/ 208 h 427"/>
                  <a:gd name="T18" fmla="*/ 350 w 419"/>
                  <a:gd name="T19" fmla="*/ 197 h 427"/>
                  <a:gd name="T20" fmla="*/ 302 w 419"/>
                  <a:gd name="T21" fmla="*/ 205 h 427"/>
                  <a:gd name="T22" fmla="*/ 273 w 419"/>
                  <a:gd name="T23" fmla="*/ 349 h 427"/>
                  <a:gd name="T24" fmla="*/ 190 w 419"/>
                  <a:gd name="T25" fmla="*/ 355 h 427"/>
                  <a:gd name="T26" fmla="*/ 164 w 419"/>
                  <a:gd name="T27" fmla="*/ 253 h 427"/>
                  <a:gd name="T28" fmla="*/ 217 w 419"/>
                  <a:gd name="T29" fmla="*/ 312 h 427"/>
                  <a:gd name="T30" fmla="*/ 262 w 419"/>
                  <a:gd name="T31" fmla="*/ 203 h 427"/>
                  <a:gd name="T32" fmla="*/ 124 w 419"/>
                  <a:gd name="T33" fmla="*/ 240 h 427"/>
                  <a:gd name="T34" fmla="*/ 81 w 419"/>
                  <a:gd name="T35" fmla="*/ 189 h 427"/>
                  <a:gd name="T36" fmla="*/ 105 w 419"/>
                  <a:gd name="T37" fmla="*/ 176 h 427"/>
                  <a:gd name="T38" fmla="*/ 216 w 419"/>
                  <a:gd name="T39" fmla="*/ 164 h 427"/>
                  <a:gd name="T40" fmla="*/ 225 w 419"/>
                  <a:gd name="T41" fmla="*/ 132 h 427"/>
                  <a:gd name="T42" fmla="*/ 232 w 419"/>
                  <a:gd name="T43" fmla="*/ 95 h 427"/>
                  <a:gd name="T44" fmla="*/ 270 w 419"/>
                  <a:gd name="T45" fmla="*/ 48 h 427"/>
                  <a:gd name="T46" fmla="*/ 205 w 419"/>
                  <a:gd name="T47" fmla="*/ 48 h 427"/>
                  <a:gd name="T48" fmla="*/ 88 w 419"/>
                  <a:gd name="T49" fmla="*/ 88 h 427"/>
                  <a:gd name="T50" fmla="*/ 50 w 419"/>
                  <a:gd name="T51" fmla="*/ 88 h 427"/>
                  <a:gd name="T52" fmla="*/ 29 w 419"/>
                  <a:gd name="T53" fmla="*/ 28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19" h="427">
                    <a:moveTo>
                      <a:pt x="29" y="28"/>
                    </a:moveTo>
                    <a:cubicBezTo>
                      <a:pt x="29" y="28"/>
                      <a:pt x="35" y="42"/>
                      <a:pt x="65" y="34"/>
                    </a:cubicBezTo>
                    <a:cubicBezTo>
                      <a:pt x="95" y="26"/>
                      <a:pt x="197" y="4"/>
                      <a:pt x="223" y="2"/>
                    </a:cubicBezTo>
                    <a:cubicBezTo>
                      <a:pt x="249" y="0"/>
                      <a:pt x="295" y="6"/>
                      <a:pt x="309" y="4"/>
                    </a:cubicBezTo>
                    <a:cubicBezTo>
                      <a:pt x="323" y="2"/>
                      <a:pt x="349" y="26"/>
                      <a:pt x="349" y="42"/>
                    </a:cubicBezTo>
                    <a:cubicBezTo>
                      <a:pt x="349" y="58"/>
                      <a:pt x="273" y="108"/>
                      <a:pt x="273" y="108"/>
                    </a:cubicBezTo>
                    <a:cubicBezTo>
                      <a:pt x="273" y="108"/>
                      <a:pt x="259" y="122"/>
                      <a:pt x="287" y="152"/>
                    </a:cubicBezTo>
                    <a:cubicBezTo>
                      <a:pt x="369" y="148"/>
                      <a:pt x="369" y="148"/>
                      <a:pt x="369" y="148"/>
                    </a:cubicBezTo>
                    <a:cubicBezTo>
                      <a:pt x="369" y="148"/>
                      <a:pt x="419" y="176"/>
                      <a:pt x="391" y="208"/>
                    </a:cubicBezTo>
                    <a:cubicBezTo>
                      <a:pt x="391" y="208"/>
                      <a:pt x="364" y="197"/>
                      <a:pt x="350" y="197"/>
                    </a:cubicBezTo>
                    <a:cubicBezTo>
                      <a:pt x="337" y="197"/>
                      <a:pt x="302" y="205"/>
                      <a:pt x="302" y="205"/>
                    </a:cubicBezTo>
                    <a:cubicBezTo>
                      <a:pt x="302" y="205"/>
                      <a:pt x="294" y="304"/>
                      <a:pt x="273" y="349"/>
                    </a:cubicBezTo>
                    <a:cubicBezTo>
                      <a:pt x="252" y="395"/>
                      <a:pt x="278" y="427"/>
                      <a:pt x="190" y="355"/>
                    </a:cubicBezTo>
                    <a:cubicBezTo>
                      <a:pt x="190" y="355"/>
                      <a:pt x="161" y="309"/>
                      <a:pt x="164" y="253"/>
                    </a:cubicBezTo>
                    <a:cubicBezTo>
                      <a:pt x="164" y="253"/>
                      <a:pt x="174" y="315"/>
                      <a:pt x="217" y="312"/>
                    </a:cubicBezTo>
                    <a:cubicBezTo>
                      <a:pt x="260" y="309"/>
                      <a:pt x="262" y="203"/>
                      <a:pt x="262" y="203"/>
                    </a:cubicBezTo>
                    <a:cubicBezTo>
                      <a:pt x="262" y="203"/>
                      <a:pt x="137" y="227"/>
                      <a:pt x="124" y="240"/>
                    </a:cubicBezTo>
                    <a:cubicBezTo>
                      <a:pt x="124" y="240"/>
                      <a:pt x="92" y="245"/>
                      <a:pt x="81" y="189"/>
                    </a:cubicBezTo>
                    <a:cubicBezTo>
                      <a:pt x="81" y="189"/>
                      <a:pt x="100" y="147"/>
                      <a:pt x="105" y="176"/>
                    </a:cubicBezTo>
                    <a:cubicBezTo>
                      <a:pt x="105" y="176"/>
                      <a:pt x="106" y="196"/>
                      <a:pt x="216" y="164"/>
                    </a:cubicBezTo>
                    <a:cubicBezTo>
                      <a:pt x="216" y="164"/>
                      <a:pt x="269" y="167"/>
                      <a:pt x="225" y="132"/>
                    </a:cubicBezTo>
                    <a:cubicBezTo>
                      <a:pt x="200" y="111"/>
                      <a:pt x="230" y="100"/>
                      <a:pt x="232" y="95"/>
                    </a:cubicBezTo>
                    <a:cubicBezTo>
                      <a:pt x="233" y="89"/>
                      <a:pt x="272" y="55"/>
                      <a:pt x="270" y="48"/>
                    </a:cubicBezTo>
                    <a:cubicBezTo>
                      <a:pt x="269" y="41"/>
                      <a:pt x="225" y="41"/>
                      <a:pt x="205" y="48"/>
                    </a:cubicBezTo>
                    <a:cubicBezTo>
                      <a:pt x="185" y="55"/>
                      <a:pt x="93" y="79"/>
                      <a:pt x="88" y="88"/>
                    </a:cubicBezTo>
                    <a:cubicBezTo>
                      <a:pt x="82" y="97"/>
                      <a:pt x="66" y="96"/>
                      <a:pt x="50" y="88"/>
                    </a:cubicBezTo>
                    <a:cubicBezTo>
                      <a:pt x="34" y="80"/>
                      <a:pt x="0" y="60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8" name="Freeform 71"/>
              <p:cNvSpPr>
                <a:spLocks/>
              </p:cNvSpPr>
              <p:nvPr/>
            </p:nvSpPr>
            <p:spPr bwMode="auto">
              <a:xfrm>
                <a:off x="7200901" y="1852613"/>
                <a:ext cx="342900" cy="198438"/>
              </a:xfrm>
              <a:custGeom>
                <a:avLst/>
                <a:gdLst>
                  <a:gd name="T0" fmla="*/ 177 w 223"/>
                  <a:gd name="T1" fmla="*/ 42 h 128"/>
                  <a:gd name="T2" fmla="*/ 208 w 223"/>
                  <a:gd name="T3" fmla="*/ 42 h 128"/>
                  <a:gd name="T4" fmla="*/ 171 w 223"/>
                  <a:gd name="T5" fmla="*/ 112 h 128"/>
                  <a:gd name="T6" fmla="*/ 41 w 223"/>
                  <a:gd name="T7" fmla="*/ 128 h 128"/>
                  <a:gd name="T8" fmla="*/ 0 w 223"/>
                  <a:gd name="T9" fmla="*/ 104 h 128"/>
                  <a:gd name="T10" fmla="*/ 177 w 223"/>
                  <a:gd name="T11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3" h="128">
                    <a:moveTo>
                      <a:pt x="177" y="42"/>
                    </a:moveTo>
                    <a:cubicBezTo>
                      <a:pt x="177" y="42"/>
                      <a:pt x="193" y="0"/>
                      <a:pt x="208" y="42"/>
                    </a:cubicBezTo>
                    <a:cubicBezTo>
                      <a:pt x="223" y="84"/>
                      <a:pt x="195" y="105"/>
                      <a:pt x="171" y="112"/>
                    </a:cubicBezTo>
                    <a:cubicBezTo>
                      <a:pt x="146" y="118"/>
                      <a:pt x="69" y="128"/>
                      <a:pt x="41" y="128"/>
                    </a:cubicBezTo>
                    <a:cubicBezTo>
                      <a:pt x="13" y="127"/>
                      <a:pt x="4" y="113"/>
                      <a:pt x="0" y="104"/>
                    </a:cubicBezTo>
                    <a:cubicBezTo>
                      <a:pt x="0" y="104"/>
                      <a:pt x="141" y="89"/>
                      <a:pt x="177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89" name="Freeform 72"/>
              <p:cNvSpPr>
                <a:spLocks/>
              </p:cNvSpPr>
              <p:nvPr/>
            </p:nvSpPr>
            <p:spPr bwMode="auto">
              <a:xfrm>
                <a:off x="7116763" y="1866901"/>
                <a:ext cx="854075" cy="833438"/>
              </a:xfrm>
              <a:custGeom>
                <a:avLst/>
                <a:gdLst>
                  <a:gd name="T0" fmla="*/ 0 w 556"/>
                  <a:gd name="T1" fmla="*/ 224 h 541"/>
                  <a:gd name="T2" fmla="*/ 52 w 556"/>
                  <a:gd name="T3" fmla="*/ 231 h 541"/>
                  <a:gd name="T4" fmla="*/ 124 w 556"/>
                  <a:gd name="T5" fmla="*/ 208 h 541"/>
                  <a:gd name="T6" fmla="*/ 196 w 556"/>
                  <a:gd name="T7" fmla="*/ 181 h 541"/>
                  <a:gd name="T8" fmla="*/ 214 w 556"/>
                  <a:gd name="T9" fmla="*/ 132 h 541"/>
                  <a:gd name="T10" fmla="*/ 248 w 556"/>
                  <a:gd name="T11" fmla="*/ 152 h 541"/>
                  <a:gd name="T12" fmla="*/ 322 w 556"/>
                  <a:gd name="T13" fmla="*/ 206 h 541"/>
                  <a:gd name="T14" fmla="*/ 368 w 556"/>
                  <a:gd name="T15" fmla="*/ 235 h 541"/>
                  <a:gd name="T16" fmla="*/ 382 w 556"/>
                  <a:gd name="T17" fmla="*/ 241 h 541"/>
                  <a:gd name="T18" fmla="*/ 380 w 556"/>
                  <a:gd name="T19" fmla="*/ 179 h 541"/>
                  <a:gd name="T20" fmla="*/ 311 w 556"/>
                  <a:gd name="T21" fmla="*/ 124 h 541"/>
                  <a:gd name="T22" fmla="*/ 334 w 556"/>
                  <a:gd name="T23" fmla="*/ 110 h 541"/>
                  <a:gd name="T24" fmla="*/ 387 w 556"/>
                  <a:gd name="T25" fmla="*/ 136 h 541"/>
                  <a:gd name="T26" fmla="*/ 386 w 556"/>
                  <a:gd name="T27" fmla="*/ 46 h 541"/>
                  <a:gd name="T28" fmla="*/ 374 w 556"/>
                  <a:gd name="T29" fmla="*/ 0 h 541"/>
                  <a:gd name="T30" fmla="*/ 425 w 556"/>
                  <a:gd name="T31" fmla="*/ 37 h 541"/>
                  <a:gd name="T32" fmla="*/ 427 w 556"/>
                  <a:gd name="T33" fmla="*/ 109 h 541"/>
                  <a:gd name="T34" fmla="*/ 417 w 556"/>
                  <a:gd name="T35" fmla="*/ 241 h 541"/>
                  <a:gd name="T36" fmla="*/ 498 w 556"/>
                  <a:gd name="T37" fmla="*/ 231 h 541"/>
                  <a:gd name="T38" fmla="*/ 534 w 556"/>
                  <a:gd name="T39" fmla="*/ 275 h 541"/>
                  <a:gd name="T40" fmla="*/ 470 w 556"/>
                  <a:gd name="T41" fmla="*/ 285 h 541"/>
                  <a:gd name="T42" fmla="*/ 421 w 556"/>
                  <a:gd name="T43" fmla="*/ 305 h 541"/>
                  <a:gd name="T44" fmla="*/ 417 w 556"/>
                  <a:gd name="T45" fmla="*/ 536 h 541"/>
                  <a:gd name="T46" fmla="*/ 373 w 556"/>
                  <a:gd name="T47" fmla="*/ 503 h 541"/>
                  <a:gd name="T48" fmla="*/ 376 w 556"/>
                  <a:gd name="T49" fmla="*/ 320 h 541"/>
                  <a:gd name="T50" fmla="*/ 344 w 556"/>
                  <a:gd name="T51" fmla="*/ 332 h 541"/>
                  <a:gd name="T52" fmla="*/ 288 w 556"/>
                  <a:gd name="T53" fmla="*/ 331 h 541"/>
                  <a:gd name="T54" fmla="*/ 289 w 556"/>
                  <a:gd name="T55" fmla="*/ 285 h 541"/>
                  <a:gd name="T56" fmla="*/ 334 w 556"/>
                  <a:gd name="T57" fmla="*/ 273 h 541"/>
                  <a:gd name="T58" fmla="*/ 324 w 556"/>
                  <a:gd name="T59" fmla="*/ 243 h 541"/>
                  <a:gd name="T60" fmla="*/ 273 w 556"/>
                  <a:gd name="T61" fmla="*/ 207 h 541"/>
                  <a:gd name="T62" fmla="*/ 236 w 556"/>
                  <a:gd name="T63" fmla="*/ 229 h 541"/>
                  <a:gd name="T64" fmla="*/ 252 w 556"/>
                  <a:gd name="T65" fmla="*/ 232 h 541"/>
                  <a:gd name="T66" fmla="*/ 277 w 556"/>
                  <a:gd name="T67" fmla="*/ 237 h 541"/>
                  <a:gd name="T68" fmla="*/ 229 w 556"/>
                  <a:gd name="T69" fmla="*/ 300 h 541"/>
                  <a:gd name="T70" fmla="*/ 218 w 556"/>
                  <a:gd name="T71" fmla="*/ 392 h 541"/>
                  <a:gd name="T72" fmla="*/ 173 w 556"/>
                  <a:gd name="T73" fmla="*/ 405 h 541"/>
                  <a:gd name="T74" fmla="*/ 172 w 556"/>
                  <a:gd name="T75" fmla="*/ 357 h 541"/>
                  <a:gd name="T76" fmla="*/ 149 w 556"/>
                  <a:gd name="T77" fmla="*/ 349 h 541"/>
                  <a:gd name="T78" fmla="*/ 60 w 556"/>
                  <a:gd name="T79" fmla="*/ 375 h 541"/>
                  <a:gd name="T80" fmla="*/ 61 w 556"/>
                  <a:gd name="T81" fmla="*/ 331 h 541"/>
                  <a:gd name="T82" fmla="*/ 132 w 556"/>
                  <a:gd name="T83" fmla="*/ 256 h 541"/>
                  <a:gd name="T84" fmla="*/ 164 w 556"/>
                  <a:gd name="T85" fmla="*/ 256 h 541"/>
                  <a:gd name="T86" fmla="*/ 158 w 556"/>
                  <a:gd name="T87" fmla="*/ 285 h 541"/>
                  <a:gd name="T88" fmla="*/ 140 w 556"/>
                  <a:gd name="T89" fmla="*/ 297 h 541"/>
                  <a:gd name="T90" fmla="*/ 149 w 556"/>
                  <a:gd name="T91" fmla="*/ 303 h 541"/>
                  <a:gd name="T92" fmla="*/ 186 w 556"/>
                  <a:gd name="T93" fmla="*/ 271 h 541"/>
                  <a:gd name="T94" fmla="*/ 190 w 556"/>
                  <a:gd name="T95" fmla="*/ 243 h 541"/>
                  <a:gd name="T96" fmla="*/ 171 w 556"/>
                  <a:gd name="T97" fmla="*/ 223 h 541"/>
                  <a:gd name="T98" fmla="*/ 74 w 556"/>
                  <a:gd name="T99" fmla="*/ 250 h 541"/>
                  <a:gd name="T100" fmla="*/ 40 w 556"/>
                  <a:gd name="T101" fmla="*/ 271 h 541"/>
                  <a:gd name="T102" fmla="*/ 12 w 556"/>
                  <a:gd name="T103" fmla="*/ 265 h 541"/>
                  <a:gd name="T104" fmla="*/ 0 w 556"/>
                  <a:gd name="T105" fmla="*/ 2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56" h="541">
                    <a:moveTo>
                      <a:pt x="0" y="224"/>
                    </a:moveTo>
                    <a:cubicBezTo>
                      <a:pt x="0" y="224"/>
                      <a:pt x="31" y="236"/>
                      <a:pt x="52" y="231"/>
                    </a:cubicBezTo>
                    <a:cubicBezTo>
                      <a:pt x="72" y="225"/>
                      <a:pt x="106" y="212"/>
                      <a:pt x="124" y="208"/>
                    </a:cubicBezTo>
                    <a:cubicBezTo>
                      <a:pt x="142" y="204"/>
                      <a:pt x="182" y="202"/>
                      <a:pt x="196" y="181"/>
                    </a:cubicBezTo>
                    <a:cubicBezTo>
                      <a:pt x="211" y="159"/>
                      <a:pt x="214" y="132"/>
                      <a:pt x="214" y="132"/>
                    </a:cubicBezTo>
                    <a:cubicBezTo>
                      <a:pt x="214" y="132"/>
                      <a:pt x="234" y="133"/>
                      <a:pt x="248" y="152"/>
                    </a:cubicBezTo>
                    <a:cubicBezTo>
                      <a:pt x="262" y="171"/>
                      <a:pt x="315" y="205"/>
                      <a:pt x="322" y="206"/>
                    </a:cubicBezTo>
                    <a:cubicBezTo>
                      <a:pt x="330" y="207"/>
                      <a:pt x="364" y="227"/>
                      <a:pt x="368" y="235"/>
                    </a:cubicBezTo>
                    <a:cubicBezTo>
                      <a:pt x="372" y="244"/>
                      <a:pt x="382" y="241"/>
                      <a:pt x="382" y="241"/>
                    </a:cubicBezTo>
                    <a:cubicBezTo>
                      <a:pt x="380" y="179"/>
                      <a:pt x="380" y="179"/>
                      <a:pt x="380" y="179"/>
                    </a:cubicBezTo>
                    <a:cubicBezTo>
                      <a:pt x="380" y="179"/>
                      <a:pt x="316" y="137"/>
                      <a:pt x="311" y="124"/>
                    </a:cubicBezTo>
                    <a:cubicBezTo>
                      <a:pt x="306" y="111"/>
                      <a:pt x="318" y="105"/>
                      <a:pt x="334" y="110"/>
                    </a:cubicBezTo>
                    <a:cubicBezTo>
                      <a:pt x="349" y="115"/>
                      <a:pt x="380" y="138"/>
                      <a:pt x="387" y="136"/>
                    </a:cubicBezTo>
                    <a:cubicBezTo>
                      <a:pt x="394" y="134"/>
                      <a:pt x="391" y="61"/>
                      <a:pt x="386" y="46"/>
                    </a:cubicBezTo>
                    <a:cubicBezTo>
                      <a:pt x="382" y="31"/>
                      <a:pt x="374" y="0"/>
                      <a:pt x="374" y="0"/>
                    </a:cubicBezTo>
                    <a:cubicBezTo>
                      <a:pt x="374" y="0"/>
                      <a:pt x="411" y="15"/>
                      <a:pt x="425" y="37"/>
                    </a:cubicBezTo>
                    <a:cubicBezTo>
                      <a:pt x="439" y="59"/>
                      <a:pt x="430" y="99"/>
                      <a:pt x="427" y="109"/>
                    </a:cubicBezTo>
                    <a:cubicBezTo>
                      <a:pt x="424" y="118"/>
                      <a:pt x="414" y="221"/>
                      <a:pt x="417" y="241"/>
                    </a:cubicBezTo>
                    <a:cubicBezTo>
                      <a:pt x="417" y="241"/>
                      <a:pt x="474" y="227"/>
                      <a:pt x="498" y="231"/>
                    </a:cubicBezTo>
                    <a:cubicBezTo>
                      <a:pt x="523" y="234"/>
                      <a:pt x="556" y="267"/>
                      <a:pt x="534" y="275"/>
                    </a:cubicBezTo>
                    <a:cubicBezTo>
                      <a:pt x="512" y="284"/>
                      <a:pt x="484" y="283"/>
                      <a:pt x="470" y="285"/>
                    </a:cubicBezTo>
                    <a:cubicBezTo>
                      <a:pt x="452" y="288"/>
                      <a:pt x="434" y="285"/>
                      <a:pt x="421" y="305"/>
                    </a:cubicBezTo>
                    <a:cubicBezTo>
                      <a:pt x="417" y="536"/>
                      <a:pt x="417" y="536"/>
                      <a:pt x="417" y="536"/>
                    </a:cubicBezTo>
                    <a:cubicBezTo>
                      <a:pt x="417" y="536"/>
                      <a:pt x="386" y="541"/>
                      <a:pt x="373" y="503"/>
                    </a:cubicBezTo>
                    <a:cubicBezTo>
                      <a:pt x="376" y="320"/>
                      <a:pt x="376" y="320"/>
                      <a:pt x="376" y="320"/>
                    </a:cubicBezTo>
                    <a:cubicBezTo>
                      <a:pt x="376" y="320"/>
                      <a:pt x="350" y="323"/>
                      <a:pt x="344" y="332"/>
                    </a:cubicBezTo>
                    <a:cubicBezTo>
                      <a:pt x="337" y="341"/>
                      <a:pt x="301" y="344"/>
                      <a:pt x="288" y="331"/>
                    </a:cubicBezTo>
                    <a:cubicBezTo>
                      <a:pt x="274" y="317"/>
                      <a:pt x="238" y="277"/>
                      <a:pt x="289" y="285"/>
                    </a:cubicBezTo>
                    <a:cubicBezTo>
                      <a:pt x="289" y="285"/>
                      <a:pt x="317" y="287"/>
                      <a:pt x="334" y="273"/>
                    </a:cubicBezTo>
                    <a:cubicBezTo>
                      <a:pt x="352" y="260"/>
                      <a:pt x="340" y="251"/>
                      <a:pt x="324" y="243"/>
                    </a:cubicBezTo>
                    <a:cubicBezTo>
                      <a:pt x="308" y="235"/>
                      <a:pt x="280" y="209"/>
                      <a:pt x="273" y="207"/>
                    </a:cubicBezTo>
                    <a:cubicBezTo>
                      <a:pt x="266" y="204"/>
                      <a:pt x="244" y="188"/>
                      <a:pt x="236" y="229"/>
                    </a:cubicBezTo>
                    <a:cubicBezTo>
                      <a:pt x="236" y="229"/>
                      <a:pt x="242" y="240"/>
                      <a:pt x="252" y="232"/>
                    </a:cubicBezTo>
                    <a:cubicBezTo>
                      <a:pt x="252" y="232"/>
                      <a:pt x="277" y="213"/>
                      <a:pt x="277" y="237"/>
                    </a:cubicBezTo>
                    <a:cubicBezTo>
                      <a:pt x="277" y="261"/>
                      <a:pt x="233" y="299"/>
                      <a:pt x="229" y="300"/>
                    </a:cubicBezTo>
                    <a:cubicBezTo>
                      <a:pt x="225" y="301"/>
                      <a:pt x="218" y="392"/>
                      <a:pt x="218" y="392"/>
                    </a:cubicBezTo>
                    <a:cubicBezTo>
                      <a:pt x="218" y="392"/>
                      <a:pt x="210" y="479"/>
                      <a:pt x="173" y="405"/>
                    </a:cubicBezTo>
                    <a:cubicBezTo>
                      <a:pt x="172" y="357"/>
                      <a:pt x="172" y="357"/>
                      <a:pt x="172" y="357"/>
                    </a:cubicBezTo>
                    <a:cubicBezTo>
                      <a:pt x="172" y="357"/>
                      <a:pt x="178" y="329"/>
                      <a:pt x="149" y="349"/>
                    </a:cubicBezTo>
                    <a:cubicBezTo>
                      <a:pt x="120" y="369"/>
                      <a:pt x="88" y="400"/>
                      <a:pt x="60" y="375"/>
                    </a:cubicBezTo>
                    <a:cubicBezTo>
                      <a:pt x="32" y="349"/>
                      <a:pt x="54" y="339"/>
                      <a:pt x="61" y="331"/>
                    </a:cubicBezTo>
                    <a:cubicBezTo>
                      <a:pt x="68" y="323"/>
                      <a:pt x="132" y="256"/>
                      <a:pt x="132" y="256"/>
                    </a:cubicBezTo>
                    <a:cubicBezTo>
                      <a:pt x="132" y="256"/>
                      <a:pt x="148" y="243"/>
                      <a:pt x="164" y="256"/>
                    </a:cubicBezTo>
                    <a:cubicBezTo>
                      <a:pt x="180" y="269"/>
                      <a:pt x="162" y="285"/>
                      <a:pt x="158" y="285"/>
                    </a:cubicBezTo>
                    <a:cubicBezTo>
                      <a:pt x="154" y="285"/>
                      <a:pt x="140" y="297"/>
                      <a:pt x="140" y="297"/>
                    </a:cubicBezTo>
                    <a:cubicBezTo>
                      <a:pt x="140" y="297"/>
                      <a:pt x="127" y="315"/>
                      <a:pt x="149" y="303"/>
                    </a:cubicBezTo>
                    <a:cubicBezTo>
                      <a:pt x="171" y="290"/>
                      <a:pt x="186" y="271"/>
                      <a:pt x="186" y="271"/>
                    </a:cubicBezTo>
                    <a:cubicBezTo>
                      <a:pt x="186" y="271"/>
                      <a:pt x="191" y="251"/>
                      <a:pt x="190" y="243"/>
                    </a:cubicBezTo>
                    <a:cubicBezTo>
                      <a:pt x="190" y="236"/>
                      <a:pt x="194" y="215"/>
                      <a:pt x="171" y="223"/>
                    </a:cubicBezTo>
                    <a:cubicBezTo>
                      <a:pt x="148" y="232"/>
                      <a:pt x="102" y="230"/>
                      <a:pt x="74" y="250"/>
                    </a:cubicBezTo>
                    <a:cubicBezTo>
                      <a:pt x="46" y="270"/>
                      <a:pt x="44" y="267"/>
                      <a:pt x="40" y="271"/>
                    </a:cubicBezTo>
                    <a:cubicBezTo>
                      <a:pt x="37" y="276"/>
                      <a:pt x="19" y="277"/>
                      <a:pt x="12" y="265"/>
                    </a:cubicBezTo>
                    <a:cubicBezTo>
                      <a:pt x="4" y="253"/>
                      <a:pt x="0" y="224"/>
                      <a:pt x="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90" name="Freeform 73"/>
              <p:cNvSpPr>
                <a:spLocks/>
              </p:cNvSpPr>
              <p:nvPr/>
            </p:nvSpPr>
            <p:spPr bwMode="auto">
              <a:xfrm>
                <a:off x="8037513" y="1895476"/>
                <a:ext cx="500063" cy="747713"/>
              </a:xfrm>
              <a:custGeom>
                <a:avLst/>
                <a:gdLst>
                  <a:gd name="T0" fmla="*/ 0 w 326"/>
                  <a:gd name="T1" fmla="*/ 144 h 486"/>
                  <a:gd name="T2" fmla="*/ 90 w 326"/>
                  <a:gd name="T3" fmla="*/ 142 h 486"/>
                  <a:gd name="T4" fmla="*/ 160 w 326"/>
                  <a:gd name="T5" fmla="*/ 122 h 486"/>
                  <a:gd name="T6" fmla="*/ 214 w 326"/>
                  <a:gd name="T7" fmla="*/ 80 h 486"/>
                  <a:gd name="T8" fmla="*/ 288 w 326"/>
                  <a:gd name="T9" fmla="*/ 0 h 486"/>
                  <a:gd name="T10" fmla="*/ 294 w 326"/>
                  <a:gd name="T11" fmla="*/ 30 h 486"/>
                  <a:gd name="T12" fmla="*/ 258 w 326"/>
                  <a:gd name="T13" fmla="*/ 84 h 486"/>
                  <a:gd name="T14" fmla="*/ 282 w 326"/>
                  <a:gd name="T15" fmla="*/ 92 h 486"/>
                  <a:gd name="T16" fmla="*/ 236 w 326"/>
                  <a:gd name="T17" fmla="*/ 130 h 486"/>
                  <a:gd name="T18" fmla="*/ 224 w 326"/>
                  <a:gd name="T19" fmla="*/ 178 h 486"/>
                  <a:gd name="T20" fmla="*/ 258 w 326"/>
                  <a:gd name="T21" fmla="*/ 188 h 486"/>
                  <a:gd name="T22" fmla="*/ 264 w 326"/>
                  <a:gd name="T23" fmla="*/ 218 h 486"/>
                  <a:gd name="T24" fmla="*/ 212 w 326"/>
                  <a:gd name="T25" fmla="*/ 270 h 486"/>
                  <a:gd name="T26" fmla="*/ 202 w 326"/>
                  <a:gd name="T27" fmla="*/ 468 h 486"/>
                  <a:gd name="T28" fmla="*/ 162 w 326"/>
                  <a:gd name="T29" fmla="*/ 470 h 486"/>
                  <a:gd name="T30" fmla="*/ 108 w 326"/>
                  <a:gd name="T31" fmla="*/ 386 h 486"/>
                  <a:gd name="T32" fmla="*/ 72 w 326"/>
                  <a:gd name="T33" fmla="*/ 326 h 486"/>
                  <a:gd name="T34" fmla="*/ 177 w 326"/>
                  <a:gd name="T35" fmla="*/ 219 h 486"/>
                  <a:gd name="T36" fmla="*/ 194 w 326"/>
                  <a:gd name="T37" fmla="*/ 145 h 486"/>
                  <a:gd name="T38" fmla="*/ 118 w 326"/>
                  <a:gd name="T39" fmla="*/ 159 h 486"/>
                  <a:gd name="T40" fmla="*/ 0 w 326"/>
                  <a:gd name="T41" fmla="*/ 1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6" h="486">
                    <a:moveTo>
                      <a:pt x="0" y="144"/>
                    </a:moveTo>
                    <a:cubicBezTo>
                      <a:pt x="0" y="144"/>
                      <a:pt x="60" y="152"/>
                      <a:pt x="90" y="142"/>
                    </a:cubicBezTo>
                    <a:cubicBezTo>
                      <a:pt x="120" y="132"/>
                      <a:pt x="136" y="124"/>
                      <a:pt x="160" y="122"/>
                    </a:cubicBezTo>
                    <a:cubicBezTo>
                      <a:pt x="184" y="120"/>
                      <a:pt x="196" y="114"/>
                      <a:pt x="214" y="80"/>
                    </a:cubicBezTo>
                    <a:cubicBezTo>
                      <a:pt x="232" y="46"/>
                      <a:pt x="250" y="0"/>
                      <a:pt x="288" y="0"/>
                    </a:cubicBezTo>
                    <a:cubicBezTo>
                      <a:pt x="326" y="0"/>
                      <a:pt x="314" y="26"/>
                      <a:pt x="294" y="30"/>
                    </a:cubicBezTo>
                    <a:cubicBezTo>
                      <a:pt x="274" y="34"/>
                      <a:pt x="256" y="68"/>
                      <a:pt x="258" y="84"/>
                    </a:cubicBezTo>
                    <a:cubicBezTo>
                      <a:pt x="260" y="100"/>
                      <a:pt x="288" y="86"/>
                      <a:pt x="282" y="92"/>
                    </a:cubicBezTo>
                    <a:cubicBezTo>
                      <a:pt x="276" y="98"/>
                      <a:pt x="252" y="118"/>
                      <a:pt x="236" y="130"/>
                    </a:cubicBezTo>
                    <a:cubicBezTo>
                      <a:pt x="220" y="142"/>
                      <a:pt x="224" y="178"/>
                      <a:pt x="224" y="178"/>
                    </a:cubicBezTo>
                    <a:cubicBezTo>
                      <a:pt x="224" y="178"/>
                      <a:pt x="256" y="174"/>
                      <a:pt x="258" y="188"/>
                    </a:cubicBezTo>
                    <a:cubicBezTo>
                      <a:pt x="260" y="202"/>
                      <a:pt x="264" y="218"/>
                      <a:pt x="264" y="218"/>
                    </a:cubicBezTo>
                    <a:cubicBezTo>
                      <a:pt x="264" y="218"/>
                      <a:pt x="218" y="246"/>
                      <a:pt x="212" y="270"/>
                    </a:cubicBezTo>
                    <a:cubicBezTo>
                      <a:pt x="206" y="294"/>
                      <a:pt x="202" y="468"/>
                      <a:pt x="202" y="468"/>
                    </a:cubicBezTo>
                    <a:cubicBezTo>
                      <a:pt x="202" y="468"/>
                      <a:pt x="184" y="486"/>
                      <a:pt x="162" y="470"/>
                    </a:cubicBezTo>
                    <a:cubicBezTo>
                      <a:pt x="140" y="454"/>
                      <a:pt x="108" y="386"/>
                      <a:pt x="108" y="386"/>
                    </a:cubicBezTo>
                    <a:cubicBezTo>
                      <a:pt x="108" y="386"/>
                      <a:pt x="36" y="377"/>
                      <a:pt x="72" y="326"/>
                    </a:cubicBezTo>
                    <a:cubicBezTo>
                      <a:pt x="72" y="326"/>
                      <a:pt x="170" y="227"/>
                      <a:pt x="177" y="219"/>
                    </a:cubicBezTo>
                    <a:cubicBezTo>
                      <a:pt x="183" y="211"/>
                      <a:pt x="194" y="151"/>
                      <a:pt x="194" y="145"/>
                    </a:cubicBezTo>
                    <a:cubicBezTo>
                      <a:pt x="194" y="145"/>
                      <a:pt x="151" y="139"/>
                      <a:pt x="118" y="159"/>
                    </a:cubicBezTo>
                    <a:cubicBezTo>
                      <a:pt x="85" y="179"/>
                      <a:pt x="35" y="177"/>
                      <a:pt x="0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91" name="Freeform 74"/>
              <p:cNvSpPr>
                <a:spLocks/>
              </p:cNvSpPr>
              <p:nvPr/>
            </p:nvSpPr>
            <p:spPr bwMode="auto">
              <a:xfrm>
                <a:off x="8229601" y="2335213"/>
                <a:ext cx="82550" cy="207963"/>
              </a:xfrm>
              <a:custGeom>
                <a:avLst/>
                <a:gdLst>
                  <a:gd name="T0" fmla="*/ 53 w 54"/>
                  <a:gd name="T1" fmla="*/ 0 h 135"/>
                  <a:gd name="T2" fmla="*/ 49 w 54"/>
                  <a:gd name="T3" fmla="*/ 123 h 135"/>
                  <a:gd name="T4" fmla="*/ 21 w 54"/>
                  <a:gd name="T5" fmla="*/ 120 h 135"/>
                  <a:gd name="T6" fmla="*/ 0 w 54"/>
                  <a:gd name="T7" fmla="*/ 85 h 135"/>
                  <a:gd name="T8" fmla="*/ 53 w 54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5">
                    <a:moveTo>
                      <a:pt x="53" y="0"/>
                    </a:moveTo>
                    <a:cubicBezTo>
                      <a:pt x="53" y="0"/>
                      <a:pt x="54" y="111"/>
                      <a:pt x="49" y="123"/>
                    </a:cubicBezTo>
                    <a:cubicBezTo>
                      <a:pt x="44" y="135"/>
                      <a:pt x="32" y="135"/>
                      <a:pt x="21" y="120"/>
                    </a:cubicBezTo>
                    <a:cubicBezTo>
                      <a:pt x="10" y="105"/>
                      <a:pt x="0" y="89"/>
                      <a:pt x="0" y="85"/>
                    </a:cubicBezTo>
                    <a:cubicBezTo>
                      <a:pt x="0" y="81"/>
                      <a:pt x="36" y="4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92" name="Freeform 75"/>
              <p:cNvSpPr>
                <a:spLocks noEditPoints="1"/>
              </p:cNvSpPr>
              <p:nvPr/>
            </p:nvSpPr>
            <p:spPr bwMode="auto">
              <a:xfrm>
                <a:off x="8435976" y="1885951"/>
                <a:ext cx="563563" cy="654050"/>
              </a:xfrm>
              <a:custGeom>
                <a:avLst/>
                <a:gdLst>
                  <a:gd name="T0" fmla="*/ 291 w 367"/>
                  <a:gd name="T1" fmla="*/ 336 h 425"/>
                  <a:gd name="T2" fmla="*/ 208 w 367"/>
                  <a:gd name="T3" fmla="*/ 303 h 425"/>
                  <a:gd name="T4" fmla="*/ 214 w 367"/>
                  <a:gd name="T5" fmla="*/ 229 h 425"/>
                  <a:gd name="T6" fmla="*/ 155 w 367"/>
                  <a:gd name="T7" fmla="*/ 180 h 425"/>
                  <a:gd name="T8" fmla="*/ 180 w 367"/>
                  <a:gd name="T9" fmla="*/ 141 h 425"/>
                  <a:gd name="T10" fmla="*/ 240 w 367"/>
                  <a:gd name="T11" fmla="*/ 100 h 425"/>
                  <a:gd name="T12" fmla="*/ 174 w 367"/>
                  <a:gd name="T13" fmla="*/ 69 h 425"/>
                  <a:gd name="T14" fmla="*/ 180 w 367"/>
                  <a:gd name="T15" fmla="*/ 37 h 425"/>
                  <a:gd name="T16" fmla="*/ 134 w 367"/>
                  <a:gd name="T17" fmla="*/ 0 h 425"/>
                  <a:gd name="T18" fmla="*/ 124 w 367"/>
                  <a:gd name="T19" fmla="*/ 91 h 425"/>
                  <a:gd name="T20" fmla="*/ 50 w 367"/>
                  <a:gd name="T21" fmla="*/ 135 h 425"/>
                  <a:gd name="T22" fmla="*/ 38 w 367"/>
                  <a:gd name="T23" fmla="*/ 164 h 425"/>
                  <a:gd name="T24" fmla="*/ 88 w 367"/>
                  <a:gd name="T25" fmla="*/ 172 h 425"/>
                  <a:gd name="T26" fmla="*/ 106 w 367"/>
                  <a:gd name="T27" fmla="*/ 183 h 425"/>
                  <a:gd name="T28" fmla="*/ 92 w 367"/>
                  <a:gd name="T29" fmla="*/ 212 h 425"/>
                  <a:gd name="T30" fmla="*/ 72 w 367"/>
                  <a:gd name="T31" fmla="*/ 223 h 425"/>
                  <a:gd name="T32" fmla="*/ 27 w 367"/>
                  <a:gd name="T33" fmla="*/ 189 h 425"/>
                  <a:gd name="T34" fmla="*/ 24 w 367"/>
                  <a:gd name="T35" fmla="*/ 233 h 425"/>
                  <a:gd name="T36" fmla="*/ 18 w 367"/>
                  <a:gd name="T37" fmla="*/ 256 h 425"/>
                  <a:gd name="T38" fmla="*/ 36 w 367"/>
                  <a:gd name="T39" fmla="*/ 245 h 425"/>
                  <a:gd name="T40" fmla="*/ 111 w 367"/>
                  <a:gd name="T41" fmla="*/ 293 h 425"/>
                  <a:gd name="T42" fmla="*/ 110 w 367"/>
                  <a:gd name="T43" fmla="*/ 336 h 425"/>
                  <a:gd name="T44" fmla="*/ 39 w 367"/>
                  <a:gd name="T45" fmla="*/ 339 h 425"/>
                  <a:gd name="T46" fmla="*/ 0 w 367"/>
                  <a:gd name="T47" fmla="*/ 315 h 425"/>
                  <a:gd name="T48" fmla="*/ 118 w 367"/>
                  <a:gd name="T49" fmla="*/ 395 h 425"/>
                  <a:gd name="T50" fmla="*/ 203 w 367"/>
                  <a:gd name="T51" fmla="*/ 352 h 425"/>
                  <a:gd name="T52" fmla="*/ 311 w 367"/>
                  <a:gd name="T53" fmla="*/ 403 h 425"/>
                  <a:gd name="T54" fmla="*/ 347 w 367"/>
                  <a:gd name="T55" fmla="*/ 404 h 425"/>
                  <a:gd name="T56" fmla="*/ 291 w 367"/>
                  <a:gd name="T57" fmla="*/ 336 h 425"/>
                  <a:gd name="T58" fmla="*/ 150 w 367"/>
                  <a:gd name="T59" fmla="*/ 272 h 425"/>
                  <a:gd name="T60" fmla="*/ 131 w 367"/>
                  <a:gd name="T61" fmla="*/ 248 h 425"/>
                  <a:gd name="T62" fmla="*/ 172 w 367"/>
                  <a:gd name="T63" fmla="*/ 251 h 425"/>
                  <a:gd name="T64" fmla="*/ 150 w 367"/>
                  <a:gd name="T65" fmla="*/ 272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7" h="425">
                    <a:moveTo>
                      <a:pt x="291" y="336"/>
                    </a:moveTo>
                    <a:cubicBezTo>
                      <a:pt x="252" y="312"/>
                      <a:pt x="206" y="311"/>
                      <a:pt x="208" y="303"/>
                    </a:cubicBezTo>
                    <a:cubicBezTo>
                      <a:pt x="211" y="295"/>
                      <a:pt x="223" y="259"/>
                      <a:pt x="214" y="229"/>
                    </a:cubicBezTo>
                    <a:cubicBezTo>
                      <a:pt x="204" y="200"/>
                      <a:pt x="155" y="180"/>
                      <a:pt x="155" y="180"/>
                    </a:cubicBezTo>
                    <a:cubicBezTo>
                      <a:pt x="155" y="180"/>
                      <a:pt x="158" y="155"/>
                      <a:pt x="180" y="141"/>
                    </a:cubicBezTo>
                    <a:cubicBezTo>
                      <a:pt x="203" y="128"/>
                      <a:pt x="242" y="123"/>
                      <a:pt x="240" y="100"/>
                    </a:cubicBezTo>
                    <a:cubicBezTo>
                      <a:pt x="239" y="77"/>
                      <a:pt x="175" y="73"/>
                      <a:pt x="174" y="69"/>
                    </a:cubicBezTo>
                    <a:cubicBezTo>
                      <a:pt x="172" y="65"/>
                      <a:pt x="179" y="60"/>
                      <a:pt x="180" y="37"/>
                    </a:cubicBezTo>
                    <a:cubicBezTo>
                      <a:pt x="182" y="15"/>
                      <a:pt x="134" y="0"/>
                      <a:pt x="134" y="0"/>
                    </a:cubicBezTo>
                    <a:cubicBezTo>
                      <a:pt x="134" y="0"/>
                      <a:pt x="135" y="76"/>
                      <a:pt x="124" y="91"/>
                    </a:cubicBezTo>
                    <a:cubicBezTo>
                      <a:pt x="114" y="105"/>
                      <a:pt x="87" y="125"/>
                      <a:pt x="50" y="135"/>
                    </a:cubicBezTo>
                    <a:cubicBezTo>
                      <a:pt x="12" y="144"/>
                      <a:pt x="31" y="156"/>
                      <a:pt x="38" y="164"/>
                    </a:cubicBezTo>
                    <a:cubicBezTo>
                      <a:pt x="44" y="172"/>
                      <a:pt x="80" y="183"/>
                      <a:pt x="88" y="172"/>
                    </a:cubicBezTo>
                    <a:cubicBezTo>
                      <a:pt x="96" y="161"/>
                      <a:pt x="107" y="176"/>
                      <a:pt x="106" y="183"/>
                    </a:cubicBezTo>
                    <a:cubicBezTo>
                      <a:pt x="104" y="189"/>
                      <a:pt x="91" y="201"/>
                      <a:pt x="92" y="212"/>
                    </a:cubicBezTo>
                    <a:cubicBezTo>
                      <a:pt x="94" y="223"/>
                      <a:pt x="99" y="256"/>
                      <a:pt x="72" y="223"/>
                    </a:cubicBezTo>
                    <a:cubicBezTo>
                      <a:pt x="46" y="189"/>
                      <a:pt x="27" y="189"/>
                      <a:pt x="27" y="189"/>
                    </a:cubicBezTo>
                    <a:cubicBezTo>
                      <a:pt x="27" y="189"/>
                      <a:pt x="24" y="225"/>
                      <a:pt x="24" y="233"/>
                    </a:cubicBezTo>
                    <a:cubicBezTo>
                      <a:pt x="24" y="241"/>
                      <a:pt x="18" y="256"/>
                      <a:pt x="18" y="256"/>
                    </a:cubicBezTo>
                    <a:cubicBezTo>
                      <a:pt x="24" y="247"/>
                      <a:pt x="36" y="245"/>
                      <a:pt x="36" y="245"/>
                    </a:cubicBezTo>
                    <a:cubicBezTo>
                      <a:pt x="36" y="245"/>
                      <a:pt x="79" y="265"/>
                      <a:pt x="111" y="293"/>
                    </a:cubicBezTo>
                    <a:cubicBezTo>
                      <a:pt x="143" y="321"/>
                      <a:pt x="110" y="336"/>
                      <a:pt x="110" y="336"/>
                    </a:cubicBezTo>
                    <a:cubicBezTo>
                      <a:pt x="110" y="336"/>
                      <a:pt x="63" y="348"/>
                      <a:pt x="39" y="339"/>
                    </a:cubicBezTo>
                    <a:cubicBezTo>
                      <a:pt x="15" y="329"/>
                      <a:pt x="0" y="315"/>
                      <a:pt x="0" y="315"/>
                    </a:cubicBezTo>
                    <a:cubicBezTo>
                      <a:pt x="19" y="387"/>
                      <a:pt x="103" y="399"/>
                      <a:pt x="118" y="395"/>
                    </a:cubicBezTo>
                    <a:cubicBezTo>
                      <a:pt x="132" y="391"/>
                      <a:pt x="187" y="336"/>
                      <a:pt x="203" y="352"/>
                    </a:cubicBezTo>
                    <a:cubicBezTo>
                      <a:pt x="219" y="368"/>
                      <a:pt x="311" y="403"/>
                      <a:pt x="311" y="403"/>
                    </a:cubicBezTo>
                    <a:cubicBezTo>
                      <a:pt x="311" y="403"/>
                      <a:pt x="339" y="425"/>
                      <a:pt x="347" y="404"/>
                    </a:cubicBezTo>
                    <a:cubicBezTo>
                      <a:pt x="367" y="371"/>
                      <a:pt x="291" y="336"/>
                      <a:pt x="291" y="336"/>
                    </a:cubicBezTo>
                    <a:close/>
                    <a:moveTo>
                      <a:pt x="150" y="272"/>
                    </a:moveTo>
                    <a:cubicBezTo>
                      <a:pt x="142" y="269"/>
                      <a:pt x="131" y="255"/>
                      <a:pt x="131" y="248"/>
                    </a:cubicBezTo>
                    <a:cubicBezTo>
                      <a:pt x="131" y="248"/>
                      <a:pt x="171" y="228"/>
                      <a:pt x="172" y="251"/>
                    </a:cubicBezTo>
                    <a:cubicBezTo>
                      <a:pt x="174" y="273"/>
                      <a:pt x="158" y="275"/>
                      <a:pt x="15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93" name="Freeform 76"/>
              <p:cNvSpPr>
                <a:spLocks/>
              </p:cNvSpPr>
              <p:nvPr/>
            </p:nvSpPr>
            <p:spPr bwMode="auto">
              <a:xfrm>
                <a:off x="9091613" y="1884363"/>
                <a:ext cx="712788" cy="741363"/>
              </a:xfrm>
              <a:custGeom>
                <a:avLst/>
                <a:gdLst>
                  <a:gd name="T0" fmla="*/ 32 w 464"/>
                  <a:gd name="T1" fmla="*/ 177 h 481"/>
                  <a:gd name="T2" fmla="*/ 87 w 464"/>
                  <a:gd name="T3" fmla="*/ 174 h 481"/>
                  <a:gd name="T4" fmla="*/ 149 w 464"/>
                  <a:gd name="T5" fmla="*/ 150 h 481"/>
                  <a:gd name="T6" fmla="*/ 175 w 464"/>
                  <a:gd name="T7" fmla="*/ 84 h 481"/>
                  <a:gd name="T8" fmla="*/ 181 w 464"/>
                  <a:gd name="T9" fmla="*/ 40 h 481"/>
                  <a:gd name="T10" fmla="*/ 153 w 464"/>
                  <a:gd name="T11" fmla="*/ 12 h 481"/>
                  <a:gd name="T12" fmla="*/ 209 w 464"/>
                  <a:gd name="T13" fmla="*/ 16 h 481"/>
                  <a:gd name="T14" fmla="*/ 240 w 464"/>
                  <a:gd name="T15" fmla="*/ 89 h 481"/>
                  <a:gd name="T16" fmla="*/ 231 w 464"/>
                  <a:gd name="T17" fmla="*/ 133 h 481"/>
                  <a:gd name="T18" fmla="*/ 327 w 464"/>
                  <a:gd name="T19" fmla="*/ 152 h 481"/>
                  <a:gd name="T20" fmla="*/ 317 w 464"/>
                  <a:gd name="T21" fmla="*/ 206 h 481"/>
                  <a:gd name="T22" fmla="*/ 260 w 464"/>
                  <a:gd name="T23" fmla="*/ 216 h 481"/>
                  <a:gd name="T24" fmla="*/ 253 w 464"/>
                  <a:gd name="T25" fmla="*/ 264 h 481"/>
                  <a:gd name="T26" fmla="*/ 364 w 464"/>
                  <a:gd name="T27" fmla="*/ 325 h 481"/>
                  <a:gd name="T28" fmla="*/ 453 w 464"/>
                  <a:gd name="T29" fmla="*/ 382 h 481"/>
                  <a:gd name="T30" fmla="*/ 347 w 464"/>
                  <a:gd name="T31" fmla="*/ 381 h 481"/>
                  <a:gd name="T32" fmla="*/ 203 w 464"/>
                  <a:gd name="T33" fmla="*/ 296 h 481"/>
                  <a:gd name="T34" fmla="*/ 169 w 464"/>
                  <a:gd name="T35" fmla="*/ 432 h 481"/>
                  <a:gd name="T36" fmla="*/ 32 w 464"/>
                  <a:gd name="T37" fmla="*/ 425 h 481"/>
                  <a:gd name="T38" fmla="*/ 24 w 464"/>
                  <a:gd name="T39" fmla="*/ 332 h 481"/>
                  <a:gd name="T40" fmla="*/ 113 w 464"/>
                  <a:gd name="T41" fmla="*/ 317 h 481"/>
                  <a:gd name="T42" fmla="*/ 124 w 464"/>
                  <a:gd name="T43" fmla="*/ 256 h 481"/>
                  <a:gd name="T44" fmla="*/ 32 w 464"/>
                  <a:gd name="T45" fmla="*/ 177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4" h="481">
                    <a:moveTo>
                      <a:pt x="32" y="177"/>
                    </a:moveTo>
                    <a:cubicBezTo>
                      <a:pt x="32" y="177"/>
                      <a:pt x="75" y="181"/>
                      <a:pt x="87" y="174"/>
                    </a:cubicBezTo>
                    <a:cubicBezTo>
                      <a:pt x="99" y="168"/>
                      <a:pt x="143" y="154"/>
                      <a:pt x="149" y="150"/>
                    </a:cubicBezTo>
                    <a:cubicBezTo>
                      <a:pt x="156" y="146"/>
                      <a:pt x="175" y="96"/>
                      <a:pt x="175" y="84"/>
                    </a:cubicBezTo>
                    <a:cubicBezTo>
                      <a:pt x="175" y="72"/>
                      <a:pt x="189" y="53"/>
                      <a:pt x="181" y="40"/>
                    </a:cubicBezTo>
                    <a:cubicBezTo>
                      <a:pt x="173" y="26"/>
                      <a:pt x="153" y="12"/>
                      <a:pt x="153" y="12"/>
                    </a:cubicBezTo>
                    <a:cubicBezTo>
                      <a:pt x="153" y="12"/>
                      <a:pt x="181" y="0"/>
                      <a:pt x="209" y="16"/>
                    </a:cubicBezTo>
                    <a:cubicBezTo>
                      <a:pt x="237" y="32"/>
                      <a:pt x="244" y="65"/>
                      <a:pt x="240" y="89"/>
                    </a:cubicBezTo>
                    <a:cubicBezTo>
                      <a:pt x="236" y="113"/>
                      <a:pt x="231" y="133"/>
                      <a:pt x="231" y="133"/>
                    </a:cubicBezTo>
                    <a:cubicBezTo>
                      <a:pt x="231" y="133"/>
                      <a:pt x="297" y="113"/>
                      <a:pt x="327" y="152"/>
                    </a:cubicBezTo>
                    <a:cubicBezTo>
                      <a:pt x="356" y="190"/>
                      <a:pt x="341" y="206"/>
                      <a:pt x="317" y="206"/>
                    </a:cubicBezTo>
                    <a:cubicBezTo>
                      <a:pt x="293" y="206"/>
                      <a:pt x="268" y="214"/>
                      <a:pt x="260" y="216"/>
                    </a:cubicBezTo>
                    <a:cubicBezTo>
                      <a:pt x="252" y="217"/>
                      <a:pt x="209" y="230"/>
                      <a:pt x="253" y="264"/>
                    </a:cubicBezTo>
                    <a:cubicBezTo>
                      <a:pt x="297" y="297"/>
                      <a:pt x="336" y="318"/>
                      <a:pt x="364" y="325"/>
                    </a:cubicBezTo>
                    <a:cubicBezTo>
                      <a:pt x="392" y="332"/>
                      <a:pt x="464" y="344"/>
                      <a:pt x="453" y="382"/>
                    </a:cubicBezTo>
                    <a:cubicBezTo>
                      <a:pt x="443" y="421"/>
                      <a:pt x="383" y="400"/>
                      <a:pt x="347" y="381"/>
                    </a:cubicBezTo>
                    <a:cubicBezTo>
                      <a:pt x="311" y="362"/>
                      <a:pt x="213" y="301"/>
                      <a:pt x="203" y="296"/>
                    </a:cubicBezTo>
                    <a:cubicBezTo>
                      <a:pt x="203" y="296"/>
                      <a:pt x="193" y="404"/>
                      <a:pt x="169" y="432"/>
                    </a:cubicBezTo>
                    <a:cubicBezTo>
                      <a:pt x="145" y="460"/>
                      <a:pt x="69" y="481"/>
                      <a:pt x="32" y="425"/>
                    </a:cubicBezTo>
                    <a:cubicBezTo>
                      <a:pt x="0" y="357"/>
                      <a:pt x="24" y="332"/>
                      <a:pt x="24" y="332"/>
                    </a:cubicBezTo>
                    <a:cubicBezTo>
                      <a:pt x="24" y="332"/>
                      <a:pt x="100" y="354"/>
                      <a:pt x="113" y="317"/>
                    </a:cubicBezTo>
                    <a:cubicBezTo>
                      <a:pt x="127" y="280"/>
                      <a:pt x="124" y="256"/>
                      <a:pt x="124" y="256"/>
                    </a:cubicBezTo>
                    <a:cubicBezTo>
                      <a:pt x="124" y="256"/>
                      <a:pt x="65" y="266"/>
                      <a:pt x="32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94" name="Freeform 77"/>
              <p:cNvSpPr>
                <a:spLocks/>
              </p:cNvSpPr>
              <p:nvPr/>
            </p:nvSpPr>
            <p:spPr bwMode="auto">
              <a:xfrm>
                <a:off x="9883776" y="1816101"/>
                <a:ext cx="776288" cy="704850"/>
              </a:xfrm>
              <a:custGeom>
                <a:avLst/>
                <a:gdLst>
                  <a:gd name="T0" fmla="*/ 78 w 506"/>
                  <a:gd name="T1" fmla="*/ 154 h 457"/>
                  <a:gd name="T2" fmla="*/ 18 w 506"/>
                  <a:gd name="T3" fmla="*/ 372 h 457"/>
                  <a:gd name="T4" fmla="*/ 0 w 506"/>
                  <a:gd name="T5" fmla="*/ 406 h 457"/>
                  <a:gd name="T6" fmla="*/ 42 w 506"/>
                  <a:gd name="T7" fmla="*/ 441 h 457"/>
                  <a:gd name="T8" fmla="*/ 56 w 506"/>
                  <a:gd name="T9" fmla="*/ 416 h 457"/>
                  <a:gd name="T10" fmla="*/ 85 w 506"/>
                  <a:gd name="T11" fmla="*/ 268 h 457"/>
                  <a:gd name="T12" fmla="*/ 274 w 506"/>
                  <a:gd name="T13" fmla="*/ 193 h 457"/>
                  <a:gd name="T14" fmla="*/ 376 w 506"/>
                  <a:gd name="T15" fmla="*/ 193 h 457"/>
                  <a:gd name="T16" fmla="*/ 381 w 506"/>
                  <a:gd name="T17" fmla="*/ 236 h 457"/>
                  <a:gd name="T18" fmla="*/ 425 w 506"/>
                  <a:gd name="T19" fmla="*/ 270 h 457"/>
                  <a:gd name="T20" fmla="*/ 468 w 506"/>
                  <a:gd name="T21" fmla="*/ 196 h 457"/>
                  <a:gd name="T22" fmla="*/ 404 w 506"/>
                  <a:gd name="T23" fmla="*/ 150 h 457"/>
                  <a:gd name="T24" fmla="*/ 296 w 506"/>
                  <a:gd name="T25" fmla="*/ 149 h 457"/>
                  <a:gd name="T26" fmla="*/ 356 w 506"/>
                  <a:gd name="T27" fmla="*/ 57 h 457"/>
                  <a:gd name="T28" fmla="*/ 276 w 506"/>
                  <a:gd name="T29" fmla="*/ 25 h 457"/>
                  <a:gd name="T30" fmla="*/ 242 w 506"/>
                  <a:gd name="T31" fmla="*/ 57 h 457"/>
                  <a:gd name="T32" fmla="*/ 161 w 506"/>
                  <a:gd name="T33" fmla="*/ 82 h 457"/>
                  <a:gd name="T34" fmla="*/ 136 w 506"/>
                  <a:gd name="T35" fmla="*/ 68 h 457"/>
                  <a:gd name="T36" fmla="*/ 142 w 506"/>
                  <a:gd name="T37" fmla="*/ 124 h 457"/>
                  <a:gd name="T38" fmla="*/ 180 w 506"/>
                  <a:gd name="T39" fmla="*/ 113 h 457"/>
                  <a:gd name="T40" fmla="*/ 216 w 506"/>
                  <a:gd name="T41" fmla="*/ 90 h 457"/>
                  <a:gd name="T42" fmla="*/ 257 w 506"/>
                  <a:gd name="T43" fmla="*/ 97 h 457"/>
                  <a:gd name="T44" fmla="*/ 270 w 506"/>
                  <a:gd name="T45" fmla="*/ 52 h 457"/>
                  <a:gd name="T46" fmla="*/ 305 w 506"/>
                  <a:gd name="T47" fmla="*/ 37 h 457"/>
                  <a:gd name="T48" fmla="*/ 281 w 506"/>
                  <a:gd name="T49" fmla="*/ 89 h 457"/>
                  <a:gd name="T50" fmla="*/ 185 w 506"/>
                  <a:gd name="T51" fmla="*/ 190 h 457"/>
                  <a:gd name="T52" fmla="*/ 97 w 506"/>
                  <a:gd name="T53" fmla="*/ 217 h 457"/>
                  <a:gd name="T54" fmla="*/ 78 w 506"/>
                  <a:gd name="T55" fmla="*/ 154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6" h="457">
                    <a:moveTo>
                      <a:pt x="78" y="154"/>
                    </a:moveTo>
                    <a:cubicBezTo>
                      <a:pt x="78" y="154"/>
                      <a:pt x="28" y="345"/>
                      <a:pt x="18" y="372"/>
                    </a:cubicBezTo>
                    <a:cubicBezTo>
                      <a:pt x="9" y="398"/>
                      <a:pt x="0" y="406"/>
                      <a:pt x="0" y="406"/>
                    </a:cubicBezTo>
                    <a:cubicBezTo>
                      <a:pt x="0" y="406"/>
                      <a:pt x="4" y="434"/>
                      <a:pt x="42" y="441"/>
                    </a:cubicBezTo>
                    <a:cubicBezTo>
                      <a:pt x="42" y="441"/>
                      <a:pt x="50" y="457"/>
                      <a:pt x="56" y="416"/>
                    </a:cubicBezTo>
                    <a:cubicBezTo>
                      <a:pt x="61" y="374"/>
                      <a:pt x="78" y="270"/>
                      <a:pt x="85" y="268"/>
                    </a:cubicBezTo>
                    <a:cubicBezTo>
                      <a:pt x="92" y="265"/>
                      <a:pt x="256" y="198"/>
                      <a:pt x="274" y="193"/>
                    </a:cubicBezTo>
                    <a:cubicBezTo>
                      <a:pt x="293" y="188"/>
                      <a:pt x="356" y="181"/>
                      <a:pt x="376" y="193"/>
                    </a:cubicBezTo>
                    <a:cubicBezTo>
                      <a:pt x="396" y="205"/>
                      <a:pt x="394" y="230"/>
                      <a:pt x="381" y="236"/>
                    </a:cubicBezTo>
                    <a:cubicBezTo>
                      <a:pt x="381" y="236"/>
                      <a:pt x="372" y="281"/>
                      <a:pt x="425" y="270"/>
                    </a:cubicBezTo>
                    <a:cubicBezTo>
                      <a:pt x="478" y="260"/>
                      <a:pt x="506" y="241"/>
                      <a:pt x="468" y="196"/>
                    </a:cubicBezTo>
                    <a:cubicBezTo>
                      <a:pt x="429" y="150"/>
                      <a:pt x="404" y="150"/>
                      <a:pt x="404" y="150"/>
                    </a:cubicBezTo>
                    <a:cubicBezTo>
                      <a:pt x="296" y="149"/>
                      <a:pt x="296" y="149"/>
                      <a:pt x="296" y="149"/>
                    </a:cubicBezTo>
                    <a:cubicBezTo>
                      <a:pt x="296" y="149"/>
                      <a:pt x="353" y="84"/>
                      <a:pt x="356" y="57"/>
                    </a:cubicBezTo>
                    <a:cubicBezTo>
                      <a:pt x="358" y="30"/>
                      <a:pt x="321" y="0"/>
                      <a:pt x="276" y="25"/>
                    </a:cubicBezTo>
                    <a:cubicBezTo>
                      <a:pt x="242" y="57"/>
                      <a:pt x="242" y="57"/>
                      <a:pt x="242" y="57"/>
                    </a:cubicBezTo>
                    <a:cubicBezTo>
                      <a:pt x="242" y="57"/>
                      <a:pt x="214" y="36"/>
                      <a:pt x="161" y="82"/>
                    </a:cubicBezTo>
                    <a:cubicBezTo>
                      <a:pt x="161" y="82"/>
                      <a:pt x="138" y="78"/>
                      <a:pt x="136" y="68"/>
                    </a:cubicBezTo>
                    <a:cubicBezTo>
                      <a:pt x="136" y="68"/>
                      <a:pt x="118" y="101"/>
                      <a:pt x="142" y="124"/>
                    </a:cubicBezTo>
                    <a:cubicBezTo>
                      <a:pt x="166" y="146"/>
                      <a:pt x="181" y="132"/>
                      <a:pt x="180" y="113"/>
                    </a:cubicBezTo>
                    <a:cubicBezTo>
                      <a:pt x="178" y="94"/>
                      <a:pt x="202" y="44"/>
                      <a:pt x="216" y="90"/>
                    </a:cubicBezTo>
                    <a:cubicBezTo>
                      <a:pt x="257" y="97"/>
                      <a:pt x="257" y="97"/>
                      <a:pt x="257" y="97"/>
                    </a:cubicBezTo>
                    <a:cubicBezTo>
                      <a:pt x="257" y="97"/>
                      <a:pt x="261" y="60"/>
                      <a:pt x="270" y="52"/>
                    </a:cubicBezTo>
                    <a:cubicBezTo>
                      <a:pt x="280" y="44"/>
                      <a:pt x="297" y="29"/>
                      <a:pt x="305" y="37"/>
                    </a:cubicBezTo>
                    <a:cubicBezTo>
                      <a:pt x="313" y="45"/>
                      <a:pt x="301" y="64"/>
                      <a:pt x="281" y="89"/>
                    </a:cubicBezTo>
                    <a:cubicBezTo>
                      <a:pt x="261" y="114"/>
                      <a:pt x="217" y="174"/>
                      <a:pt x="185" y="190"/>
                    </a:cubicBezTo>
                    <a:cubicBezTo>
                      <a:pt x="153" y="206"/>
                      <a:pt x="97" y="217"/>
                      <a:pt x="97" y="217"/>
                    </a:cubicBezTo>
                    <a:cubicBezTo>
                      <a:pt x="97" y="217"/>
                      <a:pt x="121" y="166"/>
                      <a:pt x="78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95" name="Freeform 78"/>
              <p:cNvSpPr>
                <a:spLocks/>
              </p:cNvSpPr>
              <p:nvPr/>
            </p:nvSpPr>
            <p:spPr bwMode="auto">
              <a:xfrm>
                <a:off x="10123488" y="2149476"/>
                <a:ext cx="433388" cy="592138"/>
              </a:xfrm>
              <a:custGeom>
                <a:avLst/>
                <a:gdLst>
                  <a:gd name="T0" fmla="*/ 2 w 282"/>
                  <a:gd name="T1" fmla="*/ 54 h 384"/>
                  <a:gd name="T2" fmla="*/ 17 w 282"/>
                  <a:gd name="T3" fmla="*/ 57 h 384"/>
                  <a:gd name="T4" fmla="*/ 52 w 282"/>
                  <a:gd name="T5" fmla="*/ 46 h 384"/>
                  <a:gd name="T6" fmla="*/ 128 w 282"/>
                  <a:gd name="T7" fmla="*/ 16 h 384"/>
                  <a:gd name="T8" fmla="*/ 198 w 282"/>
                  <a:gd name="T9" fmla="*/ 29 h 384"/>
                  <a:gd name="T10" fmla="*/ 174 w 282"/>
                  <a:gd name="T11" fmla="*/ 85 h 384"/>
                  <a:gd name="T12" fmla="*/ 174 w 282"/>
                  <a:gd name="T13" fmla="*/ 106 h 384"/>
                  <a:gd name="T14" fmla="*/ 263 w 282"/>
                  <a:gd name="T15" fmla="*/ 118 h 384"/>
                  <a:gd name="T16" fmla="*/ 266 w 282"/>
                  <a:gd name="T17" fmla="*/ 168 h 384"/>
                  <a:gd name="T18" fmla="*/ 195 w 282"/>
                  <a:gd name="T19" fmla="*/ 168 h 384"/>
                  <a:gd name="T20" fmla="*/ 181 w 282"/>
                  <a:gd name="T21" fmla="*/ 185 h 384"/>
                  <a:gd name="T22" fmla="*/ 137 w 282"/>
                  <a:gd name="T23" fmla="*/ 365 h 384"/>
                  <a:gd name="T24" fmla="*/ 19 w 282"/>
                  <a:gd name="T25" fmla="*/ 239 h 384"/>
                  <a:gd name="T26" fmla="*/ 116 w 282"/>
                  <a:gd name="T27" fmla="*/ 279 h 384"/>
                  <a:gd name="T28" fmla="*/ 137 w 282"/>
                  <a:gd name="T29" fmla="*/ 181 h 384"/>
                  <a:gd name="T30" fmla="*/ 49 w 282"/>
                  <a:gd name="T31" fmla="*/ 210 h 384"/>
                  <a:gd name="T32" fmla="*/ 0 w 282"/>
                  <a:gd name="T33" fmla="*/ 152 h 384"/>
                  <a:gd name="T34" fmla="*/ 39 w 282"/>
                  <a:gd name="T35" fmla="*/ 136 h 384"/>
                  <a:gd name="T36" fmla="*/ 91 w 282"/>
                  <a:gd name="T37" fmla="*/ 130 h 384"/>
                  <a:gd name="T38" fmla="*/ 110 w 282"/>
                  <a:gd name="T39" fmla="*/ 122 h 384"/>
                  <a:gd name="T40" fmla="*/ 114 w 282"/>
                  <a:gd name="T41" fmla="*/ 84 h 384"/>
                  <a:gd name="T42" fmla="*/ 105 w 282"/>
                  <a:gd name="T43" fmla="*/ 55 h 384"/>
                  <a:gd name="T44" fmla="*/ 40 w 282"/>
                  <a:gd name="T45" fmla="*/ 97 h 384"/>
                  <a:gd name="T46" fmla="*/ 2 w 282"/>
                  <a:gd name="T47" fmla="*/ 5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2" h="384">
                    <a:moveTo>
                      <a:pt x="2" y="54"/>
                    </a:moveTo>
                    <a:cubicBezTo>
                      <a:pt x="2" y="54"/>
                      <a:pt x="9" y="52"/>
                      <a:pt x="17" y="57"/>
                    </a:cubicBezTo>
                    <a:cubicBezTo>
                      <a:pt x="25" y="62"/>
                      <a:pt x="44" y="53"/>
                      <a:pt x="52" y="46"/>
                    </a:cubicBezTo>
                    <a:cubicBezTo>
                      <a:pt x="60" y="40"/>
                      <a:pt x="113" y="20"/>
                      <a:pt x="128" y="16"/>
                    </a:cubicBezTo>
                    <a:cubicBezTo>
                      <a:pt x="142" y="12"/>
                      <a:pt x="186" y="0"/>
                      <a:pt x="198" y="29"/>
                    </a:cubicBezTo>
                    <a:cubicBezTo>
                      <a:pt x="210" y="58"/>
                      <a:pt x="180" y="77"/>
                      <a:pt x="174" y="85"/>
                    </a:cubicBezTo>
                    <a:cubicBezTo>
                      <a:pt x="169" y="93"/>
                      <a:pt x="174" y="106"/>
                      <a:pt x="174" y="106"/>
                    </a:cubicBezTo>
                    <a:cubicBezTo>
                      <a:pt x="174" y="106"/>
                      <a:pt x="249" y="100"/>
                      <a:pt x="263" y="118"/>
                    </a:cubicBezTo>
                    <a:cubicBezTo>
                      <a:pt x="263" y="118"/>
                      <a:pt x="282" y="150"/>
                      <a:pt x="266" y="168"/>
                    </a:cubicBezTo>
                    <a:cubicBezTo>
                      <a:pt x="249" y="186"/>
                      <a:pt x="203" y="164"/>
                      <a:pt x="195" y="168"/>
                    </a:cubicBezTo>
                    <a:cubicBezTo>
                      <a:pt x="187" y="172"/>
                      <a:pt x="181" y="168"/>
                      <a:pt x="181" y="185"/>
                    </a:cubicBezTo>
                    <a:cubicBezTo>
                      <a:pt x="181" y="202"/>
                      <a:pt x="185" y="346"/>
                      <a:pt x="137" y="365"/>
                    </a:cubicBezTo>
                    <a:cubicBezTo>
                      <a:pt x="89" y="384"/>
                      <a:pt x="14" y="288"/>
                      <a:pt x="19" y="239"/>
                    </a:cubicBezTo>
                    <a:cubicBezTo>
                      <a:pt x="19" y="239"/>
                      <a:pt x="87" y="288"/>
                      <a:pt x="116" y="279"/>
                    </a:cubicBezTo>
                    <a:cubicBezTo>
                      <a:pt x="145" y="270"/>
                      <a:pt x="138" y="187"/>
                      <a:pt x="137" y="181"/>
                    </a:cubicBezTo>
                    <a:cubicBezTo>
                      <a:pt x="136" y="175"/>
                      <a:pt x="62" y="209"/>
                      <a:pt x="49" y="210"/>
                    </a:cubicBezTo>
                    <a:cubicBezTo>
                      <a:pt x="36" y="211"/>
                      <a:pt x="0" y="170"/>
                      <a:pt x="0" y="152"/>
                    </a:cubicBezTo>
                    <a:cubicBezTo>
                      <a:pt x="0" y="134"/>
                      <a:pt x="21" y="127"/>
                      <a:pt x="39" y="136"/>
                    </a:cubicBezTo>
                    <a:cubicBezTo>
                      <a:pt x="57" y="145"/>
                      <a:pt x="87" y="133"/>
                      <a:pt x="91" y="130"/>
                    </a:cubicBezTo>
                    <a:cubicBezTo>
                      <a:pt x="95" y="127"/>
                      <a:pt x="107" y="122"/>
                      <a:pt x="110" y="122"/>
                    </a:cubicBezTo>
                    <a:cubicBezTo>
                      <a:pt x="113" y="122"/>
                      <a:pt x="114" y="87"/>
                      <a:pt x="114" y="84"/>
                    </a:cubicBezTo>
                    <a:cubicBezTo>
                      <a:pt x="114" y="81"/>
                      <a:pt x="167" y="20"/>
                      <a:pt x="105" y="55"/>
                    </a:cubicBezTo>
                    <a:cubicBezTo>
                      <a:pt x="43" y="90"/>
                      <a:pt x="45" y="97"/>
                      <a:pt x="40" y="97"/>
                    </a:cubicBezTo>
                    <a:cubicBezTo>
                      <a:pt x="35" y="97"/>
                      <a:pt x="7" y="86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75330" y="714579"/>
              <a:ext cx="411605" cy="412976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19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20064" y="2168676"/>
            <a:ext cx="6924145" cy="61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20065" y="2937547"/>
            <a:ext cx="6387136" cy="391944"/>
          </a:xfrm>
          <a:prstGeom prst="rect">
            <a:avLst/>
          </a:prstGeom>
        </p:spPr>
        <p:txBody>
          <a:bodyPr lIns="108000"/>
          <a:lstStyle>
            <a:lvl1pPr marL="0" indent="0">
              <a:buNone/>
              <a:defRPr sz="1600" b="0">
                <a:latin typeface="+mn-lt"/>
                <a:ea typeface="+mj-ea"/>
              </a:defRPr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0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20065" y="4595854"/>
            <a:ext cx="3251797" cy="3007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latin typeface="+mn-lt"/>
                <a:ea typeface="+mj-ea"/>
              </a:defRPr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3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20065" y="4961955"/>
            <a:ext cx="2750211" cy="391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latin typeface="+mn-lt"/>
                <a:ea typeface="+mj-ea"/>
              </a:defRPr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055725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5400000" flipH="1">
            <a:off x="-1" y="942405"/>
            <a:ext cx="5915595" cy="5915595"/>
          </a:xfrm>
          <a:prstGeom prst="rtTriangle">
            <a:avLst/>
          </a:prstGeom>
          <a:solidFill>
            <a:schemeClr val="tx1">
              <a:lumMod val="10000"/>
              <a:lumOff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-1" y="-25399"/>
            <a:ext cx="8273144" cy="6883399"/>
          </a:xfrm>
          <a:custGeom>
            <a:avLst/>
            <a:gdLst>
              <a:gd name="connsiteX0" fmla="*/ 3412424 w 8273144"/>
              <a:gd name="connsiteY0" fmla="*/ 0 h 6883399"/>
              <a:gd name="connsiteX1" fmla="*/ 8273144 w 8273144"/>
              <a:gd name="connsiteY1" fmla="*/ 0 h 6883399"/>
              <a:gd name="connsiteX2" fmla="*/ 955265 w 8273144"/>
              <a:gd name="connsiteY2" fmla="*/ 6883399 h 6883399"/>
              <a:gd name="connsiteX3" fmla="*/ 0 w 8273144"/>
              <a:gd name="connsiteY3" fmla="*/ 6883399 h 6883399"/>
              <a:gd name="connsiteX4" fmla="*/ 0 w 8273144"/>
              <a:gd name="connsiteY4" fmla="*/ 3209820 h 688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3144" h="6883399">
                <a:moveTo>
                  <a:pt x="3412424" y="0"/>
                </a:moveTo>
                <a:lnTo>
                  <a:pt x="8273144" y="0"/>
                </a:lnTo>
                <a:lnTo>
                  <a:pt x="955265" y="6883399"/>
                </a:lnTo>
                <a:lnTo>
                  <a:pt x="0" y="6883399"/>
                </a:lnTo>
                <a:lnTo>
                  <a:pt x="0" y="32098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811893" y="-25399"/>
            <a:ext cx="7461250" cy="6883399"/>
          </a:xfrm>
          <a:prstGeom prst="parallelogram">
            <a:avLst>
              <a:gd name="adj" fmla="val 10511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flipH="1">
            <a:off x="10820399" y="5486400"/>
            <a:ext cx="1371599" cy="137159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412514" y="330695"/>
            <a:ext cx="2593527" cy="434480"/>
            <a:chOff x="9484204" y="6156095"/>
            <a:chExt cx="2593527" cy="434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9484204" y="6156095"/>
              <a:ext cx="392243" cy="393549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31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7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4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4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8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9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0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2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3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910764" y="6171283"/>
              <a:ext cx="2166967" cy="419292"/>
              <a:chOff x="6687090" y="2437568"/>
              <a:chExt cx="3800870" cy="735440"/>
            </a:xfrm>
            <a:solidFill>
              <a:schemeClr val="accent1"/>
            </a:solidFill>
          </p:grpSpPr>
          <p:sp>
            <p:nvSpPr>
              <p:cNvPr id="15" name="文本框 14"/>
              <p:cNvSpPr txBox="1"/>
              <p:nvPr/>
            </p:nvSpPr>
            <p:spPr>
              <a:xfrm>
                <a:off x="6687090" y="2903088"/>
                <a:ext cx="3800870" cy="26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GUNLIN UNIVERSITY OF ELECTRONIC TECHNOLOGY</a:t>
                </a:r>
                <a:endParaRPr lang="zh-CN" altLang="en-US" sz="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6851761" y="2437568"/>
                <a:ext cx="3620338" cy="470381"/>
                <a:chOff x="3451226" y="1804988"/>
                <a:chExt cx="7208838" cy="936626"/>
              </a:xfrm>
              <a:grpFill/>
            </p:grpSpPr>
            <p:sp>
              <p:nvSpPr>
                <p:cNvPr id="17" name="Freeform 65"/>
                <p:cNvSpPr>
                  <a:spLocks/>
                </p:cNvSpPr>
                <p:nvPr/>
              </p:nvSpPr>
              <p:spPr bwMode="auto">
                <a:xfrm>
                  <a:off x="3451226" y="1876426"/>
                  <a:ext cx="490538" cy="728663"/>
                </a:xfrm>
                <a:custGeom>
                  <a:avLst/>
                  <a:gdLst>
                    <a:gd name="T0" fmla="*/ 184 w 319"/>
                    <a:gd name="T1" fmla="*/ 100 h 473"/>
                    <a:gd name="T2" fmla="*/ 222 w 319"/>
                    <a:gd name="T3" fmla="*/ 20 h 473"/>
                    <a:gd name="T4" fmla="*/ 256 w 319"/>
                    <a:gd name="T5" fmla="*/ 38 h 473"/>
                    <a:gd name="T6" fmla="*/ 267 w 319"/>
                    <a:gd name="T7" fmla="*/ 91 h 473"/>
                    <a:gd name="T8" fmla="*/ 318 w 319"/>
                    <a:gd name="T9" fmla="*/ 126 h 473"/>
                    <a:gd name="T10" fmla="*/ 289 w 319"/>
                    <a:gd name="T11" fmla="*/ 156 h 473"/>
                    <a:gd name="T12" fmla="*/ 209 w 319"/>
                    <a:gd name="T13" fmla="*/ 209 h 473"/>
                    <a:gd name="T14" fmla="*/ 216 w 319"/>
                    <a:gd name="T15" fmla="*/ 245 h 473"/>
                    <a:gd name="T16" fmla="*/ 275 w 319"/>
                    <a:gd name="T17" fmla="*/ 209 h 473"/>
                    <a:gd name="T18" fmla="*/ 271 w 319"/>
                    <a:gd name="T19" fmla="*/ 257 h 473"/>
                    <a:gd name="T20" fmla="*/ 199 w 319"/>
                    <a:gd name="T21" fmla="*/ 321 h 473"/>
                    <a:gd name="T22" fmla="*/ 189 w 319"/>
                    <a:gd name="T23" fmla="*/ 472 h 473"/>
                    <a:gd name="T24" fmla="*/ 146 w 319"/>
                    <a:gd name="T25" fmla="*/ 458 h 473"/>
                    <a:gd name="T26" fmla="*/ 130 w 319"/>
                    <a:gd name="T27" fmla="*/ 418 h 473"/>
                    <a:gd name="T28" fmla="*/ 128 w 319"/>
                    <a:gd name="T29" fmla="*/ 374 h 473"/>
                    <a:gd name="T30" fmla="*/ 101 w 319"/>
                    <a:gd name="T31" fmla="*/ 382 h 473"/>
                    <a:gd name="T32" fmla="*/ 44 w 319"/>
                    <a:gd name="T33" fmla="*/ 399 h 473"/>
                    <a:gd name="T34" fmla="*/ 45 w 319"/>
                    <a:gd name="T35" fmla="*/ 335 h 473"/>
                    <a:gd name="T36" fmla="*/ 109 w 319"/>
                    <a:gd name="T37" fmla="*/ 272 h 473"/>
                    <a:gd name="T38" fmla="*/ 152 w 319"/>
                    <a:gd name="T39" fmla="*/ 244 h 473"/>
                    <a:gd name="T40" fmla="*/ 137 w 319"/>
                    <a:gd name="T41" fmla="*/ 211 h 473"/>
                    <a:gd name="T42" fmla="*/ 26 w 319"/>
                    <a:gd name="T43" fmla="*/ 201 h 473"/>
                    <a:gd name="T44" fmla="*/ 29 w 319"/>
                    <a:gd name="T45" fmla="*/ 158 h 473"/>
                    <a:gd name="T46" fmla="*/ 184 w 319"/>
                    <a:gd name="T47" fmla="*/ 10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9" h="473">
                      <a:moveTo>
                        <a:pt x="184" y="100"/>
                      </a:moveTo>
                      <a:cubicBezTo>
                        <a:pt x="184" y="100"/>
                        <a:pt x="208" y="40"/>
                        <a:pt x="222" y="20"/>
                      </a:cubicBezTo>
                      <a:cubicBezTo>
                        <a:pt x="236" y="0"/>
                        <a:pt x="256" y="10"/>
                        <a:pt x="256" y="38"/>
                      </a:cubicBezTo>
                      <a:cubicBezTo>
                        <a:pt x="256" y="66"/>
                        <a:pt x="249" y="78"/>
                        <a:pt x="267" y="91"/>
                      </a:cubicBezTo>
                      <a:cubicBezTo>
                        <a:pt x="285" y="104"/>
                        <a:pt x="318" y="110"/>
                        <a:pt x="318" y="126"/>
                      </a:cubicBezTo>
                      <a:cubicBezTo>
                        <a:pt x="318" y="142"/>
                        <a:pt x="319" y="145"/>
                        <a:pt x="289" y="156"/>
                      </a:cubicBezTo>
                      <a:cubicBezTo>
                        <a:pt x="259" y="167"/>
                        <a:pt x="214" y="188"/>
                        <a:pt x="209" y="209"/>
                      </a:cubicBezTo>
                      <a:cubicBezTo>
                        <a:pt x="204" y="230"/>
                        <a:pt x="197" y="257"/>
                        <a:pt x="216" y="245"/>
                      </a:cubicBezTo>
                      <a:cubicBezTo>
                        <a:pt x="235" y="233"/>
                        <a:pt x="271" y="214"/>
                        <a:pt x="275" y="209"/>
                      </a:cubicBezTo>
                      <a:cubicBezTo>
                        <a:pt x="279" y="204"/>
                        <a:pt x="281" y="243"/>
                        <a:pt x="271" y="257"/>
                      </a:cubicBezTo>
                      <a:cubicBezTo>
                        <a:pt x="261" y="271"/>
                        <a:pt x="205" y="311"/>
                        <a:pt x="199" y="321"/>
                      </a:cubicBezTo>
                      <a:cubicBezTo>
                        <a:pt x="193" y="331"/>
                        <a:pt x="188" y="439"/>
                        <a:pt x="189" y="472"/>
                      </a:cubicBezTo>
                      <a:cubicBezTo>
                        <a:pt x="189" y="472"/>
                        <a:pt x="154" y="473"/>
                        <a:pt x="146" y="458"/>
                      </a:cubicBezTo>
                      <a:cubicBezTo>
                        <a:pt x="138" y="443"/>
                        <a:pt x="130" y="423"/>
                        <a:pt x="130" y="418"/>
                      </a:cubicBezTo>
                      <a:cubicBezTo>
                        <a:pt x="130" y="413"/>
                        <a:pt x="128" y="374"/>
                        <a:pt x="128" y="374"/>
                      </a:cubicBezTo>
                      <a:cubicBezTo>
                        <a:pt x="128" y="374"/>
                        <a:pt x="107" y="371"/>
                        <a:pt x="101" y="382"/>
                      </a:cubicBezTo>
                      <a:cubicBezTo>
                        <a:pt x="95" y="393"/>
                        <a:pt x="58" y="415"/>
                        <a:pt x="44" y="399"/>
                      </a:cubicBezTo>
                      <a:cubicBezTo>
                        <a:pt x="30" y="383"/>
                        <a:pt x="31" y="351"/>
                        <a:pt x="45" y="335"/>
                      </a:cubicBezTo>
                      <a:cubicBezTo>
                        <a:pt x="59" y="319"/>
                        <a:pt x="105" y="276"/>
                        <a:pt x="109" y="272"/>
                      </a:cubicBezTo>
                      <a:cubicBezTo>
                        <a:pt x="113" y="268"/>
                        <a:pt x="151" y="255"/>
                        <a:pt x="152" y="244"/>
                      </a:cubicBezTo>
                      <a:cubicBezTo>
                        <a:pt x="153" y="233"/>
                        <a:pt x="163" y="198"/>
                        <a:pt x="137" y="211"/>
                      </a:cubicBezTo>
                      <a:cubicBezTo>
                        <a:pt x="115" y="222"/>
                        <a:pt x="50" y="234"/>
                        <a:pt x="26" y="201"/>
                      </a:cubicBezTo>
                      <a:cubicBezTo>
                        <a:pt x="2" y="168"/>
                        <a:pt x="0" y="149"/>
                        <a:pt x="29" y="158"/>
                      </a:cubicBezTo>
                      <a:cubicBezTo>
                        <a:pt x="58" y="167"/>
                        <a:pt x="166" y="119"/>
                        <a:pt x="184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Freeform 66"/>
                <p:cNvSpPr>
                  <a:spLocks/>
                </p:cNvSpPr>
                <p:nvPr/>
              </p:nvSpPr>
              <p:spPr bwMode="auto">
                <a:xfrm>
                  <a:off x="3914776" y="1822451"/>
                  <a:ext cx="384175" cy="815975"/>
                </a:xfrm>
                <a:custGeom>
                  <a:avLst/>
                  <a:gdLst>
                    <a:gd name="T0" fmla="*/ 106 w 250"/>
                    <a:gd name="T1" fmla="*/ 118 h 529"/>
                    <a:gd name="T2" fmla="*/ 126 w 250"/>
                    <a:gd name="T3" fmla="*/ 34 h 529"/>
                    <a:gd name="T4" fmla="*/ 161 w 250"/>
                    <a:gd name="T5" fmla="*/ 20 h 529"/>
                    <a:gd name="T6" fmla="*/ 162 w 250"/>
                    <a:gd name="T7" fmla="*/ 69 h 529"/>
                    <a:gd name="T8" fmla="*/ 151 w 250"/>
                    <a:gd name="T9" fmla="*/ 111 h 529"/>
                    <a:gd name="T10" fmla="*/ 176 w 250"/>
                    <a:gd name="T11" fmla="*/ 110 h 529"/>
                    <a:gd name="T12" fmla="*/ 233 w 250"/>
                    <a:gd name="T13" fmla="*/ 96 h 529"/>
                    <a:gd name="T14" fmla="*/ 227 w 250"/>
                    <a:gd name="T15" fmla="*/ 125 h 529"/>
                    <a:gd name="T16" fmla="*/ 152 w 250"/>
                    <a:gd name="T17" fmla="*/ 139 h 529"/>
                    <a:gd name="T18" fmla="*/ 141 w 250"/>
                    <a:gd name="T19" fmla="*/ 162 h 529"/>
                    <a:gd name="T20" fmla="*/ 136 w 250"/>
                    <a:gd name="T21" fmla="*/ 206 h 529"/>
                    <a:gd name="T22" fmla="*/ 216 w 250"/>
                    <a:gd name="T23" fmla="*/ 217 h 529"/>
                    <a:gd name="T24" fmla="*/ 192 w 250"/>
                    <a:gd name="T25" fmla="*/ 250 h 529"/>
                    <a:gd name="T26" fmla="*/ 157 w 250"/>
                    <a:gd name="T27" fmla="*/ 256 h 529"/>
                    <a:gd name="T28" fmla="*/ 142 w 250"/>
                    <a:gd name="T29" fmla="*/ 297 h 529"/>
                    <a:gd name="T30" fmla="*/ 167 w 250"/>
                    <a:gd name="T31" fmla="*/ 324 h 529"/>
                    <a:gd name="T32" fmla="*/ 201 w 250"/>
                    <a:gd name="T33" fmla="*/ 381 h 529"/>
                    <a:gd name="T34" fmla="*/ 180 w 250"/>
                    <a:gd name="T35" fmla="*/ 436 h 529"/>
                    <a:gd name="T36" fmla="*/ 202 w 250"/>
                    <a:gd name="T37" fmla="*/ 508 h 529"/>
                    <a:gd name="T38" fmla="*/ 128 w 250"/>
                    <a:gd name="T39" fmla="*/ 489 h 529"/>
                    <a:gd name="T40" fmla="*/ 88 w 250"/>
                    <a:gd name="T41" fmla="*/ 473 h 529"/>
                    <a:gd name="T42" fmla="*/ 78 w 250"/>
                    <a:gd name="T43" fmla="*/ 401 h 529"/>
                    <a:gd name="T44" fmla="*/ 80 w 250"/>
                    <a:gd name="T45" fmla="*/ 362 h 529"/>
                    <a:gd name="T46" fmla="*/ 18 w 250"/>
                    <a:gd name="T47" fmla="*/ 345 h 529"/>
                    <a:gd name="T48" fmla="*/ 38 w 250"/>
                    <a:gd name="T49" fmla="*/ 317 h 529"/>
                    <a:gd name="T50" fmla="*/ 93 w 250"/>
                    <a:gd name="T51" fmla="*/ 320 h 529"/>
                    <a:gd name="T52" fmla="*/ 109 w 250"/>
                    <a:gd name="T53" fmla="*/ 276 h 529"/>
                    <a:gd name="T54" fmla="*/ 66 w 250"/>
                    <a:gd name="T55" fmla="*/ 261 h 529"/>
                    <a:gd name="T56" fmla="*/ 46 w 250"/>
                    <a:gd name="T57" fmla="*/ 273 h 529"/>
                    <a:gd name="T58" fmla="*/ 8 w 250"/>
                    <a:gd name="T59" fmla="*/ 273 h 529"/>
                    <a:gd name="T60" fmla="*/ 23 w 250"/>
                    <a:gd name="T61" fmla="*/ 231 h 529"/>
                    <a:gd name="T62" fmla="*/ 87 w 250"/>
                    <a:gd name="T63" fmla="*/ 211 h 529"/>
                    <a:gd name="T64" fmla="*/ 79 w 250"/>
                    <a:gd name="T65" fmla="*/ 168 h 529"/>
                    <a:gd name="T66" fmla="*/ 56 w 250"/>
                    <a:gd name="T67" fmla="*/ 139 h 529"/>
                    <a:gd name="T68" fmla="*/ 106 w 250"/>
                    <a:gd name="T69" fmla="*/ 118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529">
                      <a:moveTo>
                        <a:pt x="106" y="118"/>
                      </a:moveTo>
                      <a:cubicBezTo>
                        <a:pt x="106" y="118"/>
                        <a:pt x="119" y="47"/>
                        <a:pt x="126" y="34"/>
                      </a:cubicBezTo>
                      <a:cubicBezTo>
                        <a:pt x="133" y="21"/>
                        <a:pt x="148" y="0"/>
                        <a:pt x="161" y="20"/>
                      </a:cubicBezTo>
                      <a:cubicBezTo>
                        <a:pt x="174" y="40"/>
                        <a:pt x="173" y="53"/>
                        <a:pt x="162" y="69"/>
                      </a:cubicBezTo>
                      <a:cubicBezTo>
                        <a:pt x="151" y="85"/>
                        <a:pt x="151" y="107"/>
                        <a:pt x="151" y="111"/>
                      </a:cubicBezTo>
                      <a:cubicBezTo>
                        <a:pt x="151" y="115"/>
                        <a:pt x="170" y="112"/>
                        <a:pt x="176" y="110"/>
                      </a:cubicBezTo>
                      <a:cubicBezTo>
                        <a:pt x="201" y="99"/>
                        <a:pt x="221" y="92"/>
                        <a:pt x="233" y="96"/>
                      </a:cubicBezTo>
                      <a:cubicBezTo>
                        <a:pt x="242" y="99"/>
                        <a:pt x="250" y="113"/>
                        <a:pt x="227" y="125"/>
                      </a:cubicBezTo>
                      <a:cubicBezTo>
                        <a:pt x="188" y="147"/>
                        <a:pt x="152" y="139"/>
                        <a:pt x="152" y="139"/>
                      </a:cubicBezTo>
                      <a:cubicBezTo>
                        <a:pt x="152" y="139"/>
                        <a:pt x="145" y="142"/>
                        <a:pt x="141" y="162"/>
                      </a:cubicBezTo>
                      <a:cubicBezTo>
                        <a:pt x="137" y="182"/>
                        <a:pt x="136" y="206"/>
                        <a:pt x="136" y="206"/>
                      </a:cubicBezTo>
                      <a:cubicBezTo>
                        <a:pt x="136" y="206"/>
                        <a:pt x="206" y="204"/>
                        <a:pt x="216" y="217"/>
                      </a:cubicBezTo>
                      <a:cubicBezTo>
                        <a:pt x="226" y="230"/>
                        <a:pt x="226" y="265"/>
                        <a:pt x="192" y="250"/>
                      </a:cubicBezTo>
                      <a:cubicBezTo>
                        <a:pt x="167" y="243"/>
                        <a:pt x="167" y="246"/>
                        <a:pt x="157" y="256"/>
                      </a:cubicBezTo>
                      <a:cubicBezTo>
                        <a:pt x="147" y="266"/>
                        <a:pt x="136" y="273"/>
                        <a:pt x="142" y="297"/>
                      </a:cubicBezTo>
                      <a:cubicBezTo>
                        <a:pt x="148" y="321"/>
                        <a:pt x="154" y="322"/>
                        <a:pt x="167" y="324"/>
                      </a:cubicBezTo>
                      <a:cubicBezTo>
                        <a:pt x="180" y="326"/>
                        <a:pt x="219" y="339"/>
                        <a:pt x="201" y="381"/>
                      </a:cubicBezTo>
                      <a:cubicBezTo>
                        <a:pt x="201" y="381"/>
                        <a:pt x="158" y="418"/>
                        <a:pt x="180" y="436"/>
                      </a:cubicBezTo>
                      <a:cubicBezTo>
                        <a:pt x="201" y="453"/>
                        <a:pt x="222" y="486"/>
                        <a:pt x="202" y="508"/>
                      </a:cubicBezTo>
                      <a:cubicBezTo>
                        <a:pt x="182" y="529"/>
                        <a:pt x="145" y="493"/>
                        <a:pt x="128" y="489"/>
                      </a:cubicBezTo>
                      <a:cubicBezTo>
                        <a:pt x="110" y="485"/>
                        <a:pt x="105" y="485"/>
                        <a:pt x="88" y="473"/>
                      </a:cubicBezTo>
                      <a:cubicBezTo>
                        <a:pt x="70" y="461"/>
                        <a:pt x="57" y="424"/>
                        <a:pt x="78" y="401"/>
                      </a:cubicBezTo>
                      <a:cubicBezTo>
                        <a:pt x="100" y="378"/>
                        <a:pt x="136" y="361"/>
                        <a:pt x="80" y="362"/>
                      </a:cubicBezTo>
                      <a:cubicBezTo>
                        <a:pt x="24" y="364"/>
                        <a:pt x="18" y="345"/>
                        <a:pt x="18" y="345"/>
                      </a:cubicBezTo>
                      <a:cubicBezTo>
                        <a:pt x="18" y="345"/>
                        <a:pt x="2" y="294"/>
                        <a:pt x="38" y="317"/>
                      </a:cubicBezTo>
                      <a:cubicBezTo>
                        <a:pt x="38" y="317"/>
                        <a:pt x="80" y="328"/>
                        <a:pt x="93" y="320"/>
                      </a:cubicBezTo>
                      <a:cubicBezTo>
                        <a:pt x="106" y="312"/>
                        <a:pt x="109" y="276"/>
                        <a:pt x="109" y="276"/>
                      </a:cubicBezTo>
                      <a:cubicBezTo>
                        <a:pt x="109" y="276"/>
                        <a:pt x="122" y="250"/>
                        <a:pt x="66" y="261"/>
                      </a:cubicBezTo>
                      <a:cubicBezTo>
                        <a:pt x="66" y="261"/>
                        <a:pt x="51" y="262"/>
                        <a:pt x="46" y="273"/>
                      </a:cubicBezTo>
                      <a:cubicBezTo>
                        <a:pt x="42" y="284"/>
                        <a:pt x="15" y="284"/>
                        <a:pt x="8" y="273"/>
                      </a:cubicBezTo>
                      <a:cubicBezTo>
                        <a:pt x="0" y="262"/>
                        <a:pt x="1" y="230"/>
                        <a:pt x="23" y="231"/>
                      </a:cubicBezTo>
                      <a:cubicBezTo>
                        <a:pt x="45" y="232"/>
                        <a:pt x="82" y="222"/>
                        <a:pt x="87" y="211"/>
                      </a:cubicBezTo>
                      <a:cubicBezTo>
                        <a:pt x="92" y="200"/>
                        <a:pt x="98" y="174"/>
                        <a:pt x="79" y="168"/>
                      </a:cubicBezTo>
                      <a:cubicBezTo>
                        <a:pt x="60" y="161"/>
                        <a:pt x="44" y="154"/>
                        <a:pt x="56" y="139"/>
                      </a:cubicBezTo>
                      <a:cubicBezTo>
                        <a:pt x="68" y="124"/>
                        <a:pt x="92" y="136"/>
                        <a:pt x="106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9" name="Freeform 67"/>
                <p:cNvSpPr>
                  <a:spLocks/>
                </p:cNvSpPr>
                <p:nvPr/>
              </p:nvSpPr>
              <p:spPr bwMode="auto">
                <a:xfrm>
                  <a:off x="4387851" y="1905001"/>
                  <a:ext cx="471488" cy="647700"/>
                </a:xfrm>
                <a:custGeom>
                  <a:avLst/>
                  <a:gdLst>
                    <a:gd name="T0" fmla="*/ 269 w 307"/>
                    <a:gd name="T1" fmla="*/ 4 h 420"/>
                    <a:gd name="T2" fmla="*/ 306 w 307"/>
                    <a:gd name="T3" fmla="*/ 24 h 420"/>
                    <a:gd name="T4" fmla="*/ 283 w 307"/>
                    <a:gd name="T5" fmla="*/ 70 h 420"/>
                    <a:gd name="T6" fmla="*/ 281 w 307"/>
                    <a:gd name="T7" fmla="*/ 111 h 420"/>
                    <a:gd name="T8" fmla="*/ 268 w 307"/>
                    <a:gd name="T9" fmla="*/ 152 h 420"/>
                    <a:gd name="T10" fmla="*/ 256 w 307"/>
                    <a:gd name="T11" fmla="*/ 208 h 420"/>
                    <a:gd name="T12" fmla="*/ 282 w 307"/>
                    <a:gd name="T13" fmla="*/ 202 h 420"/>
                    <a:gd name="T14" fmla="*/ 259 w 307"/>
                    <a:gd name="T15" fmla="*/ 234 h 420"/>
                    <a:gd name="T16" fmla="*/ 258 w 307"/>
                    <a:gd name="T17" fmla="*/ 263 h 420"/>
                    <a:gd name="T18" fmla="*/ 248 w 307"/>
                    <a:gd name="T19" fmla="*/ 283 h 420"/>
                    <a:gd name="T20" fmla="*/ 244 w 307"/>
                    <a:gd name="T21" fmla="*/ 394 h 420"/>
                    <a:gd name="T22" fmla="*/ 197 w 307"/>
                    <a:gd name="T23" fmla="*/ 382 h 420"/>
                    <a:gd name="T24" fmla="*/ 188 w 307"/>
                    <a:gd name="T25" fmla="*/ 322 h 420"/>
                    <a:gd name="T26" fmla="*/ 148 w 307"/>
                    <a:gd name="T27" fmla="*/ 356 h 420"/>
                    <a:gd name="T28" fmla="*/ 94 w 307"/>
                    <a:gd name="T29" fmla="*/ 306 h 420"/>
                    <a:gd name="T30" fmla="*/ 141 w 307"/>
                    <a:gd name="T31" fmla="*/ 251 h 420"/>
                    <a:gd name="T32" fmla="*/ 172 w 307"/>
                    <a:gd name="T33" fmla="*/ 239 h 420"/>
                    <a:gd name="T34" fmla="*/ 181 w 307"/>
                    <a:gd name="T35" fmla="*/ 262 h 420"/>
                    <a:gd name="T36" fmla="*/ 210 w 307"/>
                    <a:gd name="T37" fmla="*/ 234 h 420"/>
                    <a:gd name="T38" fmla="*/ 222 w 307"/>
                    <a:gd name="T39" fmla="*/ 162 h 420"/>
                    <a:gd name="T40" fmla="*/ 53 w 307"/>
                    <a:gd name="T41" fmla="*/ 202 h 420"/>
                    <a:gd name="T42" fmla="*/ 1 w 307"/>
                    <a:gd name="T43" fmla="*/ 169 h 420"/>
                    <a:gd name="T44" fmla="*/ 29 w 307"/>
                    <a:gd name="T45" fmla="*/ 159 h 420"/>
                    <a:gd name="T46" fmla="*/ 140 w 307"/>
                    <a:gd name="T47" fmla="*/ 148 h 420"/>
                    <a:gd name="T48" fmla="*/ 231 w 307"/>
                    <a:gd name="T49" fmla="*/ 118 h 420"/>
                    <a:gd name="T50" fmla="*/ 269 w 307"/>
                    <a:gd name="T51" fmla="*/ 4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420">
                      <a:moveTo>
                        <a:pt x="269" y="4"/>
                      </a:moveTo>
                      <a:cubicBezTo>
                        <a:pt x="269" y="4"/>
                        <a:pt x="307" y="0"/>
                        <a:pt x="306" y="24"/>
                      </a:cubicBezTo>
                      <a:cubicBezTo>
                        <a:pt x="305" y="48"/>
                        <a:pt x="287" y="61"/>
                        <a:pt x="283" y="70"/>
                      </a:cubicBezTo>
                      <a:cubicBezTo>
                        <a:pt x="279" y="79"/>
                        <a:pt x="279" y="104"/>
                        <a:pt x="281" y="111"/>
                      </a:cubicBezTo>
                      <a:cubicBezTo>
                        <a:pt x="283" y="118"/>
                        <a:pt x="299" y="123"/>
                        <a:pt x="268" y="152"/>
                      </a:cubicBezTo>
                      <a:cubicBezTo>
                        <a:pt x="268" y="152"/>
                        <a:pt x="250" y="181"/>
                        <a:pt x="256" y="208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67" y="216"/>
                        <a:pt x="259" y="234"/>
                      </a:cubicBezTo>
                      <a:cubicBezTo>
                        <a:pt x="251" y="252"/>
                        <a:pt x="268" y="251"/>
                        <a:pt x="258" y="263"/>
                      </a:cubicBezTo>
                      <a:cubicBezTo>
                        <a:pt x="249" y="275"/>
                        <a:pt x="248" y="283"/>
                        <a:pt x="248" y="283"/>
                      </a:cubicBezTo>
                      <a:cubicBezTo>
                        <a:pt x="244" y="394"/>
                        <a:pt x="244" y="394"/>
                        <a:pt x="244" y="394"/>
                      </a:cubicBezTo>
                      <a:cubicBezTo>
                        <a:pt x="244" y="394"/>
                        <a:pt x="209" y="420"/>
                        <a:pt x="197" y="382"/>
                      </a:cubicBezTo>
                      <a:cubicBezTo>
                        <a:pt x="185" y="343"/>
                        <a:pt x="208" y="319"/>
                        <a:pt x="188" y="322"/>
                      </a:cubicBezTo>
                      <a:cubicBezTo>
                        <a:pt x="168" y="324"/>
                        <a:pt x="161" y="346"/>
                        <a:pt x="148" y="356"/>
                      </a:cubicBezTo>
                      <a:cubicBezTo>
                        <a:pt x="134" y="367"/>
                        <a:pt x="60" y="366"/>
                        <a:pt x="94" y="306"/>
                      </a:cubicBezTo>
                      <a:cubicBezTo>
                        <a:pt x="141" y="251"/>
                        <a:pt x="141" y="251"/>
                        <a:pt x="141" y="251"/>
                      </a:cubicBezTo>
                      <a:cubicBezTo>
                        <a:pt x="141" y="251"/>
                        <a:pt x="161" y="238"/>
                        <a:pt x="172" y="239"/>
                      </a:cubicBezTo>
                      <a:cubicBezTo>
                        <a:pt x="182" y="240"/>
                        <a:pt x="181" y="262"/>
                        <a:pt x="181" y="262"/>
                      </a:cubicBezTo>
                      <a:cubicBezTo>
                        <a:pt x="181" y="262"/>
                        <a:pt x="197" y="266"/>
                        <a:pt x="210" y="234"/>
                      </a:cubicBezTo>
                      <a:cubicBezTo>
                        <a:pt x="224" y="202"/>
                        <a:pt x="222" y="166"/>
                        <a:pt x="222" y="162"/>
                      </a:cubicBezTo>
                      <a:cubicBezTo>
                        <a:pt x="222" y="158"/>
                        <a:pt x="106" y="195"/>
                        <a:pt x="53" y="202"/>
                      </a:cubicBezTo>
                      <a:cubicBezTo>
                        <a:pt x="0" y="208"/>
                        <a:pt x="1" y="179"/>
                        <a:pt x="1" y="169"/>
                      </a:cubicBezTo>
                      <a:cubicBezTo>
                        <a:pt x="1" y="159"/>
                        <a:pt x="17" y="151"/>
                        <a:pt x="29" y="159"/>
                      </a:cubicBezTo>
                      <a:cubicBezTo>
                        <a:pt x="41" y="167"/>
                        <a:pt x="72" y="166"/>
                        <a:pt x="140" y="148"/>
                      </a:cubicBezTo>
                      <a:cubicBezTo>
                        <a:pt x="208" y="130"/>
                        <a:pt x="227" y="128"/>
                        <a:pt x="231" y="118"/>
                      </a:cubicBezTo>
                      <a:cubicBezTo>
                        <a:pt x="235" y="108"/>
                        <a:pt x="265" y="31"/>
                        <a:pt x="26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" name="Freeform 68"/>
                <p:cNvSpPr>
                  <a:spLocks/>
                </p:cNvSpPr>
                <p:nvPr/>
              </p:nvSpPr>
              <p:spPr bwMode="auto">
                <a:xfrm>
                  <a:off x="4830763" y="1844676"/>
                  <a:ext cx="585788" cy="801688"/>
                </a:xfrm>
                <a:custGeom>
                  <a:avLst/>
                  <a:gdLst>
                    <a:gd name="T0" fmla="*/ 154 w 382"/>
                    <a:gd name="T1" fmla="*/ 130 h 521"/>
                    <a:gd name="T2" fmla="*/ 156 w 382"/>
                    <a:gd name="T3" fmla="*/ 51 h 521"/>
                    <a:gd name="T4" fmla="*/ 190 w 382"/>
                    <a:gd name="T5" fmla="*/ 38 h 521"/>
                    <a:gd name="T6" fmla="*/ 198 w 382"/>
                    <a:gd name="T7" fmla="*/ 136 h 521"/>
                    <a:gd name="T8" fmla="*/ 268 w 382"/>
                    <a:gd name="T9" fmla="*/ 146 h 521"/>
                    <a:gd name="T10" fmla="*/ 258 w 382"/>
                    <a:gd name="T11" fmla="*/ 192 h 521"/>
                    <a:gd name="T12" fmla="*/ 229 w 382"/>
                    <a:gd name="T13" fmla="*/ 198 h 521"/>
                    <a:gd name="T14" fmla="*/ 194 w 382"/>
                    <a:gd name="T15" fmla="*/ 271 h 521"/>
                    <a:gd name="T16" fmla="*/ 238 w 382"/>
                    <a:gd name="T17" fmla="*/ 302 h 521"/>
                    <a:gd name="T18" fmla="*/ 350 w 382"/>
                    <a:gd name="T19" fmla="*/ 320 h 521"/>
                    <a:gd name="T20" fmla="*/ 349 w 382"/>
                    <a:gd name="T21" fmla="*/ 371 h 521"/>
                    <a:gd name="T22" fmla="*/ 193 w 382"/>
                    <a:gd name="T23" fmla="*/ 331 h 521"/>
                    <a:gd name="T24" fmla="*/ 194 w 382"/>
                    <a:gd name="T25" fmla="*/ 488 h 521"/>
                    <a:gd name="T26" fmla="*/ 149 w 382"/>
                    <a:gd name="T27" fmla="*/ 482 h 521"/>
                    <a:gd name="T28" fmla="*/ 141 w 382"/>
                    <a:gd name="T29" fmla="*/ 430 h 521"/>
                    <a:gd name="T30" fmla="*/ 149 w 382"/>
                    <a:gd name="T31" fmla="*/ 356 h 521"/>
                    <a:gd name="T32" fmla="*/ 129 w 382"/>
                    <a:gd name="T33" fmla="*/ 316 h 521"/>
                    <a:gd name="T34" fmla="*/ 86 w 382"/>
                    <a:gd name="T35" fmla="*/ 331 h 521"/>
                    <a:gd name="T36" fmla="*/ 18 w 382"/>
                    <a:gd name="T37" fmla="*/ 354 h 521"/>
                    <a:gd name="T38" fmla="*/ 29 w 382"/>
                    <a:gd name="T39" fmla="*/ 299 h 521"/>
                    <a:gd name="T40" fmla="*/ 116 w 382"/>
                    <a:gd name="T41" fmla="*/ 231 h 521"/>
                    <a:gd name="T42" fmla="*/ 101 w 382"/>
                    <a:gd name="T43" fmla="*/ 219 h 521"/>
                    <a:gd name="T44" fmla="*/ 24 w 382"/>
                    <a:gd name="T45" fmla="*/ 210 h 521"/>
                    <a:gd name="T46" fmla="*/ 4 w 382"/>
                    <a:gd name="T47" fmla="*/ 184 h 521"/>
                    <a:gd name="T48" fmla="*/ 34 w 382"/>
                    <a:gd name="T49" fmla="*/ 166 h 521"/>
                    <a:gd name="T50" fmla="*/ 154 w 382"/>
                    <a:gd name="T51" fmla="*/ 13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82" h="521">
                      <a:moveTo>
                        <a:pt x="154" y="130"/>
                      </a:moveTo>
                      <a:cubicBezTo>
                        <a:pt x="154" y="130"/>
                        <a:pt x="165" y="62"/>
                        <a:pt x="156" y="51"/>
                      </a:cubicBezTo>
                      <a:cubicBezTo>
                        <a:pt x="146" y="40"/>
                        <a:pt x="162" y="0"/>
                        <a:pt x="190" y="38"/>
                      </a:cubicBezTo>
                      <a:cubicBezTo>
                        <a:pt x="190" y="38"/>
                        <a:pt x="204" y="72"/>
                        <a:pt x="198" y="136"/>
                      </a:cubicBezTo>
                      <a:cubicBezTo>
                        <a:pt x="198" y="136"/>
                        <a:pt x="257" y="130"/>
                        <a:pt x="268" y="146"/>
                      </a:cubicBezTo>
                      <a:cubicBezTo>
                        <a:pt x="283" y="168"/>
                        <a:pt x="288" y="187"/>
                        <a:pt x="258" y="192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9" y="198"/>
                        <a:pt x="190" y="211"/>
                        <a:pt x="194" y="271"/>
                      </a:cubicBezTo>
                      <a:cubicBezTo>
                        <a:pt x="194" y="271"/>
                        <a:pt x="184" y="295"/>
                        <a:pt x="238" y="302"/>
                      </a:cubicBezTo>
                      <a:cubicBezTo>
                        <a:pt x="293" y="308"/>
                        <a:pt x="318" y="306"/>
                        <a:pt x="350" y="320"/>
                      </a:cubicBezTo>
                      <a:cubicBezTo>
                        <a:pt x="382" y="335"/>
                        <a:pt x="378" y="358"/>
                        <a:pt x="349" y="371"/>
                      </a:cubicBezTo>
                      <a:cubicBezTo>
                        <a:pt x="320" y="384"/>
                        <a:pt x="225" y="363"/>
                        <a:pt x="193" y="331"/>
                      </a:cubicBezTo>
                      <a:cubicBezTo>
                        <a:pt x="194" y="488"/>
                        <a:pt x="194" y="488"/>
                        <a:pt x="194" y="488"/>
                      </a:cubicBezTo>
                      <a:cubicBezTo>
                        <a:pt x="194" y="488"/>
                        <a:pt x="174" y="521"/>
                        <a:pt x="149" y="482"/>
                      </a:cubicBezTo>
                      <a:cubicBezTo>
                        <a:pt x="137" y="462"/>
                        <a:pt x="140" y="436"/>
                        <a:pt x="141" y="430"/>
                      </a:cubicBezTo>
                      <a:cubicBezTo>
                        <a:pt x="142" y="423"/>
                        <a:pt x="149" y="371"/>
                        <a:pt x="149" y="356"/>
                      </a:cubicBezTo>
                      <a:cubicBezTo>
                        <a:pt x="149" y="342"/>
                        <a:pt x="140" y="323"/>
                        <a:pt x="129" y="316"/>
                      </a:cubicBezTo>
                      <a:cubicBezTo>
                        <a:pt x="118" y="310"/>
                        <a:pt x="108" y="308"/>
                        <a:pt x="86" y="331"/>
                      </a:cubicBezTo>
                      <a:cubicBezTo>
                        <a:pt x="65" y="354"/>
                        <a:pt x="37" y="378"/>
                        <a:pt x="18" y="354"/>
                      </a:cubicBezTo>
                      <a:cubicBezTo>
                        <a:pt x="0" y="330"/>
                        <a:pt x="20" y="310"/>
                        <a:pt x="29" y="299"/>
                      </a:cubicBezTo>
                      <a:cubicBezTo>
                        <a:pt x="38" y="288"/>
                        <a:pt x="113" y="235"/>
                        <a:pt x="116" y="231"/>
                      </a:cubicBezTo>
                      <a:cubicBezTo>
                        <a:pt x="118" y="227"/>
                        <a:pt x="134" y="208"/>
                        <a:pt x="101" y="219"/>
                      </a:cubicBezTo>
                      <a:cubicBezTo>
                        <a:pt x="68" y="230"/>
                        <a:pt x="36" y="231"/>
                        <a:pt x="24" y="210"/>
                      </a:cubicBezTo>
                      <a:cubicBezTo>
                        <a:pt x="12" y="188"/>
                        <a:pt x="4" y="184"/>
                        <a:pt x="4" y="184"/>
                      </a:cubicBezTo>
                      <a:cubicBezTo>
                        <a:pt x="4" y="184"/>
                        <a:pt x="6" y="167"/>
                        <a:pt x="34" y="166"/>
                      </a:cubicBezTo>
                      <a:cubicBezTo>
                        <a:pt x="62" y="164"/>
                        <a:pt x="117" y="168"/>
                        <a:pt x="15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Freeform 69"/>
                <p:cNvSpPr>
                  <a:spLocks noEditPoints="1"/>
                </p:cNvSpPr>
                <p:nvPr/>
              </p:nvSpPr>
              <p:spPr bwMode="auto">
                <a:xfrm>
                  <a:off x="5500688" y="1804988"/>
                  <a:ext cx="766763" cy="881063"/>
                </a:xfrm>
                <a:custGeom>
                  <a:avLst/>
                  <a:gdLst>
                    <a:gd name="T0" fmla="*/ 296 w 499"/>
                    <a:gd name="T1" fmla="*/ 139 h 571"/>
                    <a:gd name="T2" fmla="*/ 327 w 499"/>
                    <a:gd name="T3" fmla="*/ 99 h 571"/>
                    <a:gd name="T4" fmla="*/ 292 w 499"/>
                    <a:gd name="T5" fmla="*/ 41 h 571"/>
                    <a:gd name="T6" fmla="*/ 265 w 499"/>
                    <a:gd name="T7" fmla="*/ 100 h 571"/>
                    <a:gd name="T8" fmla="*/ 160 w 499"/>
                    <a:gd name="T9" fmla="*/ 185 h 571"/>
                    <a:gd name="T10" fmla="*/ 157 w 499"/>
                    <a:gd name="T11" fmla="*/ 142 h 571"/>
                    <a:gd name="T12" fmla="*/ 10 w 499"/>
                    <a:gd name="T13" fmla="*/ 272 h 571"/>
                    <a:gd name="T14" fmla="*/ 169 w 499"/>
                    <a:gd name="T15" fmla="*/ 224 h 571"/>
                    <a:gd name="T16" fmla="*/ 245 w 499"/>
                    <a:gd name="T17" fmla="*/ 270 h 571"/>
                    <a:gd name="T18" fmla="*/ 160 w 499"/>
                    <a:gd name="T19" fmla="*/ 355 h 571"/>
                    <a:gd name="T20" fmla="*/ 161 w 499"/>
                    <a:gd name="T21" fmla="*/ 319 h 571"/>
                    <a:gd name="T22" fmla="*/ 186 w 499"/>
                    <a:gd name="T23" fmla="*/ 452 h 571"/>
                    <a:gd name="T24" fmla="*/ 221 w 499"/>
                    <a:gd name="T25" fmla="*/ 471 h 571"/>
                    <a:gd name="T26" fmla="*/ 343 w 499"/>
                    <a:gd name="T27" fmla="*/ 552 h 571"/>
                    <a:gd name="T28" fmla="*/ 296 w 499"/>
                    <a:gd name="T29" fmla="*/ 473 h 571"/>
                    <a:gd name="T30" fmla="*/ 342 w 499"/>
                    <a:gd name="T31" fmla="*/ 458 h 571"/>
                    <a:gd name="T32" fmla="*/ 273 w 499"/>
                    <a:gd name="T33" fmla="*/ 298 h 571"/>
                    <a:gd name="T34" fmla="*/ 308 w 499"/>
                    <a:gd name="T35" fmla="*/ 248 h 571"/>
                    <a:gd name="T36" fmla="*/ 273 w 499"/>
                    <a:gd name="T37" fmla="*/ 212 h 571"/>
                    <a:gd name="T38" fmla="*/ 371 w 499"/>
                    <a:gd name="T39" fmla="*/ 184 h 571"/>
                    <a:gd name="T40" fmla="*/ 396 w 499"/>
                    <a:gd name="T41" fmla="*/ 246 h 571"/>
                    <a:gd name="T42" fmla="*/ 440 w 499"/>
                    <a:gd name="T43" fmla="*/ 165 h 571"/>
                    <a:gd name="T44" fmla="*/ 195 w 499"/>
                    <a:gd name="T45" fmla="*/ 212 h 571"/>
                    <a:gd name="T46" fmla="*/ 245 w 499"/>
                    <a:gd name="T47" fmla="*/ 236 h 571"/>
                    <a:gd name="T48" fmla="*/ 247 w 499"/>
                    <a:gd name="T49" fmla="*/ 370 h 571"/>
                    <a:gd name="T50" fmla="*/ 241 w 499"/>
                    <a:gd name="T51" fmla="*/ 394 h 571"/>
                    <a:gd name="T52" fmla="*/ 209 w 499"/>
                    <a:gd name="T53" fmla="*/ 446 h 571"/>
                    <a:gd name="T54" fmla="*/ 247 w 499"/>
                    <a:gd name="T55" fmla="*/ 338 h 571"/>
                    <a:gd name="T56" fmla="*/ 343 w 499"/>
                    <a:gd name="T57" fmla="*/ 340 h 571"/>
                    <a:gd name="T58" fmla="*/ 277 w 499"/>
                    <a:gd name="T59" fmla="*/ 428 h 571"/>
                    <a:gd name="T60" fmla="*/ 305 w 499"/>
                    <a:gd name="T61" fmla="*/ 378 h 571"/>
                    <a:gd name="T62" fmla="*/ 273 w 499"/>
                    <a:gd name="T63" fmla="*/ 32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9" h="571">
                      <a:moveTo>
                        <a:pt x="440" y="165"/>
                      </a:moveTo>
                      <a:cubicBezTo>
                        <a:pt x="381" y="138"/>
                        <a:pt x="296" y="139"/>
                        <a:pt x="296" y="139"/>
                      </a:cubicBezTo>
                      <a:cubicBezTo>
                        <a:pt x="296" y="139"/>
                        <a:pt x="298" y="110"/>
                        <a:pt x="303" y="105"/>
                      </a:cubicBezTo>
                      <a:cubicBezTo>
                        <a:pt x="308" y="100"/>
                        <a:pt x="312" y="102"/>
                        <a:pt x="327" y="99"/>
                      </a:cubicBezTo>
                      <a:cubicBezTo>
                        <a:pt x="342" y="96"/>
                        <a:pt x="346" y="83"/>
                        <a:pt x="346" y="83"/>
                      </a:cubicBezTo>
                      <a:cubicBezTo>
                        <a:pt x="352" y="68"/>
                        <a:pt x="292" y="41"/>
                        <a:pt x="292" y="41"/>
                      </a:cubicBezTo>
                      <a:cubicBezTo>
                        <a:pt x="222" y="42"/>
                        <a:pt x="184" y="0"/>
                        <a:pt x="184" y="0"/>
                      </a:cubicBezTo>
                      <a:cubicBezTo>
                        <a:pt x="168" y="82"/>
                        <a:pt x="255" y="94"/>
                        <a:pt x="265" y="100"/>
                      </a:cubicBezTo>
                      <a:cubicBezTo>
                        <a:pt x="275" y="106"/>
                        <a:pt x="262" y="138"/>
                        <a:pt x="255" y="146"/>
                      </a:cubicBezTo>
                      <a:cubicBezTo>
                        <a:pt x="248" y="154"/>
                        <a:pt x="211" y="155"/>
                        <a:pt x="160" y="185"/>
                      </a:cubicBezTo>
                      <a:cubicBezTo>
                        <a:pt x="109" y="215"/>
                        <a:pt x="152" y="168"/>
                        <a:pt x="152" y="168"/>
                      </a:cubicBezTo>
                      <a:cubicBezTo>
                        <a:pt x="196" y="142"/>
                        <a:pt x="157" y="142"/>
                        <a:pt x="157" y="142"/>
                      </a:cubicBezTo>
                      <a:cubicBezTo>
                        <a:pt x="97" y="155"/>
                        <a:pt x="40" y="210"/>
                        <a:pt x="20" y="238"/>
                      </a:cubicBezTo>
                      <a:cubicBezTo>
                        <a:pt x="0" y="266"/>
                        <a:pt x="10" y="272"/>
                        <a:pt x="10" y="272"/>
                      </a:cubicBezTo>
                      <a:cubicBezTo>
                        <a:pt x="23" y="289"/>
                        <a:pt x="45" y="301"/>
                        <a:pt x="45" y="301"/>
                      </a:cubicBezTo>
                      <a:cubicBezTo>
                        <a:pt x="46" y="291"/>
                        <a:pt x="169" y="224"/>
                        <a:pt x="169" y="224"/>
                      </a:cubicBezTo>
                      <a:cubicBezTo>
                        <a:pt x="169" y="257"/>
                        <a:pt x="198" y="295"/>
                        <a:pt x="206" y="296"/>
                      </a:cubicBezTo>
                      <a:cubicBezTo>
                        <a:pt x="214" y="297"/>
                        <a:pt x="245" y="270"/>
                        <a:pt x="245" y="270"/>
                      </a:cubicBezTo>
                      <a:cubicBezTo>
                        <a:pt x="245" y="307"/>
                        <a:pt x="245" y="307"/>
                        <a:pt x="245" y="307"/>
                      </a:cubicBezTo>
                      <a:cubicBezTo>
                        <a:pt x="232" y="334"/>
                        <a:pt x="160" y="355"/>
                        <a:pt x="160" y="355"/>
                      </a:cubicBezTo>
                      <a:cubicBezTo>
                        <a:pt x="156" y="351"/>
                        <a:pt x="165" y="335"/>
                        <a:pt x="165" y="335"/>
                      </a:cubicBezTo>
                      <a:cubicBezTo>
                        <a:pt x="176" y="318"/>
                        <a:pt x="161" y="319"/>
                        <a:pt x="161" y="319"/>
                      </a:cubicBezTo>
                      <a:cubicBezTo>
                        <a:pt x="132" y="349"/>
                        <a:pt x="138" y="374"/>
                        <a:pt x="138" y="374"/>
                      </a:cubicBezTo>
                      <a:cubicBezTo>
                        <a:pt x="138" y="374"/>
                        <a:pt x="183" y="440"/>
                        <a:pt x="186" y="452"/>
                      </a:cubicBezTo>
                      <a:cubicBezTo>
                        <a:pt x="189" y="464"/>
                        <a:pt x="195" y="483"/>
                        <a:pt x="209" y="483"/>
                      </a:cubicBezTo>
                      <a:cubicBezTo>
                        <a:pt x="223" y="483"/>
                        <a:pt x="221" y="471"/>
                        <a:pt x="221" y="471"/>
                      </a:cubicBezTo>
                      <a:cubicBezTo>
                        <a:pt x="247" y="471"/>
                        <a:pt x="247" y="471"/>
                        <a:pt x="247" y="471"/>
                      </a:cubicBezTo>
                      <a:cubicBezTo>
                        <a:pt x="253" y="484"/>
                        <a:pt x="291" y="533"/>
                        <a:pt x="343" y="552"/>
                      </a:cubicBezTo>
                      <a:cubicBezTo>
                        <a:pt x="395" y="571"/>
                        <a:pt x="399" y="506"/>
                        <a:pt x="372" y="505"/>
                      </a:cubicBezTo>
                      <a:cubicBezTo>
                        <a:pt x="345" y="504"/>
                        <a:pt x="310" y="487"/>
                        <a:pt x="296" y="473"/>
                      </a:cubicBezTo>
                      <a:cubicBezTo>
                        <a:pt x="282" y="459"/>
                        <a:pt x="305" y="453"/>
                        <a:pt x="308" y="456"/>
                      </a:cubicBezTo>
                      <a:cubicBezTo>
                        <a:pt x="311" y="459"/>
                        <a:pt x="317" y="465"/>
                        <a:pt x="342" y="458"/>
                      </a:cubicBezTo>
                      <a:cubicBezTo>
                        <a:pt x="367" y="451"/>
                        <a:pt x="407" y="341"/>
                        <a:pt x="407" y="341"/>
                      </a:cubicBezTo>
                      <a:cubicBezTo>
                        <a:pt x="376" y="276"/>
                        <a:pt x="273" y="298"/>
                        <a:pt x="273" y="298"/>
                      </a:cubicBezTo>
                      <a:cubicBezTo>
                        <a:pt x="273" y="298"/>
                        <a:pt x="271" y="245"/>
                        <a:pt x="271" y="240"/>
                      </a:cubicBezTo>
                      <a:cubicBezTo>
                        <a:pt x="271" y="235"/>
                        <a:pt x="288" y="221"/>
                        <a:pt x="308" y="248"/>
                      </a:cubicBezTo>
                      <a:cubicBezTo>
                        <a:pt x="328" y="275"/>
                        <a:pt x="353" y="288"/>
                        <a:pt x="345" y="254"/>
                      </a:cubicBezTo>
                      <a:cubicBezTo>
                        <a:pt x="337" y="220"/>
                        <a:pt x="273" y="212"/>
                        <a:pt x="273" y="212"/>
                      </a:cubicBezTo>
                      <a:cubicBezTo>
                        <a:pt x="273" y="212"/>
                        <a:pt x="268" y="184"/>
                        <a:pt x="280" y="182"/>
                      </a:cubicBezTo>
                      <a:cubicBezTo>
                        <a:pt x="292" y="180"/>
                        <a:pt x="313" y="167"/>
                        <a:pt x="371" y="184"/>
                      </a:cubicBezTo>
                      <a:cubicBezTo>
                        <a:pt x="429" y="201"/>
                        <a:pt x="400" y="222"/>
                        <a:pt x="396" y="228"/>
                      </a:cubicBezTo>
                      <a:cubicBezTo>
                        <a:pt x="392" y="234"/>
                        <a:pt x="396" y="246"/>
                        <a:pt x="396" y="246"/>
                      </a:cubicBezTo>
                      <a:cubicBezTo>
                        <a:pt x="430" y="254"/>
                        <a:pt x="469" y="238"/>
                        <a:pt x="475" y="229"/>
                      </a:cubicBezTo>
                      <a:cubicBezTo>
                        <a:pt x="481" y="220"/>
                        <a:pt x="499" y="192"/>
                        <a:pt x="440" y="165"/>
                      </a:cubicBezTo>
                      <a:close/>
                      <a:moveTo>
                        <a:pt x="217" y="266"/>
                      </a:moveTo>
                      <a:cubicBezTo>
                        <a:pt x="217" y="266"/>
                        <a:pt x="195" y="270"/>
                        <a:pt x="195" y="212"/>
                      </a:cubicBezTo>
                      <a:cubicBezTo>
                        <a:pt x="195" y="212"/>
                        <a:pt x="233" y="196"/>
                        <a:pt x="245" y="196"/>
                      </a:cubicBezTo>
                      <a:cubicBezTo>
                        <a:pt x="245" y="236"/>
                        <a:pt x="245" y="236"/>
                        <a:pt x="245" y="236"/>
                      </a:cubicBezTo>
                      <a:lnTo>
                        <a:pt x="217" y="266"/>
                      </a:lnTo>
                      <a:close/>
                      <a:moveTo>
                        <a:pt x="247" y="370"/>
                      </a:moveTo>
                      <a:cubicBezTo>
                        <a:pt x="247" y="370"/>
                        <a:pt x="215" y="384"/>
                        <a:pt x="215" y="390"/>
                      </a:cubicBezTo>
                      <a:cubicBezTo>
                        <a:pt x="215" y="396"/>
                        <a:pt x="241" y="394"/>
                        <a:pt x="241" y="394"/>
                      </a:cubicBezTo>
                      <a:cubicBezTo>
                        <a:pt x="241" y="440"/>
                        <a:pt x="241" y="440"/>
                        <a:pt x="241" y="440"/>
                      </a:cubicBezTo>
                      <a:cubicBezTo>
                        <a:pt x="209" y="446"/>
                        <a:pt x="209" y="446"/>
                        <a:pt x="209" y="446"/>
                      </a:cubicBezTo>
                      <a:cubicBezTo>
                        <a:pt x="159" y="378"/>
                        <a:pt x="159" y="378"/>
                        <a:pt x="159" y="378"/>
                      </a:cubicBezTo>
                      <a:cubicBezTo>
                        <a:pt x="159" y="378"/>
                        <a:pt x="221" y="368"/>
                        <a:pt x="247" y="338"/>
                      </a:cubicBezTo>
                      <a:lnTo>
                        <a:pt x="247" y="370"/>
                      </a:lnTo>
                      <a:close/>
                      <a:moveTo>
                        <a:pt x="343" y="340"/>
                      </a:moveTo>
                      <a:cubicBezTo>
                        <a:pt x="355" y="370"/>
                        <a:pt x="315" y="418"/>
                        <a:pt x="315" y="418"/>
                      </a:cubicBezTo>
                      <a:cubicBezTo>
                        <a:pt x="277" y="428"/>
                        <a:pt x="277" y="428"/>
                        <a:pt x="277" y="428"/>
                      </a:cubicBezTo>
                      <a:cubicBezTo>
                        <a:pt x="279" y="396"/>
                        <a:pt x="279" y="396"/>
                        <a:pt x="279" y="396"/>
                      </a:cubicBezTo>
                      <a:cubicBezTo>
                        <a:pt x="279" y="396"/>
                        <a:pt x="305" y="396"/>
                        <a:pt x="305" y="378"/>
                      </a:cubicBezTo>
                      <a:cubicBezTo>
                        <a:pt x="305" y="360"/>
                        <a:pt x="277" y="366"/>
                        <a:pt x="277" y="366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331" y="310"/>
                        <a:pt x="343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Freeform 70"/>
                <p:cNvSpPr>
                  <a:spLocks/>
                </p:cNvSpPr>
                <p:nvPr/>
              </p:nvSpPr>
              <p:spPr bwMode="auto">
                <a:xfrm>
                  <a:off x="6367463" y="1965326"/>
                  <a:ext cx="642938" cy="658813"/>
                </a:xfrm>
                <a:custGeom>
                  <a:avLst/>
                  <a:gdLst>
                    <a:gd name="T0" fmla="*/ 29 w 419"/>
                    <a:gd name="T1" fmla="*/ 28 h 427"/>
                    <a:gd name="T2" fmla="*/ 65 w 419"/>
                    <a:gd name="T3" fmla="*/ 34 h 427"/>
                    <a:gd name="T4" fmla="*/ 223 w 419"/>
                    <a:gd name="T5" fmla="*/ 2 h 427"/>
                    <a:gd name="T6" fmla="*/ 309 w 419"/>
                    <a:gd name="T7" fmla="*/ 4 h 427"/>
                    <a:gd name="T8" fmla="*/ 349 w 419"/>
                    <a:gd name="T9" fmla="*/ 42 h 427"/>
                    <a:gd name="T10" fmla="*/ 273 w 419"/>
                    <a:gd name="T11" fmla="*/ 108 h 427"/>
                    <a:gd name="T12" fmla="*/ 287 w 419"/>
                    <a:gd name="T13" fmla="*/ 152 h 427"/>
                    <a:gd name="T14" fmla="*/ 369 w 419"/>
                    <a:gd name="T15" fmla="*/ 148 h 427"/>
                    <a:gd name="T16" fmla="*/ 391 w 419"/>
                    <a:gd name="T17" fmla="*/ 208 h 427"/>
                    <a:gd name="T18" fmla="*/ 350 w 419"/>
                    <a:gd name="T19" fmla="*/ 197 h 427"/>
                    <a:gd name="T20" fmla="*/ 302 w 419"/>
                    <a:gd name="T21" fmla="*/ 205 h 427"/>
                    <a:gd name="T22" fmla="*/ 273 w 419"/>
                    <a:gd name="T23" fmla="*/ 349 h 427"/>
                    <a:gd name="T24" fmla="*/ 190 w 419"/>
                    <a:gd name="T25" fmla="*/ 355 h 427"/>
                    <a:gd name="T26" fmla="*/ 164 w 419"/>
                    <a:gd name="T27" fmla="*/ 253 h 427"/>
                    <a:gd name="T28" fmla="*/ 217 w 419"/>
                    <a:gd name="T29" fmla="*/ 312 h 427"/>
                    <a:gd name="T30" fmla="*/ 262 w 419"/>
                    <a:gd name="T31" fmla="*/ 203 h 427"/>
                    <a:gd name="T32" fmla="*/ 124 w 419"/>
                    <a:gd name="T33" fmla="*/ 240 h 427"/>
                    <a:gd name="T34" fmla="*/ 81 w 419"/>
                    <a:gd name="T35" fmla="*/ 189 h 427"/>
                    <a:gd name="T36" fmla="*/ 105 w 419"/>
                    <a:gd name="T37" fmla="*/ 176 h 427"/>
                    <a:gd name="T38" fmla="*/ 216 w 419"/>
                    <a:gd name="T39" fmla="*/ 164 h 427"/>
                    <a:gd name="T40" fmla="*/ 225 w 419"/>
                    <a:gd name="T41" fmla="*/ 132 h 427"/>
                    <a:gd name="T42" fmla="*/ 232 w 419"/>
                    <a:gd name="T43" fmla="*/ 95 h 427"/>
                    <a:gd name="T44" fmla="*/ 270 w 419"/>
                    <a:gd name="T45" fmla="*/ 48 h 427"/>
                    <a:gd name="T46" fmla="*/ 205 w 419"/>
                    <a:gd name="T47" fmla="*/ 48 h 427"/>
                    <a:gd name="T48" fmla="*/ 88 w 419"/>
                    <a:gd name="T49" fmla="*/ 88 h 427"/>
                    <a:gd name="T50" fmla="*/ 50 w 419"/>
                    <a:gd name="T51" fmla="*/ 88 h 427"/>
                    <a:gd name="T52" fmla="*/ 29 w 419"/>
                    <a:gd name="T53" fmla="*/ 2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19" h="427">
                      <a:moveTo>
                        <a:pt x="29" y="28"/>
                      </a:moveTo>
                      <a:cubicBezTo>
                        <a:pt x="29" y="28"/>
                        <a:pt x="35" y="42"/>
                        <a:pt x="65" y="34"/>
                      </a:cubicBezTo>
                      <a:cubicBezTo>
                        <a:pt x="95" y="26"/>
                        <a:pt x="197" y="4"/>
                        <a:pt x="223" y="2"/>
                      </a:cubicBezTo>
                      <a:cubicBezTo>
                        <a:pt x="249" y="0"/>
                        <a:pt x="295" y="6"/>
                        <a:pt x="309" y="4"/>
                      </a:cubicBezTo>
                      <a:cubicBezTo>
                        <a:pt x="323" y="2"/>
                        <a:pt x="349" y="26"/>
                        <a:pt x="349" y="42"/>
                      </a:cubicBezTo>
                      <a:cubicBezTo>
                        <a:pt x="349" y="58"/>
                        <a:pt x="273" y="108"/>
                        <a:pt x="273" y="108"/>
                      </a:cubicBezTo>
                      <a:cubicBezTo>
                        <a:pt x="273" y="108"/>
                        <a:pt x="259" y="122"/>
                        <a:pt x="287" y="152"/>
                      </a:cubicBezTo>
                      <a:cubicBezTo>
                        <a:pt x="369" y="148"/>
                        <a:pt x="369" y="148"/>
                        <a:pt x="369" y="148"/>
                      </a:cubicBezTo>
                      <a:cubicBezTo>
                        <a:pt x="369" y="148"/>
                        <a:pt x="419" y="176"/>
                        <a:pt x="391" y="208"/>
                      </a:cubicBezTo>
                      <a:cubicBezTo>
                        <a:pt x="391" y="208"/>
                        <a:pt x="364" y="197"/>
                        <a:pt x="350" y="197"/>
                      </a:cubicBezTo>
                      <a:cubicBezTo>
                        <a:pt x="337" y="197"/>
                        <a:pt x="302" y="205"/>
                        <a:pt x="302" y="205"/>
                      </a:cubicBezTo>
                      <a:cubicBezTo>
                        <a:pt x="302" y="205"/>
                        <a:pt x="294" y="304"/>
                        <a:pt x="273" y="349"/>
                      </a:cubicBezTo>
                      <a:cubicBezTo>
                        <a:pt x="252" y="395"/>
                        <a:pt x="278" y="427"/>
                        <a:pt x="190" y="355"/>
                      </a:cubicBezTo>
                      <a:cubicBezTo>
                        <a:pt x="190" y="355"/>
                        <a:pt x="161" y="309"/>
                        <a:pt x="164" y="253"/>
                      </a:cubicBezTo>
                      <a:cubicBezTo>
                        <a:pt x="164" y="253"/>
                        <a:pt x="174" y="315"/>
                        <a:pt x="217" y="312"/>
                      </a:cubicBezTo>
                      <a:cubicBezTo>
                        <a:pt x="260" y="309"/>
                        <a:pt x="262" y="203"/>
                        <a:pt x="262" y="203"/>
                      </a:cubicBezTo>
                      <a:cubicBezTo>
                        <a:pt x="262" y="203"/>
                        <a:pt x="137" y="227"/>
                        <a:pt x="124" y="240"/>
                      </a:cubicBezTo>
                      <a:cubicBezTo>
                        <a:pt x="124" y="240"/>
                        <a:pt x="92" y="245"/>
                        <a:pt x="81" y="189"/>
                      </a:cubicBezTo>
                      <a:cubicBezTo>
                        <a:pt x="81" y="189"/>
                        <a:pt x="100" y="147"/>
                        <a:pt x="105" y="176"/>
                      </a:cubicBezTo>
                      <a:cubicBezTo>
                        <a:pt x="105" y="176"/>
                        <a:pt x="106" y="196"/>
                        <a:pt x="216" y="164"/>
                      </a:cubicBezTo>
                      <a:cubicBezTo>
                        <a:pt x="216" y="164"/>
                        <a:pt x="269" y="167"/>
                        <a:pt x="225" y="132"/>
                      </a:cubicBezTo>
                      <a:cubicBezTo>
                        <a:pt x="200" y="111"/>
                        <a:pt x="230" y="100"/>
                        <a:pt x="232" y="95"/>
                      </a:cubicBezTo>
                      <a:cubicBezTo>
                        <a:pt x="233" y="89"/>
                        <a:pt x="272" y="55"/>
                        <a:pt x="270" y="48"/>
                      </a:cubicBezTo>
                      <a:cubicBezTo>
                        <a:pt x="269" y="41"/>
                        <a:pt x="225" y="41"/>
                        <a:pt x="205" y="48"/>
                      </a:cubicBezTo>
                      <a:cubicBezTo>
                        <a:pt x="185" y="55"/>
                        <a:pt x="93" y="79"/>
                        <a:pt x="88" y="88"/>
                      </a:cubicBezTo>
                      <a:cubicBezTo>
                        <a:pt x="82" y="97"/>
                        <a:pt x="66" y="96"/>
                        <a:pt x="50" y="88"/>
                      </a:cubicBezTo>
                      <a:cubicBezTo>
                        <a:pt x="34" y="80"/>
                        <a:pt x="0" y="60"/>
                        <a:pt x="2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" name="Freeform 71"/>
                <p:cNvSpPr>
                  <a:spLocks/>
                </p:cNvSpPr>
                <p:nvPr/>
              </p:nvSpPr>
              <p:spPr bwMode="auto">
                <a:xfrm>
                  <a:off x="7200901" y="1852613"/>
                  <a:ext cx="342900" cy="198438"/>
                </a:xfrm>
                <a:custGeom>
                  <a:avLst/>
                  <a:gdLst>
                    <a:gd name="T0" fmla="*/ 177 w 223"/>
                    <a:gd name="T1" fmla="*/ 42 h 128"/>
                    <a:gd name="T2" fmla="*/ 208 w 223"/>
                    <a:gd name="T3" fmla="*/ 42 h 128"/>
                    <a:gd name="T4" fmla="*/ 171 w 223"/>
                    <a:gd name="T5" fmla="*/ 112 h 128"/>
                    <a:gd name="T6" fmla="*/ 41 w 223"/>
                    <a:gd name="T7" fmla="*/ 128 h 128"/>
                    <a:gd name="T8" fmla="*/ 0 w 223"/>
                    <a:gd name="T9" fmla="*/ 104 h 128"/>
                    <a:gd name="T10" fmla="*/ 177 w 223"/>
                    <a:gd name="T11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128">
                      <a:moveTo>
                        <a:pt x="177" y="42"/>
                      </a:moveTo>
                      <a:cubicBezTo>
                        <a:pt x="177" y="42"/>
                        <a:pt x="193" y="0"/>
                        <a:pt x="208" y="42"/>
                      </a:cubicBezTo>
                      <a:cubicBezTo>
                        <a:pt x="223" y="84"/>
                        <a:pt x="195" y="105"/>
                        <a:pt x="171" y="112"/>
                      </a:cubicBezTo>
                      <a:cubicBezTo>
                        <a:pt x="146" y="118"/>
                        <a:pt x="69" y="128"/>
                        <a:pt x="41" y="128"/>
                      </a:cubicBezTo>
                      <a:cubicBezTo>
                        <a:pt x="13" y="127"/>
                        <a:pt x="4" y="113"/>
                        <a:pt x="0" y="104"/>
                      </a:cubicBezTo>
                      <a:cubicBezTo>
                        <a:pt x="0" y="104"/>
                        <a:pt x="141" y="89"/>
                        <a:pt x="177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4" name="Freeform 72"/>
                <p:cNvSpPr>
                  <a:spLocks/>
                </p:cNvSpPr>
                <p:nvPr/>
              </p:nvSpPr>
              <p:spPr bwMode="auto">
                <a:xfrm>
                  <a:off x="7116763" y="1866901"/>
                  <a:ext cx="854075" cy="833438"/>
                </a:xfrm>
                <a:custGeom>
                  <a:avLst/>
                  <a:gdLst>
                    <a:gd name="T0" fmla="*/ 0 w 556"/>
                    <a:gd name="T1" fmla="*/ 224 h 541"/>
                    <a:gd name="T2" fmla="*/ 52 w 556"/>
                    <a:gd name="T3" fmla="*/ 231 h 541"/>
                    <a:gd name="T4" fmla="*/ 124 w 556"/>
                    <a:gd name="T5" fmla="*/ 208 h 541"/>
                    <a:gd name="T6" fmla="*/ 196 w 556"/>
                    <a:gd name="T7" fmla="*/ 181 h 541"/>
                    <a:gd name="T8" fmla="*/ 214 w 556"/>
                    <a:gd name="T9" fmla="*/ 132 h 541"/>
                    <a:gd name="T10" fmla="*/ 248 w 556"/>
                    <a:gd name="T11" fmla="*/ 152 h 541"/>
                    <a:gd name="T12" fmla="*/ 322 w 556"/>
                    <a:gd name="T13" fmla="*/ 206 h 541"/>
                    <a:gd name="T14" fmla="*/ 368 w 556"/>
                    <a:gd name="T15" fmla="*/ 235 h 541"/>
                    <a:gd name="T16" fmla="*/ 382 w 556"/>
                    <a:gd name="T17" fmla="*/ 241 h 541"/>
                    <a:gd name="T18" fmla="*/ 380 w 556"/>
                    <a:gd name="T19" fmla="*/ 179 h 541"/>
                    <a:gd name="T20" fmla="*/ 311 w 556"/>
                    <a:gd name="T21" fmla="*/ 124 h 541"/>
                    <a:gd name="T22" fmla="*/ 334 w 556"/>
                    <a:gd name="T23" fmla="*/ 110 h 541"/>
                    <a:gd name="T24" fmla="*/ 387 w 556"/>
                    <a:gd name="T25" fmla="*/ 136 h 541"/>
                    <a:gd name="T26" fmla="*/ 386 w 556"/>
                    <a:gd name="T27" fmla="*/ 46 h 541"/>
                    <a:gd name="T28" fmla="*/ 374 w 556"/>
                    <a:gd name="T29" fmla="*/ 0 h 541"/>
                    <a:gd name="T30" fmla="*/ 425 w 556"/>
                    <a:gd name="T31" fmla="*/ 37 h 541"/>
                    <a:gd name="T32" fmla="*/ 427 w 556"/>
                    <a:gd name="T33" fmla="*/ 109 h 541"/>
                    <a:gd name="T34" fmla="*/ 417 w 556"/>
                    <a:gd name="T35" fmla="*/ 241 h 541"/>
                    <a:gd name="T36" fmla="*/ 498 w 556"/>
                    <a:gd name="T37" fmla="*/ 231 h 541"/>
                    <a:gd name="T38" fmla="*/ 534 w 556"/>
                    <a:gd name="T39" fmla="*/ 275 h 541"/>
                    <a:gd name="T40" fmla="*/ 470 w 556"/>
                    <a:gd name="T41" fmla="*/ 285 h 541"/>
                    <a:gd name="T42" fmla="*/ 421 w 556"/>
                    <a:gd name="T43" fmla="*/ 305 h 541"/>
                    <a:gd name="T44" fmla="*/ 417 w 556"/>
                    <a:gd name="T45" fmla="*/ 536 h 541"/>
                    <a:gd name="T46" fmla="*/ 373 w 556"/>
                    <a:gd name="T47" fmla="*/ 503 h 541"/>
                    <a:gd name="T48" fmla="*/ 376 w 556"/>
                    <a:gd name="T49" fmla="*/ 320 h 541"/>
                    <a:gd name="T50" fmla="*/ 344 w 556"/>
                    <a:gd name="T51" fmla="*/ 332 h 541"/>
                    <a:gd name="T52" fmla="*/ 288 w 556"/>
                    <a:gd name="T53" fmla="*/ 331 h 541"/>
                    <a:gd name="T54" fmla="*/ 289 w 556"/>
                    <a:gd name="T55" fmla="*/ 285 h 541"/>
                    <a:gd name="T56" fmla="*/ 334 w 556"/>
                    <a:gd name="T57" fmla="*/ 273 h 541"/>
                    <a:gd name="T58" fmla="*/ 324 w 556"/>
                    <a:gd name="T59" fmla="*/ 243 h 541"/>
                    <a:gd name="T60" fmla="*/ 273 w 556"/>
                    <a:gd name="T61" fmla="*/ 207 h 541"/>
                    <a:gd name="T62" fmla="*/ 236 w 556"/>
                    <a:gd name="T63" fmla="*/ 229 h 541"/>
                    <a:gd name="T64" fmla="*/ 252 w 556"/>
                    <a:gd name="T65" fmla="*/ 232 h 541"/>
                    <a:gd name="T66" fmla="*/ 277 w 556"/>
                    <a:gd name="T67" fmla="*/ 237 h 541"/>
                    <a:gd name="T68" fmla="*/ 229 w 556"/>
                    <a:gd name="T69" fmla="*/ 300 h 541"/>
                    <a:gd name="T70" fmla="*/ 218 w 556"/>
                    <a:gd name="T71" fmla="*/ 392 h 541"/>
                    <a:gd name="T72" fmla="*/ 173 w 556"/>
                    <a:gd name="T73" fmla="*/ 405 h 541"/>
                    <a:gd name="T74" fmla="*/ 172 w 556"/>
                    <a:gd name="T75" fmla="*/ 357 h 541"/>
                    <a:gd name="T76" fmla="*/ 149 w 556"/>
                    <a:gd name="T77" fmla="*/ 349 h 541"/>
                    <a:gd name="T78" fmla="*/ 60 w 556"/>
                    <a:gd name="T79" fmla="*/ 375 h 541"/>
                    <a:gd name="T80" fmla="*/ 61 w 556"/>
                    <a:gd name="T81" fmla="*/ 331 h 541"/>
                    <a:gd name="T82" fmla="*/ 132 w 556"/>
                    <a:gd name="T83" fmla="*/ 256 h 541"/>
                    <a:gd name="T84" fmla="*/ 164 w 556"/>
                    <a:gd name="T85" fmla="*/ 256 h 541"/>
                    <a:gd name="T86" fmla="*/ 158 w 556"/>
                    <a:gd name="T87" fmla="*/ 285 h 541"/>
                    <a:gd name="T88" fmla="*/ 140 w 556"/>
                    <a:gd name="T89" fmla="*/ 297 h 541"/>
                    <a:gd name="T90" fmla="*/ 149 w 556"/>
                    <a:gd name="T91" fmla="*/ 303 h 541"/>
                    <a:gd name="T92" fmla="*/ 186 w 556"/>
                    <a:gd name="T93" fmla="*/ 271 h 541"/>
                    <a:gd name="T94" fmla="*/ 190 w 556"/>
                    <a:gd name="T95" fmla="*/ 243 h 541"/>
                    <a:gd name="T96" fmla="*/ 171 w 556"/>
                    <a:gd name="T97" fmla="*/ 223 h 541"/>
                    <a:gd name="T98" fmla="*/ 74 w 556"/>
                    <a:gd name="T99" fmla="*/ 250 h 541"/>
                    <a:gd name="T100" fmla="*/ 40 w 556"/>
                    <a:gd name="T101" fmla="*/ 271 h 541"/>
                    <a:gd name="T102" fmla="*/ 12 w 556"/>
                    <a:gd name="T103" fmla="*/ 265 h 541"/>
                    <a:gd name="T104" fmla="*/ 0 w 556"/>
                    <a:gd name="T105" fmla="*/ 224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6" h="541">
                      <a:moveTo>
                        <a:pt x="0" y="224"/>
                      </a:moveTo>
                      <a:cubicBezTo>
                        <a:pt x="0" y="224"/>
                        <a:pt x="31" y="236"/>
                        <a:pt x="52" y="231"/>
                      </a:cubicBezTo>
                      <a:cubicBezTo>
                        <a:pt x="72" y="225"/>
                        <a:pt x="106" y="212"/>
                        <a:pt x="124" y="208"/>
                      </a:cubicBezTo>
                      <a:cubicBezTo>
                        <a:pt x="142" y="204"/>
                        <a:pt x="182" y="202"/>
                        <a:pt x="196" y="181"/>
                      </a:cubicBezTo>
                      <a:cubicBezTo>
                        <a:pt x="211" y="159"/>
                        <a:pt x="214" y="132"/>
                        <a:pt x="214" y="132"/>
                      </a:cubicBezTo>
                      <a:cubicBezTo>
                        <a:pt x="214" y="132"/>
                        <a:pt x="234" y="133"/>
                        <a:pt x="248" y="152"/>
                      </a:cubicBezTo>
                      <a:cubicBezTo>
                        <a:pt x="262" y="171"/>
                        <a:pt x="315" y="205"/>
                        <a:pt x="322" y="206"/>
                      </a:cubicBezTo>
                      <a:cubicBezTo>
                        <a:pt x="330" y="207"/>
                        <a:pt x="364" y="227"/>
                        <a:pt x="368" y="235"/>
                      </a:cubicBezTo>
                      <a:cubicBezTo>
                        <a:pt x="372" y="244"/>
                        <a:pt x="382" y="241"/>
                        <a:pt x="382" y="241"/>
                      </a:cubicBezTo>
                      <a:cubicBezTo>
                        <a:pt x="380" y="179"/>
                        <a:pt x="380" y="179"/>
                        <a:pt x="380" y="179"/>
                      </a:cubicBezTo>
                      <a:cubicBezTo>
                        <a:pt x="380" y="179"/>
                        <a:pt x="316" y="137"/>
                        <a:pt x="311" y="124"/>
                      </a:cubicBezTo>
                      <a:cubicBezTo>
                        <a:pt x="306" y="111"/>
                        <a:pt x="318" y="105"/>
                        <a:pt x="334" y="110"/>
                      </a:cubicBezTo>
                      <a:cubicBezTo>
                        <a:pt x="349" y="115"/>
                        <a:pt x="380" y="138"/>
                        <a:pt x="387" y="136"/>
                      </a:cubicBezTo>
                      <a:cubicBezTo>
                        <a:pt x="394" y="134"/>
                        <a:pt x="391" y="61"/>
                        <a:pt x="386" y="46"/>
                      </a:cubicBezTo>
                      <a:cubicBezTo>
                        <a:pt x="382" y="31"/>
                        <a:pt x="374" y="0"/>
                        <a:pt x="374" y="0"/>
                      </a:cubicBezTo>
                      <a:cubicBezTo>
                        <a:pt x="374" y="0"/>
                        <a:pt x="411" y="15"/>
                        <a:pt x="425" y="37"/>
                      </a:cubicBezTo>
                      <a:cubicBezTo>
                        <a:pt x="439" y="59"/>
                        <a:pt x="430" y="99"/>
                        <a:pt x="427" y="109"/>
                      </a:cubicBezTo>
                      <a:cubicBezTo>
                        <a:pt x="424" y="118"/>
                        <a:pt x="414" y="221"/>
                        <a:pt x="417" y="241"/>
                      </a:cubicBezTo>
                      <a:cubicBezTo>
                        <a:pt x="417" y="241"/>
                        <a:pt x="474" y="227"/>
                        <a:pt x="498" y="231"/>
                      </a:cubicBezTo>
                      <a:cubicBezTo>
                        <a:pt x="523" y="234"/>
                        <a:pt x="556" y="267"/>
                        <a:pt x="534" y="275"/>
                      </a:cubicBezTo>
                      <a:cubicBezTo>
                        <a:pt x="512" y="284"/>
                        <a:pt x="484" y="283"/>
                        <a:pt x="470" y="285"/>
                      </a:cubicBezTo>
                      <a:cubicBezTo>
                        <a:pt x="452" y="288"/>
                        <a:pt x="434" y="285"/>
                        <a:pt x="421" y="305"/>
                      </a:cubicBezTo>
                      <a:cubicBezTo>
                        <a:pt x="417" y="536"/>
                        <a:pt x="417" y="536"/>
                        <a:pt x="417" y="536"/>
                      </a:cubicBezTo>
                      <a:cubicBezTo>
                        <a:pt x="417" y="536"/>
                        <a:pt x="386" y="541"/>
                        <a:pt x="373" y="503"/>
                      </a:cubicBezTo>
                      <a:cubicBezTo>
                        <a:pt x="376" y="320"/>
                        <a:pt x="376" y="320"/>
                        <a:pt x="376" y="320"/>
                      </a:cubicBezTo>
                      <a:cubicBezTo>
                        <a:pt x="376" y="320"/>
                        <a:pt x="350" y="323"/>
                        <a:pt x="344" y="332"/>
                      </a:cubicBezTo>
                      <a:cubicBezTo>
                        <a:pt x="337" y="341"/>
                        <a:pt x="301" y="344"/>
                        <a:pt x="288" y="331"/>
                      </a:cubicBezTo>
                      <a:cubicBezTo>
                        <a:pt x="274" y="317"/>
                        <a:pt x="238" y="277"/>
                        <a:pt x="289" y="285"/>
                      </a:cubicBezTo>
                      <a:cubicBezTo>
                        <a:pt x="289" y="285"/>
                        <a:pt x="317" y="287"/>
                        <a:pt x="334" y="273"/>
                      </a:cubicBezTo>
                      <a:cubicBezTo>
                        <a:pt x="352" y="260"/>
                        <a:pt x="340" y="251"/>
                        <a:pt x="324" y="243"/>
                      </a:cubicBezTo>
                      <a:cubicBezTo>
                        <a:pt x="308" y="235"/>
                        <a:pt x="280" y="209"/>
                        <a:pt x="273" y="207"/>
                      </a:cubicBezTo>
                      <a:cubicBezTo>
                        <a:pt x="266" y="204"/>
                        <a:pt x="244" y="188"/>
                        <a:pt x="236" y="229"/>
                      </a:cubicBezTo>
                      <a:cubicBezTo>
                        <a:pt x="236" y="229"/>
                        <a:pt x="242" y="240"/>
                        <a:pt x="252" y="232"/>
                      </a:cubicBezTo>
                      <a:cubicBezTo>
                        <a:pt x="252" y="232"/>
                        <a:pt x="277" y="213"/>
                        <a:pt x="277" y="237"/>
                      </a:cubicBezTo>
                      <a:cubicBezTo>
                        <a:pt x="277" y="261"/>
                        <a:pt x="233" y="299"/>
                        <a:pt x="229" y="300"/>
                      </a:cubicBezTo>
                      <a:cubicBezTo>
                        <a:pt x="225" y="301"/>
                        <a:pt x="218" y="392"/>
                        <a:pt x="218" y="392"/>
                      </a:cubicBezTo>
                      <a:cubicBezTo>
                        <a:pt x="218" y="392"/>
                        <a:pt x="210" y="479"/>
                        <a:pt x="173" y="405"/>
                      </a:cubicBezTo>
                      <a:cubicBezTo>
                        <a:pt x="172" y="357"/>
                        <a:pt x="172" y="357"/>
                        <a:pt x="172" y="357"/>
                      </a:cubicBezTo>
                      <a:cubicBezTo>
                        <a:pt x="172" y="357"/>
                        <a:pt x="178" y="329"/>
                        <a:pt x="149" y="349"/>
                      </a:cubicBezTo>
                      <a:cubicBezTo>
                        <a:pt x="120" y="369"/>
                        <a:pt x="88" y="400"/>
                        <a:pt x="60" y="375"/>
                      </a:cubicBezTo>
                      <a:cubicBezTo>
                        <a:pt x="32" y="349"/>
                        <a:pt x="54" y="339"/>
                        <a:pt x="61" y="331"/>
                      </a:cubicBezTo>
                      <a:cubicBezTo>
                        <a:pt x="68" y="323"/>
                        <a:pt x="132" y="256"/>
                        <a:pt x="132" y="256"/>
                      </a:cubicBezTo>
                      <a:cubicBezTo>
                        <a:pt x="132" y="256"/>
                        <a:pt x="148" y="243"/>
                        <a:pt x="164" y="256"/>
                      </a:cubicBezTo>
                      <a:cubicBezTo>
                        <a:pt x="180" y="269"/>
                        <a:pt x="162" y="285"/>
                        <a:pt x="158" y="285"/>
                      </a:cubicBezTo>
                      <a:cubicBezTo>
                        <a:pt x="154" y="285"/>
                        <a:pt x="140" y="297"/>
                        <a:pt x="140" y="297"/>
                      </a:cubicBezTo>
                      <a:cubicBezTo>
                        <a:pt x="140" y="297"/>
                        <a:pt x="127" y="315"/>
                        <a:pt x="149" y="303"/>
                      </a:cubicBezTo>
                      <a:cubicBezTo>
                        <a:pt x="171" y="290"/>
                        <a:pt x="186" y="271"/>
                        <a:pt x="186" y="271"/>
                      </a:cubicBezTo>
                      <a:cubicBezTo>
                        <a:pt x="186" y="271"/>
                        <a:pt x="191" y="251"/>
                        <a:pt x="190" y="243"/>
                      </a:cubicBezTo>
                      <a:cubicBezTo>
                        <a:pt x="190" y="236"/>
                        <a:pt x="194" y="215"/>
                        <a:pt x="171" y="223"/>
                      </a:cubicBezTo>
                      <a:cubicBezTo>
                        <a:pt x="148" y="232"/>
                        <a:pt x="102" y="230"/>
                        <a:pt x="74" y="250"/>
                      </a:cubicBezTo>
                      <a:cubicBezTo>
                        <a:pt x="46" y="270"/>
                        <a:pt x="44" y="267"/>
                        <a:pt x="40" y="271"/>
                      </a:cubicBezTo>
                      <a:cubicBezTo>
                        <a:pt x="37" y="276"/>
                        <a:pt x="19" y="277"/>
                        <a:pt x="12" y="265"/>
                      </a:cubicBezTo>
                      <a:cubicBezTo>
                        <a:pt x="4" y="253"/>
                        <a:pt x="0" y="224"/>
                        <a:pt x="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5" name="Freeform 73"/>
                <p:cNvSpPr>
                  <a:spLocks/>
                </p:cNvSpPr>
                <p:nvPr/>
              </p:nvSpPr>
              <p:spPr bwMode="auto">
                <a:xfrm>
                  <a:off x="8037513" y="1895476"/>
                  <a:ext cx="500063" cy="747713"/>
                </a:xfrm>
                <a:custGeom>
                  <a:avLst/>
                  <a:gdLst>
                    <a:gd name="T0" fmla="*/ 0 w 326"/>
                    <a:gd name="T1" fmla="*/ 144 h 486"/>
                    <a:gd name="T2" fmla="*/ 90 w 326"/>
                    <a:gd name="T3" fmla="*/ 142 h 486"/>
                    <a:gd name="T4" fmla="*/ 160 w 326"/>
                    <a:gd name="T5" fmla="*/ 122 h 486"/>
                    <a:gd name="T6" fmla="*/ 214 w 326"/>
                    <a:gd name="T7" fmla="*/ 80 h 486"/>
                    <a:gd name="T8" fmla="*/ 288 w 326"/>
                    <a:gd name="T9" fmla="*/ 0 h 486"/>
                    <a:gd name="T10" fmla="*/ 294 w 326"/>
                    <a:gd name="T11" fmla="*/ 30 h 486"/>
                    <a:gd name="T12" fmla="*/ 258 w 326"/>
                    <a:gd name="T13" fmla="*/ 84 h 486"/>
                    <a:gd name="T14" fmla="*/ 282 w 326"/>
                    <a:gd name="T15" fmla="*/ 92 h 486"/>
                    <a:gd name="T16" fmla="*/ 236 w 326"/>
                    <a:gd name="T17" fmla="*/ 130 h 486"/>
                    <a:gd name="T18" fmla="*/ 224 w 326"/>
                    <a:gd name="T19" fmla="*/ 178 h 486"/>
                    <a:gd name="T20" fmla="*/ 258 w 326"/>
                    <a:gd name="T21" fmla="*/ 188 h 486"/>
                    <a:gd name="T22" fmla="*/ 264 w 326"/>
                    <a:gd name="T23" fmla="*/ 218 h 486"/>
                    <a:gd name="T24" fmla="*/ 212 w 326"/>
                    <a:gd name="T25" fmla="*/ 270 h 486"/>
                    <a:gd name="T26" fmla="*/ 202 w 326"/>
                    <a:gd name="T27" fmla="*/ 468 h 486"/>
                    <a:gd name="T28" fmla="*/ 162 w 326"/>
                    <a:gd name="T29" fmla="*/ 470 h 486"/>
                    <a:gd name="T30" fmla="*/ 108 w 326"/>
                    <a:gd name="T31" fmla="*/ 386 h 486"/>
                    <a:gd name="T32" fmla="*/ 72 w 326"/>
                    <a:gd name="T33" fmla="*/ 326 h 486"/>
                    <a:gd name="T34" fmla="*/ 177 w 326"/>
                    <a:gd name="T35" fmla="*/ 219 h 486"/>
                    <a:gd name="T36" fmla="*/ 194 w 326"/>
                    <a:gd name="T37" fmla="*/ 145 h 486"/>
                    <a:gd name="T38" fmla="*/ 118 w 326"/>
                    <a:gd name="T39" fmla="*/ 159 h 486"/>
                    <a:gd name="T40" fmla="*/ 0 w 326"/>
                    <a:gd name="T41" fmla="*/ 14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6" h="486">
                      <a:moveTo>
                        <a:pt x="0" y="144"/>
                      </a:moveTo>
                      <a:cubicBezTo>
                        <a:pt x="0" y="144"/>
                        <a:pt x="60" y="152"/>
                        <a:pt x="90" y="142"/>
                      </a:cubicBezTo>
                      <a:cubicBezTo>
                        <a:pt x="120" y="132"/>
                        <a:pt x="136" y="124"/>
                        <a:pt x="160" y="122"/>
                      </a:cubicBezTo>
                      <a:cubicBezTo>
                        <a:pt x="184" y="120"/>
                        <a:pt x="196" y="114"/>
                        <a:pt x="214" y="80"/>
                      </a:cubicBezTo>
                      <a:cubicBezTo>
                        <a:pt x="232" y="46"/>
                        <a:pt x="250" y="0"/>
                        <a:pt x="288" y="0"/>
                      </a:cubicBezTo>
                      <a:cubicBezTo>
                        <a:pt x="326" y="0"/>
                        <a:pt x="314" y="26"/>
                        <a:pt x="294" y="30"/>
                      </a:cubicBezTo>
                      <a:cubicBezTo>
                        <a:pt x="274" y="34"/>
                        <a:pt x="256" y="68"/>
                        <a:pt x="258" y="84"/>
                      </a:cubicBezTo>
                      <a:cubicBezTo>
                        <a:pt x="260" y="100"/>
                        <a:pt x="288" y="86"/>
                        <a:pt x="282" y="92"/>
                      </a:cubicBezTo>
                      <a:cubicBezTo>
                        <a:pt x="276" y="98"/>
                        <a:pt x="252" y="118"/>
                        <a:pt x="236" y="130"/>
                      </a:cubicBezTo>
                      <a:cubicBezTo>
                        <a:pt x="220" y="142"/>
                        <a:pt x="224" y="178"/>
                        <a:pt x="224" y="178"/>
                      </a:cubicBezTo>
                      <a:cubicBezTo>
                        <a:pt x="224" y="178"/>
                        <a:pt x="256" y="174"/>
                        <a:pt x="258" y="188"/>
                      </a:cubicBezTo>
                      <a:cubicBezTo>
                        <a:pt x="260" y="202"/>
                        <a:pt x="264" y="218"/>
                        <a:pt x="264" y="218"/>
                      </a:cubicBezTo>
                      <a:cubicBezTo>
                        <a:pt x="264" y="218"/>
                        <a:pt x="218" y="246"/>
                        <a:pt x="212" y="270"/>
                      </a:cubicBezTo>
                      <a:cubicBezTo>
                        <a:pt x="206" y="294"/>
                        <a:pt x="202" y="468"/>
                        <a:pt x="202" y="468"/>
                      </a:cubicBezTo>
                      <a:cubicBezTo>
                        <a:pt x="202" y="468"/>
                        <a:pt x="184" y="486"/>
                        <a:pt x="162" y="470"/>
                      </a:cubicBezTo>
                      <a:cubicBezTo>
                        <a:pt x="140" y="454"/>
                        <a:pt x="108" y="386"/>
                        <a:pt x="108" y="386"/>
                      </a:cubicBezTo>
                      <a:cubicBezTo>
                        <a:pt x="108" y="386"/>
                        <a:pt x="36" y="377"/>
                        <a:pt x="72" y="326"/>
                      </a:cubicBezTo>
                      <a:cubicBezTo>
                        <a:pt x="72" y="326"/>
                        <a:pt x="170" y="227"/>
                        <a:pt x="177" y="219"/>
                      </a:cubicBezTo>
                      <a:cubicBezTo>
                        <a:pt x="183" y="211"/>
                        <a:pt x="194" y="151"/>
                        <a:pt x="194" y="145"/>
                      </a:cubicBezTo>
                      <a:cubicBezTo>
                        <a:pt x="194" y="145"/>
                        <a:pt x="151" y="139"/>
                        <a:pt x="118" y="159"/>
                      </a:cubicBezTo>
                      <a:cubicBezTo>
                        <a:pt x="85" y="179"/>
                        <a:pt x="35" y="177"/>
                        <a:pt x="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6" name="Freeform 74"/>
                <p:cNvSpPr>
                  <a:spLocks/>
                </p:cNvSpPr>
                <p:nvPr/>
              </p:nvSpPr>
              <p:spPr bwMode="auto">
                <a:xfrm>
                  <a:off x="8229601" y="2335213"/>
                  <a:ext cx="82550" cy="207963"/>
                </a:xfrm>
                <a:custGeom>
                  <a:avLst/>
                  <a:gdLst>
                    <a:gd name="T0" fmla="*/ 53 w 54"/>
                    <a:gd name="T1" fmla="*/ 0 h 135"/>
                    <a:gd name="T2" fmla="*/ 49 w 54"/>
                    <a:gd name="T3" fmla="*/ 123 h 135"/>
                    <a:gd name="T4" fmla="*/ 21 w 54"/>
                    <a:gd name="T5" fmla="*/ 120 h 135"/>
                    <a:gd name="T6" fmla="*/ 0 w 54"/>
                    <a:gd name="T7" fmla="*/ 85 h 135"/>
                    <a:gd name="T8" fmla="*/ 53 w 54"/>
                    <a:gd name="T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135">
                      <a:moveTo>
                        <a:pt x="53" y="0"/>
                      </a:moveTo>
                      <a:cubicBezTo>
                        <a:pt x="53" y="0"/>
                        <a:pt x="54" y="111"/>
                        <a:pt x="49" y="123"/>
                      </a:cubicBezTo>
                      <a:cubicBezTo>
                        <a:pt x="44" y="135"/>
                        <a:pt x="32" y="135"/>
                        <a:pt x="21" y="120"/>
                      </a:cubicBezTo>
                      <a:cubicBezTo>
                        <a:pt x="10" y="105"/>
                        <a:pt x="0" y="89"/>
                        <a:pt x="0" y="85"/>
                      </a:cubicBezTo>
                      <a:cubicBezTo>
                        <a:pt x="0" y="81"/>
                        <a:pt x="36" y="4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7" name="Freeform 75"/>
                <p:cNvSpPr>
                  <a:spLocks noEditPoints="1"/>
                </p:cNvSpPr>
                <p:nvPr/>
              </p:nvSpPr>
              <p:spPr bwMode="auto">
                <a:xfrm>
                  <a:off x="8435976" y="1885951"/>
                  <a:ext cx="563563" cy="654050"/>
                </a:xfrm>
                <a:custGeom>
                  <a:avLst/>
                  <a:gdLst>
                    <a:gd name="T0" fmla="*/ 291 w 367"/>
                    <a:gd name="T1" fmla="*/ 336 h 425"/>
                    <a:gd name="T2" fmla="*/ 208 w 367"/>
                    <a:gd name="T3" fmla="*/ 303 h 425"/>
                    <a:gd name="T4" fmla="*/ 214 w 367"/>
                    <a:gd name="T5" fmla="*/ 229 h 425"/>
                    <a:gd name="T6" fmla="*/ 155 w 367"/>
                    <a:gd name="T7" fmla="*/ 180 h 425"/>
                    <a:gd name="T8" fmla="*/ 180 w 367"/>
                    <a:gd name="T9" fmla="*/ 141 h 425"/>
                    <a:gd name="T10" fmla="*/ 240 w 367"/>
                    <a:gd name="T11" fmla="*/ 100 h 425"/>
                    <a:gd name="T12" fmla="*/ 174 w 367"/>
                    <a:gd name="T13" fmla="*/ 69 h 425"/>
                    <a:gd name="T14" fmla="*/ 180 w 367"/>
                    <a:gd name="T15" fmla="*/ 37 h 425"/>
                    <a:gd name="T16" fmla="*/ 134 w 367"/>
                    <a:gd name="T17" fmla="*/ 0 h 425"/>
                    <a:gd name="T18" fmla="*/ 124 w 367"/>
                    <a:gd name="T19" fmla="*/ 91 h 425"/>
                    <a:gd name="T20" fmla="*/ 50 w 367"/>
                    <a:gd name="T21" fmla="*/ 135 h 425"/>
                    <a:gd name="T22" fmla="*/ 38 w 367"/>
                    <a:gd name="T23" fmla="*/ 164 h 425"/>
                    <a:gd name="T24" fmla="*/ 88 w 367"/>
                    <a:gd name="T25" fmla="*/ 172 h 425"/>
                    <a:gd name="T26" fmla="*/ 106 w 367"/>
                    <a:gd name="T27" fmla="*/ 183 h 425"/>
                    <a:gd name="T28" fmla="*/ 92 w 367"/>
                    <a:gd name="T29" fmla="*/ 212 h 425"/>
                    <a:gd name="T30" fmla="*/ 72 w 367"/>
                    <a:gd name="T31" fmla="*/ 223 h 425"/>
                    <a:gd name="T32" fmla="*/ 27 w 367"/>
                    <a:gd name="T33" fmla="*/ 189 h 425"/>
                    <a:gd name="T34" fmla="*/ 24 w 367"/>
                    <a:gd name="T35" fmla="*/ 233 h 425"/>
                    <a:gd name="T36" fmla="*/ 18 w 367"/>
                    <a:gd name="T37" fmla="*/ 256 h 425"/>
                    <a:gd name="T38" fmla="*/ 36 w 367"/>
                    <a:gd name="T39" fmla="*/ 245 h 425"/>
                    <a:gd name="T40" fmla="*/ 111 w 367"/>
                    <a:gd name="T41" fmla="*/ 293 h 425"/>
                    <a:gd name="T42" fmla="*/ 110 w 367"/>
                    <a:gd name="T43" fmla="*/ 336 h 425"/>
                    <a:gd name="T44" fmla="*/ 39 w 367"/>
                    <a:gd name="T45" fmla="*/ 339 h 425"/>
                    <a:gd name="T46" fmla="*/ 0 w 367"/>
                    <a:gd name="T47" fmla="*/ 315 h 425"/>
                    <a:gd name="T48" fmla="*/ 118 w 367"/>
                    <a:gd name="T49" fmla="*/ 395 h 425"/>
                    <a:gd name="T50" fmla="*/ 203 w 367"/>
                    <a:gd name="T51" fmla="*/ 352 h 425"/>
                    <a:gd name="T52" fmla="*/ 311 w 367"/>
                    <a:gd name="T53" fmla="*/ 403 h 425"/>
                    <a:gd name="T54" fmla="*/ 347 w 367"/>
                    <a:gd name="T55" fmla="*/ 404 h 425"/>
                    <a:gd name="T56" fmla="*/ 291 w 367"/>
                    <a:gd name="T57" fmla="*/ 336 h 425"/>
                    <a:gd name="T58" fmla="*/ 150 w 367"/>
                    <a:gd name="T59" fmla="*/ 272 h 425"/>
                    <a:gd name="T60" fmla="*/ 131 w 367"/>
                    <a:gd name="T61" fmla="*/ 248 h 425"/>
                    <a:gd name="T62" fmla="*/ 172 w 367"/>
                    <a:gd name="T63" fmla="*/ 251 h 425"/>
                    <a:gd name="T64" fmla="*/ 150 w 367"/>
                    <a:gd name="T65" fmla="*/ 27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425">
                      <a:moveTo>
                        <a:pt x="291" y="336"/>
                      </a:moveTo>
                      <a:cubicBezTo>
                        <a:pt x="252" y="312"/>
                        <a:pt x="206" y="311"/>
                        <a:pt x="208" y="303"/>
                      </a:cubicBezTo>
                      <a:cubicBezTo>
                        <a:pt x="211" y="295"/>
                        <a:pt x="223" y="259"/>
                        <a:pt x="214" y="229"/>
                      </a:cubicBezTo>
                      <a:cubicBezTo>
                        <a:pt x="204" y="200"/>
                        <a:pt x="155" y="180"/>
                        <a:pt x="155" y="180"/>
                      </a:cubicBezTo>
                      <a:cubicBezTo>
                        <a:pt x="155" y="180"/>
                        <a:pt x="158" y="155"/>
                        <a:pt x="180" y="141"/>
                      </a:cubicBezTo>
                      <a:cubicBezTo>
                        <a:pt x="203" y="128"/>
                        <a:pt x="242" y="123"/>
                        <a:pt x="240" y="100"/>
                      </a:cubicBezTo>
                      <a:cubicBezTo>
                        <a:pt x="239" y="77"/>
                        <a:pt x="175" y="73"/>
                        <a:pt x="174" y="69"/>
                      </a:cubicBezTo>
                      <a:cubicBezTo>
                        <a:pt x="172" y="65"/>
                        <a:pt x="179" y="60"/>
                        <a:pt x="180" y="37"/>
                      </a:cubicBezTo>
                      <a:cubicBezTo>
                        <a:pt x="182" y="15"/>
                        <a:pt x="134" y="0"/>
                        <a:pt x="134" y="0"/>
                      </a:cubicBezTo>
                      <a:cubicBezTo>
                        <a:pt x="134" y="0"/>
                        <a:pt x="135" y="76"/>
                        <a:pt x="124" y="91"/>
                      </a:cubicBezTo>
                      <a:cubicBezTo>
                        <a:pt x="114" y="105"/>
                        <a:pt x="87" y="125"/>
                        <a:pt x="50" y="135"/>
                      </a:cubicBezTo>
                      <a:cubicBezTo>
                        <a:pt x="12" y="144"/>
                        <a:pt x="31" y="156"/>
                        <a:pt x="38" y="164"/>
                      </a:cubicBezTo>
                      <a:cubicBezTo>
                        <a:pt x="44" y="172"/>
                        <a:pt x="80" y="183"/>
                        <a:pt x="88" y="172"/>
                      </a:cubicBezTo>
                      <a:cubicBezTo>
                        <a:pt x="96" y="161"/>
                        <a:pt x="107" y="176"/>
                        <a:pt x="106" y="183"/>
                      </a:cubicBezTo>
                      <a:cubicBezTo>
                        <a:pt x="104" y="189"/>
                        <a:pt x="91" y="201"/>
                        <a:pt x="92" y="212"/>
                      </a:cubicBezTo>
                      <a:cubicBezTo>
                        <a:pt x="94" y="223"/>
                        <a:pt x="99" y="256"/>
                        <a:pt x="72" y="223"/>
                      </a:cubicBezTo>
                      <a:cubicBezTo>
                        <a:pt x="46" y="189"/>
                        <a:pt x="27" y="189"/>
                        <a:pt x="27" y="189"/>
                      </a:cubicBezTo>
                      <a:cubicBezTo>
                        <a:pt x="27" y="189"/>
                        <a:pt x="24" y="225"/>
                        <a:pt x="24" y="233"/>
                      </a:cubicBezTo>
                      <a:cubicBezTo>
                        <a:pt x="24" y="241"/>
                        <a:pt x="18" y="256"/>
                        <a:pt x="18" y="256"/>
                      </a:cubicBezTo>
                      <a:cubicBezTo>
                        <a:pt x="24" y="247"/>
                        <a:pt x="36" y="245"/>
                        <a:pt x="36" y="245"/>
                      </a:cubicBezTo>
                      <a:cubicBezTo>
                        <a:pt x="36" y="245"/>
                        <a:pt x="79" y="265"/>
                        <a:pt x="111" y="293"/>
                      </a:cubicBezTo>
                      <a:cubicBezTo>
                        <a:pt x="143" y="321"/>
                        <a:pt x="110" y="336"/>
                        <a:pt x="110" y="336"/>
                      </a:cubicBezTo>
                      <a:cubicBezTo>
                        <a:pt x="110" y="336"/>
                        <a:pt x="63" y="348"/>
                        <a:pt x="39" y="339"/>
                      </a:cubicBezTo>
                      <a:cubicBezTo>
                        <a:pt x="15" y="329"/>
                        <a:pt x="0" y="315"/>
                        <a:pt x="0" y="315"/>
                      </a:cubicBezTo>
                      <a:cubicBezTo>
                        <a:pt x="19" y="387"/>
                        <a:pt x="103" y="399"/>
                        <a:pt x="118" y="395"/>
                      </a:cubicBezTo>
                      <a:cubicBezTo>
                        <a:pt x="132" y="391"/>
                        <a:pt x="187" y="336"/>
                        <a:pt x="203" y="352"/>
                      </a:cubicBezTo>
                      <a:cubicBezTo>
                        <a:pt x="219" y="368"/>
                        <a:pt x="311" y="403"/>
                        <a:pt x="311" y="403"/>
                      </a:cubicBezTo>
                      <a:cubicBezTo>
                        <a:pt x="311" y="403"/>
                        <a:pt x="339" y="425"/>
                        <a:pt x="347" y="404"/>
                      </a:cubicBezTo>
                      <a:cubicBezTo>
                        <a:pt x="367" y="371"/>
                        <a:pt x="291" y="336"/>
                        <a:pt x="291" y="336"/>
                      </a:cubicBezTo>
                      <a:close/>
                      <a:moveTo>
                        <a:pt x="150" y="272"/>
                      </a:moveTo>
                      <a:cubicBezTo>
                        <a:pt x="142" y="269"/>
                        <a:pt x="131" y="255"/>
                        <a:pt x="131" y="248"/>
                      </a:cubicBezTo>
                      <a:cubicBezTo>
                        <a:pt x="131" y="248"/>
                        <a:pt x="171" y="228"/>
                        <a:pt x="172" y="251"/>
                      </a:cubicBezTo>
                      <a:cubicBezTo>
                        <a:pt x="174" y="273"/>
                        <a:pt x="158" y="275"/>
                        <a:pt x="150" y="2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8" name="Freeform 76"/>
                <p:cNvSpPr>
                  <a:spLocks/>
                </p:cNvSpPr>
                <p:nvPr/>
              </p:nvSpPr>
              <p:spPr bwMode="auto">
                <a:xfrm>
                  <a:off x="9091613" y="1884363"/>
                  <a:ext cx="712788" cy="741363"/>
                </a:xfrm>
                <a:custGeom>
                  <a:avLst/>
                  <a:gdLst>
                    <a:gd name="T0" fmla="*/ 32 w 464"/>
                    <a:gd name="T1" fmla="*/ 177 h 481"/>
                    <a:gd name="T2" fmla="*/ 87 w 464"/>
                    <a:gd name="T3" fmla="*/ 174 h 481"/>
                    <a:gd name="T4" fmla="*/ 149 w 464"/>
                    <a:gd name="T5" fmla="*/ 150 h 481"/>
                    <a:gd name="T6" fmla="*/ 175 w 464"/>
                    <a:gd name="T7" fmla="*/ 84 h 481"/>
                    <a:gd name="T8" fmla="*/ 181 w 464"/>
                    <a:gd name="T9" fmla="*/ 40 h 481"/>
                    <a:gd name="T10" fmla="*/ 153 w 464"/>
                    <a:gd name="T11" fmla="*/ 12 h 481"/>
                    <a:gd name="T12" fmla="*/ 209 w 464"/>
                    <a:gd name="T13" fmla="*/ 16 h 481"/>
                    <a:gd name="T14" fmla="*/ 240 w 464"/>
                    <a:gd name="T15" fmla="*/ 89 h 481"/>
                    <a:gd name="T16" fmla="*/ 231 w 464"/>
                    <a:gd name="T17" fmla="*/ 133 h 481"/>
                    <a:gd name="T18" fmla="*/ 327 w 464"/>
                    <a:gd name="T19" fmla="*/ 152 h 481"/>
                    <a:gd name="T20" fmla="*/ 317 w 464"/>
                    <a:gd name="T21" fmla="*/ 206 h 481"/>
                    <a:gd name="T22" fmla="*/ 260 w 464"/>
                    <a:gd name="T23" fmla="*/ 216 h 481"/>
                    <a:gd name="T24" fmla="*/ 253 w 464"/>
                    <a:gd name="T25" fmla="*/ 264 h 481"/>
                    <a:gd name="T26" fmla="*/ 364 w 464"/>
                    <a:gd name="T27" fmla="*/ 325 h 481"/>
                    <a:gd name="T28" fmla="*/ 453 w 464"/>
                    <a:gd name="T29" fmla="*/ 382 h 481"/>
                    <a:gd name="T30" fmla="*/ 347 w 464"/>
                    <a:gd name="T31" fmla="*/ 381 h 481"/>
                    <a:gd name="T32" fmla="*/ 203 w 464"/>
                    <a:gd name="T33" fmla="*/ 296 h 481"/>
                    <a:gd name="T34" fmla="*/ 169 w 464"/>
                    <a:gd name="T35" fmla="*/ 432 h 481"/>
                    <a:gd name="T36" fmla="*/ 32 w 464"/>
                    <a:gd name="T37" fmla="*/ 425 h 481"/>
                    <a:gd name="T38" fmla="*/ 24 w 464"/>
                    <a:gd name="T39" fmla="*/ 332 h 481"/>
                    <a:gd name="T40" fmla="*/ 113 w 464"/>
                    <a:gd name="T41" fmla="*/ 317 h 481"/>
                    <a:gd name="T42" fmla="*/ 124 w 464"/>
                    <a:gd name="T43" fmla="*/ 256 h 481"/>
                    <a:gd name="T44" fmla="*/ 32 w 464"/>
                    <a:gd name="T45" fmla="*/ 177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481">
                      <a:moveTo>
                        <a:pt x="32" y="177"/>
                      </a:moveTo>
                      <a:cubicBezTo>
                        <a:pt x="32" y="177"/>
                        <a:pt x="75" y="181"/>
                        <a:pt x="87" y="174"/>
                      </a:cubicBezTo>
                      <a:cubicBezTo>
                        <a:pt x="99" y="168"/>
                        <a:pt x="143" y="154"/>
                        <a:pt x="149" y="150"/>
                      </a:cubicBezTo>
                      <a:cubicBezTo>
                        <a:pt x="156" y="146"/>
                        <a:pt x="175" y="96"/>
                        <a:pt x="175" y="84"/>
                      </a:cubicBezTo>
                      <a:cubicBezTo>
                        <a:pt x="175" y="72"/>
                        <a:pt x="189" y="53"/>
                        <a:pt x="181" y="40"/>
                      </a:cubicBezTo>
                      <a:cubicBezTo>
                        <a:pt x="173" y="26"/>
                        <a:pt x="153" y="12"/>
                        <a:pt x="153" y="12"/>
                      </a:cubicBezTo>
                      <a:cubicBezTo>
                        <a:pt x="153" y="12"/>
                        <a:pt x="181" y="0"/>
                        <a:pt x="209" y="16"/>
                      </a:cubicBezTo>
                      <a:cubicBezTo>
                        <a:pt x="237" y="32"/>
                        <a:pt x="244" y="65"/>
                        <a:pt x="240" y="89"/>
                      </a:cubicBezTo>
                      <a:cubicBezTo>
                        <a:pt x="236" y="113"/>
                        <a:pt x="231" y="133"/>
                        <a:pt x="231" y="133"/>
                      </a:cubicBezTo>
                      <a:cubicBezTo>
                        <a:pt x="231" y="133"/>
                        <a:pt x="297" y="113"/>
                        <a:pt x="327" y="152"/>
                      </a:cubicBezTo>
                      <a:cubicBezTo>
                        <a:pt x="356" y="190"/>
                        <a:pt x="341" y="206"/>
                        <a:pt x="317" y="206"/>
                      </a:cubicBezTo>
                      <a:cubicBezTo>
                        <a:pt x="293" y="206"/>
                        <a:pt x="268" y="214"/>
                        <a:pt x="260" y="216"/>
                      </a:cubicBezTo>
                      <a:cubicBezTo>
                        <a:pt x="252" y="217"/>
                        <a:pt x="209" y="230"/>
                        <a:pt x="253" y="264"/>
                      </a:cubicBezTo>
                      <a:cubicBezTo>
                        <a:pt x="297" y="297"/>
                        <a:pt x="336" y="318"/>
                        <a:pt x="364" y="325"/>
                      </a:cubicBezTo>
                      <a:cubicBezTo>
                        <a:pt x="392" y="332"/>
                        <a:pt x="464" y="344"/>
                        <a:pt x="453" y="382"/>
                      </a:cubicBezTo>
                      <a:cubicBezTo>
                        <a:pt x="443" y="421"/>
                        <a:pt x="383" y="400"/>
                        <a:pt x="347" y="381"/>
                      </a:cubicBezTo>
                      <a:cubicBezTo>
                        <a:pt x="311" y="362"/>
                        <a:pt x="213" y="301"/>
                        <a:pt x="203" y="296"/>
                      </a:cubicBezTo>
                      <a:cubicBezTo>
                        <a:pt x="203" y="296"/>
                        <a:pt x="193" y="404"/>
                        <a:pt x="169" y="432"/>
                      </a:cubicBezTo>
                      <a:cubicBezTo>
                        <a:pt x="145" y="460"/>
                        <a:pt x="69" y="481"/>
                        <a:pt x="32" y="425"/>
                      </a:cubicBezTo>
                      <a:cubicBezTo>
                        <a:pt x="0" y="357"/>
                        <a:pt x="24" y="332"/>
                        <a:pt x="24" y="332"/>
                      </a:cubicBezTo>
                      <a:cubicBezTo>
                        <a:pt x="24" y="332"/>
                        <a:pt x="100" y="354"/>
                        <a:pt x="113" y="317"/>
                      </a:cubicBezTo>
                      <a:cubicBezTo>
                        <a:pt x="127" y="280"/>
                        <a:pt x="124" y="256"/>
                        <a:pt x="124" y="256"/>
                      </a:cubicBezTo>
                      <a:cubicBezTo>
                        <a:pt x="124" y="256"/>
                        <a:pt x="65" y="266"/>
                        <a:pt x="3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9" name="Freeform 77"/>
                <p:cNvSpPr>
                  <a:spLocks/>
                </p:cNvSpPr>
                <p:nvPr/>
              </p:nvSpPr>
              <p:spPr bwMode="auto">
                <a:xfrm>
                  <a:off x="9883776" y="1816101"/>
                  <a:ext cx="776288" cy="704850"/>
                </a:xfrm>
                <a:custGeom>
                  <a:avLst/>
                  <a:gdLst>
                    <a:gd name="T0" fmla="*/ 78 w 506"/>
                    <a:gd name="T1" fmla="*/ 154 h 457"/>
                    <a:gd name="T2" fmla="*/ 18 w 506"/>
                    <a:gd name="T3" fmla="*/ 372 h 457"/>
                    <a:gd name="T4" fmla="*/ 0 w 506"/>
                    <a:gd name="T5" fmla="*/ 406 h 457"/>
                    <a:gd name="T6" fmla="*/ 42 w 506"/>
                    <a:gd name="T7" fmla="*/ 441 h 457"/>
                    <a:gd name="T8" fmla="*/ 56 w 506"/>
                    <a:gd name="T9" fmla="*/ 416 h 457"/>
                    <a:gd name="T10" fmla="*/ 85 w 506"/>
                    <a:gd name="T11" fmla="*/ 268 h 457"/>
                    <a:gd name="T12" fmla="*/ 274 w 506"/>
                    <a:gd name="T13" fmla="*/ 193 h 457"/>
                    <a:gd name="T14" fmla="*/ 376 w 506"/>
                    <a:gd name="T15" fmla="*/ 193 h 457"/>
                    <a:gd name="T16" fmla="*/ 381 w 506"/>
                    <a:gd name="T17" fmla="*/ 236 h 457"/>
                    <a:gd name="T18" fmla="*/ 425 w 506"/>
                    <a:gd name="T19" fmla="*/ 270 h 457"/>
                    <a:gd name="T20" fmla="*/ 468 w 506"/>
                    <a:gd name="T21" fmla="*/ 196 h 457"/>
                    <a:gd name="T22" fmla="*/ 404 w 506"/>
                    <a:gd name="T23" fmla="*/ 150 h 457"/>
                    <a:gd name="T24" fmla="*/ 296 w 506"/>
                    <a:gd name="T25" fmla="*/ 149 h 457"/>
                    <a:gd name="T26" fmla="*/ 356 w 506"/>
                    <a:gd name="T27" fmla="*/ 57 h 457"/>
                    <a:gd name="T28" fmla="*/ 276 w 506"/>
                    <a:gd name="T29" fmla="*/ 25 h 457"/>
                    <a:gd name="T30" fmla="*/ 242 w 506"/>
                    <a:gd name="T31" fmla="*/ 57 h 457"/>
                    <a:gd name="T32" fmla="*/ 161 w 506"/>
                    <a:gd name="T33" fmla="*/ 82 h 457"/>
                    <a:gd name="T34" fmla="*/ 136 w 506"/>
                    <a:gd name="T35" fmla="*/ 68 h 457"/>
                    <a:gd name="T36" fmla="*/ 142 w 506"/>
                    <a:gd name="T37" fmla="*/ 124 h 457"/>
                    <a:gd name="T38" fmla="*/ 180 w 506"/>
                    <a:gd name="T39" fmla="*/ 113 h 457"/>
                    <a:gd name="T40" fmla="*/ 216 w 506"/>
                    <a:gd name="T41" fmla="*/ 90 h 457"/>
                    <a:gd name="T42" fmla="*/ 257 w 506"/>
                    <a:gd name="T43" fmla="*/ 97 h 457"/>
                    <a:gd name="T44" fmla="*/ 270 w 506"/>
                    <a:gd name="T45" fmla="*/ 52 h 457"/>
                    <a:gd name="T46" fmla="*/ 305 w 506"/>
                    <a:gd name="T47" fmla="*/ 37 h 457"/>
                    <a:gd name="T48" fmla="*/ 281 w 506"/>
                    <a:gd name="T49" fmla="*/ 89 h 457"/>
                    <a:gd name="T50" fmla="*/ 185 w 506"/>
                    <a:gd name="T51" fmla="*/ 190 h 457"/>
                    <a:gd name="T52" fmla="*/ 97 w 506"/>
                    <a:gd name="T53" fmla="*/ 217 h 457"/>
                    <a:gd name="T54" fmla="*/ 78 w 506"/>
                    <a:gd name="T55" fmla="*/ 15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06" h="457">
                      <a:moveTo>
                        <a:pt x="78" y="154"/>
                      </a:moveTo>
                      <a:cubicBezTo>
                        <a:pt x="78" y="154"/>
                        <a:pt x="28" y="345"/>
                        <a:pt x="18" y="372"/>
                      </a:cubicBezTo>
                      <a:cubicBezTo>
                        <a:pt x="9" y="398"/>
                        <a:pt x="0" y="406"/>
                        <a:pt x="0" y="406"/>
                      </a:cubicBezTo>
                      <a:cubicBezTo>
                        <a:pt x="0" y="406"/>
                        <a:pt x="4" y="434"/>
                        <a:pt x="42" y="441"/>
                      </a:cubicBezTo>
                      <a:cubicBezTo>
                        <a:pt x="42" y="441"/>
                        <a:pt x="50" y="457"/>
                        <a:pt x="56" y="416"/>
                      </a:cubicBezTo>
                      <a:cubicBezTo>
                        <a:pt x="61" y="374"/>
                        <a:pt x="78" y="270"/>
                        <a:pt x="85" y="268"/>
                      </a:cubicBezTo>
                      <a:cubicBezTo>
                        <a:pt x="92" y="265"/>
                        <a:pt x="256" y="198"/>
                        <a:pt x="274" y="193"/>
                      </a:cubicBezTo>
                      <a:cubicBezTo>
                        <a:pt x="293" y="188"/>
                        <a:pt x="356" y="181"/>
                        <a:pt x="376" y="193"/>
                      </a:cubicBezTo>
                      <a:cubicBezTo>
                        <a:pt x="396" y="205"/>
                        <a:pt x="394" y="230"/>
                        <a:pt x="381" y="236"/>
                      </a:cubicBezTo>
                      <a:cubicBezTo>
                        <a:pt x="381" y="236"/>
                        <a:pt x="372" y="281"/>
                        <a:pt x="425" y="270"/>
                      </a:cubicBezTo>
                      <a:cubicBezTo>
                        <a:pt x="478" y="260"/>
                        <a:pt x="506" y="241"/>
                        <a:pt x="468" y="196"/>
                      </a:cubicBezTo>
                      <a:cubicBezTo>
                        <a:pt x="429" y="150"/>
                        <a:pt x="404" y="150"/>
                        <a:pt x="404" y="150"/>
                      </a:cubicBezTo>
                      <a:cubicBezTo>
                        <a:pt x="296" y="149"/>
                        <a:pt x="296" y="149"/>
                        <a:pt x="296" y="149"/>
                      </a:cubicBezTo>
                      <a:cubicBezTo>
                        <a:pt x="296" y="149"/>
                        <a:pt x="353" y="84"/>
                        <a:pt x="356" y="57"/>
                      </a:cubicBezTo>
                      <a:cubicBezTo>
                        <a:pt x="358" y="30"/>
                        <a:pt x="321" y="0"/>
                        <a:pt x="276" y="25"/>
                      </a:cubicBezTo>
                      <a:cubicBezTo>
                        <a:pt x="242" y="57"/>
                        <a:pt x="242" y="57"/>
                        <a:pt x="242" y="57"/>
                      </a:cubicBezTo>
                      <a:cubicBezTo>
                        <a:pt x="242" y="57"/>
                        <a:pt x="214" y="36"/>
                        <a:pt x="161" y="82"/>
                      </a:cubicBezTo>
                      <a:cubicBezTo>
                        <a:pt x="161" y="82"/>
                        <a:pt x="138" y="78"/>
                        <a:pt x="136" y="68"/>
                      </a:cubicBezTo>
                      <a:cubicBezTo>
                        <a:pt x="136" y="68"/>
                        <a:pt x="118" y="101"/>
                        <a:pt x="142" y="124"/>
                      </a:cubicBezTo>
                      <a:cubicBezTo>
                        <a:pt x="166" y="146"/>
                        <a:pt x="181" y="132"/>
                        <a:pt x="180" y="113"/>
                      </a:cubicBezTo>
                      <a:cubicBezTo>
                        <a:pt x="178" y="94"/>
                        <a:pt x="202" y="44"/>
                        <a:pt x="216" y="90"/>
                      </a:cubicBezTo>
                      <a:cubicBezTo>
                        <a:pt x="257" y="97"/>
                        <a:pt x="257" y="97"/>
                        <a:pt x="257" y="97"/>
                      </a:cubicBezTo>
                      <a:cubicBezTo>
                        <a:pt x="257" y="97"/>
                        <a:pt x="261" y="60"/>
                        <a:pt x="270" y="52"/>
                      </a:cubicBezTo>
                      <a:cubicBezTo>
                        <a:pt x="280" y="44"/>
                        <a:pt x="297" y="29"/>
                        <a:pt x="305" y="37"/>
                      </a:cubicBezTo>
                      <a:cubicBezTo>
                        <a:pt x="313" y="45"/>
                        <a:pt x="301" y="64"/>
                        <a:pt x="281" y="89"/>
                      </a:cubicBezTo>
                      <a:cubicBezTo>
                        <a:pt x="261" y="114"/>
                        <a:pt x="217" y="174"/>
                        <a:pt x="185" y="190"/>
                      </a:cubicBezTo>
                      <a:cubicBezTo>
                        <a:pt x="153" y="206"/>
                        <a:pt x="97" y="217"/>
                        <a:pt x="97" y="217"/>
                      </a:cubicBezTo>
                      <a:cubicBezTo>
                        <a:pt x="97" y="217"/>
                        <a:pt x="121" y="166"/>
                        <a:pt x="78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0" name="Freeform 78"/>
                <p:cNvSpPr>
                  <a:spLocks/>
                </p:cNvSpPr>
                <p:nvPr/>
              </p:nvSpPr>
              <p:spPr bwMode="auto">
                <a:xfrm>
                  <a:off x="10123488" y="2149476"/>
                  <a:ext cx="433388" cy="592138"/>
                </a:xfrm>
                <a:custGeom>
                  <a:avLst/>
                  <a:gdLst>
                    <a:gd name="T0" fmla="*/ 2 w 282"/>
                    <a:gd name="T1" fmla="*/ 54 h 384"/>
                    <a:gd name="T2" fmla="*/ 17 w 282"/>
                    <a:gd name="T3" fmla="*/ 57 h 384"/>
                    <a:gd name="T4" fmla="*/ 52 w 282"/>
                    <a:gd name="T5" fmla="*/ 46 h 384"/>
                    <a:gd name="T6" fmla="*/ 128 w 282"/>
                    <a:gd name="T7" fmla="*/ 16 h 384"/>
                    <a:gd name="T8" fmla="*/ 198 w 282"/>
                    <a:gd name="T9" fmla="*/ 29 h 384"/>
                    <a:gd name="T10" fmla="*/ 174 w 282"/>
                    <a:gd name="T11" fmla="*/ 85 h 384"/>
                    <a:gd name="T12" fmla="*/ 174 w 282"/>
                    <a:gd name="T13" fmla="*/ 106 h 384"/>
                    <a:gd name="T14" fmla="*/ 263 w 282"/>
                    <a:gd name="T15" fmla="*/ 118 h 384"/>
                    <a:gd name="T16" fmla="*/ 266 w 282"/>
                    <a:gd name="T17" fmla="*/ 168 h 384"/>
                    <a:gd name="T18" fmla="*/ 195 w 282"/>
                    <a:gd name="T19" fmla="*/ 168 h 384"/>
                    <a:gd name="T20" fmla="*/ 181 w 282"/>
                    <a:gd name="T21" fmla="*/ 185 h 384"/>
                    <a:gd name="T22" fmla="*/ 137 w 282"/>
                    <a:gd name="T23" fmla="*/ 365 h 384"/>
                    <a:gd name="T24" fmla="*/ 19 w 282"/>
                    <a:gd name="T25" fmla="*/ 239 h 384"/>
                    <a:gd name="T26" fmla="*/ 116 w 282"/>
                    <a:gd name="T27" fmla="*/ 279 h 384"/>
                    <a:gd name="T28" fmla="*/ 137 w 282"/>
                    <a:gd name="T29" fmla="*/ 181 h 384"/>
                    <a:gd name="T30" fmla="*/ 49 w 282"/>
                    <a:gd name="T31" fmla="*/ 210 h 384"/>
                    <a:gd name="T32" fmla="*/ 0 w 282"/>
                    <a:gd name="T33" fmla="*/ 152 h 384"/>
                    <a:gd name="T34" fmla="*/ 39 w 282"/>
                    <a:gd name="T35" fmla="*/ 136 h 384"/>
                    <a:gd name="T36" fmla="*/ 91 w 282"/>
                    <a:gd name="T37" fmla="*/ 130 h 384"/>
                    <a:gd name="T38" fmla="*/ 110 w 282"/>
                    <a:gd name="T39" fmla="*/ 122 h 384"/>
                    <a:gd name="T40" fmla="*/ 114 w 282"/>
                    <a:gd name="T41" fmla="*/ 84 h 384"/>
                    <a:gd name="T42" fmla="*/ 105 w 282"/>
                    <a:gd name="T43" fmla="*/ 55 h 384"/>
                    <a:gd name="T44" fmla="*/ 40 w 282"/>
                    <a:gd name="T45" fmla="*/ 97 h 384"/>
                    <a:gd name="T46" fmla="*/ 2 w 282"/>
                    <a:gd name="T47" fmla="*/ 5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384">
                      <a:moveTo>
                        <a:pt x="2" y="54"/>
                      </a:moveTo>
                      <a:cubicBezTo>
                        <a:pt x="2" y="54"/>
                        <a:pt x="9" y="52"/>
                        <a:pt x="17" y="57"/>
                      </a:cubicBezTo>
                      <a:cubicBezTo>
                        <a:pt x="25" y="62"/>
                        <a:pt x="44" y="53"/>
                        <a:pt x="52" y="46"/>
                      </a:cubicBezTo>
                      <a:cubicBezTo>
                        <a:pt x="60" y="40"/>
                        <a:pt x="113" y="20"/>
                        <a:pt x="128" y="16"/>
                      </a:cubicBezTo>
                      <a:cubicBezTo>
                        <a:pt x="142" y="12"/>
                        <a:pt x="186" y="0"/>
                        <a:pt x="198" y="29"/>
                      </a:cubicBezTo>
                      <a:cubicBezTo>
                        <a:pt x="210" y="58"/>
                        <a:pt x="180" y="77"/>
                        <a:pt x="174" y="85"/>
                      </a:cubicBezTo>
                      <a:cubicBezTo>
                        <a:pt x="169" y="93"/>
                        <a:pt x="174" y="106"/>
                        <a:pt x="174" y="106"/>
                      </a:cubicBezTo>
                      <a:cubicBezTo>
                        <a:pt x="174" y="106"/>
                        <a:pt x="249" y="100"/>
                        <a:pt x="263" y="118"/>
                      </a:cubicBezTo>
                      <a:cubicBezTo>
                        <a:pt x="263" y="118"/>
                        <a:pt x="282" y="150"/>
                        <a:pt x="266" y="168"/>
                      </a:cubicBezTo>
                      <a:cubicBezTo>
                        <a:pt x="249" y="186"/>
                        <a:pt x="203" y="164"/>
                        <a:pt x="195" y="168"/>
                      </a:cubicBezTo>
                      <a:cubicBezTo>
                        <a:pt x="187" y="172"/>
                        <a:pt x="181" y="168"/>
                        <a:pt x="181" y="185"/>
                      </a:cubicBezTo>
                      <a:cubicBezTo>
                        <a:pt x="181" y="202"/>
                        <a:pt x="185" y="346"/>
                        <a:pt x="137" y="365"/>
                      </a:cubicBezTo>
                      <a:cubicBezTo>
                        <a:pt x="89" y="384"/>
                        <a:pt x="14" y="288"/>
                        <a:pt x="19" y="239"/>
                      </a:cubicBezTo>
                      <a:cubicBezTo>
                        <a:pt x="19" y="239"/>
                        <a:pt x="87" y="288"/>
                        <a:pt x="116" y="279"/>
                      </a:cubicBezTo>
                      <a:cubicBezTo>
                        <a:pt x="145" y="270"/>
                        <a:pt x="138" y="187"/>
                        <a:pt x="137" y="181"/>
                      </a:cubicBezTo>
                      <a:cubicBezTo>
                        <a:pt x="136" y="175"/>
                        <a:pt x="62" y="209"/>
                        <a:pt x="49" y="210"/>
                      </a:cubicBezTo>
                      <a:cubicBezTo>
                        <a:pt x="36" y="211"/>
                        <a:pt x="0" y="170"/>
                        <a:pt x="0" y="152"/>
                      </a:cubicBezTo>
                      <a:cubicBezTo>
                        <a:pt x="0" y="134"/>
                        <a:pt x="21" y="127"/>
                        <a:pt x="39" y="136"/>
                      </a:cubicBezTo>
                      <a:cubicBezTo>
                        <a:pt x="57" y="145"/>
                        <a:pt x="87" y="133"/>
                        <a:pt x="91" y="130"/>
                      </a:cubicBezTo>
                      <a:cubicBezTo>
                        <a:pt x="95" y="127"/>
                        <a:pt x="107" y="122"/>
                        <a:pt x="110" y="122"/>
                      </a:cubicBezTo>
                      <a:cubicBezTo>
                        <a:pt x="113" y="122"/>
                        <a:pt x="114" y="87"/>
                        <a:pt x="114" y="84"/>
                      </a:cubicBezTo>
                      <a:cubicBezTo>
                        <a:pt x="114" y="81"/>
                        <a:pt x="167" y="20"/>
                        <a:pt x="105" y="55"/>
                      </a:cubicBezTo>
                      <a:cubicBezTo>
                        <a:pt x="43" y="90"/>
                        <a:pt x="45" y="97"/>
                        <a:pt x="40" y="97"/>
                      </a:cubicBezTo>
                      <a:cubicBezTo>
                        <a:pt x="35" y="97"/>
                        <a:pt x="7" y="86"/>
                        <a:pt x="2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cxnSp>
        <p:nvCxnSpPr>
          <p:cNvPr id="94" name="直接连接符 93"/>
          <p:cNvCxnSpPr/>
          <p:nvPr userDrawn="1"/>
        </p:nvCxnSpPr>
        <p:spPr>
          <a:xfrm flipV="1">
            <a:off x="-450086" y="1594630"/>
            <a:ext cx="1821670" cy="182167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 userDrawn="1"/>
        </p:nvCxnSpPr>
        <p:spPr>
          <a:xfrm flipV="1">
            <a:off x="722280" y="-563669"/>
            <a:ext cx="2399075" cy="23990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占位符 96"/>
          <p:cNvSpPr>
            <a:spLocks noGrp="1"/>
          </p:cNvSpPr>
          <p:nvPr>
            <p:ph type="body" sz="quarter" idx="10"/>
          </p:nvPr>
        </p:nvSpPr>
        <p:spPr>
          <a:xfrm>
            <a:off x="6476336" y="2803716"/>
            <a:ext cx="5159545" cy="682625"/>
          </a:xfrm>
          <a:prstGeom prst="rect">
            <a:avLst/>
          </a:prstGeom>
        </p:spPr>
        <p:txBody>
          <a:bodyPr tIns="108000"/>
          <a:lstStyle>
            <a:lvl1pPr marL="0" indent="0">
              <a:buFontTx/>
              <a:buNone/>
              <a:defRPr sz="2800"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7" name="文本占位符 96"/>
          <p:cNvSpPr>
            <a:spLocks noGrp="1"/>
          </p:cNvSpPr>
          <p:nvPr>
            <p:ph type="body" sz="quarter" idx="11"/>
          </p:nvPr>
        </p:nvSpPr>
        <p:spPr>
          <a:xfrm>
            <a:off x="6476336" y="3683298"/>
            <a:ext cx="5159545" cy="682625"/>
          </a:xfrm>
          <a:prstGeom prst="rect">
            <a:avLst/>
          </a:prstGeom>
        </p:spPr>
        <p:txBody>
          <a:bodyPr tIns="108000"/>
          <a:lstStyle>
            <a:lvl1pPr marL="0" indent="0">
              <a:buFontTx/>
              <a:buNone/>
              <a:defRPr sz="2800"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8" name="文本占位符 96"/>
          <p:cNvSpPr>
            <a:spLocks noGrp="1"/>
          </p:cNvSpPr>
          <p:nvPr>
            <p:ph type="body" sz="quarter" idx="12"/>
          </p:nvPr>
        </p:nvSpPr>
        <p:spPr>
          <a:xfrm>
            <a:off x="6476336" y="4542126"/>
            <a:ext cx="5159545" cy="682625"/>
          </a:xfrm>
          <a:prstGeom prst="rect">
            <a:avLst/>
          </a:prstGeom>
        </p:spPr>
        <p:txBody>
          <a:bodyPr tIns="108000"/>
          <a:lstStyle>
            <a:lvl1pPr marL="0" indent="0">
              <a:buFontTx/>
              <a:buNone/>
              <a:defRPr sz="2800"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9" name="文本占位符 96"/>
          <p:cNvSpPr>
            <a:spLocks noGrp="1"/>
          </p:cNvSpPr>
          <p:nvPr>
            <p:ph type="body" sz="quarter" idx="13"/>
          </p:nvPr>
        </p:nvSpPr>
        <p:spPr>
          <a:xfrm>
            <a:off x="6476336" y="5371195"/>
            <a:ext cx="5159545" cy="682625"/>
          </a:xfrm>
          <a:prstGeom prst="rect">
            <a:avLst/>
          </a:prstGeom>
        </p:spPr>
        <p:txBody>
          <a:bodyPr tIns="108000"/>
          <a:lstStyle>
            <a:lvl1pPr marL="0" indent="0">
              <a:buFontTx/>
              <a:buNone/>
              <a:defRPr sz="2800"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5549440" y="3244334"/>
            <a:ext cx="1093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CONTENT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015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0" y="-25399"/>
            <a:ext cx="12192000" cy="6883399"/>
          </a:xfrm>
          <a:custGeom>
            <a:avLst/>
            <a:gdLst>
              <a:gd name="connsiteX0" fmla="*/ 3412423 w 12192000"/>
              <a:gd name="connsiteY0" fmla="*/ 0 h 6883399"/>
              <a:gd name="connsiteX1" fmla="*/ 12192000 w 12192000"/>
              <a:gd name="connsiteY1" fmla="*/ 0 h 6883399"/>
              <a:gd name="connsiteX2" fmla="*/ 12192000 w 12192000"/>
              <a:gd name="connsiteY2" fmla="*/ 6773366 h 6883399"/>
              <a:gd name="connsiteX3" fmla="*/ 12075021 w 12192000"/>
              <a:gd name="connsiteY3" fmla="*/ 6883399 h 6883399"/>
              <a:gd name="connsiteX4" fmla="*/ 0 w 12192000"/>
              <a:gd name="connsiteY4" fmla="*/ 6883399 h 6883399"/>
              <a:gd name="connsiteX5" fmla="*/ 0 w 12192000"/>
              <a:gd name="connsiteY5" fmla="*/ 3209819 h 688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83399">
                <a:moveTo>
                  <a:pt x="3412423" y="0"/>
                </a:moveTo>
                <a:lnTo>
                  <a:pt x="12192000" y="0"/>
                </a:lnTo>
                <a:lnTo>
                  <a:pt x="12192000" y="6773366"/>
                </a:lnTo>
                <a:lnTo>
                  <a:pt x="12075021" y="6883399"/>
                </a:lnTo>
                <a:lnTo>
                  <a:pt x="0" y="6883399"/>
                </a:lnTo>
                <a:lnTo>
                  <a:pt x="0" y="32098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1" y="-25399"/>
            <a:ext cx="3114469" cy="3018628"/>
          </a:xfrm>
          <a:custGeom>
            <a:avLst/>
            <a:gdLst>
              <a:gd name="connsiteX0" fmla="*/ 2755166 w 3114469"/>
              <a:gd name="connsiteY0" fmla="*/ 0 h 3018628"/>
              <a:gd name="connsiteX1" fmla="*/ 3114469 w 3114469"/>
              <a:gd name="connsiteY1" fmla="*/ 0 h 3018628"/>
              <a:gd name="connsiteX2" fmla="*/ 0 w 3114469"/>
              <a:gd name="connsiteY2" fmla="*/ 3018628 h 3018628"/>
              <a:gd name="connsiteX3" fmla="*/ 0 w 3114469"/>
              <a:gd name="connsiteY3" fmla="*/ 2670382 h 301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4469" h="3018628">
                <a:moveTo>
                  <a:pt x="2755166" y="0"/>
                </a:moveTo>
                <a:lnTo>
                  <a:pt x="3114469" y="0"/>
                </a:lnTo>
                <a:lnTo>
                  <a:pt x="0" y="3018628"/>
                </a:lnTo>
                <a:lnTo>
                  <a:pt x="0" y="26703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 rot="13500000" flipH="1">
            <a:off x="-81476" y="6002860"/>
            <a:ext cx="1837891" cy="1402204"/>
          </a:xfrm>
          <a:custGeom>
            <a:avLst/>
            <a:gdLst>
              <a:gd name="connsiteX0" fmla="*/ 0 w 1837891"/>
              <a:gd name="connsiteY0" fmla="*/ 1402204 h 1402204"/>
              <a:gd name="connsiteX1" fmla="*/ 1837891 w 1837891"/>
              <a:gd name="connsiteY1" fmla="*/ 1402204 h 1402204"/>
              <a:gd name="connsiteX2" fmla="*/ 435687 w 1837891"/>
              <a:gd name="connsiteY2" fmla="*/ 0 h 1402204"/>
              <a:gd name="connsiteX3" fmla="*/ 0 w 1837891"/>
              <a:gd name="connsiteY3" fmla="*/ 435687 h 140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891" h="1402204">
                <a:moveTo>
                  <a:pt x="0" y="1402204"/>
                </a:moveTo>
                <a:lnTo>
                  <a:pt x="1837891" y="1402204"/>
                </a:lnTo>
                <a:lnTo>
                  <a:pt x="435687" y="0"/>
                </a:lnTo>
                <a:lnTo>
                  <a:pt x="0" y="435687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380933" y="306828"/>
            <a:ext cx="852375" cy="855214"/>
            <a:chOff x="1727201" y="1657351"/>
            <a:chExt cx="1430338" cy="1435100"/>
          </a:xfrm>
          <a:solidFill>
            <a:schemeClr val="accent1"/>
          </a:solidFill>
        </p:grpSpPr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5"/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2"/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3"/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4"/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5"/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6"/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7"/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8"/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0"/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2"/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3"/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4"/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5"/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7"/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8"/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9"/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0"/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1"/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2"/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3"/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4"/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79"/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0"/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3"/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5"/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6"/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8"/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9"/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90"/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4" name="文本占位符 96"/>
          <p:cNvSpPr>
            <a:spLocks noGrp="1"/>
          </p:cNvSpPr>
          <p:nvPr>
            <p:ph type="body" sz="quarter" idx="10"/>
          </p:nvPr>
        </p:nvSpPr>
        <p:spPr>
          <a:xfrm>
            <a:off x="2945201" y="1142602"/>
            <a:ext cx="5159545" cy="6826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5" name="文本占位符 96"/>
          <p:cNvSpPr>
            <a:spLocks noGrp="1"/>
          </p:cNvSpPr>
          <p:nvPr>
            <p:ph type="body" sz="quarter" idx="11"/>
          </p:nvPr>
        </p:nvSpPr>
        <p:spPr>
          <a:xfrm>
            <a:off x="2945201" y="2522139"/>
            <a:ext cx="8065699" cy="6826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6" name="文本占位符 96"/>
          <p:cNvSpPr>
            <a:spLocks noGrp="1"/>
          </p:cNvSpPr>
          <p:nvPr>
            <p:ph type="body" sz="quarter" idx="12"/>
          </p:nvPr>
        </p:nvSpPr>
        <p:spPr>
          <a:xfrm>
            <a:off x="2945201" y="3328049"/>
            <a:ext cx="5159545" cy="6826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78" name="直接连接符 77"/>
          <p:cNvCxnSpPr/>
          <p:nvPr userDrawn="1"/>
        </p:nvCxnSpPr>
        <p:spPr>
          <a:xfrm flipV="1">
            <a:off x="10414000" y="-327313"/>
            <a:ext cx="1562100" cy="1466543"/>
          </a:xfrm>
          <a:prstGeom prst="line">
            <a:avLst/>
          </a:prstGeom>
          <a:ln>
            <a:solidFill>
              <a:schemeClr val="bg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3871695" y="-2070896"/>
            <a:ext cx="7689524" cy="8129905"/>
            <a:chOff x="-6183421" y="-3859382"/>
            <a:chExt cx="4449215" cy="4704023"/>
          </a:xfrm>
          <a:solidFill>
            <a:schemeClr val="bg1">
              <a:alpha val="4000"/>
            </a:schemeClr>
          </a:solidFill>
        </p:grpSpPr>
        <p:sp>
          <p:nvSpPr>
            <p:cNvPr id="120" name="Freeform 54"/>
            <p:cNvSpPr>
              <a:spLocks/>
            </p:cNvSpPr>
            <p:nvPr/>
          </p:nvSpPr>
          <p:spPr bwMode="auto">
            <a:xfrm>
              <a:off x="-5948221" y="109634"/>
              <a:ext cx="1724806" cy="480205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55"/>
            <p:cNvSpPr>
              <a:spLocks/>
            </p:cNvSpPr>
            <p:nvPr/>
          </p:nvSpPr>
          <p:spPr bwMode="auto">
            <a:xfrm>
              <a:off x="-6183421" y="-3849585"/>
              <a:ext cx="1519008" cy="2244214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Oval 56"/>
            <p:cNvSpPr>
              <a:spLocks noChangeArrowheads="1"/>
            </p:cNvSpPr>
            <p:nvPr/>
          </p:nvSpPr>
          <p:spPr bwMode="auto">
            <a:xfrm>
              <a:off x="-4556616" y="-3369380"/>
              <a:ext cx="313601" cy="3136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57"/>
            <p:cNvSpPr>
              <a:spLocks/>
            </p:cNvSpPr>
            <p:nvPr/>
          </p:nvSpPr>
          <p:spPr bwMode="auto">
            <a:xfrm>
              <a:off x="-5311221" y="-3859382"/>
              <a:ext cx="3430012" cy="206781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58"/>
            <p:cNvSpPr>
              <a:spLocks/>
            </p:cNvSpPr>
            <p:nvPr/>
          </p:nvSpPr>
          <p:spPr bwMode="auto">
            <a:xfrm>
              <a:off x="-4086214" y="-507766"/>
              <a:ext cx="617405" cy="254801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9"/>
            <p:cNvSpPr>
              <a:spLocks/>
            </p:cNvSpPr>
            <p:nvPr/>
          </p:nvSpPr>
          <p:spPr bwMode="auto">
            <a:xfrm>
              <a:off x="-5918824" y="-507766"/>
              <a:ext cx="1891410" cy="343005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0"/>
            <p:cNvSpPr>
              <a:spLocks/>
            </p:cNvSpPr>
            <p:nvPr/>
          </p:nvSpPr>
          <p:spPr bwMode="auto">
            <a:xfrm>
              <a:off x="-5860023" y="-1056568"/>
              <a:ext cx="1176004" cy="362605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61"/>
            <p:cNvSpPr>
              <a:spLocks/>
            </p:cNvSpPr>
            <p:nvPr/>
          </p:nvSpPr>
          <p:spPr bwMode="auto">
            <a:xfrm>
              <a:off x="-4664419" y="-1056568"/>
              <a:ext cx="1744406" cy="362605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62"/>
            <p:cNvSpPr>
              <a:spLocks/>
            </p:cNvSpPr>
            <p:nvPr/>
          </p:nvSpPr>
          <p:spPr bwMode="auto">
            <a:xfrm>
              <a:off x="-5144618" y="-1595574"/>
              <a:ext cx="2636212" cy="352802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63"/>
            <p:cNvSpPr>
              <a:spLocks/>
            </p:cNvSpPr>
            <p:nvPr/>
          </p:nvSpPr>
          <p:spPr bwMode="auto">
            <a:xfrm>
              <a:off x="-5644423" y="-1595574"/>
              <a:ext cx="480205" cy="352802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64"/>
            <p:cNvSpPr>
              <a:spLocks/>
            </p:cNvSpPr>
            <p:nvPr/>
          </p:nvSpPr>
          <p:spPr bwMode="auto">
            <a:xfrm>
              <a:off x="-3949014" y="-1526971"/>
              <a:ext cx="2214808" cy="2371612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直角三角形 3"/>
          <p:cNvSpPr/>
          <p:nvPr userDrawn="1"/>
        </p:nvSpPr>
        <p:spPr>
          <a:xfrm flipH="1">
            <a:off x="9886950" y="4552950"/>
            <a:ext cx="2305050" cy="230505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 userDrawn="1"/>
        </p:nvSpPr>
        <p:spPr>
          <a:xfrm>
            <a:off x="9144640" y="3814595"/>
            <a:ext cx="3047361" cy="3043405"/>
          </a:xfrm>
          <a:custGeom>
            <a:avLst/>
            <a:gdLst>
              <a:gd name="connsiteX0" fmla="*/ 3047361 w 3047361"/>
              <a:gd name="connsiteY0" fmla="*/ 0 h 3043405"/>
              <a:gd name="connsiteX1" fmla="*/ 3047361 w 3047361"/>
              <a:gd name="connsiteY1" fmla="*/ 382977 h 3043405"/>
              <a:gd name="connsiteX2" fmla="*/ 383475 w 3047361"/>
              <a:gd name="connsiteY2" fmla="*/ 3043405 h 3043405"/>
              <a:gd name="connsiteX3" fmla="*/ 0 w 3047361"/>
              <a:gd name="connsiteY3" fmla="*/ 3043405 h 304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361" h="3043405">
                <a:moveTo>
                  <a:pt x="3047361" y="0"/>
                </a:moveTo>
                <a:lnTo>
                  <a:pt x="3047361" y="382977"/>
                </a:lnTo>
                <a:lnTo>
                  <a:pt x="383475" y="3043405"/>
                </a:lnTo>
                <a:lnTo>
                  <a:pt x="0" y="3043405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7" name="直接连接符 76"/>
          <p:cNvCxnSpPr/>
          <p:nvPr userDrawn="1"/>
        </p:nvCxnSpPr>
        <p:spPr>
          <a:xfrm flipV="1">
            <a:off x="9373380" y="6059009"/>
            <a:ext cx="1821670" cy="1821670"/>
          </a:xfrm>
          <a:prstGeom prst="line">
            <a:avLst/>
          </a:prstGeom>
          <a:ln>
            <a:solidFill>
              <a:schemeClr val="accent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266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6"/>
          <p:cNvSpPr>
            <a:spLocks noGrp="1"/>
          </p:cNvSpPr>
          <p:nvPr>
            <p:ph type="body" sz="quarter" idx="10"/>
          </p:nvPr>
        </p:nvSpPr>
        <p:spPr>
          <a:xfrm>
            <a:off x="477772" y="227214"/>
            <a:ext cx="5159545" cy="3525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368299" y="774702"/>
            <a:ext cx="1165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直角三角形 2"/>
          <p:cNvSpPr/>
          <p:nvPr userDrawn="1"/>
        </p:nvSpPr>
        <p:spPr>
          <a:xfrm rot="10800000" flipH="1">
            <a:off x="0" y="0"/>
            <a:ext cx="736600" cy="736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9434735" y="214620"/>
            <a:ext cx="2593527" cy="413042"/>
            <a:chOff x="9484204" y="6156095"/>
            <a:chExt cx="2593527" cy="413032"/>
          </a:xfrm>
        </p:grpSpPr>
        <p:grpSp>
          <p:nvGrpSpPr>
            <p:cNvPr id="7" name="组合 6"/>
            <p:cNvGrpSpPr/>
            <p:nvPr/>
          </p:nvGrpSpPr>
          <p:grpSpPr>
            <a:xfrm>
              <a:off x="9484204" y="6156095"/>
              <a:ext cx="392243" cy="393549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4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910764" y="6171271"/>
              <a:ext cx="2166967" cy="397856"/>
              <a:chOff x="6687090" y="2437568"/>
              <a:chExt cx="3800870" cy="697845"/>
            </a:xfrm>
            <a:solidFill>
              <a:schemeClr val="accent1"/>
            </a:solidFill>
          </p:grpSpPr>
          <p:sp>
            <p:nvSpPr>
              <p:cNvPr id="9" name="文本框 8"/>
              <p:cNvSpPr txBox="1"/>
              <p:nvPr/>
            </p:nvSpPr>
            <p:spPr>
              <a:xfrm>
                <a:off x="6687090" y="2865493"/>
                <a:ext cx="3800870" cy="26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GUNLIN UNIVERSITY OF ELECTRONIC TECHNOLOGY</a:t>
                </a:r>
                <a:endParaRPr lang="zh-CN" altLang="en-US" sz="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6851761" y="2437568"/>
                <a:ext cx="3620338" cy="470381"/>
                <a:chOff x="3451226" y="1804988"/>
                <a:chExt cx="7208838" cy="936626"/>
              </a:xfrm>
              <a:grpFill/>
            </p:grpSpPr>
            <p:sp>
              <p:nvSpPr>
                <p:cNvPr id="11" name="Freeform 65"/>
                <p:cNvSpPr>
                  <a:spLocks/>
                </p:cNvSpPr>
                <p:nvPr/>
              </p:nvSpPr>
              <p:spPr bwMode="auto">
                <a:xfrm>
                  <a:off x="3451226" y="1876426"/>
                  <a:ext cx="490538" cy="728663"/>
                </a:xfrm>
                <a:custGeom>
                  <a:avLst/>
                  <a:gdLst>
                    <a:gd name="T0" fmla="*/ 184 w 319"/>
                    <a:gd name="T1" fmla="*/ 100 h 473"/>
                    <a:gd name="T2" fmla="*/ 222 w 319"/>
                    <a:gd name="T3" fmla="*/ 20 h 473"/>
                    <a:gd name="T4" fmla="*/ 256 w 319"/>
                    <a:gd name="T5" fmla="*/ 38 h 473"/>
                    <a:gd name="T6" fmla="*/ 267 w 319"/>
                    <a:gd name="T7" fmla="*/ 91 h 473"/>
                    <a:gd name="T8" fmla="*/ 318 w 319"/>
                    <a:gd name="T9" fmla="*/ 126 h 473"/>
                    <a:gd name="T10" fmla="*/ 289 w 319"/>
                    <a:gd name="T11" fmla="*/ 156 h 473"/>
                    <a:gd name="T12" fmla="*/ 209 w 319"/>
                    <a:gd name="T13" fmla="*/ 209 h 473"/>
                    <a:gd name="T14" fmla="*/ 216 w 319"/>
                    <a:gd name="T15" fmla="*/ 245 h 473"/>
                    <a:gd name="T16" fmla="*/ 275 w 319"/>
                    <a:gd name="T17" fmla="*/ 209 h 473"/>
                    <a:gd name="T18" fmla="*/ 271 w 319"/>
                    <a:gd name="T19" fmla="*/ 257 h 473"/>
                    <a:gd name="T20" fmla="*/ 199 w 319"/>
                    <a:gd name="T21" fmla="*/ 321 h 473"/>
                    <a:gd name="T22" fmla="*/ 189 w 319"/>
                    <a:gd name="T23" fmla="*/ 472 h 473"/>
                    <a:gd name="T24" fmla="*/ 146 w 319"/>
                    <a:gd name="T25" fmla="*/ 458 h 473"/>
                    <a:gd name="T26" fmla="*/ 130 w 319"/>
                    <a:gd name="T27" fmla="*/ 418 h 473"/>
                    <a:gd name="T28" fmla="*/ 128 w 319"/>
                    <a:gd name="T29" fmla="*/ 374 h 473"/>
                    <a:gd name="T30" fmla="*/ 101 w 319"/>
                    <a:gd name="T31" fmla="*/ 382 h 473"/>
                    <a:gd name="T32" fmla="*/ 44 w 319"/>
                    <a:gd name="T33" fmla="*/ 399 h 473"/>
                    <a:gd name="T34" fmla="*/ 45 w 319"/>
                    <a:gd name="T35" fmla="*/ 335 h 473"/>
                    <a:gd name="T36" fmla="*/ 109 w 319"/>
                    <a:gd name="T37" fmla="*/ 272 h 473"/>
                    <a:gd name="T38" fmla="*/ 152 w 319"/>
                    <a:gd name="T39" fmla="*/ 244 h 473"/>
                    <a:gd name="T40" fmla="*/ 137 w 319"/>
                    <a:gd name="T41" fmla="*/ 211 h 473"/>
                    <a:gd name="T42" fmla="*/ 26 w 319"/>
                    <a:gd name="T43" fmla="*/ 201 h 473"/>
                    <a:gd name="T44" fmla="*/ 29 w 319"/>
                    <a:gd name="T45" fmla="*/ 158 h 473"/>
                    <a:gd name="T46" fmla="*/ 184 w 319"/>
                    <a:gd name="T47" fmla="*/ 10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9" h="473">
                      <a:moveTo>
                        <a:pt x="184" y="100"/>
                      </a:moveTo>
                      <a:cubicBezTo>
                        <a:pt x="184" y="100"/>
                        <a:pt x="208" y="40"/>
                        <a:pt x="222" y="20"/>
                      </a:cubicBezTo>
                      <a:cubicBezTo>
                        <a:pt x="236" y="0"/>
                        <a:pt x="256" y="10"/>
                        <a:pt x="256" y="38"/>
                      </a:cubicBezTo>
                      <a:cubicBezTo>
                        <a:pt x="256" y="66"/>
                        <a:pt x="249" y="78"/>
                        <a:pt x="267" y="91"/>
                      </a:cubicBezTo>
                      <a:cubicBezTo>
                        <a:pt x="285" y="104"/>
                        <a:pt x="318" y="110"/>
                        <a:pt x="318" y="126"/>
                      </a:cubicBezTo>
                      <a:cubicBezTo>
                        <a:pt x="318" y="142"/>
                        <a:pt x="319" y="145"/>
                        <a:pt x="289" y="156"/>
                      </a:cubicBezTo>
                      <a:cubicBezTo>
                        <a:pt x="259" y="167"/>
                        <a:pt x="214" y="188"/>
                        <a:pt x="209" y="209"/>
                      </a:cubicBezTo>
                      <a:cubicBezTo>
                        <a:pt x="204" y="230"/>
                        <a:pt x="197" y="257"/>
                        <a:pt x="216" y="245"/>
                      </a:cubicBezTo>
                      <a:cubicBezTo>
                        <a:pt x="235" y="233"/>
                        <a:pt x="271" y="214"/>
                        <a:pt x="275" y="209"/>
                      </a:cubicBezTo>
                      <a:cubicBezTo>
                        <a:pt x="279" y="204"/>
                        <a:pt x="281" y="243"/>
                        <a:pt x="271" y="257"/>
                      </a:cubicBezTo>
                      <a:cubicBezTo>
                        <a:pt x="261" y="271"/>
                        <a:pt x="205" y="311"/>
                        <a:pt x="199" y="321"/>
                      </a:cubicBezTo>
                      <a:cubicBezTo>
                        <a:pt x="193" y="331"/>
                        <a:pt x="188" y="439"/>
                        <a:pt x="189" y="472"/>
                      </a:cubicBezTo>
                      <a:cubicBezTo>
                        <a:pt x="189" y="472"/>
                        <a:pt x="154" y="473"/>
                        <a:pt x="146" y="458"/>
                      </a:cubicBezTo>
                      <a:cubicBezTo>
                        <a:pt x="138" y="443"/>
                        <a:pt x="130" y="423"/>
                        <a:pt x="130" y="418"/>
                      </a:cubicBezTo>
                      <a:cubicBezTo>
                        <a:pt x="130" y="413"/>
                        <a:pt x="128" y="374"/>
                        <a:pt x="128" y="374"/>
                      </a:cubicBezTo>
                      <a:cubicBezTo>
                        <a:pt x="128" y="374"/>
                        <a:pt x="107" y="371"/>
                        <a:pt x="101" y="382"/>
                      </a:cubicBezTo>
                      <a:cubicBezTo>
                        <a:pt x="95" y="393"/>
                        <a:pt x="58" y="415"/>
                        <a:pt x="44" y="399"/>
                      </a:cubicBezTo>
                      <a:cubicBezTo>
                        <a:pt x="30" y="383"/>
                        <a:pt x="31" y="351"/>
                        <a:pt x="45" y="335"/>
                      </a:cubicBezTo>
                      <a:cubicBezTo>
                        <a:pt x="59" y="319"/>
                        <a:pt x="105" y="276"/>
                        <a:pt x="109" y="272"/>
                      </a:cubicBezTo>
                      <a:cubicBezTo>
                        <a:pt x="113" y="268"/>
                        <a:pt x="151" y="255"/>
                        <a:pt x="152" y="244"/>
                      </a:cubicBezTo>
                      <a:cubicBezTo>
                        <a:pt x="153" y="233"/>
                        <a:pt x="163" y="198"/>
                        <a:pt x="137" y="211"/>
                      </a:cubicBezTo>
                      <a:cubicBezTo>
                        <a:pt x="115" y="222"/>
                        <a:pt x="50" y="234"/>
                        <a:pt x="26" y="201"/>
                      </a:cubicBezTo>
                      <a:cubicBezTo>
                        <a:pt x="2" y="168"/>
                        <a:pt x="0" y="149"/>
                        <a:pt x="29" y="158"/>
                      </a:cubicBezTo>
                      <a:cubicBezTo>
                        <a:pt x="58" y="167"/>
                        <a:pt x="166" y="119"/>
                        <a:pt x="184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" name="Freeform 66"/>
                <p:cNvSpPr>
                  <a:spLocks/>
                </p:cNvSpPr>
                <p:nvPr/>
              </p:nvSpPr>
              <p:spPr bwMode="auto">
                <a:xfrm>
                  <a:off x="3914776" y="1822451"/>
                  <a:ext cx="384175" cy="815975"/>
                </a:xfrm>
                <a:custGeom>
                  <a:avLst/>
                  <a:gdLst>
                    <a:gd name="T0" fmla="*/ 106 w 250"/>
                    <a:gd name="T1" fmla="*/ 118 h 529"/>
                    <a:gd name="T2" fmla="*/ 126 w 250"/>
                    <a:gd name="T3" fmla="*/ 34 h 529"/>
                    <a:gd name="T4" fmla="*/ 161 w 250"/>
                    <a:gd name="T5" fmla="*/ 20 h 529"/>
                    <a:gd name="T6" fmla="*/ 162 w 250"/>
                    <a:gd name="T7" fmla="*/ 69 h 529"/>
                    <a:gd name="T8" fmla="*/ 151 w 250"/>
                    <a:gd name="T9" fmla="*/ 111 h 529"/>
                    <a:gd name="T10" fmla="*/ 176 w 250"/>
                    <a:gd name="T11" fmla="*/ 110 h 529"/>
                    <a:gd name="T12" fmla="*/ 233 w 250"/>
                    <a:gd name="T13" fmla="*/ 96 h 529"/>
                    <a:gd name="T14" fmla="*/ 227 w 250"/>
                    <a:gd name="T15" fmla="*/ 125 h 529"/>
                    <a:gd name="T16" fmla="*/ 152 w 250"/>
                    <a:gd name="T17" fmla="*/ 139 h 529"/>
                    <a:gd name="T18" fmla="*/ 141 w 250"/>
                    <a:gd name="T19" fmla="*/ 162 h 529"/>
                    <a:gd name="T20" fmla="*/ 136 w 250"/>
                    <a:gd name="T21" fmla="*/ 206 h 529"/>
                    <a:gd name="T22" fmla="*/ 216 w 250"/>
                    <a:gd name="T23" fmla="*/ 217 h 529"/>
                    <a:gd name="T24" fmla="*/ 192 w 250"/>
                    <a:gd name="T25" fmla="*/ 250 h 529"/>
                    <a:gd name="T26" fmla="*/ 157 w 250"/>
                    <a:gd name="T27" fmla="*/ 256 h 529"/>
                    <a:gd name="T28" fmla="*/ 142 w 250"/>
                    <a:gd name="T29" fmla="*/ 297 h 529"/>
                    <a:gd name="T30" fmla="*/ 167 w 250"/>
                    <a:gd name="T31" fmla="*/ 324 h 529"/>
                    <a:gd name="T32" fmla="*/ 201 w 250"/>
                    <a:gd name="T33" fmla="*/ 381 h 529"/>
                    <a:gd name="T34" fmla="*/ 180 w 250"/>
                    <a:gd name="T35" fmla="*/ 436 h 529"/>
                    <a:gd name="T36" fmla="*/ 202 w 250"/>
                    <a:gd name="T37" fmla="*/ 508 h 529"/>
                    <a:gd name="T38" fmla="*/ 128 w 250"/>
                    <a:gd name="T39" fmla="*/ 489 h 529"/>
                    <a:gd name="T40" fmla="*/ 88 w 250"/>
                    <a:gd name="T41" fmla="*/ 473 h 529"/>
                    <a:gd name="T42" fmla="*/ 78 w 250"/>
                    <a:gd name="T43" fmla="*/ 401 h 529"/>
                    <a:gd name="T44" fmla="*/ 80 w 250"/>
                    <a:gd name="T45" fmla="*/ 362 h 529"/>
                    <a:gd name="T46" fmla="*/ 18 w 250"/>
                    <a:gd name="T47" fmla="*/ 345 h 529"/>
                    <a:gd name="T48" fmla="*/ 38 w 250"/>
                    <a:gd name="T49" fmla="*/ 317 h 529"/>
                    <a:gd name="T50" fmla="*/ 93 w 250"/>
                    <a:gd name="T51" fmla="*/ 320 h 529"/>
                    <a:gd name="T52" fmla="*/ 109 w 250"/>
                    <a:gd name="T53" fmla="*/ 276 h 529"/>
                    <a:gd name="T54" fmla="*/ 66 w 250"/>
                    <a:gd name="T55" fmla="*/ 261 h 529"/>
                    <a:gd name="T56" fmla="*/ 46 w 250"/>
                    <a:gd name="T57" fmla="*/ 273 h 529"/>
                    <a:gd name="T58" fmla="*/ 8 w 250"/>
                    <a:gd name="T59" fmla="*/ 273 h 529"/>
                    <a:gd name="T60" fmla="*/ 23 w 250"/>
                    <a:gd name="T61" fmla="*/ 231 h 529"/>
                    <a:gd name="T62" fmla="*/ 87 w 250"/>
                    <a:gd name="T63" fmla="*/ 211 h 529"/>
                    <a:gd name="T64" fmla="*/ 79 w 250"/>
                    <a:gd name="T65" fmla="*/ 168 h 529"/>
                    <a:gd name="T66" fmla="*/ 56 w 250"/>
                    <a:gd name="T67" fmla="*/ 139 h 529"/>
                    <a:gd name="T68" fmla="*/ 106 w 250"/>
                    <a:gd name="T69" fmla="*/ 118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529">
                      <a:moveTo>
                        <a:pt x="106" y="118"/>
                      </a:moveTo>
                      <a:cubicBezTo>
                        <a:pt x="106" y="118"/>
                        <a:pt x="119" y="47"/>
                        <a:pt x="126" y="34"/>
                      </a:cubicBezTo>
                      <a:cubicBezTo>
                        <a:pt x="133" y="21"/>
                        <a:pt x="148" y="0"/>
                        <a:pt x="161" y="20"/>
                      </a:cubicBezTo>
                      <a:cubicBezTo>
                        <a:pt x="174" y="40"/>
                        <a:pt x="173" y="53"/>
                        <a:pt x="162" y="69"/>
                      </a:cubicBezTo>
                      <a:cubicBezTo>
                        <a:pt x="151" y="85"/>
                        <a:pt x="151" y="107"/>
                        <a:pt x="151" y="111"/>
                      </a:cubicBezTo>
                      <a:cubicBezTo>
                        <a:pt x="151" y="115"/>
                        <a:pt x="170" y="112"/>
                        <a:pt x="176" y="110"/>
                      </a:cubicBezTo>
                      <a:cubicBezTo>
                        <a:pt x="201" y="99"/>
                        <a:pt x="221" y="92"/>
                        <a:pt x="233" y="96"/>
                      </a:cubicBezTo>
                      <a:cubicBezTo>
                        <a:pt x="242" y="99"/>
                        <a:pt x="250" y="113"/>
                        <a:pt x="227" y="125"/>
                      </a:cubicBezTo>
                      <a:cubicBezTo>
                        <a:pt x="188" y="147"/>
                        <a:pt x="152" y="139"/>
                        <a:pt x="152" y="139"/>
                      </a:cubicBezTo>
                      <a:cubicBezTo>
                        <a:pt x="152" y="139"/>
                        <a:pt x="145" y="142"/>
                        <a:pt x="141" y="162"/>
                      </a:cubicBezTo>
                      <a:cubicBezTo>
                        <a:pt x="137" y="182"/>
                        <a:pt x="136" y="206"/>
                        <a:pt x="136" y="206"/>
                      </a:cubicBezTo>
                      <a:cubicBezTo>
                        <a:pt x="136" y="206"/>
                        <a:pt x="206" y="204"/>
                        <a:pt x="216" y="217"/>
                      </a:cubicBezTo>
                      <a:cubicBezTo>
                        <a:pt x="226" y="230"/>
                        <a:pt x="226" y="265"/>
                        <a:pt x="192" y="250"/>
                      </a:cubicBezTo>
                      <a:cubicBezTo>
                        <a:pt x="167" y="243"/>
                        <a:pt x="167" y="246"/>
                        <a:pt x="157" y="256"/>
                      </a:cubicBezTo>
                      <a:cubicBezTo>
                        <a:pt x="147" y="266"/>
                        <a:pt x="136" y="273"/>
                        <a:pt x="142" y="297"/>
                      </a:cubicBezTo>
                      <a:cubicBezTo>
                        <a:pt x="148" y="321"/>
                        <a:pt x="154" y="322"/>
                        <a:pt x="167" y="324"/>
                      </a:cubicBezTo>
                      <a:cubicBezTo>
                        <a:pt x="180" y="326"/>
                        <a:pt x="219" y="339"/>
                        <a:pt x="201" y="381"/>
                      </a:cubicBezTo>
                      <a:cubicBezTo>
                        <a:pt x="201" y="381"/>
                        <a:pt x="158" y="418"/>
                        <a:pt x="180" y="436"/>
                      </a:cubicBezTo>
                      <a:cubicBezTo>
                        <a:pt x="201" y="453"/>
                        <a:pt x="222" y="486"/>
                        <a:pt x="202" y="508"/>
                      </a:cubicBezTo>
                      <a:cubicBezTo>
                        <a:pt x="182" y="529"/>
                        <a:pt x="145" y="493"/>
                        <a:pt x="128" y="489"/>
                      </a:cubicBezTo>
                      <a:cubicBezTo>
                        <a:pt x="110" y="485"/>
                        <a:pt x="105" y="485"/>
                        <a:pt x="88" y="473"/>
                      </a:cubicBezTo>
                      <a:cubicBezTo>
                        <a:pt x="70" y="461"/>
                        <a:pt x="57" y="424"/>
                        <a:pt x="78" y="401"/>
                      </a:cubicBezTo>
                      <a:cubicBezTo>
                        <a:pt x="100" y="378"/>
                        <a:pt x="136" y="361"/>
                        <a:pt x="80" y="362"/>
                      </a:cubicBezTo>
                      <a:cubicBezTo>
                        <a:pt x="24" y="364"/>
                        <a:pt x="18" y="345"/>
                        <a:pt x="18" y="345"/>
                      </a:cubicBezTo>
                      <a:cubicBezTo>
                        <a:pt x="18" y="345"/>
                        <a:pt x="2" y="294"/>
                        <a:pt x="38" y="317"/>
                      </a:cubicBezTo>
                      <a:cubicBezTo>
                        <a:pt x="38" y="317"/>
                        <a:pt x="80" y="328"/>
                        <a:pt x="93" y="320"/>
                      </a:cubicBezTo>
                      <a:cubicBezTo>
                        <a:pt x="106" y="312"/>
                        <a:pt x="109" y="276"/>
                        <a:pt x="109" y="276"/>
                      </a:cubicBezTo>
                      <a:cubicBezTo>
                        <a:pt x="109" y="276"/>
                        <a:pt x="122" y="250"/>
                        <a:pt x="66" y="261"/>
                      </a:cubicBezTo>
                      <a:cubicBezTo>
                        <a:pt x="66" y="261"/>
                        <a:pt x="51" y="262"/>
                        <a:pt x="46" y="273"/>
                      </a:cubicBezTo>
                      <a:cubicBezTo>
                        <a:pt x="42" y="284"/>
                        <a:pt x="15" y="284"/>
                        <a:pt x="8" y="273"/>
                      </a:cubicBezTo>
                      <a:cubicBezTo>
                        <a:pt x="0" y="262"/>
                        <a:pt x="1" y="230"/>
                        <a:pt x="23" y="231"/>
                      </a:cubicBezTo>
                      <a:cubicBezTo>
                        <a:pt x="45" y="232"/>
                        <a:pt x="82" y="222"/>
                        <a:pt x="87" y="211"/>
                      </a:cubicBezTo>
                      <a:cubicBezTo>
                        <a:pt x="92" y="200"/>
                        <a:pt x="98" y="174"/>
                        <a:pt x="79" y="168"/>
                      </a:cubicBezTo>
                      <a:cubicBezTo>
                        <a:pt x="60" y="161"/>
                        <a:pt x="44" y="154"/>
                        <a:pt x="56" y="139"/>
                      </a:cubicBezTo>
                      <a:cubicBezTo>
                        <a:pt x="68" y="124"/>
                        <a:pt x="92" y="136"/>
                        <a:pt x="106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" name="Freeform 67"/>
                <p:cNvSpPr>
                  <a:spLocks/>
                </p:cNvSpPr>
                <p:nvPr/>
              </p:nvSpPr>
              <p:spPr bwMode="auto">
                <a:xfrm>
                  <a:off x="4387851" y="1905001"/>
                  <a:ext cx="471488" cy="647700"/>
                </a:xfrm>
                <a:custGeom>
                  <a:avLst/>
                  <a:gdLst>
                    <a:gd name="T0" fmla="*/ 269 w 307"/>
                    <a:gd name="T1" fmla="*/ 4 h 420"/>
                    <a:gd name="T2" fmla="*/ 306 w 307"/>
                    <a:gd name="T3" fmla="*/ 24 h 420"/>
                    <a:gd name="T4" fmla="*/ 283 w 307"/>
                    <a:gd name="T5" fmla="*/ 70 h 420"/>
                    <a:gd name="T6" fmla="*/ 281 w 307"/>
                    <a:gd name="T7" fmla="*/ 111 h 420"/>
                    <a:gd name="T8" fmla="*/ 268 w 307"/>
                    <a:gd name="T9" fmla="*/ 152 h 420"/>
                    <a:gd name="T10" fmla="*/ 256 w 307"/>
                    <a:gd name="T11" fmla="*/ 208 h 420"/>
                    <a:gd name="T12" fmla="*/ 282 w 307"/>
                    <a:gd name="T13" fmla="*/ 202 h 420"/>
                    <a:gd name="T14" fmla="*/ 259 w 307"/>
                    <a:gd name="T15" fmla="*/ 234 h 420"/>
                    <a:gd name="T16" fmla="*/ 258 w 307"/>
                    <a:gd name="T17" fmla="*/ 263 h 420"/>
                    <a:gd name="T18" fmla="*/ 248 w 307"/>
                    <a:gd name="T19" fmla="*/ 283 h 420"/>
                    <a:gd name="T20" fmla="*/ 244 w 307"/>
                    <a:gd name="T21" fmla="*/ 394 h 420"/>
                    <a:gd name="T22" fmla="*/ 197 w 307"/>
                    <a:gd name="T23" fmla="*/ 382 h 420"/>
                    <a:gd name="T24" fmla="*/ 188 w 307"/>
                    <a:gd name="T25" fmla="*/ 322 h 420"/>
                    <a:gd name="T26" fmla="*/ 148 w 307"/>
                    <a:gd name="T27" fmla="*/ 356 h 420"/>
                    <a:gd name="T28" fmla="*/ 94 w 307"/>
                    <a:gd name="T29" fmla="*/ 306 h 420"/>
                    <a:gd name="T30" fmla="*/ 141 w 307"/>
                    <a:gd name="T31" fmla="*/ 251 h 420"/>
                    <a:gd name="T32" fmla="*/ 172 w 307"/>
                    <a:gd name="T33" fmla="*/ 239 h 420"/>
                    <a:gd name="T34" fmla="*/ 181 w 307"/>
                    <a:gd name="T35" fmla="*/ 262 h 420"/>
                    <a:gd name="T36" fmla="*/ 210 w 307"/>
                    <a:gd name="T37" fmla="*/ 234 h 420"/>
                    <a:gd name="T38" fmla="*/ 222 w 307"/>
                    <a:gd name="T39" fmla="*/ 162 h 420"/>
                    <a:gd name="T40" fmla="*/ 53 w 307"/>
                    <a:gd name="T41" fmla="*/ 202 h 420"/>
                    <a:gd name="T42" fmla="*/ 1 w 307"/>
                    <a:gd name="T43" fmla="*/ 169 h 420"/>
                    <a:gd name="T44" fmla="*/ 29 w 307"/>
                    <a:gd name="T45" fmla="*/ 159 h 420"/>
                    <a:gd name="T46" fmla="*/ 140 w 307"/>
                    <a:gd name="T47" fmla="*/ 148 h 420"/>
                    <a:gd name="T48" fmla="*/ 231 w 307"/>
                    <a:gd name="T49" fmla="*/ 118 h 420"/>
                    <a:gd name="T50" fmla="*/ 269 w 307"/>
                    <a:gd name="T51" fmla="*/ 4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420">
                      <a:moveTo>
                        <a:pt x="269" y="4"/>
                      </a:moveTo>
                      <a:cubicBezTo>
                        <a:pt x="269" y="4"/>
                        <a:pt x="307" y="0"/>
                        <a:pt x="306" y="24"/>
                      </a:cubicBezTo>
                      <a:cubicBezTo>
                        <a:pt x="305" y="48"/>
                        <a:pt x="287" y="61"/>
                        <a:pt x="283" y="70"/>
                      </a:cubicBezTo>
                      <a:cubicBezTo>
                        <a:pt x="279" y="79"/>
                        <a:pt x="279" y="104"/>
                        <a:pt x="281" y="111"/>
                      </a:cubicBezTo>
                      <a:cubicBezTo>
                        <a:pt x="283" y="118"/>
                        <a:pt x="299" y="123"/>
                        <a:pt x="268" y="152"/>
                      </a:cubicBezTo>
                      <a:cubicBezTo>
                        <a:pt x="268" y="152"/>
                        <a:pt x="250" y="181"/>
                        <a:pt x="256" y="208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67" y="216"/>
                        <a:pt x="259" y="234"/>
                      </a:cubicBezTo>
                      <a:cubicBezTo>
                        <a:pt x="251" y="252"/>
                        <a:pt x="268" y="251"/>
                        <a:pt x="258" y="263"/>
                      </a:cubicBezTo>
                      <a:cubicBezTo>
                        <a:pt x="249" y="275"/>
                        <a:pt x="248" y="283"/>
                        <a:pt x="248" y="283"/>
                      </a:cubicBezTo>
                      <a:cubicBezTo>
                        <a:pt x="244" y="394"/>
                        <a:pt x="244" y="394"/>
                        <a:pt x="244" y="394"/>
                      </a:cubicBezTo>
                      <a:cubicBezTo>
                        <a:pt x="244" y="394"/>
                        <a:pt x="209" y="420"/>
                        <a:pt x="197" y="382"/>
                      </a:cubicBezTo>
                      <a:cubicBezTo>
                        <a:pt x="185" y="343"/>
                        <a:pt x="208" y="319"/>
                        <a:pt x="188" y="322"/>
                      </a:cubicBezTo>
                      <a:cubicBezTo>
                        <a:pt x="168" y="324"/>
                        <a:pt x="161" y="346"/>
                        <a:pt x="148" y="356"/>
                      </a:cubicBezTo>
                      <a:cubicBezTo>
                        <a:pt x="134" y="367"/>
                        <a:pt x="60" y="366"/>
                        <a:pt x="94" y="306"/>
                      </a:cubicBezTo>
                      <a:cubicBezTo>
                        <a:pt x="141" y="251"/>
                        <a:pt x="141" y="251"/>
                        <a:pt x="141" y="251"/>
                      </a:cubicBezTo>
                      <a:cubicBezTo>
                        <a:pt x="141" y="251"/>
                        <a:pt x="161" y="238"/>
                        <a:pt x="172" y="239"/>
                      </a:cubicBezTo>
                      <a:cubicBezTo>
                        <a:pt x="182" y="240"/>
                        <a:pt x="181" y="262"/>
                        <a:pt x="181" y="262"/>
                      </a:cubicBezTo>
                      <a:cubicBezTo>
                        <a:pt x="181" y="262"/>
                        <a:pt x="197" y="266"/>
                        <a:pt x="210" y="234"/>
                      </a:cubicBezTo>
                      <a:cubicBezTo>
                        <a:pt x="224" y="202"/>
                        <a:pt x="222" y="166"/>
                        <a:pt x="222" y="162"/>
                      </a:cubicBezTo>
                      <a:cubicBezTo>
                        <a:pt x="222" y="158"/>
                        <a:pt x="106" y="195"/>
                        <a:pt x="53" y="202"/>
                      </a:cubicBezTo>
                      <a:cubicBezTo>
                        <a:pt x="0" y="208"/>
                        <a:pt x="1" y="179"/>
                        <a:pt x="1" y="169"/>
                      </a:cubicBezTo>
                      <a:cubicBezTo>
                        <a:pt x="1" y="159"/>
                        <a:pt x="17" y="151"/>
                        <a:pt x="29" y="159"/>
                      </a:cubicBezTo>
                      <a:cubicBezTo>
                        <a:pt x="41" y="167"/>
                        <a:pt x="72" y="166"/>
                        <a:pt x="140" y="148"/>
                      </a:cubicBezTo>
                      <a:cubicBezTo>
                        <a:pt x="208" y="130"/>
                        <a:pt x="227" y="128"/>
                        <a:pt x="231" y="118"/>
                      </a:cubicBezTo>
                      <a:cubicBezTo>
                        <a:pt x="235" y="108"/>
                        <a:pt x="265" y="31"/>
                        <a:pt x="26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" name="Freeform 68"/>
                <p:cNvSpPr>
                  <a:spLocks/>
                </p:cNvSpPr>
                <p:nvPr/>
              </p:nvSpPr>
              <p:spPr bwMode="auto">
                <a:xfrm>
                  <a:off x="4830763" y="1844676"/>
                  <a:ext cx="585788" cy="801688"/>
                </a:xfrm>
                <a:custGeom>
                  <a:avLst/>
                  <a:gdLst>
                    <a:gd name="T0" fmla="*/ 154 w 382"/>
                    <a:gd name="T1" fmla="*/ 130 h 521"/>
                    <a:gd name="T2" fmla="*/ 156 w 382"/>
                    <a:gd name="T3" fmla="*/ 51 h 521"/>
                    <a:gd name="T4" fmla="*/ 190 w 382"/>
                    <a:gd name="T5" fmla="*/ 38 h 521"/>
                    <a:gd name="T6" fmla="*/ 198 w 382"/>
                    <a:gd name="T7" fmla="*/ 136 h 521"/>
                    <a:gd name="T8" fmla="*/ 268 w 382"/>
                    <a:gd name="T9" fmla="*/ 146 h 521"/>
                    <a:gd name="T10" fmla="*/ 258 w 382"/>
                    <a:gd name="T11" fmla="*/ 192 h 521"/>
                    <a:gd name="T12" fmla="*/ 229 w 382"/>
                    <a:gd name="T13" fmla="*/ 198 h 521"/>
                    <a:gd name="T14" fmla="*/ 194 w 382"/>
                    <a:gd name="T15" fmla="*/ 271 h 521"/>
                    <a:gd name="T16" fmla="*/ 238 w 382"/>
                    <a:gd name="T17" fmla="*/ 302 h 521"/>
                    <a:gd name="T18" fmla="*/ 350 w 382"/>
                    <a:gd name="T19" fmla="*/ 320 h 521"/>
                    <a:gd name="T20" fmla="*/ 349 w 382"/>
                    <a:gd name="T21" fmla="*/ 371 h 521"/>
                    <a:gd name="T22" fmla="*/ 193 w 382"/>
                    <a:gd name="T23" fmla="*/ 331 h 521"/>
                    <a:gd name="T24" fmla="*/ 194 w 382"/>
                    <a:gd name="T25" fmla="*/ 488 h 521"/>
                    <a:gd name="T26" fmla="*/ 149 w 382"/>
                    <a:gd name="T27" fmla="*/ 482 h 521"/>
                    <a:gd name="T28" fmla="*/ 141 w 382"/>
                    <a:gd name="T29" fmla="*/ 430 h 521"/>
                    <a:gd name="T30" fmla="*/ 149 w 382"/>
                    <a:gd name="T31" fmla="*/ 356 h 521"/>
                    <a:gd name="T32" fmla="*/ 129 w 382"/>
                    <a:gd name="T33" fmla="*/ 316 h 521"/>
                    <a:gd name="T34" fmla="*/ 86 w 382"/>
                    <a:gd name="T35" fmla="*/ 331 h 521"/>
                    <a:gd name="T36" fmla="*/ 18 w 382"/>
                    <a:gd name="T37" fmla="*/ 354 h 521"/>
                    <a:gd name="T38" fmla="*/ 29 w 382"/>
                    <a:gd name="T39" fmla="*/ 299 h 521"/>
                    <a:gd name="T40" fmla="*/ 116 w 382"/>
                    <a:gd name="T41" fmla="*/ 231 h 521"/>
                    <a:gd name="T42" fmla="*/ 101 w 382"/>
                    <a:gd name="T43" fmla="*/ 219 h 521"/>
                    <a:gd name="T44" fmla="*/ 24 w 382"/>
                    <a:gd name="T45" fmla="*/ 210 h 521"/>
                    <a:gd name="T46" fmla="*/ 4 w 382"/>
                    <a:gd name="T47" fmla="*/ 184 h 521"/>
                    <a:gd name="T48" fmla="*/ 34 w 382"/>
                    <a:gd name="T49" fmla="*/ 166 h 521"/>
                    <a:gd name="T50" fmla="*/ 154 w 382"/>
                    <a:gd name="T51" fmla="*/ 13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82" h="521">
                      <a:moveTo>
                        <a:pt x="154" y="130"/>
                      </a:moveTo>
                      <a:cubicBezTo>
                        <a:pt x="154" y="130"/>
                        <a:pt x="165" y="62"/>
                        <a:pt x="156" y="51"/>
                      </a:cubicBezTo>
                      <a:cubicBezTo>
                        <a:pt x="146" y="40"/>
                        <a:pt x="162" y="0"/>
                        <a:pt x="190" y="38"/>
                      </a:cubicBezTo>
                      <a:cubicBezTo>
                        <a:pt x="190" y="38"/>
                        <a:pt x="204" y="72"/>
                        <a:pt x="198" y="136"/>
                      </a:cubicBezTo>
                      <a:cubicBezTo>
                        <a:pt x="198" y="136"/>
                        <a:pt x="257" y="130"/>
                        <a:pt x="268" y="146"/>
                      </a:cubicBezTo>
                      <a:cubicBezTo>
                        <a:pt x="283" y="168"/>
                        <a:pt x="288" y="187"/>
                        <a:pt x="258" y="192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9" y="198"/>
                        <a:pt x="190" y="211"/>
                        <a:pt x="194" y="271"/>
                      </a:cubicBezTo>
                      <a:cubicBezTo>
                        <a:pt x="194" y="271"/>
                        <a:pt x="184" y="295"/>
                        <a:pt x="238" y="302"/>
                      </a:cubicBezTo>
                      <a:cubicBezTo>
                        <a:pt x="293" y="308"/>
                        <a:pt x="318" y="306"/>
                        <a:pt x="350" y="320"/>
                      </a:cubicBezTo>
                      <a:cubicBezTo>
                        <a:pt x="382" y="335"/>
                        <a:pt x="378" y="358"/>
                        <a:pt x="349" y="371"/>
                      </a:cubicBezTo>
                      <a:cubicBezTo>
                        <a:pt x="320" y="384"/>
                        <a:pt x="225" y="363"/>
                        <a:pt x="193" y="331"/>
                      </a:cubicBezTo>
                      <a:cubicBezTo>
                        <a:pt x="194" y="488"/>
                        <a:pt x="194" y="488"/>
                        <a:pt x="194" y="488"/>
                      </a:cubicBezTo>
                      <a:cubicBezTo>
                        <a:pt x="194" y="488"/>
                        <a:pt x="174" y="521"/>
                        <a:pt x="149" y="482"/>
                      </a:cubicBezTo>
                      <a:cubicBezTo>
                        <a:pt x="137" y="462"/>
                        <a:pt x="140" y="436"/>
                        <a:pt x="141" y="430"/>
                      </a:cubicBezTo>
                      <a:cubicBezTo>
                        <a:pt x="142" y="423"/>
                        <a:pt x="149" y="371"/>
                        <a:pt x="149" y="356"/>
                      </a:cubicBezTo>
                      <a:cubicBezTo>
                        <a:pt x="149" y="342"/>
                        <a:pt x="140" y="323"/>
                        <a:pt x="129" y="316"/>
                      </a:cubicBezTo>
                      <a:cubicBezTo>
                        <a:pt x="118" y="310"/>
                        <a:pt x="108" y="308"/>
                        <a:pt x="86" y="331"/>
                      </a:cubicBezTo>
                      <a:cubicBezTo>
                        <a:pt x="65" y="354"/>
                        <a:pt x="37" y="378"/>
                        <a:pt x="18" y="354"/>
                      </a:cubicBezTo>
                      <a:cubicBezTo>
                        <a:pt x="0" y="330"/>
                        <a:pt x="20" y="310"/>
                        <a:pt x="29" y="299"/>
                      </a:cubicBezTo>
                      <a:cubicBezTo>
                        <a:pt x="38" y="288"/>
                        <a:pt x="113" y="235"/>
                        <a:pt x="116" y="231"/>
                      </a:cubicBezTo>
                      <a:cubicBezTo>
                        <a:pt x="118" y="227"/>
                        <a:pt x="134" y="208"/>
                        <a:pt x="101" y="219"/>
                      </a:cubicBezTo>
                      <a:cubicBezTo>
                        <a:pt x="68" y="230"/>
                        <a:pt x="36" y="231"/>
                        <a:pt x="24" y="210"/>
                      </a:cubicBezTo>
                      <a:cubicBezTo>
                        <a:pt x="12" y="188"/>
                        <a:pt x="4" y="184"/>
                        <a:pt x="4" y="184"/>
                      </a:cubicBezTo>
                      <a:cubicBezTo>
                        <a:pt x="4" y="184"/>
                        <a:pt x="6" y="167"/>
                        <a:pt x="34" y="166"/>
                      </a:cubicBezTo>
                      <a:cubicBezTo>
                        <a:pt x="62" y="164"/>
                        <a:pt x="117" y="168"/>
                        <a:pt x="15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5" name="Freeform 69"/>
                <p:cNvSpPr>
                  <a:spLocks noEditPoints="1"/>
                </p:cNvSpPr>
                <p:nvPr/>
              </p:nvSpPr>
              <p:spPr bwMode="auto">
                <a:xfrm>
                  <a:off x="5500688" y="1804988"/>
                  <a:ext cx="766763" cy="881063"/>
                </a:xfrm>
                <a:custGeom>
                  <a:avLst/>
                  <a:gdLst>
                    <a:gd name="T0" fmla="*/ 296 w 499"/>
                    <a:gd name="T1" fmla="*/ 139 h 571"/>
                    <a:gd name="T2" fmla="*/ 327 w 499"/>
                    <a:gd name="T3" fmla="*/ 99 h 571"/>
                    <a:gd name="T4" fmla="*/ 292 w 499"/>
                    <a:gd name="T5" fmla="*/ 41 h 571"/>
                    <a:gd name="T6" fmla="*/ 265 w 499"/>
                    <a:gd name="T7" fmla="*/ 100 h 571"/>
                    <a:gd name="T8" fmla="*/ 160 w 499"/>
                    <a:gd name="T9" fmla="*/ 185 h 571"/>
                    <a:gd name="T10" fmla="*/ 157 w 499"/>
                    <a:gd name="T11" fmla="*/ 142 h 571"/>
                    <a:gd name="T12" fmla="*/ 10 w 499"/>
                    <a:gd name="T13" fmla="*/ 272 h 571"/>
                    <a:gd name="T14" fmla="*/ 169 w 499"/>
                    <a:gd name="T15" fmla="*/ 224 h 571"/>
                    <a:gd name="T16" fmla="*/ 245 w 499"/>
                    <a:gd name="T17" fmla="*/ 270 h 571"/>
                    <a:gd name="T18" fmla="*/ 160 w 499"/>
                    <a:gd name="T19" fmla="*/ 355 h 571"/>
                    <a:gd name="T20" fmla="*/ 161 w 499"/>
                    <a:gd name="T21" fmla="*/ 319 h 571"/>
                    <a:gd name="T22" fmla="*/ 186 w 499"/>
                    <a:gd name="T23" fmla="*/ 452 h 571"/>
                    <a:gd name="T24" fmla="*/ 221 w 499"/>
                    <a:gd name="T25" fmla="*/ 471 h 571"/>
                    <a:gd name="T26" fmla="*/ 343 w 499"/>
                    <a:gd name="T27" fmla="*/ 552 h 571"/>
                    <a:gd name="T28" fmla="*/ 296 w 499"/>
                    <a:gd name="T29" fmla="*/ 473 h 571"/>
                    <a:gd name="T30" fmla="*/ 342 w 499"/>
                    <a:gd name="T31" fmla="*/ 458 h 571"/>
                    <a:gd name="T32" fmla="*/ 273 w 499"/>
                    <a:gd name="T33" fmla="*/ 298 h 571"/>
                    <a:gd name="T34" fmla="*/ 308 w 499"/>
                    <a:gd name="T35" fmla="*/ 248 h 571"/>
                    <a:gd name="T36" fmla="*/ 273 w 499"/>
                    <a:gd name="T37" fmla="*/ 212 h 571"/>
                    <a:gd name="T38" fmla="*/ 371 w 499"/>
                    <a:gd name="T39" fmla="*/ 184 h 571"/>
                    <a:gd name="T40" fmla="*/ 396 w 499"/>
                    <a:gd name="T41" fmla="*/ 246 h 571"/>
                    <a:gd name="T42" fmla="*/ 440 w 499"/>
                    <a:gd name="T43" fmla="*/ 165 h 571"/>
                    <a:gd name="T44" fmla="*/ 195 w 499"/>
                    <a:gd name="T45" fmla="*/ 212 h 571"/>
                    <a:gd name="T46" fmla="*/ 245 w 499"/>
                    <a:gd name="T47" fmla="*/ 236 h 571"/>
                    <a:gd name="T48" fmla="*/ 247 w 499"/>
                    <a:gd name="T49" fmla="*/ 370 h 571"/>
                    <a:gd name="T50" fmla="*/ 241 w 499"/>
                    <a:gd name="T51" fmla="*/ 394 h 571"/>
                    <a:gd name="T52" fmla="*/ 209 w 499"/>
                    <a:gd name="T53" fmla="*/ 446 h 571"/>
                    <a:gd name="T54" fmla="*/ 247 w 499"/>
                    <a:gd name="T55" fmla="*/ 338 h 571"/>
                    <a:gd name="T56" fmla="*/ 343 w 499"/>
                    <a:gd name="T57" fmla="*/ 340 h 571"/>
                    <a:gd name="T58" fmla="*/ 277 w 499"/>
                    <a:gd name="T59" fmla="*/ 428 h 571"/>
                    <a:gd name="T60" fmla="*/ 305 w 499"/>
                    <a:gd name="T61" fmla="*/ 378 h 571"/>
                    <a:gd name="T62" fmla="*/ 273 w 499"/>
                    <a:gd name="T63" fmla="*/ 32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9" h="571">
                      <a:moveTo>
                        <a:pt x="440" y="165"/>
                      </a:moveTo>
                      <a:cubicBezTo>
                        <a:pt x="381" y="138"/>
                        <a:pt x="296" y="139"/>
                        <a:pt x="296" y="139"/>
                      </a:cubicBezTo>
                      <a:cubicBezTo>
                        <a:pt x="296" y="139"/>
                        <a:pt x="298" y="110"/>
                        <a:pt x="303" y="105"/>
                      </a:cubicBezTo>
                      <a:cubicBezTo>
                        <a:pt x="308" y="100"/>
                        <a:pt x="312" y="102"/>
                        <a:pt x="327" y="99"/>
                      </a:cubicBezTo>
                      <a:cubicBezTo>
                        <a:pt x="342" y="96"/>
                        <a:pt x="346" y="83"/>
                        <a:pt x="346" y="83"/>
                      </a:cubicBezTo>
                      <a:cubicBezTo>
                        <a:pt x="352" y="68"/>
                        <a:pt x="292" y="41"/>
                        <a:pt x="292" y="41"/>
                      </a:cubicBezTo>
                      <a:cubicBezTo>
                        <a:pt x="222" y="42"/>
                        <a:pt x="184" y="0"/>
                        <a:pt x="184" y="0"/>
                      </a:cubicBezTo>
                      <a:cubicBezTo>
                        <a:pt x="168" y="82"/>
                        <a:pt x="255" y="94"/>
                        <a:pt x="265" y="100"/>
                      </a:cubicBezTo>
                      <a:cubicBezTo>
                        <a:pt x="275" y="106"/>
                        <a:pt x="262" y="138"/>
                        <a:pt x="255" y="146"/>
                      </a:cubicBezTo>
                      <a:cubicBezTo>
                        <a:pt x="248" y="154"/>
                        <a:pt x="211" y="155"/>
                        <a:pt x="160" y="185"/>
                      </a:cubicBezTo>
                      <a:cubicBezTo>
                        <a:pt x="109" y="215"/>
                        <a:pt x="152" y="168"/>
                        <a:pt x="152" y="168"/>
                      </a:cubicBezTo>
                      <a:cubicBezTo>
                        <a:pt x="196" y="142"/>
                        <a:pt x="157" y="142"/>
                        <a:pt x="157" y="142"/>
                      </a:cubicBezTo>
                      <a:cubicBezTo>
                        <a:pt x="97" y="155"/>
                        <a:pt x="40" y="210"/>
                        <a:pt x="20" y="238"/>
                      </a:cubicBezTo>
                      <a:cubicBezTo>
                        <a:pt x="0" y="266"/>
                        <a:pt x="10" y="272"/>
                        <a:pt x="10" y="272"/>
                      </a:cubicBezTo>
                      <a:cubicBezTo>
                        <a:pt x="23" y="289"/>
                        <a:pt x="45" y="301"/>
                        <a:pt x="45" y="301"/>
                      </a:cubicBezTo>
                      <a:cubicBezTo>
                        <a:pt x="46" y="291"/>
                        <a:pt x="169" y="224"/>
                        <a:pt x="169" y="224"/>
                      </a:cubicBezTo>
                      <a:cubicBezTo>
                        <a:pt x="169" y="257"/>
                        <a:pt x="198" y="295"/>
                        <a:pt x="206" y="296"/>
                      </a:cubicBezTo>
                      <a:cubicBezTo>
                        <a:pt x="214" y="297"/>
                        <a:pt x="245" y="270"/>
                        <a:pt x="245" y="270"/>
                      </a:cubicBezTo>
                      <a:cubicBezTo>
                        <a:pt x="245" y="307"/>
                        <a:pt x="245" y="307"/>
                        <a:pt x="245" y="307"/>
                      </a:cubicBezTo>
                      <a:cubicBezTo>
                        <a:pt x="232" y="334"/>
                        <a:pt x="160" y="355"/>
                        <a:pt x="160" y="355"/>
                      </a:cubicBezTo>
                      <a:cubicBezTo>
                        <a:pt x="156" y="351"/>
                        <a:pt x="165" y="335"/>
                        <a:pt x="165" y="335"/>
                      </a:cubicBezTo>
                      <a:cubicBezTo>
                        <a:pt x="176" y="318"/>
                        <a:pt x="161" y="319"/>
                        <a:pt x="161" y="319"/>
                      </a:cubicBezTo>
                      <a:cubicBezTo>
                        <a:pt x="132" y="349"/>
                        <a:pt x="138" y="374"/>
                        <a:pt x="138" y="374"/>
                      </a:cubicBezTo>
                      <a:cubicBezTo>
                        <a:pt x="138" y="374"/>
                        <a:pt x="183" y="440"/>
                        <a:pt x="186" y="452"/>
                      </a:cubicBezTo>
                      <a:cubicBezTo>
                        <a:pt x="189" y="464"/>
                        <a:pt x="195" y="483"/>
                        <a:pt x="209" y="483"/>
                      </a:cubicBezTo>
                      <a:cubicBezTo>
                        <a:pt x="223" y="483"/>
                        <a:pt x="221" y="471"/>
                        <a:pt x="221" y="471"/>
                      </a:cubicBezTo>
                      <a:cubicBezTo>
                        <a:pt x="247" y="471"/>
                        <a:pt x="247" y="471"/>
                        <a:pt x="247" y="471"/>
                      </a:cubicBezTo>
                      <a:cubicBezTo>
                        <a:pt x="253" y="484"/>
                        <a:pt x="291" y="533"/>
                        <a:pt x="343" y="552"/>
                      </a:cubicBezTo>
                      <a:cubicBezTo>
                        <a:pt x="395" y="571"/>
                        <a:pt x="399" y="506"/>
                        <a:pt x="372" y="505"/>
                      </a:cubicBezTo>
                      <a:cubicBezTo>
                        <a:pt x="345" y="504"/>
                        <a:pt x="310" y="487"/>
                        <a:pt x="296" y="473"/>
                      </a:cubicBezTo>
                      <a:cubicBezTo>
                        <a:pt x="282" y="459"/>
                        <a:pt x="305" y="453"/>
                        <a:pt x="308" y="456"/>
                      </a:cubicBezTo>
                      <a:cubicBezTo>
                        <a:pt x="311" y="459"/>
                        <a:pt x="317" y="465"/>
                        <a:pt x="342" y="458"/>
                      </a:cubicBezTo>
                      <a:cubicBezTo>
                        <a:pt x="367" y="451"/>
                        <a:pt x="407" y="341"/>
                        <a:pt x="407" y="341"/>
                      </a:cubicBezTo>
                      <a:cubicBezTo>
                        <a:pt x="376" y="276"/>
                        <a:pt x="273" y="298"/>
                        <a:pt x="273" y="298"/>
                      </a:cubicBezTo>
                      <a:cubicBezTo>
                        <a:pt x="273" y="298"/>
                        <a:pt x="271" y="245"/>
                        <a:pt x="271" y="240"/>
                      </a:cubicBezTo>
                      <a:cubicBezTo>
                        <a:pt x="271" y="235"/>
                        <a:pt x="288" y="221"/>
                        <a:pt x="308" y="248"/>
                      </a:cubicBezTo>
                      <a:cubicBezTo>
                        <a:pt x="328" y="275"/>
                        <a:pt x="353" y="288"/>
                        <a:pt x="345" y="254"/>
                      </a:cubicBezTo>
                      <a:cubicBezTo>
                        <a:pt x="337" y="220"/>
                        <a:pt x="273" y="212"/>
                        <a:pt x="273" y="212"/>
                      </a:cubicBezTo>
                      <a:cubicBezTo>
                        <a:pt x="273" y="212"/>
                        <a:pt x="268" y="184"/>
                        <a:pt x="280" y="182"/>
                      </a:cubicBezTo>
                      <a:cubicBezTo>
                        <a:pt x="292" y="180"/>
                        <a:pt x="313" y="167"/>
                        <a:pt x="371" y="184"/>
                      </a:cubicBezTo>
                      <a:cubicBezTo>
                        <a:pt x="429" y="201"/>
                        <a:pt x="400" y="222"/>
                        <a:pt x="396" y="228"/>
                      </a:cubicBezTo>
                      <a:cubicBezTo>
                        <a:pt x="392" y="234"/>
                        <a:pt x="396" y="246"/>
                        <a:pt x="396" y="246"/>
                      </a:cubicBezTo>
                      <a:cubicBezTo>
                        <a:pt x="430" y="254"/>
                        <a:pt x="469" y="238"/>
                        <a:pt x="475" y="229"/>
                      </a:cubicBezTo>
                      <a:cubicBezTo>
                        <a:pt x="481" y="220"/>
                        <a:pt x="499" y="192"/>
                        <a:pt x="440" y="165"/>
                      </a:cubicBezTo>
                      <a:close/>
                      <a:moveTo>
                        <a:pt x="217" y="266"/>
                      </a:moveTo>
                      <a:cubicBezTo>
                        <a:pt x="217" y="266"/>
                        <a:pt x="195" y="270"/>
                        <a:pt x="195" y="212"/>
                      </a:cubicBezTo>
                      <a:cubicBezTo>
                        <a:pt x="195" y="212"/>
                        <a:pt x="233" y="196"/>
                        <a:pt x="245" y="196"/>
                      </a:cubicBezTo>
                      <a:cubicBezTo>
                        <a:pt x="245" y="236"/>
                        <a:pt x="245" y="236"/>
                        <a:pt x="245" y="236"/>
                      </a:cubicBezTo>
                      <a:lnTo>
                        <a:pt x="217" y="266"/>
                      </a:lnTo>
                      <a:close/>
                      <a:moveTo>
                        <a:pt x="247" y="370"/>
                      </a:moveTo>
                      <a:cubicBezTo>
                        <a:pt x="247" y="370"/>
                        <a:pt x="215" y="384"/>
                        <a:pt x="215" y="390"/>
                      </a:cubicBezTo>
                      <a:cubicBezTo>
                        <a:pt x="215" y="396"/>
                        <a:pt x="241" y="394"/>
                        <a:pt x="241" y="394"/>
                      </a:cubicBezTo>
                      <a:cubicBezTo>
                        <a:pt x="241" y="440"/>
                        <a:pt x="241" y="440"/>
                        <a:pt x="241" y="440"/>
                      </a:cubicBezTo>
                      <a:cubicBezTo>
                        <a:pt x="209" y="446"/>
                        <a:pt x="209" y="446"/>
                        <a:pt x="209" y="446"/>
                      </a:cubicBezTo>
                      <a:cubicBezTo>
                        <a:pt x="159" y="378"/>
                        <a:pt x="159" y="378"/>
                        <a:pt x="159" y="378"/>
                      </a:cubicBezTo>
                      <a:cubicBezTo>
                        <a:pt x="159" y="378"/>
                        <a:pt x="221" y="368"/>
                        <a:pt x="247" y="338"/>
                      </a:cubicBezTo>
                      <a:lnTo>
                        <a:pt x="247" y="370"/>
                      </a:lnTo>
                      <a:close/>
                      <a:moveTo>
                        <a:pt x="343" y="340"/>
                      </a:moveTo>
                      <a:cubicBezTo>
                        <a:pt x="355" y="370"/>
                        <a:pt x="315" y="418"/>
                        <a:pt x="315" y="418"/>
                      </a:cubicBezTo>
                      <a:cubicBezTo>
                        <a:pt x="277" y="428"/>
                        <a:pt x="277" y="428"/>
                        <a:pt x="277" y="428"/>
                      </a:cubicBezTo>
                      <a:cubicBezTo>
                        <a:pt x="279" y="396"/>
                        <a:pt x="279" y="396"/>
                        <a:pt x="279" y="396"/>
                      </a:cubicBezTo>
                      <a:cubicBezTo>
                        <a:pt x="279" y="396"/>
                        <a:pt x="305" y="396"/>
                        <a:pt x="305" y="378"/>
                      </a:cubicBezTo>
                      <a:cubicBezTo>
                        <a:pt x="305" y="360"/>
                        <a:pt x="277" y="366"/>
                        <a:pt x="277" y="366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331" y="310"/>
                        <a:pt x="343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" name="Freeform 70"/>
                <p:cNvSpPr>
                  <a:spLocks/>
                </p:cNvSpPr>
                <p:nvPr/>
              </p:nvSpPr>
              <p:spPr bwMode="auto">
                <a:xfrm>
                  <a:off x="6367463" y="1965326"/>
                  <a:ext cx="642938" cy="658813"/>
                </a:xfrm>
                <a:custGeom>
                  <a:avLst/>
                  <a:gdLst>
                    <a:gd name="T0" fmla="*/ 29 w 419"/>
                    <a:gd name="T1" fmla="*/ 28 h 427"/>
                    <a:gd name="T2" fmla="*/ 65 w 419"/>
                    <a:gd name="T3" fmla="*/ 34 h 427"/>
                    <a:gd name="T4" fmla="*/ 223 w 419"/>
                    <a:gd name="T5" fmla="*/ 2 h 427"/>
                    <a:gd name="T6" fmla="*/ 309 w 419"/>
                    <a:gd name="T7" fmla="*/ 4 h 427"/>
                    <a:gd name="T8" fmla="*/ 349 w 419"/>
                    <a:gd name="T9" fmla="*/ 42 h 427"/>
                    <a:gd name="T10" fmla="*/ 273 w 419"/>
                    <a:gd name="T11" fmla="*/ 108 h 427"/>
                    <a:gd name="T12" fmla="*/ 287 w 419"/>
                    <a:gd name="T13" fmla="*/ 152 h 427"/>
                    <a:gd name="T14" fmla="*/ 369 w 419"/>
                    <a:gd name="T15" fmla="*/ 148 h 427"/>
                    <a:gd name="T16" fmla="*/ 391 w 419"/>
                    <a:gd name="T17" fmla="*/ 208 h 427"/>
                    <a:gd name="T18" fmla="*/ 350 w 419"/>
                    <a:gd name="T19" fmla="*/ 197 h 427"/>
                    <a:gd name="T20" fmla="*/ 302 w 419"/>
                    <a:gd name="T21" fmla="*/ 205 h 427"/>
                    <a:gd name="T22" fmla="*/ 273 w 419"/>
                    <a:gd name="T23" fmla="*/ 349 h 427"/>
                    <a:gd name="T24" fmla="*/ 190 w 419"/>
                    <a:gd name="T25" fmla="*/ 355 h 427"/>
                    <a:gd name="T26" fmla="*/ 164 w 419"/>
                    <a:gd name="T27" fmla="*/ 253 h 427"/>
                    <a:gd name="T28" fmla="*/ 217 w 419"/>
                    <a:gd name="T29" fmla="*/ 312 h 427"/>
                    <a:gd name="T30" fmla="*/ 262 w 419"/>
                    <a:gd name="T31" fmla="*/ 203 h 427"/>
                    <a:gd name="T32" fmla="*/ 124 w 419"/>
                    <a:gd name="T33" fmla="*/ 240 h 427"/>
                    <a:gd name="T34" fmla="*/ 81 w 419"/>
                    <a:gd name="T35" fmla="*/ 189 h 427"/>
                    <a:gd name="T36" fmla="*/ 105 w 419"/>
                    <a:gd name="T37" fmla="*/ 176 h 427"/>
                    <a:gd name="T38" fmla="*/ 216 w 419"/>
                    <a:gd name="T39" fmla="*/ 164 h 427"/>
                    <a:gd name="T40" fmla="*/ 225 w 419"/>
                    <a:gd name="T41" fmla="*/ 132 h 427"/>
                    <a:gd name="T42" fmla="*/ 232 w 419"/>
                    <a:gd name="T43" fmla="*/ 95 h 427"/>
                    <a:gd name="T44" fmla="*/ 270 w 419"/>
                    <a:gd name="T45" fmla="*/ 48 h 427"/>
                    <a:gd name="T46" fmla="*/ 205 w 419"/>
                    <a:gd name="T47" fmla="*/ 48 h 427"/>
                    <a:gd name="T48" fmla="*/ 88 w 419"/>
                    <a:gd name="T49" fmla="*/ 88 h 427"/>
                    <a:gd name="T50" fmla="*/ 50 w 419"/>
                    <a:gd name="T51" fmla="*/ 88 h 427"/>
                    <a:gd name="T52" fmla="*/ 29 w 419"/>
                    <a:gd name="T53" fmla="*/ 2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19" h="427">
                      <a:moveTo>
                        <a:pt x="29" y="28"/>
                      </a:moveTo>
                      <a:cubicBezTo>
                        <a:pt x="29" y="28"/>
                        <a:pt x="35" y="42"/>
                        <a:pt x="65" y="34"/>
                      </a:cubicBezTo>
                      <a:cubicBezTo>
                        <a:pt x="95" y="26"/>
                        <a:pt x="197" y="4"/>
                        <a:pt x="223" y="2"/>
                      </a:cubicBezTo>
                      <a:cubicBezTo>
                        <a:pt x="249" y="0"/>
                        <a:pt x="295" y="6"/>
                        <a:pt x="309" y="4"/>
                      </a:cubicBezTo>
                      <a:cubicBezTo>
                        <a:pt x="323" y="2"/>
                        <a:pt x="349" y="26"/>
                        <a:pt x="349" y="42"/>
                      </a:cubicBezTo>
                      <a:cubicBezTo>
                        <a:pt x="349" y="58"/>
                        <a:pt x="273" y="108"/>
                        <a:pt x="273" y="108"/>
                      </a:cubicBezTo>
                      <a:cubicBezTo>
                        <a:pt x="273" y="108"/>
                        <a:pt x="259" y="122"/>
                        <a:pt x="287" y="152"/>
                      </a:cubicBezTo>
                      <a:cubicBezTo>
                        <a:pt x="369" y="148"/>
                        <a:pt x="369" y="148"/>
                        <a:pt x="369" y="148"/>
                      </a:cubicBezTo>
                      <a:cubicBezTo>
                        <a:pt x="369" y="148"/>
                        <a:pt x="419" y="176"/>
                        <a:pt x="391" y="208"/>
                      </a:cubicBezTo>
                      <a:cubicBezTo>
                        <a:pt x="391" y="208"/>
                        <a:pt x="364" y="197"/>
                        <a:pt x="350" y="197"/>
                      </a:cubicBezTo>
                      <a:cubicBezTo>
                        <a:pt x="337" y="197"/>
                        <a:pt x="302" y="205"/>
                        <a:pt x="302" y="205"/>
                      </a:cubicBezTo>
                      <a:cubicBezTo>
                        <a:pt x="302" y="205"/>
                        <a:pt x="294" y="304"/>
                        <a:pt x="273" y="349"/>
                      </a:cubicBezTo>
                      <a:cubicBezTo>
                        <a:pt x="252" y="395"/>
                        <a:pt x="278" y="427"/>
                        <a:pt x="190" y="355"/>
                      </a:cubicBezTo>
                      <a:cubicBezTo>
                        <a:pt x="190" y="355"/>
                        <a:pt x="161" y="309"/>
                        <a:pt x="164" y="253"/>
                      </a:cubicBezTo>
                      <a:cubicBezTo>
                        <a:pt x="164" y="253"/>
                        <a:pt x="174" y="315"/>
                        <a:pt x="217" y="312"/>
                      </a:cubicBezTo>
                      <a:cubicBezTo>
                        <a:pt x="260" y="309"/>
                        <a:pt x="262" y="203"/>
                        <a:pt x="262" y="203"/>
                      </a:cubicBezTo>
                      <a:cubicBezTo>
                        <a:pt x="262" y="203"/>
                        <a:pt x="137" y="227"/>
                        <a:pt x="124" y="240"/>
                      </a:cubicBezTo>
                      <a:cubicBezTo>
                        <a:pt x="124" y="240"/>
                        <a:pt x="92" y="245"/>
                        <a:pt x="81" y="189"/>
                      </a:cubicBezTo>
                      <a:cubicBezTo>
                        <a:pt x="81" y="189"/>
                        <a:pt x="100" y="147"/>
                        <a:pt x="105" y="176"/>
                      </a:cubicBezTo>
                      <a:cubicBezTo>
                        <a:pt x="105" y="176"/>
                        <a:pt x="106" y="196"/>
                        <a:pt x="216" y="164"/>
                      </a:cubicBezTo>
                      <a:cubicBezTo>
                        <a:pt x="216" y="164"/>
                        <a:pt x="269" y="167"/>
                        <a:pt x="225" y="132"/>
                      </a:cubicBezTo>
                      <a:cubicBezTo>
                        <a:pt x="200" y="111"/>
                        <a:pt x="230" y="100"/>
                        <a:pt x="232" y="95"/>
                      </a:cubicBezTo>
                      <a:cubicBezTo>
                        <a:pt x="233" y="89"/>
                        <a:pt x="272" y="55"/>
                        <a:pt x="270" y="48"/>
                      </a:cubicBezTo>
                      <a:cubicBezTo>
                        <a:pt x="269" y="41"/>
                        <a:pt x="225" y="41"/>
                        <a:pt x="205" y="48"/>
                      </a:cubicBezTo>
                      <a:cubicBezTo>
                        <a:pt x="185" y="55"/>
                        <a:pt x="93" y="79"/>
                        <a:pt x="88" y="88"/>
                      </a:cubicBezTo>
                      <a:cubicBezTo>
                        <a:pt x="82" y="97"/>
                        <a:pt x="66" y="96"/>
                        <a:pt x="50" y="88"/>
                      </a:cubicBezTo>
                      <a:cubicBezTo>
                        <a:pt x="34" y="80"/>
                        <a:pt x="0" y="60"/>
                        <a:pt x="2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" name="Freeform 71"/>
                <p:cNvSpPr>
                  <a:spLocks/>
                </p:cNvSpPr>
                <p:nvPr/>
              </p:nvSpPr>
              <p:spPr bwMode="auto">
                <a:xfrm>
                  <a:off x="7200901" y="1852613"/>
                  <a:ext cx="342900" cy="198438"/>
                </a:xfrm>
                <a:custGeom>
                  <a:avLst/>
                  <a:gdLst>
                    <a:gd name="T0" fmla="*/ 177 w 223"/>
                    <a:gd name="T1" fmla="*/ 42 h 128"/>
                    <a:gd name="T2" fmla="*/ 208 w 223"/>
                    <a:gd name="T3" fmla="*/ 42 h 128"/>
                    <a:gd name="T4" fmla="*/ 171 w 223"/>
                    <a:gd name="T5" fmla="*/ 112 h 128"/>
                    <a:gd name="T6" fmla="*/ 41 w 223"/>
                    <a:gd name="T7" fmla="*/ 128 h 128"/>
                    <a:gd name="T8" fmla="*/ 0 w 223"/>
                    <a:gd name="T9" fmla="*/ 104 h 128"/>
                    <a:gd name="T10" fmla="*/ 177 w 223"/>
                    <a:gd name="T11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128">
                      <a:moveTo>
                        <a:pt x="177" y="42"/>
                      </a:moveTo>
                      <a:cubicBezTo>
                        <a:pt x="177" y="42"/>
                        <a:pt x="193" y="0"/>
                        <a:pt x="208" y="42"/>
                      </a:cubicBezTo>
                      <a:cubicBezTo>
                        <a:pt x="223" y="84"/>
                        <a:pt x="195" y="105"/>
                        <a:pt x="171" y="112"/>
                      </a:cubicBezTo>
                      <a:cubicBezTo>
                        <a:pt x="146" y="118"/>
                        <a:pt x="69" y="128"/>
                        <a:pt x="41" y="128"/>
                      </a:cubicBezTo>
                      <a:cubicBezTo>
                        <a:pt x="13" y="127"/>
                        <a:pt x="4" y="113"/>
                        <a:pt x="0" y="104"/>
                      </a:cubicBezTo>
                      <a:cubicBezTo>
                        <a:pt x="0" y="104"/>
                        <a:pt x="141" y="89"/>
                        <a:pt x="177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Freeform 72"/>
                <p:cNvSpPr>
                  <a:spLocks/>
                </p:cNvSpPr>
                <p:nvPr/>
              </p:nvSpPr>
              <p:spPr bwMode="auto">
                <a:xfrm>
                  <a:off x="7116763" y="1866901"/>
                  <a:ext cx="854075" cy="833438"/>
                </a:xfrm>
                <a:custGeom>
                  <a:avLst/>
                  <a:gdLst>
                    <a:gd name="T0" fmla="*/ 0 w 556"/>
                    <a:gd name="T1" fmla="*/ 224 h 541"/>
                    <a:gd name="T2" fmla="*/ 52 w 556"/>
                    <a:gd name="T3" fmla="*/ 231 h 541"/>
                    <a:gd name="T4" fmla="*/ 124 w 556"/>
                    <a:gd name="T5" fmla="*/ 208 h 541"/>
                    <a:gd name="T6" fmla="*/ 196 w 556"/>
                    <a:gd name="T7" fmla="*/ 181 h 541"/>
                    <a:gd name="T8" fmla="*/ 214 w 556"/>
                    <a:gd name="T9" fmla="*/ 132 h 541"/>
                    <a:gd name="T10" fmla="*/ 248 w 556"/>
                    <a:gd name="T11" fmla="*/ 152 h 541"/>
                    <a:gd name="T12" fmla="*/ 322 w 556"/>
                    <a:gd name="T13" fmla="*/ 206 h 541"/>
                    <a:gd name="T14" fmla="*/ 368 w 556"/>
                    <a:gd name="T15" fmla="*/ 235 h 541"/>
                    <a:gd name="T16" fmla="*/ 382 w 556"/>
                    <a:gd name="T17" fmla="*/ 241 h 541"/>
                    <a:gd name="T18" fmla="*/ 380 w 556"/>
                    <a:gd name="T19" fmla="*/ 179 h 541"/>
                    <a:gd name="T20" fmla="*/ 311 w 556"/>
                    <a:gd name="T21" fmla="*/ 124 h 541"/>
                    <a:gd name="T22" fmla="*/ 334 w 556"/>
                    <a:gd name="T23" fmla="*/ 110 h 541"/>
                    <a:gd name="T24" fmla="*/ 387 w 556"/>
                    <a:gd name="T25" fmla="*/ 136 h 541"/>
                    <a:gd name="T26" fmla="*/ 386 w 556"/>
                    <a:gd name="T27" fmla="*/ 46 h 541"/>
                    <a:gd name="T28" fmla="*/ 374 w 556"/>
                    <a:gd name="T29" fmla="*/ 0 h 541"/>
                    <a:gd name="T30" fmla="*/ 425 w 556"/>
                    <a:gd name="T31" fmla="*/ 37 h 541"/>
                    <a:gd name="T32" fmla="*/ 427 w 556"/>
                    <a:gd name="T33" fmla="*/ 109 h 541"/>
                    <a:gd name="T34" fmla="*/ 417 w 556"/>
                    <a:gd name="T35" fmla="*/ 241 h 541"/>
                    <a:gd name="T36" fmla="*/ 498 w 556"/>
                    <a:gd name="T37" fmla="*/ 231 h 541"/>
                    <a:gd name="T38" fmla="*/ 534 w 556"/>
                    <a:gd name="T39" fmla="*/ 275 h 541"/>
                    <a:gd name="T40" fmla="*/ 470 w 556"/>
                    <a:gd name="T41" fmla="*/ 285 h 541"/>
                    <a:gd name="T42" fmla="*/ 421 w 556"/>
                    <a:gd name="T43" fmla="*/ 305 h 541"/>
                    <a:gd name="T44" fmla="*/ 417 w 556"/>
                    <a:gd name="T45" fmla="*/ 536 h 541"/>
                    <a:gd name="T46" fmla="*/ 373 w 556"/>
                    <a:gd name="T47" fmla="*/ 503 h 541"/>
                    <a:gd name="T48" fmla="*/ 376 w 556"/>
                    <a:gd name="T49" fmla="*/ 320 h 541"/>
                    <a:gd name="T50" fmla="*/ 344 w 556"/>
                    <a:gd name="T51" fmla="*/ 332 h 541"/>
                    <a:gd name="T52" fmla="*/ 288 w 556"/>
                    <a:gd name="T53" fmla="*/ 331 h 541"/>
                    <a:gd name="T54" fmla="*/ 289 w 556"/>
                    <a:gd name="T55" fmla="*/ 285 h 541"/>
                    <a:gd name="T56" fmla="*/ 334 w 556"/>
                    <a:gd name="T57" fmla="*/ 273 h 541"/>
                    <a:gd name="T58" fmla="*/ 324 w 556"/>
                    <a:gd name="T59" fmla="*/ 243 h 541"/>
                    <a:gd name="T60" fmla="*/ 273 w 556"/>
                    <a:gd name="T61" fmla="*/ 207 h 541"/>
                    <a:gd name="T62" fmla="*/ 236 w 556"/>
                    <a:gd name="T63" fmla="*/ 229 h 541"/>
                    <a:gd name="T64" fmla="*/ 252 w 556"/>
                    <a:gd name="T65" fmla="*/ 232 h 541"/>
                    <a:gd name="T66" fmla="*/ 277 w 556"/>
                    <a:gd name="T67" fmla="*/ 237 h 541"/>
                    <a:gd name="T68" fmla="*/ 229 w 556"/>
                    <a:gd name="T69" fmla="*/ 300 h 541"/>
                    <a:gd name="T70" fmla="*/ 218 w 556"/>
                    <a:gd name="T71" fmla="*/ 392 h 541"/>
                    <a:gd name="T72" fmla="*/ 173 w 556"/>
                    <a:gd name="T73" fmla="*/ 405 h 541"/>
                    <a:gd name="T74" fmla="*/ 172 w 556"/>
                    <a:gd name="T75" fmla="*/ 357 h 541"/>
                    <a:gd name="T76" fmla="*/ 149 w 556"/>
                    <a:gd name="T77" fmla="*/ 349 h 541"/>
                    <a:gd name="T78" fmla="*/ 60 w 556"/>
                    <a:gd name="T79" fmla="*/ 375 h 541"/>
                    <a:gd name="T80" fmla="*/ 61 w 556"/>
                    <a:gd name="T81" fmla="*/ 331 h 541"/>
                    <a:gd name="T82" fmla="*/ 132 w 556"/>
                    <a:gd name="T83" fmla="*/ 256 h 541"/>
                    <a:gd name="T84" fmla="*/ 164 w 556"/>
                    <a:gd name="T85" fmla="*/ 256 h 541"/>
                    <a:gd name="T86" fmla="*/ 158 w 556"/>
                    <a:gd name="T87" fmla="*/ 285 h 541"/>
                    <a:gd name="T88" fmla="*/ 140 w 556"/>
                    <a:gd name="T89" fmla="*/ 297 h 541"/>
                    <a:gd name="T90" fmla="*/ 149 w 556"/>
                    <a:gd name="T91" fmla="*/ 303 h 541"/>
                    <a:gd name="T92" fmla="*/ 186 w 556"/>
                    <a:gd name="T93" fmla="*/ 271 h 541"/>
                    <a:gd name="T94" fmla="*/ 190 w 556"/>
                    <a:gd name="T95" fmla="*/ 243 h 541"/>
                    <a:gd name="T96" fmla="*/ 171 w 556"/>
                    <a:gd name="T97" fmla="*/ 223 h 541"/>
                    <a:gd name="T98" fmla="*/ 74 w 556"/>
                    <a:gd name="T99" fmla="*/ 250 h 541"/>
                    <a:gd name="T100" fmla="*/ 40 w 556"/>
                    <a:gd name="T101" fmla="*/ 271 h 541"/>
                    <a:gd name="T102" fmla="*/ 12 w 556"/>
                    <a:gd name="T103" fmla="*/ 265 h 541"/>
                    <a:gd name="T104" fmla="*/ 0 w 556"/>
                    <a:gd name="T105" fmla="*/ 224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6" h="541">
                      <a:moveTo>
                        <a:pt x="0" y="224"/>
                      </a:moveTo>
                      <a:cubicBezTo>
                        <a:pt x="0" y="224"/>
                        <a:pt x="31" y="236"/>
                        <a:pt x="52" y="231"/>
                      </a:cubicBezTo>
                      <a:cubicBezTo>
                        <a:pt x="72" y="225"/>
                        <a:pt x="106" y="212"/>
                        <a:pt x="124" y="208"/>
                      </a:cubicBezTo>
                      <a:cubicBezTo>
                        <a:pt x="142" y="204"/>
                        <a:pt x="182" y="202"/>
                        <a:pt x="196" y="181"/>
                      </a:cubicBezTo>
                      <a:cubicBezTo>
                        <a:pt x="211" y="159"/>
                        <a:pt x="214" y="132"/>
                        <a:pt x="214" y="132"/>
                      </a:cubicBezTo>
                      <a:cubicBezTo>
                        <a:pt x="214" y="132"/>
                        <a:pt x="234" y="133"/>
                        <a:pt x="248" y="152"/>
                      </a:cubicBezTo>
                      <a:cubicBezTo>
                        <a:pt x="262" y="171"/>
                        <a:pt x="315" y="205"/>
                        <a:pt x="322" y="206"/>
                      </a:cubicBezTo>
                      <a:cubicBezTo>
                        <a:pt x="330" y="207"/>
                        <a:pt x="364" y="227"/>
                        <a:pt x="368" y="235"/>
                      </a:cubicBezTo>
                      <a:cubicBezTo>
                        <a:pt x="372" y="244"/>
                        <a:pt x="382" y="241"/>
                        <a:pt x="382" y="241"/>
                      </a:cubicBezTo>
                      <a:cubicBezTo>
                        <a:pt x="380" y="179"/>
                        <a:pt x="380" y="179"/>
                        <a:pt x="380" y="179"/>
                      </a:cubicBezTo>
                      <a:cubicBezTo>
                        <a:pt x="380" y="179"/>
                        <a:pt x="316" y="137"/>
                        <a:pt x="311" y="124"/>
                      </a:cubicBezTo>
                      <a:cubicBezTo>
                        <a:pt x="306" y="111"/>
                        <a:pt x="318" y="105"/>
                        <a:pt x="334" y="110"/>
                      </a:cubicBezTo>
                      <a:cubicBezTo>
                        <a:pt x="349" y="115"/>
                        <a:pt x="380" y="138"/>
                        <a:pt x="387" y="136"/>
                      </a:cubicBezTo>
                      <a:cubicBezTo>
                        <a:pt x="394" y="134"/>
                        <a:pt x="391" y="61"/>
                        <a:pt x="386" y="46"/>
                      </a:cubicBezTo>
                      <a:cubicBezTo>
                        <a:pt x="382" y="31"/>
                        <a:pt x="374" y="0"/>
                        <a:pt x="374" y="0"/>
                      </a:cubicBezTo>
                      <a:cubicBezTo>
                        <a:pt x="374" y="0"/>
                        <a:pt x="411" y="15"/>
                        <a:pt x="425" y="37"/>
                      </a:cubicBezTo>
                      <a:cubicBezTo>
                        <a:pt x="439" y="59"/>
                        <a:pt x="430" y="99"/>
                        <a:pt x="427" y="109"/>
                      </a:cubicBezTo>
                      <a:cubicBezTo>
                        <a:pt x="424" y="118"/>
                        <a:pt x="414" y="221"/>
                        <a:pt x="417" y="241"/>
                      </a:cubicBezTo>
                      <a:cubicBezTo>
                        <a:pt x="417" y="241"/>
                        <a:pt x="474" y="227"/>
                        <a:pt x="498" y="231"/>
                      </a:cubicBezTo>
                      <a:cubicBezTo>
                        <a:pt x="523" y="234"/>
                        <a:pt x="556" y="267"/>
                        <a:pt x="534" y="275"/>
                      </a:cubicBezTo>
                      <a:cubicBezTo>
                        <a:pt x="512" y="284"/>
                        <a:pt x="484" y="283"/>
                        <a:pt x="470" y="285"/>
                      </a:cubicBezTo>
                      <a:cubicBezTo>
                        <a:pt x="452" y="288"/>
                        <a:pt x="434" y="285"/>
                        <a:pt x="421" y="305"/>
                      </a:cubicBezTo>
                      <a:cubicBezTo>
                        <a:pt x="417" y="536"/>
                        <a:pt x="417" y="536"/>
                        <a:pt x="417" y="536"/>
                      </a:cubicBezTo>
                      <a:cubicBezTo>
                        <a:pt x="417" y="536"/>
                        <a:pt x="386" y="541"/>
                        <a:pt x="373" y="503"/>
                      </a:cubicBezTo>
                      <a:cubicBezTo>
                        <a:pt x="376" y="320"/>
                        <a:pt x="376" y="320"/>
                        <a:pt x="376" y="320"/>
                      </a:cubicBezTo>
                      <a:cubicBezTo>
                        <a:pt x="376" y="320"/>
                        <a:pt x="350" y="323"/>
                        <a:pt x="344" y="332"/>
                      </a:cubicBezTo>
                      <a:cubicBezTo>
                        <a:pt x="337" y="341"/>
                        <a:pt x="301" y="344"/>
                        <a:pt x="288" y="331"/>
                      </a:cubicBezTo>
                      <a:cubicBezTo>
                        <a:pt x="274" y="317"/>
                        <a:pt x="238" y="277"/>
                        <a:pt x="289" y="285"/>
                      </a:cubicBezTo>
                      <a:cubicBezTo>
                        <a:pt x="289" y="285"/>
                        <a:pt x="317" y="287"/>
                        <a:pt x="334" y="273"/>
                      </a:cubicBezTo>
                      <a:cubicBezTo>
                        <a:pt x="352" y="260"/>
                        <a:pt x="340" y="251"/>
                        <a:pt x="324" y="243"/>
                      </a:cubicBezTo>
                      <a:cubicBezTo>
                        <a:pt x="308" y="235"/>
                        <a:pt x="280" y="209"/>
                        <a:pt x="273" y="207"/>
                      </a:cubicBezTo>
                      <a:cubicBezTo>
                        <a:pt x="266" y="204"/>
                        <a:pt x="244" y="188"/>
                        <a:pt x="236" y="229"/>
                      </a:cubicBezTo>
                      <a:cubicBezTo>
                        <a:pt x="236" y="229"/>
                        <a:pt x="242" y="240"/>
                        <a:pt x="252" y="232"/>
                      </a:cubicBezTo>
                      <a:cubicBezTo>
                        <a:pt x="252" y="232"/>
                        <a:pt x="277" y="213"/>
                        <a:pt x="277" y="237"/>
                      </a:cubicBezTo>
                      <a:cubicBezTo>
                        <a:pt x="277" y="261"/>
                        <a:pt x="233" y="299"/>
                        <a:pt x="229" y="300"/>
                      </a:cubicBezTo>
                      <a:cubicBezTo>
                        <a:pt x="225" y="301"/>
                        <a:pt x="218" y="392"/>
                        <a:pt x="218" y="392"/>
                      </a:cubicBezTo>
                      <a:cubicBezTo>
                        <a:pt x="218" y="392"/>
                        <a:pt x="210" y="479"/>
                        <a:pt x="173" y="405"/>
                      </a:cubicBezTo>
                      <a:cubicBezTo>
                        <a:pt x="172" y="357"/>
                        <a:pt x="172" y="357"/>
                        <a:pt x="172" y="357"/>
                      </a:cubicBezTo>
                      <a:cubicBezTo>
                        <a:pt x="172" y="357"/>
                        <a:pt x="178" y="329"/>
                        <a:pt x="149" y="349"/>
                      </a:cubicBezTo>
                      <a:cubicBezTo>
                        <a:pt x="120" y="369"/>
                        <a:pt x="88" y="400"/>
                        <a:pt x="60" y="375"/>
                      </a:cubicBezTo>
                      <a:cubicBezTo>
                        <a:pt x="32" y="349"/>
                        <a:pt x="54" y="339"/>
                        <a:pt x="61" y="331"/>
                      </a:cubicBezTo>
                      <a:cubicBezTo>
                        <a:pt x="68" y="323"/>
                        <a:pt x="132" y="256"/>
                        <a:pt x="132" y="256"/>
                      </a:cubicBezTo>
                      <a:cubicBezTo>
                        <a:pt x="132" y="256"/>
                        <a:pt x="148" y="243"/>
                        <a:pt x="164" y="256"/>
                      </a:cubicBezTo>
                      <a:cubicBezTo>
                        <a:pt x="180" y="269"/>
                        <a:pt x="162" y="285"/>
                        <a:pt x="158" y="285"/>
                      </a:cubicBezTo>
                      <a:cubicBezTo>
                        <a:pt x="154" y="285"/>
                        <a:pt x="140" y="297"/>
                        <a:pt x="140" y="297"/>
                      </a:cubicBezTo>
                      <a:cubicBezTo>
                        <a:pt x="140" y="297"/>
                        <a:pt x="127" y="315"/>
                        <a:pt x="149" y="303"/>
                      </a:cubicBezTo>
                      <a:cubicBezTo>
                        <a:pt x="171" y="290"/>
                        <a:pt x="186" y="271"/>
                        <a:pt x="186" y="271"/>
                      </a:cubicBezTo>
                      <a:cubicBezTo>
                        <a:pt x="186" y="271"/>
                        <a:pt x="191" y="251"/>
                        <a:pt x="190" y="243"/>
                      </a:cubicBezTo>
                      <a:cubicBezTo>
                        <a:pt x="190" y="236"/>
                        <a:pt x="194" y="215"/>
                        <a:pt x="171" y="223"/>
                      </a:cubicBezTo>
                      <a:cubicBezTo>
                        <a:pt x="148" y="232"/>
                        <a:pt x="102" y="230"/>
                        <a:pt x="74" y="250"/>
                      </a:cubicBezTo>
                      <a:cubicBezTo>
                        <a:pt x="46" y="270"/>
                        <a:pt x="44" y="267"/>
                        <a:pt x="40" y="271"/>
                      </a:cubicBezTo>
                      <a:cubicBezTo>
                        <a:pt x="37" y="276"/>
                        <a:pt x="19" y="277"/>
                        <a:pt x="12" y="265"/>
                      </a:cubicBezTo>
                      <a:cubicBezTo>
                        <a:pt x="4" y="253"/>
                        <a:pt x="0" y="224"/>
                        <a:pt x="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9" name="Freeform 73"/>
                <p:cNvSpPr>
                  <a:spLocks/>
                </p:cNvSpPr>
                <p:nvPr/>
              </p:nvSpPr>
              <p:spPr bwMode="auto">
                <a:xfrm>
                  <a:off x="8037513" y="1895476"/>
                  <a:ext cx="500063" cy="747713"/>
                </a:xfrm>
                <a:custGeom>
                  <a:avLst/>
                  <a:gdLst>
                    <a:gd name="T0" fmla="*/ 0 w 326"/>
                    <a:gd name="T1" fmla="*/ 144 h 486"/>
                    <a:gd name="T2" fmla="*/ 90 w 326"/>
                    <a:gd name="T3" fmla="*/ 142 h 486"/>
                    <a:gd name="T4" fmla="*/ 160 w 326"/>
                    <a:gd name="T5" fmla="*/ 122 h 486"/>
                    <a:gd name="T6" fmla="*/ 214 w 326"/>
                    <a:gd name="T7" fmla="*/ 80 h 486"/>
                    <a:gd name="T8" fmla="*/ 288 w 326"/>
                    <a:gd name="T9" fmla="*/ 0 h 486"/>
                    <a:gd name="T10" fmla="*/ 294 w 326"/>
                    <a:gd name="T11" fmla="*/ 30 h 486"/>
                    <a:gd name="T12" fmla="*/ 258 w 326"/>
                    <a:gd name="T13" fmla="*/ 84 h 486"/>
                    <a:gd name="T14" fmla="*/ 282 w 326"/>
                    <a:gd name="T15" fmla="*/ 92 h 486"/>
                    <a:gd name="T16" fmla="*/ 236 w 326"/>
                    <a:gd name="T17" fmla="*/ 130 h 486"/>
                    <a:gd name="T18" fmla="*/ 224 w 326"/>
                    <a:gd name="T19" fmla="*/ 178 h 486"/>
                    <a:gd name="T20" fmla="*/ 258 w 326"/>
                    <a:gd name="T21" fmla="*/ 188 h 486"/>
                    <a:gd name="T22" fmla="*/ 264 w 326"/>
                    <a:gd name="T23" fmla="*/ 218 h 486"/>
                    <a:gd name="T24" fmla="*/ 212 w 326"/>
                    <a:gd name="T25" fmla="*/ 270 h 486"/>
                    <a:gd name="T26" fmla="*/ 202 w 326"/>
                    <a:gd name="T27" fmla="*/ 468 h 486"/>
                    <a:gd name="T28" fmla="*/ 162 w 326"/>
                    <a:gd name="T29" fmla="*/ 470 h 486"/>
                    <a:gd name="T30" fmla="*/ 108 w 326"/>
                    <a:gd name="T31" fmla="*/ 386 h 486"/>
                    <a:gd name="T32" fmla="*/ 72 w 326"/>
                    <a:gd name="T33" fmla="*/ 326 h 486"/>
                    <a:gd name="T34" fmla="*/ 177 w 326"/>
                    <a:gd name="T35" fmla="*/ 219 h 486"/>
                    <a:gd name="T36" fmla="*/ 194 w 326"/>
                    <a:gd name="T37" fmla="*/ 145 h 486"/>
                    <a:gd name="T38" fmla="*/ 118 w 326"/>
                    <a:gd name="T39" fmla="*/ 159 h 486"/>
                    <a:gd name="T40" fmla="*/ 0 w 326"/>
                    <a:gd name="T41" fmla="*/ 14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6" h="486">
                      <a:moveTo>
                        <a:pt x="0" y="144"/>
                      </a:moveTo>
                      <a:cubicBezTo>
                        <a:pt x="0" y="144"/>
                        <a:pt x="60" y="152"/>
                        <a:pt x="90" y="142"/>
                      </a:cubicBezTo>
                      <a:cubicBezTo>
                        <a:pt x="120" y="132"/>
                        <a:pt x="136" y="124"/>
                        <a:pt x="160" y="122"/>
                      </a:cubicBezTo>
                      <a:cubicBezTo>
                        <a:pt x="184" y="120"/>
                        <a:pt x="196" y="114"/>
                        <a:pt x="214" y="80"/>
                      </a:cubicBezTo>
                      <a:cubicBezTo>
                        <a:pt x="232" y="46"/>
                        <a:pt x="250" y="0"/>
                        <a:pt x="288" y="0"/>
                      </a:cubicBezTo>
                      <a:cubicBezTo>
                        <a:pt x="326" y="0"/>
                        <a:pt x="314" y="26"/>
                        <a:pt x="294" y="30"/>
                      </a:cubicBezTo>
                      <a:cubicBezTo>
                        <a:pt x="274" y="34"/>
                        <a:pt x="256" y="68"/>
                        <a:pt x="258" y="84"/>
                      </a:cubicBezTo>
                      <a:cubicBezTo>
                        <a:pt x="260" y="100"/>
                        <a:pt x="288" y="86"/>
                        <a:pt x="282" y="92"/>
                      </a:cubicBezTo>
                      <a:cubicBezTo>
                        <a:pt x="276" y="98"/>
                        <a:pt x="252" y="118"/>
                        <a:pt x="236" y="130"/>
                      </a:cubicBezTo>
                      <a:cubicBezTo>
                        <a:pt x="220" y="142"/>
                        <a:pt x="224" y="178"/>
                        <a:pt x="224" y="178"/>
                      </a:cubicBezTo>
                      <a:cubicBezTo>
                        <a:pt x="224" y="178"/>
                        <a:pt x="256" y="174"/>
                        <a:pt x="258" y="188"/>
                      </a:cubicBezTo>
                      <a:cubicBezTo>
                        <a:pt x="260" y="202"/>
                        <a:pt x="264" y="218"/>
                        <a:pt x="264" y="218"/>
                      </a:cubicBezTo>
                      <a:cubicBezTo>
                        <a:pt x="264" y="218"/>
                        <a:pt x="218" y="246"/>
                        <a:pt x="212" y="270"/>
                      </a:cubicBezTo>
                      <a:cubicBezTo>
                        <a:pt x="206" y="294"/>
                        <a:pt x="202" y="468"/>
                        <a:pt x="202" y="468"/>
                      </a:cubicBezTo>
                      <a:cubicBezTo>
                        <a:pt x="202" y="468"/>
                        <a:pt x="184" y="486"/>
                        <a:pt x="162" y="470"/>
                      </a:cubicBezTo>
                      <a:cubicBezTo>
                        <a:pt x="140" y="454"/>
                        <a:pt x="108" y="386"/>
                        <a:pt x="108" y="386"/>
                      </a:cubicBezTo>
                      <a:cubicBezTo>
                        <a:pt x="108" y="386"/>
                        <a:pt x="36" y="377"/>
                        <a:pt x="72" y="326"/>
                      </a:cubicBezTo>
                      <a:cubicBezTo>
                        <a:pt x="72" y="326"/>
                        <a:pt x="170" y="227"/>
                        <a:pt x="177" y="219"/>
                      </a:cubicBezTo>
                      <a:cubicBezTo>
                        <a:pt x="183" y="211"/>
                        <a:pt x="194" y="151"/>
                        <a:pt x="194" y="145"/>
                      </a:cubicBezTo>
                      <a:cubicBezTo>
                        <a:pt x="194" y="145"/>
                        <a:pt x="151" y="139"/>
                        <a:pt x="118" y="159"/>
                      </a:cubicBezTo>
                      <a:cubicBezTo>
                        <a:pt x="85" y="179"/>
                        <a:pt x="35" y="177"/>
                        <a:pt x="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" name="Freeform 74"/>
                <p:cNvSpPr>
                  <a:spLocks/>
                </p:cNvSpPr>
                <p:nvPr/>
              </p:nvSpPr>
              <p:spPr bwMode="auto">
                <a:xfrm>
                  <a:off x="8229601" y="2335213"/>
                  <a:ext cx="82550" cy="207963"/>
                </a:xfrm>
                <a:custGeom>
                  <a:avLst/>
                  <a:gdLst>
                    <a:gd name="T0" fmla="*/ 53 w 54"/>
                    <a:gd name="T1" fmla="*/ 0 h 135"/>
                    <a:gd name="T2" fmla="*/ 49 w 54"/>
                    <a:gd name="T3" fmla="*/ 123 h 135"/>
                    <a:gd name="T4" fmla="*/ 21 w 54"/>
                    <a:gd name="T5" fmla="*/ 120 h 135"/>
                    <a:gd name="T6" fmla="*/ 0 w 54"/>
                    <a:gd name="T7" fmla="*/ 85 h 135"/>
                    <a:gd name="T8" fmla="*/ 53 w 54"/>
                    <a:gd name="T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135">
                      <a:moveTo>
                        <a:pt x="53" y="0"/>
                      </a:moveTo>
                      <a:cubicBezTo>
                        <a:pt x="53" y="0"/>
                        <a:pt x="54" y="111"/>
                        <a:pt x="49" y="123"/>
                      </a:cubicBezTo>
                      <a:cubicBezTo>
                        <a:pt x="44" y="135"/>
                        <a:pt x="32" y="135"/>
                        <a:pt x="21" y="120"/>
                      </a:cubicBezTo>
                      <a:cubicBezTo>
                        <a:pt x="10" y="105"/>
                        <a:pt x="0" y="89"/>
                        <a:pt x="0" y="85"/>
                      </a:cubicBezTo>
                      <a:cubicBezTo>
                        <a:pt x="0" y="81"/>
                        <a:pt x="36" y="4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Freeform 75"/>
                <p:cNvSpPr>
                  <a:spLocks noEditPoints="1"/>
                </p:cNvSpPr>
                <p:nvPr/>
              </p:nvSpPr>
              <p:spPr bwMode="auto">
                <a:xfrm>
                  <a:off x="8435976" y="1885951"/>
                  <a:ext cx="563563" cy="654050"/>
                </a:xfrm>
                <a:custGeom>
                  <a:avLst/>
                  <a:gdLst>
                    <a:gd name="T0" fmla="*/ 291 w 367"/>
                    <a:gd name="T1" fmla="*/ 336 h 425"/>
                    <a:gd name="T2" fmla="*/ 208 w 367"/>
                    <a:gd name="T3" fmla="*/ 303 h 425"/>
                    <a:gd name="T4" fmla="*/ 214 w 367"/>
                    <a:gd name="T5" fmla="*/ 229 h 425"/>
                    <a:gd name="T6" fmla="*/ 155 w 367"/>
                    <a:gd name="T7" fmla="*/ 180 h 425"/>
                    <a:gd name="T8" fmla="*/ 180 w 367"/>
                    <a:gd name="T9" fmla="*/ 141 h 425"/>
                    <a:gd name="T10" fmla="*/ 240 w 367"/>
                    <a:gd name="T11" fmla="*/ 100 h 425"/>
                    <a:gd name="T12" fmla="*/ 174 w 367"/>
                    <a:gd name="T13" fmla="*/ 69 h 425"/>
                    <a:gd name="T14" fmla="*/ 180 w 367"/>
                    <a:gd name="T15" fmla="*/ 37 h 425"/>
                    <a:gd name="T16" fmla="*/ 134 w 367"/>
                    <a:gd name="T17" fmla="*/ 0 h 425"/>
                    <a:gd name="T18" fmla="*/ 124 w 367"/>
                    <a:gd name="T19" fmla="*/ 91 h 425"/>
                    <a:gd name="T20" fmla="*/ 50 w 367"/>
                    <a:gd name="T21" fmla="*/ 135 h 425"/>
                    <a:gd name="T22" fmla="*/ 38 w 367"/>
                    <a:gd name="T23" fmla="*/ 164 h 425"/>
                    <a:gd name="T24" fmla="*/ 88 w 367"/>
                    <a:gd name="T25" fmla="*/ 172 h 425"/>
                    <a:gd name="T26" fmla="*/ 106 w 367"/>
                    <a:gd name="T27" fmla="*/ 183 h 425"/>
                    <a:gd name="T28" fmla="*/ 92 w 367"/>
                    <a:gd name="T29" fmla="*/ 212 h 425"/>
                    <a:gd name="T30" fmla="*/ 72 w 367"/>
                    <a:gd name="T31" fmla="*/ 223 h 425"/>
                    <a:gd name="T32" fmla="*/ 27 w 367"/>
                    <a:gd name="T33" fmla="*/ 189 h 425"/>
                    <a:gd name="T34" fmla="*/ 24 w 367"/>
                    <a:gd name="T35" fmla="*/ 233 h 425"/>
                    <a:gd name="T36" fmla="*/ 18 w 367"/>
                    <a:gd name="T37" fmla="*/ 256 h 425"/>
                    <a:gd name="T38" fmla="*/ 36 w 367"/>
                    <a:gd name="T39" fmla="*/ 245 h 425"/>
                    <a:gd name="T40" fmla="*/ 111 w 367"/>
                    <a:gd name="T41" fmla="*/ 293 h 425"/>
                    <a:gd name="T42" fmla="*/ 110 w 367"/>
                    <a:gd name="T43" fmla="*/ 336 h 425"/>
                    <a:gd name="T44" fmla="*/ 39 w 367"/>
                    <a:gd name="T45" fmla="*/ 339 h 425"/>
                    <a:gd name="T46" fmla="*/ 0 w 367"/>
                    <a:gd name="T47" fmla="*/ 315 h 425"/>
                    <a:gd name="T48" fmla="*/ 118 w 367"/>
                    <a:gd name="T49" fmla="*/ 395 h 425"/>
                    <a:gd name="T50" fmla="*/ 203 w 367"/>
                    <a:gd name="T51" fmla="*/ 352 h 425"/>
                    <a:gd name="T52" fmla="*/ 311 w 367"/>
                    <a:gd name="T53" fmla="*/ 403 h 425"/>
                    <a:gd name="T54" fmla="*/ 347 w 367"/>
                    <a:gd name="T55" fmla="*/ 404 h 425"/>
                    <a:gd name="T56" fmla="*/ 291 w 367"/>
                    <a:gd name="T57" fmla="*/ 336 h 425"/>
                    <a:gd name="T58" fmla="*/ 150 w 367"/>
                    <a:gd name="T59" fmla="*/ 272 h 425"/>
                    <a:gd name="T60" fmla="*/ 131 w 367"/>
                    <a:gd name="T61" fmla="*/ 248 h 425"/>
                    <a:gd name="T62" fmla="*/ 172 w 367"/>
                    <a:gd name="T63" fmla="*/ 251 h 425"/>
                    <a:gd name="T64" fmla="*/ 150 w 367"/>
                    <a:gd name="T65" fmla="*/ 27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425">
                      <a:moveTo>
                        <a:pt x="291" y="336"/>
                      </a:moveTo>
                      <a:cubicBezTo>
                        <a:pt x="252" y="312"/>
                        <a:pt x="206" y="311"/>
                        <a:pt x="208" y="303"/>
                      </a:cubicBezTo>
                      <a:cubicBezTo>
                        <a:pt x="211" y="295"/>
                        <a:pt x="223" y="259"/>
                        <a:pt x="214" y="229"/>
                      </a:cubicBezTo>
                      <a:cubicBezTo>
                        <a:pt x="204" y="200"/>
                        <a:pt x="155" y="180"/>
                        <a:pt x="155" y="180"/>
                      </a:cubicBezTo>
                      <a:cubicBezTo>
                        <a:pt x="155" y="180"/>
                        <a:pt x="158" y="155"/>
                        <a:pt x="180" y="141"/>
                      </a:cubicBezTo>
                      <a:cubicBezTo>
                        <a:pt x="203" y="128"/>
                        <a:pt x="242" y="123"/>
                        <a:pt x="240" y="100"/>
                      </a:cubicBezTo>
                      <a:cubicBezTo>
                        <a:pt x="239" y="77"/>
                        <a:pt x="175" y="73"/>
                        <a:pt x="174" y="69"/>
                      </a:cubicBezTo>
                      <a:cubicBezTo>
                        <a:pt x="172" y="65"/>
                        <a:pt x="179" y="60"/>
                        <a:pt x="180" y="37"/>
                      </a:cubicBezTo>
                      <a:cubicBezTo>
                        <a:pt x="182" y="15"/>
                        <a:pt x="134" y="0"/>
                        <a:pt x="134" y="0"/>
                      </a:cubicBezTo>
                      <a:cubicBezTo>
                        <a:pt x="134" y="0"/>
                        <a:pt x="135" y="76"/>
                        <a:pt x="124" y="91"/>
                      </a:cubicBezTo>
                      <a:cubicBezTo>
                        <a:pt x="114" y="105"/>
                        <a:pt x="87" y="125"/>
                        <a:pt x="50" y="135"/>
                      </a:cubicBezTo>
                      <a:cubicBezTo>
                        <a:pt x="12" y="144"/>
                        <a:pt x="31" y="156"/>
                        <a:pt x="38" y="164"/>
                      </a:cubicBezTo>
                      <a:cubicBezTo>
                        <a:pt x="44" y="172"/>
                        <a:pt x="80" y="183"/>
                        <a:pt x="88" y="172"/>
                      </a:cubicBezTo>
                      <a:cubicBezTo>
                        <a:pt x="96" y="161"/>
                        <a:pt x="107" y="176"/>
                        <a:pt x="106" y="183"/>
                      </a:cubicBezTo>
                      <a:cubicBezTo>
                        <a:pt x="104" y="189"/>
                        <a:pt x="91" y="201"/>
                        <a:pt x="92" y="212"/>
                      </a:cubicBezTo>
                      <a:cubicBezTo>
                        <a:pt x="94" y="223"/>
                        <a:pt x="99" y="256"/>
                        <a:pt x="72" y="223"/>
                      </a:cubicBezTo>
                      <a:cubicBezTo>
                        <a:pt x="46" y="189"/>
                        <a:pt x="27" y="189"/>
                        <a:pt x="27" y="189"/>
                      </a:cubicBezTo>
                      <a:cubicBezTo>
                        <a:pt x="27" y="189"/>
                        <a:pt x="24" y="225"/>
                        <a:pt x="24" y="233"/>
                      </a:cubicBezTo>
                      <a:cubicBezTo>
                        <a:pt x="24" y="241"/>
                        <a:pt x="18" y="256"/>
                        <a:pt x="18" y="256"/>
                      </a:cubicBezTo>
                      <a:cubicBezTo>
                        <a:pt x="24" y="247"/>
                        <a:pt x="36" y="245"/>
                        <a:pt x="36" y="245"/>
                      </a:cubicBezTo>
                      <a:cubicBezTo>
                        <a:pt x="36" y="245"/>
                        <a:pt x="79" y="265"/>
                        <a:pt x="111" y="293"/>
                      </a:cubicBezTo>
                      <a:cubicBezTo>
                        <a:pt x="143" y="321"/>
                        <a:pt x="110" y="336"/>
                        <a:pt x="110" y="336"/>
                      </a:cubicBezTo>
                      <a:cubicBezTo>
                        <a:pt x="110" y="336"/>
                        <a:pt x="63" y="348"/>
                        <a:pt x="39" y="339"/>
                      </a:cubicBezTo>
                      <a:cubicBezTo>
                        <a:pt x="15" y="329"/>
                        <a:pt x="0" y="315"/>
                        <a:pt x="0" y="315"/>
                      </a:cubicBezTo>
                      <a:cubicBezTo>
                        <a:pt x="19" y="387"/>
                        <a:pt x="103" y="399"/>
                        <a:pt x="118" y="395"/>
                      </a:cubicBezTo>
                      <a:cubicBezTo>
                        <a:pt x="132" y="391"/>
                        <a:pt x="187" y="336"/>
                        <a:pt x="203" y="352"/>
                      </a:cubicBezTo>
                      <a:cubicBezTo>
                        <a:pt x="219" y="368"/>
                        <a:pt x="311" y="403"/>
                        <a:pt x="311" y="403"/>
                      </a:cubicBezTo>
                      <a:cubicBezTo>
                        <a:pt x="311" y="403"/>
                        <a:pt x="339" y="425"/>
                        <a:pt x="347" y="404"/>
                      </a:cubicBezTo>
                      <a:cubicBezTo>
                        <a:pt x="367" y="371"/>
                        <a:pt x="291" y="336"/>
                        <a:pt x="291" y="336"/>
                      </a:cubicBezTo>
                      <a:close/>
                      <a:moveTo>
                        <a:pt x="150" y="272"/>
                      </a:moveTo>
                      <a:cubicBezTo>
                        <a:pt x="142" y="269"/>
                        <a:pt x="131" y="255"/>
                        <a:pt x="131" y="248"/>
                      </a:cubicBezTo>
                      <a:cubicBezTo>
                        <a:pt x="131" y="248"/>
                        <a:pt x="171" y="228"/>
                        <a:pt x="172" y="251"/>
                      </a:cubicBezTo>
                      <a:cubicBezTo>
                        <a:pt x="174" y="273"/>
                        <a:pt x="158" y="275"/>
                        <a:pt x="150" y="2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Freeform 76"/>
                <p:cNvSpPr>
                  <a:spLocks/>
                </p:cNvSpPr>
                <p:nvPr/>
              </p:nvSpPr>
              <p:spPr bwMode="auto">
                <a:xfrm>
                  <a:off x="9091613" y="1884363"/>
                  <a:ext cx="712788" cy="741363"/>
                </a:xfrm>
                <a:custGeom>
                  <a:avLst/>
                  <a:gdLst>
                    <a:gd name="T0" fmla="*/ 32 w 464"/>
                    <a:gd name="T1" fmla="*/ 177 h 481"/>
                    <a:gd name="T2" fmla="*/ 87 w 464"/>
                    <a:gd name="T3" fmla="*/ 174 h 481"/>
                    <a:gd name="T4" fmla="*/ 149 w 464"/>
                    <a:gd name="T5" fmla="*/ 150 h 481"/>
                    <a:gd name="T6" fmla="*/ 175 w 464"/>
                    <a:gd name="T7" fmla="*/ 84 h 481"/>
                    <a:gd name="T8" fmla="*/ 181 w 464"/>
                    <a:gd name="T9" fmla="*/ 40 h 481"/>
                    <a:gd name="T10" fmla="*/ 153 w 464"/>
                    <a:gd name="T11" fmla="*/ 12 h 481"/>
                    <a:gd name="T12" fmla="*/ 209 w 464"/>
                    <a:gd name="T13" fmla="*/ 16 h 481"/>
                    <a:gd name="T14" fmla="*/ 240 w 464"/>
                    <a:gd name="T15" fmla="*/ 89 h 481"/>
                    <a:gd name="T16" fmla="*/ 231 w 464"/>
                    <a:gd name="T17" fmla="*/ 133 h 481"/>
                    <a:gd name="T18" fmla="*/ 327 w 464"/>
                    <a:gd name="T19" fmla="*/ 152 h 481"/>
                    <a:gd name="T20" fmla="*/ 317 w 464"/>
                    <a:gd name="T21" fmla="*/ 206 h 481"/>
                    <a:gd name="T22" fmla="*/ 260 w 464"/>
                    <a:gd name="T23" fmla="*/ 216 h 481"/>
                    <a:gd name="T24" fmla="*/ 253 w 464"/>
                    <a:gd name="T25" fmla="*/ 264 h 481"/>
                    <a:gd name="T26" fmla="*/ 364 w 464"/>
                    <a:gd name="T27" fmla="*/ 325 h 481"/>
                    <a:gd name="T28" fmla="*/ 453 w 464"/>
                    <a:gd name="T29" fmla="*/ 382 h 481"/>
                    <a:gd name="T30" fmla="*/ 347 w 464"/>
                    <a:gd name="T31" fmla="*/ 381 h 481"/>
                    <a:gd name="T32" fmla="*/ 203 w 464"/>
                    <a:gd name="T33" fmla="*/ 296 h 481"/>
                    <a:gd name="T34" fmla="*/ 169 w 464"/>
                    <a:gd name="T35" fmla="*/ 432 h 481"/>
                    <a:gd name="T36" fmla="*/ 32 w 464"/>
                    <a:gd name="T37" fmla="*/ 425 h 481"/>
                    <a:gd name="T38" fmla="*/ 24 w 464"/>
                    <a:gd name="T39" fmla="*/ 332 h 481"/>
                    <a:gd name="T40" fmla="*/ 113 w 464"/>
                    <a:gd name="T41" fmla="*/ 317 h 481"/>
                    <a:gd name="T42" fmla="*/ 124 w 464"/>
                    <a:gd name="T43" fmla="*/ 256 h 481"/>
                    <a:gd name="T44" fmla="*/ 32 w 464"/>
                    <a:gd name="T45" fmla="*/ 177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481">
                      <a:moveTo>
                        <a:pt x="32" y="177"/>
                      </a:moveTo>
                      <a:cubicBezTo>
                        <a:pt x="32" y="177"/>
                        <a:pt x="75" y="181"/>
                        <a:pt x="87" y="174"/>
                      </a:cubicBezTo>
                      <a:cubicBezTo>
                        <a:pt x="99" y="168"/>
                        <a:pt x="143" y="154"/>
                        <a:pt x="149" y="150"/>
                      </a:cubicBezTo>
                      <a:cubicBezTo>
                        <a:pt x="156" y="146"/>
                        <a:pt x="175" y="96"/>
                        <a:pt x="175" y="84"/>
                      </a:cubicBezTo>
                      <a:cubicBezTo>
                        <a:pt x="175" y="72"/>
                        <a:pt x="189" y="53"/>
                        <a:pt x="181" y="40"/>
                      </a:cubicBezTo>
                      <a:cubicBezTo>
                        <a:pt x="173" y="26"/>
                        <a:pt x="153" y="12"/>
                        <a:pt x="153" y="12"/>
                      </a:cubicBezTo>
                      <a:cubicBezTo>
                        <a:pt x="153" y="12"/>
                        <a:pt x="181" y="0"/>
                        <a:pt x="209" y="16"/>
                      </a:cubicBezTo>
                      <a:cubicBezTo>
                        <a:pt x="237" y="32"/>
                        <a:pt x="244" y="65"/>
                        <a:pt x="240" y="89"/>
                      </a:cubicBezTo>
                      <a:cubicBezTo>
                        <a:pt x="236" y="113"/>
                        <a:pt x="231" y="133"/>
                        <a:pt x="231" y="133"/>
                      </a:cubicBezTo>
                      <a:cubicBezTo>
                        <a:pt x="231" y="133"/>
                        <a:pt x="297" y="113"/>
                        <a:pt x="327" y="152"/>
                      </a:cubicBezTo>
                      <a:cubicBezTo>
                        <a:pt x="356" y="190"/>
                        <a:pt x="341" y="206"/>
                        <a:pt x="317" y="206"/>
                      </a:cubicBezTo>
                      <a:cubicBezTo>
                        <a:pt x="293" y="206"/>
                        <a:pt x="268" y="214"/>
                        <a:pt x="260" y="216"/>
                      </a:cubicBezTo>
                      <a:cubicBezTo>
                        <a:pt x="252" y="217"/>
                        <a:pt x="209" y="230"/>
                        <a:pt x="253" y="264"/>
                      </a:cubicBezTo>
                      <a:cubicBezTo>
                        <a:pt x="297" y="297"/>
                        <a:pt x="336" y="318"/>
                        <a:pt x="364" y="325"/>
                      </a:cubicBezTo>
                      <a:cubicBezTo>
                        <a:pt x="392" y="332"/>
                        <a:pt x="464" y="344"/>
                        <a:pt x="453" y="382"/>
                      </a:cubicBezTo>
                      <a:cubicBezTo>
                        <a:pt x="443" y="421"/>
                        <a:pt x="383" y="400"/>
                        <a:pt x="347" y="381"/>
                      </a:cubicBezTo>
                      <a:cubicBezTo>
                        <a:pt x="311" y="362"/>
                        <a:pt x="213" y="301"/>
                        <a:pt x="203" y="296"/>
                      </a:cubicBezTo>
                      <a:cubicBezTo>
                        <a:pt x="203" y="296"/>
                        <a:pt x="193" y="404"/>
                        <a:pt x="169" y="432"/>
                      </a:cubicBezTo>
                      <a:cubicBezTo>
                        <a:pt x="145" y="460"/>
                        <a:pt x="69" y="481"/>
                        <a:pt x="32" y="425"/>
                      </a:cubicBezTo>
                      <a:cubicBezTo>
                        <a:pt x="0" y="357"/>
                        <a:pt x="24" y="332"/>
                        <a:pt x="24" y="332"/>
                      </a:cubicBezTo>
                      <a:cubicBezTo>
                        <a:pt x="24" y="332"/>
                        <a:pt x="100" y="354"/>
                        <a:pt x="113" y="317"/>
                      </a:cubicBezTo>
                      <a:cubicBezTo>
                        <a:pt x="127" y="280"/>
                        <a:pt x="124" y="256"/>
                        <a:pt x="124" y="256"/>
                      </a:cubicBezTo>
                      <a:cubicBezTo>
                        <a:pt x="124" y="256"/>
                        <a:pt x="65" y="266"/>
                        <a:pt x="3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" name="Freeform 77"/>
                <p:cNvSpPr>
                  <a:spLocks/>
                </p:cNvSpPr>
                <p:nvPr/>
              </p:nvSpPr>
              <p:spPr bwMode="auto">
                <a:xfrm>
                  <a:off x="9883776" y="1816101"/>
                  <a:ext cx="776288" cy="704850"/>
                </a:xfrm>
                <a:custGeom>
                  <a:avLst/>
                  <a:gdLst>
                    <a:gd name="T0" fmla="*/ 78 w 506"/>
                    <a:gd name="T1" fmla="*/ 154 h 457"/>
                    <a:gd name="T2" fmla="*/ 18 w 506"/>
                    <a:gd name="T3" fmla="*/ 372 h 457"/>
                    <a:gd name="T4" fmla="*/ 0 w 506"/>
                    <a:gd name="T5" fmla="*/ 406 h 457"/>
                    <a:gd name="T6" fmla="*/ 42 w 506"/>
                    <a:gd name="T7" fmla="*/ 441 h 457"/>
                    <a:gd name="T8" fmla="*/ 56 w 506"/>
                    <a:gd name="T9" fmla="*/ 416 h 457"/>
                    <a:gd name="T10" fmla="*/ 85 w 506"/>
                    <a:gd name="T11" fmla="*/ 268 h 457"/>
                    <a:gd name="T12" fmla="*/ 274 w 506"/>
                    <a:gd name="T13" fmla="*/ 193 h 457"/>
                    <a:gd name="T14" fmla="*/ 376 w 506"/>
                    <a:gd name="T15" fmla="*/ 193 h 457"/>
                    <a:gd name="T16" fmla="*/ 381 w 506"/>
                    <a:gd name="T17" fmla="*/ 236 h 457"/>
                    <a:gd name="T18" fmla="*/ 425 w 506"/>
                    <a:gd name="T19" fmla="*/ 270 h 457"/>
                    <a:gd name="T20" fmla="*/ 468 w 506"/>
                    <a:gd name="T21" fmla="*/ 196 h 457"/>
                    <a:gd name="T22" fmla="*/ 404 w 506"/>
                    <a:gd name="T23" fmla="*/ 150 h 457"/>
                    <a:gd name="T24" fmla="*/ 296 w 506"/>
                    <a:gd name="T25" fmla="*/ 149 h 457"/>
                    <a:gd name="T26" fmla="*/ 356 w 506"/>
                    <a:gd name="T27" fmla="*/ 57 h 457"/>
                    <a:gd name="T28" fmla="*/ 276 w 506"/>
                    <a:gd name="T29" fmla="*/ 25 h 457"/>
                    <a:gd name="T30" fmla="*/ 242 w 506"/>
                    <a:gd name="T31" fmla="*/ 57 h 457"/>
                    <a:gd name="T32" fmla="*/ 161 w 506"/>
                    <a:gd name="T33" fmla="*/ 82 h 457"/>
                    <a:gd name="T34" fmla="*/ 136 w 506"/>
                    <a:gd name="T35" fmla="*/ 68 h 457"/>
                    <a:gd name="T36" fmla="*/ 142 w 506"/>
                    <a:gd name="T37" fmla="*/ 124 h 457"/>
                    <a:gd name="T38" fmla="*/ 180 w 506"/>
                    <a:gd name="T39" fmla="*/ 113 h 457"/>
                    <a:gd name="T40" fmla="*/ 216 w 506"/>
                    <a:gd name="T41" fmla="*/ 90 h 457"/>
                    <a:gd name="T42" fmla="*/ 257 w 506"/>
                    <a:gd name="T43" fmla="*/ 97 h 457"/>
                    <a:gd name="T44" fmla="*/ 270 w 506"/>
                    <a:gd name="T45" fmla="*/ 52 h 457"/>
                    <a:gd name="T46" fmla="*/ 305 w 506"/>
                    <a:gd name="T47" fmla="*/ 37 h 457"/>
                    <a:gd name="T48" fmla="*/ 281 w 506"/>
                    <a:gd name="T49" fmla="*/ 89 h 457"/>
                    <a:gd name="T50" fmla="*/ 185 w 506"/>
                    <a:gd name="T51" fmla="*/ 190 h 457"/>
                    <a:gd name="T52" fmla="*/ 97 w 506"/>
                    <a:gd name="T53" fmla="*/ 217 h 457"/>
                    <a:gd name="T54" fmla="*/ 78 w 506"/>
                    <a:gd name="T55" fmla="*/ 15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06" h="457">
                      <a:moveTo>
                        <a:pt x="78" y="154"/>
                      </a:moveTo>
                      <a:cubicBezTo>
                        <a:pt x="78" y="154"/>
                        <a:pt x="28" y="345"/>
                        <a:pt x="18" y="372"/>
                      </a:cubicBezTo>
                      <a:cubicBezTo>
                        <a:pt x="9" y="398"/>
                        <a:pt x="0" y="406"/>
                        <a:pt x="0" y="406"/>
                      </a:cubicBezTo>
                      <a:cubicBezTo>
                        <a:pt x="0" y="406"/>
                        <a:pt x="4" y="434"/>
                        <a:pt x="42" y="441"/>
                      </a:cubicBezTo>
                      <a:cubicBezTo>
                        <a:pt x="42" y="441"/>
                        <a:pt x="50" y="457"/>
                        <a:pt x="56" y="416"/>
                      </a:cubicBezTo>
                      <a:cubicBezTo>
                        <a:pt x="61" y="374"/>
                        <a:pt x="78" y="270"/>
                        <a:pt x="85" y="268"/>
                      </a:cubicBezTo>
                      <a:cubicBezTo>
                        <a:pt x="92" y="265"/>
                        <a:pt x="256" y="198"/>
                        <a:pt x="274" y="193"/>
                      </a:cubicBezTo>
                      <a:cubicBezTo>
                        <a:pt x="293" y="188"/>
                        <a:pt x="356" y="181"/>
                        <a:pt x="376" y="193"/>
                      </a:cubicBezTo>
                      <a:cubicBezTo>
                        <a:pt x="396" y="205"/>
                        <a:pt x="394" y="230"/>
                        <a:pt x="381" y="236"/>
                      </a:cubicBezTo>
                      <a:cubicBezTo>
                        <a:pt x="381" y="236"/>
                        <a:pt x="372" y="281"/>
                        <a:pt x="425" y="270"/>
                      </a:cubicBezTo>
                      <a:cubicBezTo>
                        <a:pt x="478" y="260"/>
                        <a:pt x="506" y="241"/>
                        <a:pt x="468" y="196"/>
                      </a:cubicBezTo>
                      <a:cubicBezTo>
                        <a:pt x="429" y="150"/>
                        <a:pt x="404" y="150"/>
                        <a:pt x="404" y="150"/>
                      </a:cubicBezTo>
                      <a:cubicBezTo>
                        <a:pt x="296" y="149"/>
                        <a:pt x="296" y="149"/>
                        <a:pt x="296" y="149"/>
                      </a:cubicBezTo>
                      <a:cubicBezTo>
                        <a:pt x="296" y="149"/>
                        <a:pt x="353" y="84"/>
                        <a:pt x="356" y="57"/>
                      </a:cubicBezTo>
                      <a:cubicBezTo>
                        <a:pt x="358" y="30"/>
                        <a:pt x="321" y="0"/>
                        <a:pt x="276" y="25"/>
                      </a:cubicBezTo>
                      <a:cubicBezTo>
                        <a:pt x="242" y="57"/>
                        <a:pt x="242" y="57"/>
                        <a:pt x="242" y="57"/>
                      </a:cubicBezTo>
                      <a:cubicBezTo>
                        <a:pt x="242" y="57"/>
                        <a:pt x="214" y="36"/>
                        <a:pt x="161" y="82"/>
                      </a:cubicBezTo>
                      <a:cubicBezTo>
                        <a:pt x="161" y="82"/>
                        <a:pt x="138" y="78"/>
                        <a:pt x="136" y="68"/>
                      </a:cubicBezTo>
                      <a:cubicBezTo>
                        <a:pt x="136" y="68"/>
                        <a:pt x="118" y="101"/>
                        <a:pt x="142" y="124"/>
                      </a:cubicBezTo>
                      <a:cubicBezTo>
                        <a:pt x="166" y="146"/>
                        <a:pt x="181" y="132"/>
                        <a:pt x="180" y="113"/>
                      </a:cubicBezTo>
                      <a:cubicBezTo>
                        <a:pt x="178" y="94"/>
                        <a:pt x="202" y="44"/>
                        <a:pt x="216" y="90"/>
                      </a:cubicBezTo>
                      <a:cubicBezTo>
                        <a:pt x="257" y="97"/>
                        <a:pt x="257" y="97"/>
                        <a:pt x="257" y="97"/>
                      </a:cubicBezTo>
                      <a:cubicBezTo>
                        <a:pt x="257" y="97"/>
                        <a:pt x="261" y="60"/>
                        <a:pt x="270" y="52"/>
                      </a:cubicBezTo>
                      <a:cubicBezTo>
                        <a:pt x="280" y="44"/>
                        <a:pt x="297" y="29"/>
                        <a:pt x="305" y="37"/>
                      </a:cubicBezTo>
                      <a:cubicBezTo>
                        <a:pt x="313" y="45"/>
                        <a:pt x="301" y="64"/>
                        <a:pt x="281" y="89"/>
                      </a:cubicBezTo>
                      <a:cubicBezTo>
                        <a:pt x="261" y="114"/>
                        <a:pt x="217" y="174"/>
                        <a:pt x="185" y="190"/>
                      </a:cubicBezTo>
                      <a:cubicBezTo>
                        <a:pt x="153" y="206"/>
                        <a:pt x="97" y="217"/>
                        <a:pt x="97" y="217"/>
                      </a:cubicBezTo>
                      <a:cubicBezTo>
                        <a:pt x="97" y="217"/>
                        <a:pt x="121" y="166"/>
                        <a:pt x="78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4" name="Freeform 78"/>
                <p:cNvSpPr>
                  <a:spLocks/>
                </p:cNvSpPr>
                <p:nvPr/>
              </p:nvSpPr>
              <p:spPr bwMode="auto">
                <a:xfrm>
                  <a:off x="10123488" y="2149476"/>
                  <a:ext cx="433388" cy="592138"/>
                </a:xfrm>
                <a:custGeom>
                  <a:avLst/>
                  <a:gdLst>
                    <a:gd name="T0" fmla="*/ 2 w 282"/>
                    <a:gd name="T1" fmla="*/ 54 h 384"/>
                    <a:gd name="T2" fmla="*/ 17 w 282"/>
                    <a:gd name="T3" fmla="*/ 57 h 384"/>
                    <a:gd name="T4" fmla="*/ 52 w 282"/>
                    <a:gd name="T5" fmla="*/ 46 h 384"/>
                    <a:gd name="T6" fmla="*/ 128 w 282"/>
                    <a:gd name="T7" fmla="*/ 16 h 384"/>
                    <a:gd name="T8" fmla="*/ 198 w 282"/>
                    <a:gd name="T9" fmla="*/ 29 h 384"/>
                    <a:gd name="T10" fmla="*/ 174 w 282"/>
                    <a:gd name="T11" fmla="*/ 85 h 384"/>
                    <a:gd name="T12" fmla="*/ 174 w 282"/>
                    <a:gd name="T13" fmla="*/ 106 h 384"/>
                    <a:gd name="T14" fmla="*/ 263 w 282"/>
                    <a:gd name="T15" fmla="*/ 118 h 384"/>
                    <a:gd name="T16" fmla="*/ 266 w 282"/>
                    <a:gd name="T17" fmla="*/ 168 h 384"/>
                    <a:gd name="T18" fmla="*/ 195 w 282"/>
                    <a:gd name="T19" fmla="*/ 168 h 384"/>
                    <a:gd name="T20" fmla="*/ 181 w 282"/>
                    <a:gd name="T21" fmla="*/ 185 h 384"/>
                    <a:gd name="T22" fmla="*/ 137 w 282"/>
                    <a:gd name="T23" fmla="*/ 365 h 384"/>
                    <a:gd name="T24" fmla="*/ 19 w 282"/>
                    <a:gd name="T25" fmla="*/ 239 h 384"/>
                    <a:gd name="T26" fmla="*/ 116 w 282"/>
                    <a:gd name="T27" fmla="*/ 279 h 384"/>
                    <a:gd name="T28" fmla="*/ 137 w 282"/>
                    <a:gd name="T29" fmla="*/ 181 h 384"/>
                    <a:gd name="T30" fmla="*/ 49 w 282"/>
                    <a:gd name="T31" fmla="*/ 210 h 384"/>
                    <a:gd name="T32" fmla="*/ 0 w 282"/>
                    <a:gd name="T33" fmla="*/ 152 h 384"/>
                    <a:gd name="T34" fmla="*/ 39 w 282"/>
                    <a:gd name="T35" fmla="*/ 136 h 384"/>
                    <a:gd name="T36" fmla="*/ 91 w 282"/>
                    <a:gd name="T37" fmla="*/ 130 h 384"/>
                    <a:gd name="T38" fmla="*/ 110 w 282"/>
                    <a:gd name="T39" fmla="*/ 122 h 384"/>
                    <a:gd name="T40" fmla="*/ 114 w 282"/>
                    <a:gd name="T41" fmla="*/ 84 h 384"/>
                    <a:gd name="T42" fmla="*/ 105 w 282"/>
                    <a:gd name="T43" fmla="*/ 55 h 384"/>
                    <a:gd name="T44" fmla="*/ 40 w 282"/>
                    <a:gd name="T45" fmla="*/ 97 h 384"/>
                    <a:gd name="T46" fmla="*/ 2 w 282"/>
                    <a:gd name="T47" fmla="*/ 5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384">
                      <a:moveTo>
                        <a:pt x="2" y="54"/>
                      </a:moveTo>
                      <a:cubicBezTo>
                        <a:pt x="2" y="54"/>
                        <a:pt x="9" y="52"/>
                        <a:pt x="17" y="57"/>
                      </a:cubicBezTo>
                      <a:cubicBezTo>
                        <a:pt x="25" y="62"/>
                        <a:pt x="44" y="53"/>
                        <a:pt x="52" y="46"/>
                      </a:cubicBezTo>
                      <a:cubicBezTo>
                        <a:pt x="60" y="40"/>
                        <a:pt x="113" y="20"/>
                        <a:pt x="128" y="16"/>
                      </a:cubicBezTo>
                      <a:cubicBezTo>
                        <a:pt x="142" y="12"/>
                        <a:pt x="186" y="0"/>
                        <a:pt x="198" y="29"/>
                      </a:cubicBezTo>
                      <a:cubicBezTo>
                        <a:pt x="210" y="58"/>
                        <a:pt x="180" y="77"/>
                        <a:pt x="174" y="85"/>
                      </a:cubicBezTo>
                      <a:cubicBezTo>
                        <a:pt x="169" y="93"/>
                        <a:pt x="174" y="106"/>
                        <a:pt x="174" y="106"/>
                      </a:cubicBezTo>
                      <a:cubicBezTo>
                        <a:pt x="174" y="106"/>
                        <a:pt x="249" y="100"/>
                        <a:pt x="263" y="118"/>
                      </a:cubicBezTo>
                      <a:cubicBezTo>
                        <a:pt x="263" y="118"/>
                        <a:pt x="282" y="150"/>
                        <a:pt x="266" y="168"/>
                      </a:cubicBezTo>
                      <a:cubicBezTo>
                        <a:pt x="249" y="186"/>
                        <a:pt x="203" y="164"/>
                        <a:pt x="195" y="168"/>
                      </a:cubicBezTo>
                      <a:cubicBezTo>
                        <a:pt x="187" y="172"/>
                        <a:pt x="181" y="168"/>
                        <a:pt x="181" y="185"/>
                      </a:cubicBezTo>
                      <a:cubicBezTo>
                        <a:pt x="181" y="202"/>
                        <a:pt x="185" y="346"/>
                        <a:pt x="137" y="365"/>
                      </a:cubicBezTo>
                      <a:cubicBezTo>
                        <a:pt x="89" y="384"/>
                        <a:pt x="14" y="288"/>
                        <a:pt x="19" y="239"/>
                      </a:cubicBezTo>
                      <a:cubicBezTo>
                        <a:pt x="19" y="239"/>
                        <a:pt x="87" y="288"/>
                        <a:pt x="116" y="279"/>
                      </a:cubicBezTo>
                      <a:cubicBezTo>
                        <a:pt x="145" y="270"/>
                        <a:pt x="138" y="187"/>
                        <a:pt x="137" y="181"/>
                      </a:cubicBezTo>
                      <a:cubicBezTo>
                        <a:pt x="136" y="175"/>
                        <a:pt x="62" y="209"/>
                        <a:pt x="49" y="210"/>
                      </a:cubicBezTo>
                      <a:cubicBezTo>
                        <a:pt x="36" y="211"/>
                        <a:pt x="0" y="170"/>
                        <a:pt x="0" y="152"/>
                      </a:cubicBezTo>
                      <a:cubicBezTo>
                        <a:pt x="0" y="134"/>
                        <a:pt x="21" y="127"/>
                        <a:pt x="39" y="136"/>
                      </a:cubicBezTo>
                      <a:cubicBezTo>
                        <a:pt x="57" y="145"/>
                        <a:pt x="87" y="133"/>
                        <a:pt x="91" y="130"/>
                      </a:cubicBezTo>
                      <a:cubicBezTo>
                        <a:pt x="95" y="127"/>
                        <a:pt x="107" y="122"/>
                        <a:pt x="110" y="122"/>
                      </a:cubicBezTo>
                      <a:cubicBezTo>
                        <a:pt x="113" y="122"/>
                        <a:pt x="114" y="87"/>
                        <a:pt x="114" y="84"/>
                      </a:cubicBezTo>
                      <a:cubicBezTo>
                        <a:pt x="114" y="81"/>
                        <a:pt x="167" y="20"/>
                        <a:pt x="105" y="55"/>
                      </a:cubicBezTo>
                      <a:cubicBezTo>
                        <a:pt x="43" y="90"/>
                        <a:pt x="45" y="97"/>
                        <a:pt x="40" y="97"/>
                      </a:cubicBezTo>
                      <a:cubicBezTo>
                        <a:pt x="35" y="97"/>
                        <a:pt x="7" y="86"/>
                        <a:pt x="2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255603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正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6"/>
          <p:cNvSpPr>
            <a:spLocks noGrp="1"/>
          </p:cNvSpPr>
          <p:nvPr>
            <p:ph type="body" sz="quarter" idx="10"/>
          </p:nvPr>
        </p:nvSpPr>
        <p:spPr>
          <a:xfrm>
            <a:off x="477772" y="227214"/>
            <a:ext cx="5159545" cy="3525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368299" y="774702"/>
            <a:ext cx="1165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直角三角形 2"/>
          <p:cNvSpPr/>
          <p:nvPr userDrawn="1"/>
        </p:nvSpPr>
        <p:spPr>
          <a:xfrm rot="10800000" flipH="1">
            <a:off x="0" y="0"/>
            <a:ext cx="736600" cy="736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9434735" y="214620"/>
            <a:ext cx="2593527" cy="413042"/>
            <a:chOff x="9484204" y="6156095"/>
            <a:chExt cx="2593527" cy="413032"/>
          </a:xfrm>
        </p:grpSpPr>
        <p:grpSp>
          <p:nvGrpSpPr>
            <p:cNvPr id="7" name="组合 6"/>
            <p:cNvGrpSpPr/>
            <p:nvPr/>
          </p:nvGrpSpPr>
          <p:grpSpPr>
            <a:xfrm>
              <a:off x="9484204" y="6156095"/>
              <a:ext cx="392243" cy="393549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4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910764" y="6171271"/>
              <a:ext cx="2166967" cy="397856"/>
              <a:chOff x="6687090" y="2437568"/>
              <a:chExt cx="3800870" cy="697845"/>
            </a:xfrm>
            <a:solidFill>
              <a:schemeClr val="accent1"/>
            </a:solidFill>
          </p:grpSpPr>
          <p:sp>
            <p:nvSpPr>
              <p:cNvPr id="9" name="文本框 8"/>
              <p:cNvSpPr txBox="1"/>
              <p:nvPr/>
            </p:nvSpPr>
            <p:spPr>
              <a:xfrm>
                <a:off x="6687090" y="2865493"/>
                <a:ext cx="3800870" cy="26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GUNLIN UNIVERSITY OF ELECTRONIC TECHNOLOGY</a:t>
                </a:r>
                <a:endParaRPr lang="zh-CN" altLang="en-US" sz="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6851761" y="2437568"/>
                <a:ext cx="3620338" cy="470381"/>
                <a:chOff x="3451226" y="1804988"/>
                <a:chExt cx="7208838" cy="936626"/>
              </a:xfrm>
              <a:grpFill/>
            </p:grpSpPr>
            <p:sp>
              <p:nvSpPr>
                <p:cNvPr id="11" name="Freeform 65"/>
                <p:cNvSpPr>
                  <a:spLocks/>
                </p:cNvSpPr>
                <p:nvPr/>
              </p:nvSpPr>
              <p:spPr bwMode="auto">
                <a:xfrm>
                  <a:off x="3451226" y="1876426"/>
                  <a:ext cx="490538" cy="728663"/>
                </a:xfrm>
                <a:custGeom>
                  <a:avLst/>
                  <a:gdLst>
                    <a:gd name="T0" fmla="*/ 184 w 319"/>
                    <a:gd name="T1" fmla="*/ 100 h 473"/>
                    <a:gd name="T2" fmla="*/ 222 w 319"/>
                    <a:gd name="T3" fmla="*/ 20 h 473"/>
                    <a:gd name="T4" fmla="*/ 256 w 319"/>
                    <a:gd name="T5" fmla="*/ 38 h 473"/>
                    <a:gd name="T6" fmla="*/ 267 w 319"/>
                    <a:gd name="T7" fmla="*/ 91 h 473"/>
                    <a:gd name="T8" fmla="*/ 318 w 319"/>
                    <a:gd name="T9" fmla="*/ 126 h 473"/>
                    <a:gd name="T10" fmla="*/ 289 w 319"/>
                    <a:gd name="T11" fmla="*/ 156 h 473"/>
                    <a:gd name="T12" fmla="*/ 209 w 319"/>
                    <a:gd name="T13" fmla="*/ 209 h 473"/>
                    <a:gd name="T14" fmla="*/ 216 w 319"/>
                    <a:gd name="T15" fmla="*/ 245 h 473"/>
                    <a:gd name="T16" fmla="*/ 275 w 319"/>
                    <a:gd name="T17" fmla="*/ 209 h 473"/>
                    <a:gd name="T18" fmla="*/ 271 w 319"/>
                    <a:gd name="T19" fmla="*/ 257 h 473"/>
                    <a:gd name="T20" fmla="*/ 199 w 319"/>
                    <a:gd name="T21" fmla="*/ 321 h 473"/>
                    <a:gd name="T22" fmla="*/ 189 w 319"/>
                    <a:gd name="T23" fmla="*/ 472 h 473"/>
                    <a:gd name="T24" fmla="*/ 146 w 319"/>
                    <a:gd name="T25" fmla="*/ 458 h 473"/>
                    <a:gd name="T26" fmla="*/ 130 w 319"/>
                    <a:gd name="T27" fmla="*/ 418 h 473"/>
                    <a:gd name="T28" fmla="*/ 128 w 319"/>
                    <a:gd name="T29" fmla="*/ 374 h 473"/>
                    <a:gd name="T30" fmla="*/ 101 w 319"/>
                    <a:gd name="T31" fmla="*/ 382 h 473"/>
                    <a:gd name="T32" fmla="*/ 44 w 319"/>
                    <a:gd name="T33" fmla="*/ 399 h 473"/>
                    <a:gd name="T34" fmla="*/ 45 w 319"/>
                    <a:gd name="T35" fmla="*/ 335 h 473"/>
                    <a:gd name="T36" fmla="*/ 109 w 319"/>
                    <a:gd name="T37" fmla="*/ 272 h 473"/>
                    <a:gd name="T38" fmla="*/ 152 w 319"/>
                    <a:gd name="T39" fmla="*/ 244 h 473"/>
                    <a:gd name="T40" fmla="*/ 137 w 319"/>
                    <a:gd name="T41" fmla="*/ 211 h 473"/>
                    <a:gd name="T42" fmla="*/ 26 w 319"/>
                    <a:gd name="T43" fmla="*/ 201 h 473"/>
                    <a:gd name="T44" fmla="*/ 29 w 319"/>
                    <a:gd name="T45" fmla="*/ 158 h 473"/>
                    <a:gd name="T46" fmla="*/ 184 w 319"/>
                    <a:gd name="T47" fmla="*/ 10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9" h="473">
                      <a:moveTo>
                        <a:pt x="184" y="100"/>
                      </a:moveTo>
                      <a:cubicBezTo>
                        <a:pt x="184" y="100"/>
                        <a:pt x="208" y="40"/>
                        <a:pt x="222" y="20"/>
                      </a:cubicBezTo>
                      <a:cubicBezTo>
                        <a:pt x="236" y="0"/>
                        <a:pt x="256" y="10"/>
                        <a:pt x="256" y="38"/>
                      </a:cubicBezTo>
                      <a:cubicBezTo>
                        <a:pt x="256" y="66"/>
                        <a:pt x="249" y="78"/>
                        <a:pt x="267" y="91"/>
                      </a:cubicBezTo>
                      <a:cubicBezTo>
                        <a:pt x="285" y="104"/>
                        <a:pt x="318" y="110"/>
                        <a:pt x="318" y="126"/>
                      </a:cubicBezTo>
                      <a:cubicBezTo>
                        <a:pt x="318" y="142"/>
                        <a:pt x="319" y="145"/>
                        <a:pt x="289" y="156"/>
                      </a:cubicBezTo>
                      <a:cubicBezTo>
                        <a:pt x="259" y="167"/>
                        <a:pt x="214" y="188"/>
                        <a:pt x="209" y="209"/>
                      </a:cubicBezTo>
                      <a:cubicBezTo>
                        <a:pt x="204" y="230"/>
                        <a:pt x="197" y="257"/>
                        <a:pt x="216" y="245"/>
                      </a:cubicBezTo>
                      <a:cubicBezTo>
                        <a:pt x="235" y="233"/>
                        <a:pt x="271" y="214"/>
                        <a:pt x="275" y="209"/>
                      </a:cubicBezTo>
                      <a:cubicBezTo>
                        <a:pt x="279" y="204"/>
                        <a:pt x="281" y="243"/>
                        <a:pt x="271" y="257"/>
                      </a:cubicBezTo>
                      <a:cubicBezTo>
                        <a:pt x="261" y="271"/>
                        <a:pt x="205" y="311"/>
                        <a:pt x="199" y="321"/>
                      </a:cubicBezTo>
                      <a:cubicBezTo>
                        <a:pt x="193" y="331"/>
                        <a:pt x="188" y="439"/>
                        <a:pt x="189" y="472"/>
                      </a:cubicBezTo>
                      <a:cubicBezTo>
                        <a:pt x="189" y="472"/>
                        <a:pt x="154" y="473"/>
                        <a:pt x="146" y="458"/>
                      </a:cubicBezTo>
                      <a:cubicBezTo>
                        <a:pt x="138" y="443"/>
                        <a:pt x="130" y="423"/>
                        <a:pt x="130" y="418"/>
                      </a:cubicBezTo>
                      <a:cubicBezTo>
                        <a:pt x="130" y="413"/>
                        <a:pt x="128" y="374"/>
                        <a:pt x="128" y="374"/>
                      </a:cubicBezTo>
                      <a:cubicBezTo>
                        <a:pt x="128" y="374"/>
                        <a:pt x="107" y="371"/>
                        <a:pt x="101" y="382"/>
                      </a:cubicBezTo>
                      <a:cubicBezTo>
                        <a:pt x="95" y="393"/>
                        <a:pt x="58" y="415"/>
                        <a:pt x="44" y="399"/>
                      </a:cubicBezTo>
                      <a:cubicBezTo>
                        <a:pt x="30" y="383"/>
                        <a:pt x="31" y="351"/>
                        <a:pt x="45" y="335"/>
                      </a:cubicBezTo>
                      <a:cubicBezTo>
                        <a:pt x="59" y="319"/>
                        <a:pt x="105" y="276"/>
                        <a:pt x="109" y="272"/>
                      </a:cubicBezTo>
                      <a:cubicBezTo>
                        <a:pt x="113" y="268"/>
                        <a:pt x="151" y="255"/>
                        <a:pt x="152" y="244"/>
                      </a:cubicBezTo>
                      <a:cubicBezTo>
                        <a:pt x="153" y="233"/>
                        <a:pt x="163" y="198"/>
                        <a:pt x="137" y="211"/>
                      </a:cubicBezTo>
                      <a:cubicBezTo>
                        <a:pt x="115" y="222"/>
                        <a:pt x="50" y="234"/>
                        <a:pt x="26" y="201"/>
                      </a:cubicBezTo>
                      <a:cubicBezTo>
                        <a:pt x="2" y="168"/>
                        <a:pt x="0" y="149"/>
                        <a:pt x="29" y="158"/>
                      </a:cubicBezTo>
                      <a:cubicBezTo>
                        <a:pt x="58" y="167"/>
                        <a:pt x="166" y="119"/>
                        <a:pt x="184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" name="Freeform 66"/>
                <p:cNvSpPr>
                  <a:spLocks/>
                </p:cNvSpPr>
                <p:nvPr/>
              </p:nvSpPr>
              <p:spPr bwMode="auto">
                <a:xfrm>
                  <a:off x="3914776" y="1822451"/>
                  <a:ext cx="384175" cy="815975"/>
                </a:xfrm>
                <a:custGeom>
                  <a:avLst/>
                  <a:gdLst>
                    <a:gd name="T0" fmla="*/ 106 w 250"/>
                    <a:gd name="T1" fmla="*/ 118 h 529"/>
                    <a:gd name="T2" fmla="*/ 126 w 250"/>
                    <a:gd name="T3" fmla="*/ 34 h 529"/>
                    <a:gd name="T4" fmla="*/ 161 w 250"/>
                    <a:gd name="T5" fmla="*/ 20 h 529"/>
                    <a:gd name="T6" fmla="*/ 162 w 250"/>
                    <a:gd name="T7" fmla="*/ 69 h 529"/>
                    <a:gd name="T8" fmla="*/ 151 w 250"/>
                    <a:gd name="T9" fmla="*/ 111 h 529"/>
                    <a:gd name="T10" fmla="*/ 176 w 250"/>
                    <a:gd name="T11" fmla="*/ 110 h 529"/>
                    <a:gd name="T12" fmla="*/ 233 w 250"/>
                    <a:gd name="T13" fmla="*/ 96 h 529"/>
                    <a:gd name="T14" fmla="*/ 227 w 250"/>
                    <a:gd name="T15" fmla="*/ 125 h 529"/>
                    <a:gd name="T16" fmla="*/ 152 w 250"/>
                    <a:gd name="T17" fmla="*/ 139 h 529"/>
                    <a:gd name="T18" fmla="*/ 141 w 250"/>
                    <a:gd name="T19" fmla="*/ 162 h 529"/>
                    <a:gd name="T20" fmla="*/ 136 w 250"/>
                    <a:gd name="T21" fmla="*/ 206 h 529"/>
                    <a:gd name="T22" fmla="*/ 216 w 250"/>
                    <a:gd name="T23" fmla="*/ 217 h 529"/>
                    <a:gd name="T24" fmla="*/ 192 w 250"/>
                    <a:gd name="T25" fmla="*/ 250 h 529"/>
                    <a:gd name="T26" fmla="*/ 157 w 250"/>
                    <a:gd name="T27" fmla="*/ 256 h 529"/>
                    <a:gd name="T28" fmla="*/ 142 w 250"/>
                    <a:gd name="T29" fmla="*/ 297 h 529"/>
                    <a:gd name="T30" fmla="*/ 167 w 250"/>
                    <a:gd name="T31" fmla="*/ 324 h 529"/>
                    <a:gd name="T32" fmla="*/ 201 w 250"/>
                    <a:gd name="T33" fmla="*/ 381 h 529"/>
                    <a:gd name="T34" fmla="*/ 180 w 250"/>
                    <a:gd name="T35" fmla="*/ 436 h 529"/>
                    <a:gd name="T36" fmla="*/ 202 w 250"/>
                    <a:gd name="T37" fmla="*/ 508 h 529"/>
                    <a:gd name="T38" fmla="*/ 128 w 250"/>
                    <a:gd name="T39" fmla="*/ 489 h 529"/>
                    <a:gd name="T40" fmla="*/ 88 w 250"/>
                    <a:gd name="T41" fmla="*/ 473 h 529"/>
                    <a:gd name="T42" fmla="*/ 78 w 250"/>
                    <a:gd name="T43" fmla="*/ 401 h 529"/>
                    <a:gd name="T44" fmla="*/ 80 w 250"/>
                    <a:gd name="T45" fmla="*/ 362 h 529"/>
                    <a:gd name="T46" fmla="*/ 18 w 250"/>
                    <a:gd name="T47" fmla="*/ 345 h 529"/>
                    <a:gd name="T48" fmla="*/ 38 w 250"/>
                    <a:gd name="T49" fmla="*/ 317 h 529"/>
                    <a:gd name="T50" fmla="*/ 93 w 250"/>
                    <a:gd name="T51" fmla="*/ 320 h 529"/>
                    <a:gd name="T52" fmla="*/ 109 w 250"/>
                    <a:gd name="T53" fmla="*/ 276 h 529"/>
                    <a:gd name="T54" fmla="*/ 66 w 250"/>
                    <a:gd name="T55" fmla="*/ 261 h 529"/>
                    <a:gd name="T56" fmla="*/ 46 w 250"/>
                    <a:gd name="T57" fmla="*/ 273 h 529"/>
                    <a:gd name="T58" fmla="*/ 8 w 250"/>
                    <a:gd name="T59" fmla="*/ 273 h 529"/>
                    <a:gd name="T60" fmla="*/ 23 w 250"/>
                    <a:gd name="T61" fmla="*/ 231 h 529"/>
                    <a:gd name="T62" fmla="*/ 87 w 250"/>
                    <a:gd name="T63" fmla="*/ 211 h 529"/>
                    <a:gd name="T64" fmla="*/ 79 w 250"/>
                    <a:gd name="T65" fmla="*/ 168 h 529"/>
                    <a:gd name="T66" fmla="*/ 56 w 250"/>
                    <a:gd name="T67" fmla="*/ 139 h 529"/>
                    <a:gd name="T68" fmla="*/ 106 w 250"/>
                    <a:gd name="T69" fmla="*/ 118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529">
                      <a:moveTo>
                        <a:pt x="106" y="118"/>
                      </a:moveTo>
                      <a:cubicBezTo>
                        <a:pt x="106" y="118"/>
                        <a:pt x="119" y="47"/>
                        <a:pt x="126" y="34"/>
                      </a:cubicBezTo>
                      <a:cubicBezTo>
                        <a:pt x="133" y="21"/>
                        <a:pt x="148" y="0"/>
                        <a:pt x="161" y="20"/>
                      </a:cubicBezTo>
                      <a:cubicBezTo>
                        <a:pt x="174" y="40"/>
                        <a:pt x="173" y="53"/>
                        <a:pt x="162" y="69"/>
                      </a:cubicBezTo>
                      <a:cubicBezTo>
                        <a:pt x="151" y="85"/>
                        <a:pt x="151" y="107"/>
                        <a:pt x="151" y="111"/>
                      </a:cubicBezTo>
                      <a:cubicBezTo>
                        <a:pt x="151" y="115"/>
                        <a:pt x="170" y="112"/>
                        <a:pt x="176" y="110"/>
                      </a:cubicBezTo>
                      <a:cubicBezTo>
                        <a:pt x="201" y="99"/>
                        <a:pt x="221" y="92"/>
                        <a:pt x="233" y="96"/>
                      </a:cubicBezTo>
                      <a:cubicBezTo>
                        <a:pt x="242" y="99"/>
                        <a:pt x="250" y="113"/>
                        <a:pt x="227" y="125"/>
                      </a:cubicBezTo>
                      <a:cubicBezTo>
                        <a:pt x="188" y="147"/>
                        <a:pt x="152" y="139"/>
                        <a:pt x="152" y="139"/>
                      </a:cubicBezTo>
                      <a:cubicBezTo>
                        <a:pt x="152" y="139"/>
                        <a:pt x="145" y="142"/>
                        <a:pt x="141" y="162"/>
                      </a:cubicBezTo>
                      <a:cubicBezTo>
                        <a:pt x="137" y="182"/>
                        <a:pt x="136" y="206"/>
                        <a:pt x="136" y="206"/>
                      </a:cubicBezTo>
                      <a:cubicBezTo>
                        <a:pt x="136" y="206"/>
                        <a:pt x="206" y="204"/>
                        <a:pt x="216" y="217"/>
                      </a:cubicBezTo>
                      <a:cubicBezTo>
                        <a:pt x="226" y="230"/>
                        <a:pt x="226" y="265"/>
                        <a:pt x="192" y="250"/>
                      </a:cubicBezTo>
                      <a:cubicBezTo>
                        <a:pt x="167" y="243"/>
                        <a:pt x="167" y="246"/>
                        <a:pt x="157" y="256"/>
                      </a:cubicBezTo>
                      <a:cubicBezTo>
                        <a:pt x="147" y="266"/>
                        <a:pt x="136" y="273"/>
                        <a:pt x="142" y="297"/>
                      </a:cubicBezTo>
                      <a:cubicBezTo>
                        <a:pt x="148" y="321"/>
                        <a:pt x="154" y="322"/>
                        <a:pt x="167" y="324"/>
                      </a:cubicBezTo>
                      <a:cubicBezTo>
                        <a:pt x="180" y="326"/>
                        <a:pt x="219" y="339"/>
                        <a:pt x="201" y="381"/>
                      </a:cubicBezTo>
                      <a:cubicBezTo>
                        <a:pt x="201" y="381"/>
                        <a:pt x="158" y="418"/>
                        <a:pt x="180" y="436"/>
                      </a:cubicBezTo>
                      <a:cubicBezTo>
                        <a:pt x="201" y="453"/>
                        <a:pt x="222" y="486"/>
                        <a:pt x="202" y="508"/>
                      </a:cubicBezTo>
                      <a:cubicBezTo>
                        <a:pt x="182" y="529"/>
                        <a:pt x="145" y="493"/>
                        <a:pt x="128" y="489"/>
                      </a:cubicBezTo>
                      <a:cubicBezTo>
                        <a:pt x="110" y="485"/>
                        <a:pt x="105" y="485"/>
                        <a:pt x="88" y="473"/>
                      </a:cubicBezTo>
                      <a:cubicBezTo>
                        <a:pt x="70" y="461"/>
                        <a:pt x="57" y="424"/>
                        <a:pt x="78" y="401"/>
                      </a:cubicBezTo>
                      <a:cubicBezTo>
                        <a:pt x="100" y="378"/>
                        <a:pt x="136" y="361"/>
                        <a:pt x="80" y="362"/>
                      </a:cubicBezTo>
                      <a:cubicBezTo>
                        <a:pt x="24" y="364"/>
                        <a:pt x="18" y="345"/>
                        <a:pt x="18" y="345"/>
                      </a:cubicBezTo>
                      <a:cubicBezTo>
                        <a:pt x="18" y="345"/>
                        <a:pt x="2" y="294"/>
                        <a:pt x="38" y="317"/>
                      </a:cubicBezTo>
                      <a:cubicBezTo>
                        <a:pt x="38" y="317"/>
                        <a:pt x="80" y="328"/>
                        <a:pt x="93" y="320"/>
                      </a:cubicBezTo>
                      <a:cubicBezTo>
                        <a:pt x="106" y="312"/>
                        <a:pt x="109" y="276"/>
                        <a:pt x="109" y="276"/>
                      </a:cubicBezTo>
                      <a:cubicBezTo>
                        <a:pt x="109" y="276"/>
                        <a:pt x="122" y="250"/>
                        <a:pt x="66" y="261"/>
                      </a:cubicBezTo>
                      <a:cubicBezTo>
                        <a:pt x="66" y="261"/>
                        <a:pt x="51" y="262"/>
                        <a:pt x="46" y="273"/>
                      </a:cubicBezTo>
                      <a:cubicBezTo>
                        <a:pt x="42" y="284"/>
                        <a:pt x="15" y="284"/>
                        <a:pt x="8" y="273"/>
                      </a:cubicBezTo>
                      <a:cubicBezTo>
                        <a:pt x="0" y="262"/>
                        <a:pt x="1" y="230"/>
                        <a:pt x="23" y="231"/>
                      </a:cubicBezTo>
                      <a:cubicBezTo>
                        <a:pt x="45" y="232"/>
                        <a:pt x="82" y="222"/>
                        <a:pt x="87" y="211"/>
                      </a:cubicBezTo>
                      <a:cubicBezTo>
                        <a:pt x="92" y="200"/>
                        <a:pt x="98" y="174"/>
                        <a:pt x="79" y="168"/>
                      </a:cubicBezTo>
                      <a:cubicBezTo>
                        <a:pt x="60" y="161"/>
                        <a:pt x="44" y="154"/>
                        <a:pt x="56" y="139"/>
                      </a:cubicBezTo>
                      <a:cubicBezTo>
                        <a:pt x="68" y="124"/>
                        <a:pt x="92" y="136"/>
                        <a:pt x="106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" name="Freeform 67"/>
                <p:cNvSpPr>
                  <a:spLocks/>
                </p:cNvSpPr>
                <p:nvPr/>
              </p:nvSpPr>
              <p:spPr bwMode="auto">
                <a:xfrm>
                  <a:off x="4387851" y="1905001"/>
                  <a:ext cx="471488" cy="647700"/>
                </a:xfrm>
                <a:custGeom>
                  <a:avLst/>
                  <a:gdLst>
                    <a:gd name="T0" fmla="*/ 269 w 307"/>
                    <a:gd name="T1" fmla="*/ 4 h 420"/>
                    <a:gd name="T2" fmla="*/ 306 w 307"/>
                    <a:gd name="T3" fmla="*/ 24 h 420"/>
                    <a:gd name="T4" fmla="*/ 283 w 307"/>
                    <a:gd name="T5" fmla="*/ 70 h 420"/>
                    <a:gd name="T6" fmla="*/ 281 w 307"/>
                    <a:gd name="T7" fmla="*/ 111 h 420"/>
                    <a:gd name="T8" fmla="*/ 268 w 307"/>
                    <a:gd name="T9" fmla="*/ 152 h 420"/>
                    <a:gd name="T10" fmla="*/ 256 w 307"/>
                    <a:gd name="T11" fmla="*/ 208 h 420"/>
                    <a:gd name="T12" fmla="*/ 282 w 307"/>
                    <a:gd name="T13" fmla="*/ 202 h 420"/>
                    <a:gd name="T14" fmla="*/ 259 w 307"/>
                    <a:gd name="T15" fmla="*/ 234 h 420"/>
                    <a:gd name="T16" fmla="*/ 258 w 307"/>
                    <a:gd name="T17" fmla="*/ 263 h 420"/>
                    <a:gd name="T18" fmla="*/ 248 w 307"/>
                    <a:gd name="T19" fmla="*/ 283 h 420"/>
                    <a:gd name="T20" fmla="*/ 244 w 307"/>
                    <a:gd name="T21" fmla="*/ 394 h 420"/>
                    <a:gd name="T22" fmla="*/ 197 w 307"/>
                    <a:gd name="T23" fmla="*/ 382 h 420"/>
                    <a:gd name="T24" fmla="*/ 188 w 307"/>
                    <a:gd name="T25" fmla="*/ 322 h 420"/>
                    <a:gd name="T26" fmla="*/ 148 w 307"/>
                    <a:gd name="T27" fmla="*/ 356 h 420"/>
                    <a:gd name="T28" fmla="*/ 94 w 307"/>
                    <a:gd name="T29" fmla="*/ 306 h 420"/>
                    <a:gd name="T30" fmla="*/ 141 w 307"/>
                    <a:gd name="T31" fmla="*/ 251 h 420"/>
                    <a:gd name="T32" fmla="*/ 172 w 307"/>
                    <a:gd name="T33" fmla="*/ 239 h 420"/>
                    <a:gd name="T34" fmla="*/ 181 w 307"/>
                    <a:gd name="T35" fmla="*/ 262 h 420"/>
                    <a:gd name="T36" fmla="*/ 210 w 307"/>
                    <a:gd name="T37" fmla="*/ 234 h 420"/>
                    <a:gd name="T38" fmla="*/ 222 w 307"/>
                    <a:gd name="T39" fmla="*/ 162 h 420"/>
                    <a:gd name="T40" fmla="*/ 53 w 307"/>
                    <a:gd name="T41" fmla="*/ 202 h 420"/>
                    <a:gd name="T42" fmla="*/ 1 w 307"/>
                    <a:gd name="T43" fmla="*/ 169 h 420"/>
                    <a:gd name="T44" fmla="*/ 29 w 307"/>
                    <a:gd name="T45" fmla="*/ 159 h 420"/>
                    <a:gd name="T46" fmla="*/ 140 w 307"/>
                    <a:gd name="T47" fmla="*/ 148 h 420"/>
                    <a:gd name="T48" fmla="*/ 231 w 307"/>
                    <a:gd name="T49" fmla="*/ 118 h 420"/>
                    <a:gd name="T50" fmla="*/ 269 w 307"/>
                    <a:gd name="T51" fmla="*/ 4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420">
                      <a:moveTo>
                        <a:pt x="269" y="4"/>
                      </a:moveTo>
                      <a:cubicBezTo>
                        <a:pt x="269" y="4"/>
                        <a:pt x="307" y="0"/>
                        <a:pt x="306" y="24"/>
                      </a:cubicBezTo>
                      <a:cubicBezTo>
                        <a:pt x="305" y="48"/>
                        <a:pt x="287" y="61"/>
                        <a:pt x="283" y="70"/>
                      </a:cubicBezTo>
                      <a:cubicBezTo>
                        <a:pt x="279" y="79"/>
                        <a:pt x="279" y="104"/>
                        <a:pt x="281" y="111"/>
                      </a:cubicBezTo>
                      <a:cubicBezTo>
                        <a:pt x="283" y="118"/>
                        <a:pt x="299" y="123"/>
                        <a:pt x="268" y="152"/>
                      </a:cubicBezTo>
                      <a:cubicBezTo>
                        <a:pt x="268" y="152"/>
                        <a:pt x="250" y="181"/>
                        <a:pt x="256" y="208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67" y="216"/>
                        <a:pt x="259" y="234"/>
                      </a:cubicBezTo>
                      <a:cubicBezTo>
                        <a:pt x="251" y="252"/>
                        <a:pt x="268" y="251"/>
                        <a:pt x="258" y="263"/>
                      </a:cubicBezTo>
                      <a:cubicBezTo>
                        <a:pt x="249" y="275"/>
                        <a:pt x="248" y="283"/>
                        <a:pt x="248" y="283"/>
                      </a:cubicBezTo>
                      <a:cubicBezTo>
                        <a:pt x="244" y="394"/>
                        <a:pt x="244" y="394"/>
                        <a:pt x="244" y="394"/>
                      </a:cubicBezTo>
                      <a:cubicBezTo>
                        <a:pt x="244" y="394"/>
                        <a:pt x="209" y="420"/>
                        <a:pt x="197" y="382"/>
                      </a:cubicBezTo>
                      <a:cubicBezTo>
                        <a:pt x="185" y="343"/>
                        <a:pt x="208" y="319"/>
                        <a:pt x="188" y="322"/>
                      </a:cubicBezTo>
                      <a:cubicBezTo>
                        <a:pt x="168" y="324"/>
                        <a:pt x="161" y="346"/>
                        <a:pt x="148" y="356"/>
                      </a:cubicBezTo>
                      <a:cubicBezTo>
                        <a:pt x="134" y="367"/>
                        <a:pt x="60" y="366"/>
                        <a:pt x="94" y="306"/>
                      </a:cubicBezTo>
                      <a:cubicBezTo>
                        <a:pt x="141" y="251"/>
                        <a:pt x="141" y="251"/>
                        <a:pt x="141" y="251"/>
                      </a:cubicBezTo>
                      <a:cubicBezTo>
                        <a:pt x="141" y="251"/>
                        <a:pt x="161" y="238"/>
                        <a:pt x="172" y="239"/>
                      </a:cubicBezTo>
                      <a:cubicBezTo>
                        <a:pt x="182" y="240"/>
                        <a:pt x="181" y="262"/>
                        <a:pt x="181" y="262"/>
                      </a:cubicBezTo>
                      <a:cubicBezTo>
                        <a:pt x="181" y="262"/>
                        <a:pt x="197" y="266"/>
                        <a:pt x="210" y="234"/>
                      </a:cubicBezTo>
                      <a:cubicBezTo>
                        <a:pt x="224" y="202"/>
                        <a:pt x="222" y="166"/>
                        <a:pt x="222" y="162"/>
                      </a:cubicBezTo>
                      <a:cubicBezTo>
                        <a:pt x="222" y="158"/>
                        <a:pt x="106" y="195"/>
                        <a:pt x="53" y="202"/>
                      </a:cubicBezTo>
                      <a:cubicBezTo>
                        <a:pt x="0" y="208"/>
                        <a:pt x="1" y="179"/>
                        <a:pt x="1" y="169"/>
                      </a:cubicBezTo>
                      <a:cubicBezTo>
                        <a:pt x="1" y="159"/>
                        <a:pt x="17" y="151"/>
                        <a:pt x="29" y="159"/>
                      </a:cubicBezTo>
                      <a:cubicBezTo>
                        <a:pt x="41" y="167"/>
                        <a:pt x="72" y="166"/>
                        <a:pt x="140" y="148"/>
                      </a:cubicBezTo>
                      <a:cubicBezTo>
                        <a:pt x="208" y="130"/>
                        <a:pt x="227" y="128"/>
                        <a:pt x="231" y="118"/>
                      </a:cubicBezTo>
                      <a:cubicBezTo>
                        <a:pt x="235" y="108"/>
                        <a:pt x="265" y="31"/>
                        <a:pt x="26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" name="Freeform 68"/>
                <p:cNvSpPr>
                  <a:spLocks/>
                </p:cNvSpPr>
                <p:nvPr/>
              </p:nvSpPr>
              <p:spPr bwMode="auto">
                <a:xfrm>
                  <a:off x="4830763" y="1844676"/>
                  <a:ext cx="585788" cy="801688"/>
                </a:xfrm>
                <a:custGeom>
                  <a:avLst/>
                  <a:gdLst>
                    <a:gd name="T0" fmla="*/ 154 w 382"/>
                    <a:gd name="T1" fmla="*/ 130 h 521"/>
                    <a:gd name="T2" fmla="*/ 156 w 382"/>
                    <a:gd name="T3" fmla="*/ 51 h 521"/>
                    <a:gd name="T4" fmla="*/ 190 w 382"/>
                    <a:gd name="T5" fmla="*/ 38 h 521"/>
                    <a:gd name="T6" fmla="*/ 198 w 382"/>
                    <a:gd name="T7" fmla="*/ 136 h 521"/>
                    <a:gd name="T8" fmla="*/ 268 w 382"/>
                    <a:gd name="T9" fmla="*/ 146 h 521"/>
                    <a:gd name="T10" fmla="*/ 258 w 382"/>
                    <a:gd name="T11" fmla="*/ 192 h 521"/>
                    <a:gd name="T12" fmla="*/ 229 w 382"/>
                    <a:gd name="T13" fmla="*/ 198 h 521"/>
                    <a:gd name="T14" fmla="*/ 194 w 382"/>
                    <a:gd name="T15" fmla="*/ 271 h 521"/>
                    <a:gd name="T16" fmla="*/ 238 w 382"/>
                    <a:gd name="T17" fmla="*/ 302 h 521"/>
                    <a:gd name="T18" fmla="*/ 350 w 382"/>
                    <a:gd name="T19" fmla="*/ 320 h 521"/>
                    <a:gd name="T20" fmla="*/ 349 w 382"/>
                    <a:gd name="T21" fmla="*/ 371 h 521"/>
                    <a:gd name="T22" fmla="*/ 193 w 382"/>
                    <a:gd name="T23" fmla="*/ 331 h 521"/>
                    <a:gd name="T24" fmla="*/ 194 w 382"/>
                    <a:gd name="T25" fmla="*/ 488 h 521"/>
                    <a:gd name="T26" fmla="*/ 149 w 382"/>
                    <a:gd name="T27" fmla="*/ 482 h 521"/>
                    <a:gd name="T28" fmla="*/ 141 w 382"/>
                    <a:gd name="T29" fmla="*/ 430 h 521"/>
                    <a:gd name="T30" fmla="*/ 149 w 382"/>
                    <a:gd name="T31" fmla="*/ 356 h 521"/>
                    <a:gd name="T32" fmla="*/ 129 w 382"/>
                    <a:gd name="T33" fmla="*/ 316 h 521"/>
                    <a:gd name="T34" fmla="*/ 86 w 382"/>
                    <a:gd name="T35" fmla="*/ 331 h 521"/>
                    <a:gd name="T36" fmla="*/ 18 w 382"/>
                    <a:gd name="T37" fmla="*/ 354 h 521"/>
                    <a:gd name="T38" fmla="*/ 29 w 382"/>
                    <a:gd name="T39" fmla="*/ 299 h 521"/>
                    <a:gd name="T40" fmla="*/ 116 w 382"/>
                    <a:gd name="T41" fmla="*/ 231 h 521"/>
                    <a:gd name="T42" fmla="*/ 101 w 382"/>
                    <a:gd name="T43" fmla="*/ 219 h 521"/>
                    <a:gd name="T44" fmla="*/ 24 w 382"/>
                    <a:gd name="T45" fmla="*/ 210 h 521"/>
                    <a:gd name="T46" fmla="*/ 4 w 382"/>
                    <a:gd name="T47" fmla="*/ 184 h 521"/>
                    <a:gd name="T48" fmla="*/ 34 w 382"/>
                    <a:gd name="T49" fmla="*/ 166 h 521"/>
                    <a:gd name="T50" fmla="*/ 154 w 382"/>
                    <a:gd name="T51" fmla="*/ 13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82" h="521">
                      <a:moveTo>
                        <a:pt x="154" y="130"/>
                      </a:moveTo>
                      <a:cubicBezTo>
                        <a:pt x="154" y="130"/>
                        <a:pt x="165" y="62"/>
                        <a:pt x="156" y="51"/>
                      </a:cubicBezTo>
                      <a:cubicBezTo>
                        <a:pt x="146" y="40"/>
                        <a:pt x="162" y="0"/>
                        <a:pt x="190" y="38"/>
                      </a:cubicBezTo>
                      <a:cubicBezTo>
                        <a:pt x="190" y="38"/>
                        <a:pt x="204" y="72"/>
                        <a:pt x="198" y="136"/>
                      </a:cubicBezTo>
                      <a:cubicBezTo>
                        <a:pt x="198" y="136"/>
                        <a:pt x="257" y="130"/>
                        <a:pt x="268" y="146"/>
                      </a:cubicBezTo>
                      <a:cubicBezTo>
                        <a:pt x="283" y="168"/>
                        <a:pt x="288" y="187"/>
                        <a:pt x="258" y="192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9" y="198"/>
                        <a:pt x="190" y="211"/>
                        <a:pt x="194" y="271"/>
                      </a:cubicBezTo>
                      <a:cubicBezTo>
                        <a:pt x="194" y="271"/>
                        <a:pt x="184" y="295"/>
                        <a:pt x="238" y="302"/>
                      </a:cubicBezTo>
                      <a:cubicBezTo>
                        <a:pt x="293" y="308"/>
                        <a:pt x="318" y="306"/>
                        <a:pt x="350" y="320"/>
                      </a:cubicBezTo>
                      <a:cubicBezTo>
                        <a:pt x="382" y="335"/>
                        <a:pt x="378" y="358"/>
                        <a:pt x="349" y="371"/>
                      </a:cubicBezTo>
                      <a:cubicBezTo>
                        <a:pt x="320" y="384"/>
                        <a:pt x="225" y="363"/>
                        <a:pt x="193" y="331"/>
                      </a:cubicBezTo>
                      <a:cubicBezTo>
                        <a:pt x="194" y="488"/>
                        <a:pt x="194" y="488"/>
                        <a:pt x="194" y="488"/>
                      </a:cubicBezTo>
                      <a:cubicBezTo>
                        <a:pt x="194" y="488"/>
                        <a:pt x="174" y="521"/>
                        <a:pt x="149" y="482"/>
                      </a:cubicBezTo>
                      <a:cubicBezTo>
                        <a:pt x="137" y="462"/>
                        <a:pt x="140" y="436"/>
                        <a:pt x="141" y="430"/>
                      </a:cubicBezTo>
                      <a:cubicBezTo>
                        <a:pt x="142" y="423"/>
                        <a:pt x="149" y="371"/>
                        <a:pt x="149" y="356"/>
                      </a:cubicBezTo>
                      <a:cubicBezTo>
                        <a:pt x="149" y="342"/>
                        <a:pt x="140" y="323"/>
                        <a:pt x="129" y="316"/>
                      </a:cubicBezTo>
                      <a:cubicBezTo>
                        <a:pt x="118" y="310"/>
                        <a:pt x="108" y="308"/>
                        <a:pt x="86" y="331"/>
                      </a:cubicBezTo>
                      <a:cubicBezTo>
                        <a:pt x="65" y="354"/>
                        <a:pt x="37" y="378"/>
                        <a:pt x="18" y="354"/>
                      </a:cubicBezTo>
                      <a:cubicBezTo>
                        <a:pt x="0" y="330"/>
                        <a:pt x="20" y="310"/>
                        <a:pt x="29" y="299"/>
                      </a:cubicBezTo>
                      <a:cubicBezTo>
                        <a:pt x="38" y="288"/>
                        <a:pt x="113" y="235"/>
                        <a:pt x="116" y="231"/>
                      </a:cubicBezTo>
                      <a:cubicBezTo>
                        <a:pt x="118" y="227"/>
                        <a:pt x="134" y="208"/>
                        <a:pt x="101" y="219"/>
                      </a:cubicBezTo>
                      <a:cubicBezTo>
                        <a:pt x="68" y="230"/>
                        <a:pt x="36" y="231"/>
                        <a:pt x="24" y="210"/>
                      </a:cubicBezTo>
                      <a:cubicBezTo>
                        <a:pt x="12" y="188"/>
                        <a:pt x="4" y="184"/>
                        <a:pt x="4" y="184"/>
                      </a:cubicBezTo>
                      <a:cubicBezTo>
                        <a:pt x="4" y="184"/>
                        <a:pt x="6" y="167"/>
                        <a:pt x="34" y="166"/>
                      </a:cubicBezTo>
                      <a:cubicBezTo>
                        <a:pt x="62" y="164"/>
                        <a:pt x="117" y="168"/>
                        <a:pt x="15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5" name="Freeform 69"/>
                <p:cNvSpPr>
                  <a:spLocks noEditPoints="1"/>
                </p:cNvSpPr>
                <p:nvPr/>
              </p:nvSpPr>
              <p:spPr bwMode="auto">
                <a:xfrm>
                  <a:off x="5500688" y="1804988"/>
                  <a:ext cx="766763" cy="881063"/>
                </a:xfrm>
                <a:custGeom>
                  <a:avLst/>
                  <a:gdLst>
                    <a:gd name="T0" fmla="*/ 296 w 499"/>
                    <a:gd name="T1" fmla="*/ 139 h 571"/>
                    <a:gd name="T2" fmla="*/ 327 w 499"/>
                    <a:gd name="T3" fmla="*/ 99 h 571"/>
                    <a:gd name="T4" fmla="*/ 292 w 499"/>
                    <a:gd name="T5" fmla="*/ 41 h 571"/>
                    <a:gd name="T6" fmla="*/ 265 w 499"/>
                    <a:gd name="T7" fmla="*/ 100 h 571"/>
                    <a:gd name="T8" fmla="*/ 160 w 499"/>
                    <a:gd name="T9" fmla="*/ 185 h 571"/>
                    <a:gd name="T10" fmla="*/ 157 w 499"/>
                    <a:gd name="T11" fmla="*/ 142 h 571"/>
                    <a:gd name="T12" fmla="*/ 10 w 499"/>
                    <a:gd name="T13" fmla="*/ 272 h 571"/>
                    <a:gd name="T14" fmla="*/ 169 w 499"/>
                    <a:gd name="T15" fmla="*/ 224 h 571"/>
                    <a:gd name="T16" fmla="*/ 245 w 499"/>
                    <a:gd name="T17" fmla="*/ 270 h 571"/>
                    <a:gd name="T18" fmla="*/ 160 w 499"/>
                    <a:gd name="T19" fmla="*/ 355 h 571"/>
                    <a:gd name="T20" fmla="*/ 161 w 499"/>
                    <a:gd name="T21" fmla="*/ 319 h 571"/>
                    <a:gd name="T22" fmla="*/ 186 w 499"/>
                    <a:gd name="T23" fmla="*/ 452 h 571"/>
                    <a:gd name="T24" fmla="*/ 221 w 499"/>
                    <a:gd name="T25" fmla="*/ 471 h 571"/>
                    <a:gd name="T26" fmla="*/ 343 w 499"/>
                    <a:gd name="T27" fmla="*/ 552 h 571"/>
                    <a:gd name="T28" fmla="*/ 296 w 499"/>
                    <a:gd name="T29" fmla="*/ 473 h 571"/>
                    <a:gd name="T30" fmla="*/ 342 w 499"/>
                    <a:gd name="T31" fmla="*/ 458 h 571"/>
                    <a:gd name="T32" fmla="*/ 273 w 499"/>
                    <a:gd name="T33" fmla="*/ 298 h 571"/>
                    <a:gd name="T34" fmla="*/ 308 w 499"/>
                    <a:gd name="T35" fmla="*/ 248 h 571"/>
                    <a:gd name="T36" fmla="*/ 273 w 499"/>
                    <a:gd name="T37" fmla="*/ 212 h 571"/>
                    <a:gd name="T38" fmla="*/ 371 w 499"/>
                    <a:gd name="T39" fmla="*/ 184 h 571"/>
                    <a:gd name="T40" fmla="*/ 396 w 499"/>
                    <a:gd name="T41" fmla="*/ 246 h 571"/>
                    <a:gd name="T42" fmla="*/ 440 w 499"/>
                    <a:gd name="T43" fmla="*/ 165 h 571"/>
                    <a:gd name="T44" fmla="*/ 195 w 499"/>
                    <a:gd name="T45" fmla="*/ 212 h 571"/>
                    <a:gd name="T46" fmla="*/ 245 w 499"/>
                    <a:gd name="T47" fmla="*/ 236 h 571"/>
                    <a:gd name="T48" fmla="*/ 247 w 499"/>
                    <a:gd name="T49" fmla="*/ 370 h 571"/>
                    <a:gd name="T50" fmla="*/ 241 w 499"/>
                    <a:gd name="T51" fmla="*/ 394 h 571"/>
                    <a:gd name="T52" fmla="*/ 209 w 499"/>
                    <a:gd name="T53" fmla="*/ 446 h 571"/>
                    <a:gd name="T54" fmla="*/ 247 w 499"/>
                    <a:gd name="T55" fmla="*/ 338 h 571"/>
                    <a:gd name="T56" fmla="*/ 343 w 499"/>
                    <a:gd name="T57" fmla="*/ 340 h 571"/>
                    <a:gd name="T58" fmla="*/ 277 w 499"/>
                    <a:gd name="T59" fmla="*/ 428 h 571"/>
                    <a:gd name="T60" fmla="*/ 305 w 499"/>
                    <a:gd name="T61" fmla="*/ 378 h 571"/>
                    <a:gd name="T62" fmla="*/ 273 w 499"/>
                    <a:gd name="T63" fmla="*/ 32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9" h="571">
                      <a:moveTo>
                        <a:pt x="440" y="165"/>
                      </a:moveTo>
                      <a:cubicBezTo>
                        <a:pt x="381" y="138"/>
                        <a:pt x="296" y="139"/>
                        <a:pt x="296" y="139"/>
                      </a:cubicBezTo>
                      <a:cubicBezTo>
                        <a:pt x="296" y="139"/>
                        <a:pt x="298" y="110"/>
                        <a:pt x="303" y="105"/>
                      </a:cubicBezTo>
                      <a:cubicBezTo>
                        <a:pt x="308" y="100"/>
                        <a:pt x="312" y="102"/>
                        <a:pt x="327" y="99"/>
                      </a:cubicBezTo>
                      <a:cubicBezTo>
                        <a:pt x="342" y="96"/>
                        <a:pt x="346" y="83"/>
                        <a:pt x="346" y="83"/>
                      </a:cubicBezTo>
                      <a:cubicBezTo>
                        <a:pt x="352" y="68"/>
                        <a:pt x="292" y="41"/>
                        <a:pt x="292" y="41"/>
                      </a:cubicBezTo>
                      <a:cubicBezTo>
                        <a:pt x="222" y="42"/>
                        <a:pt x="184" y="0"/>
                        <a:pt x="184" y="0"/>
                      </a:cubicBezTo>
                      <a:cubicBezTo>
                        <a:pt x="168" y="82"/>
                        <a:pt x="255" y="94"/>
                        <a:pt x="265" y="100"/>
                      </a:cubicBezTo>
                      <a:cubicBezTo>
                        <a:pt x="275" y="106"/>
                        <a:pt x="262" y="138"/>
                        <a:pt x="255" y="146"/>
                      </a:cubicBezTo>
                      <a:cubicBezTo>
                        <a:pt x="248" y="154"/>
                        <a:pt x="211" y="155"/>
                        <a:pt x="160" y="185"/>
                      </a:cubicBezTo>
                      <a:cubicBezTo>
                        <a:pt x="109" y="215"/>
                        <a:pt x="152" y="168"/>
                        <a:pt x="152" y="168"/>
                      </a:cubicBezTo>
                      <a:cubicBezTo>
                        <a:pt x="196" y="142"/>
                        <a:pt x="157" y="142"/>
                        <a:pt x="157" y="142"/>
                      </a:cubicBezTo>
                      <a:cubicBezTo>
                        <a:pt x="97" y="155"/>
                        <a:pt x="40" y="210"/>
                        <a:pt x="20" y="238"/>
                      </a:cubicBezTo>
                      <a:cubicBezTo>
                        <a:pt x="0" y="266"/>
                        <a:pt x="10" y="272"/>
                        <a:pt x="10" y="272"/>
                      </a:cubicBezTo>
                      <a:cubicBezTo>
                        <a:pt x="23" y="289"/>
                        <a:pt x="45" y="301"/>
                        <a:pt x="45" y="301"/>
                      </a:cubicBezTo>
                      <a:cubicBezTo>
                        <a:pt x="46" y="291"/>
                        <a:pt x="169" y="224"/>
                        <a:pt x="169" y="224"/>
                      </a:cubicBezTo>
                      <a:cubicBezTo>
                        <a:pt x="169" y="257"/>
                        <a:pt x="198" y="295"/>
                        <a:pt x="206" y="296"/>
                      </a:cubicBezTo>
                      <a:cubicBezTo>
                        <a:pt x="214" y="297"/>
                        <a:pt x="245" y="270"/>
                        <a:pt x="245" y="270"/>
                      </a:cubicBezTo>
                      <a:cubicBezTo>
                        <a:pt x="245" y="307"/>
                        <a:pt x="245" y="307"/>
                        <a:pt x="245" y="307"/>
                      </a:cubicBezTo>
                      <a:cubicBezTo>
                        <a:pt x="232" y="334"/>
                        <a:pt x="160" y="355"/>
                        <a:pt x="160" y="355"/>
                      </a:cubicBezTo>
                      <a:cubicBezTo>
                        <a:pt x="156" y="351"/>
                        <a:pt x="165" y="335"/>
                        <a:pt x="165" y="335"/>
                      </a:cubicBezTo>
                      <a:cubicBezTo>
                        <a:pt x="176" y="318"/>
                        <a:pt x="161" y="319"/>
                        <a:pt x="161" y="319"/>
                      </a:cubicBezTo>
                      <a:cubicBezTo>
                        <a:pt x="132" y="349"/>
                        <a:pt x="138" y="374"/>
                        <a:pt x="138" y="374"/>
                      </a:cubicBezTo>
                      <a:cubicBezTo>
                        <a:pt x="138" y="374"/>
                        <a:pt x="183" y="440"/>
                        <a:pt x="186" y="452"/>
                      </a:cubicBezTo>
                      <a:cubicBezTo>
                        <a:pt x="189" y="464"/>
                        <a:pt x="195" y="483"/>
                        <a:pt x="209" y="483"/>
                      </a:cubicBezTo>
                      <a:cubicBezTo>
                        <a:pt x="223" y="483"/>
                        <a:pt x="221" y="471"/>
                        <a:pt x="221" y="471"/>
                      </a:cubicBezTo>
                      <a:cubicBezTo>
                        <a:pt x="247" y="471"/>
                        <a:pt x="247" y="471"/>
                        <a:pt x="247" y="471"/>
                      </a:cubicBezTo>
                      <a:cubicBezTo>
                        <a:pt x="253" y="484"/>
                        <a:pt x="291" y="533"/>
                        <a:pt x="343" y="552"/>
                      </a:cubicBezTo>
                      <a:cubicBezTo>
                        <a:pt x="395" y="571"/>
                        <a:pt x="399" y="506"/>
                        <a:pt x="372" y="505"/>
                      </a:cubicBezTo>
                      <a:cubicBezTo>
                        <a:pt x="345" y="504"/>
                        <a:pt x="310" y="487"/>
                        <a:pt x="296" y="473"/>
                      </a:cubicBezTo>
                      <a:cubicBezTo>
                        <a:pt x="282" y="459"/>
                        <a:pt x="305" y="453"/>
                        <a:pt x="308" y="456"/>
                      </a:cubicBezTo>
                      <a:cubicBezTo>
                        <a:pt x="311" y="459"/>
                        <a:pt x="317" y="465"/>
                        <a:pt x="342" y="458"/>
                      </a:cubicBezTo>
                      <a:cubicBezTo>
                        <a:pt x="367" y="451"/>
                        <a:pt x="407" y="341"/>
                        <a:pt x="407" y="341"/>
                      </a:cubicBezTo>
                      <a:cubicBezTo>
                        <a:pt x="376" y="276"/>
                        <a:pt x="273" y="298"/>
                        <a:pt x="273" y="298"/>
                      </a:cubicBezTo>
                      <a:cubicBezTo>
                        <a:pt x="273" y="298"/>
                        <a:pt x="271" y="245"/>
                        <a:pt x="271" y="240"/>
                      </a:cubicBezTo>
                      <a:cubicBezTo>
                        <a:pt x="271" y="235"/>
                        <a:pt x="288" y="221"/>
                        <a:pt x="308" y="248"/>
                      </a:cubicBezTo>
                      <a:cubicBezTo>
                        <a:pt x="328" y="275"/>
                        <a:pt x="353" y="288"/>
                        <a:pt x="345" y="254"/>
                      </a:cubicBezTo>
                      <a:cubicBezTo>
                        <a:pt x="337" y="220"/>
                        <a:pt x="273" y="212"/>
                        <a:pt x="273" y="212"/>
                      </a:cubicBezTo>
                      <a:cubicBezTo>
                        <a:pt x="273" y="212"/>
                        <a:pt x="268" y="184"/>
                        <a:pt x="280" y="182"/>
                      </a:cubicBezTo>
                      <a:cubicBezTo>
                        <a:pt x="292" y="180"/>
                        <a:pt x="313" y="167"/>
                        <a:pt x="371" y="184"/>
                      </a:cubicBezTo>
                      <a:cubicBezTo>
                        <a:pt x="429" y="201"/>
                        <a:pt x="400" y="222"/>
                        <a:pt x="396" y="228"/>
                      </a:cubicBezTo>
                      <a:cubicBezTo>
                        <a:pt x="392" y="234"/>
                        <a:pt x="396" y="246"/>
                        <a:pt x="396" y="246"/>
                      </a:cubicBezTo>
                      <a:cubicBezTo>
                        <a:pt x="430" y="254"/>
                        <a:pt x="469" y="238"/>
                        <a:pt x="475" y="229"/>
                      </a:cubicBezTo>
                      <a:cubicBezTo>
                        <a:pt x="481" y="220"/>
                        <a:pt x="499" y="192"/>
                        <a:pt x="440" y="165"/>
                      </a:cubicBezTo>
                      <a:close/>
                      <a:moveTo>
                        <a:pt x="217" y="266"/>
                      </a:moveTo>
                      <a:cubicBezTo>
                        <a:pt x="217" y="266"/>
                        <a:pt x="195" y="270"/>
                        <a:pt x="195" y="212"/>
                      </a:cubicBezTo>
                      <a:cubicBezTo>
                        <a:pt x="195" y="212"/>
                        <a:pt x="233" y="196"/>
                        <a:pt x="245" y="196"/>
                      </a:cubicBezTo>
                      <a:cubicBezTo>
                        <a:pt x="245" y="236"/>
                        <a:pt x="245" y="236"/>
                        <a:pt x="245" y="236"/>
                      </a:cubicBezTo>
                      <a:lnTo>
                        <a:pt x="217" y="266"/>
                      </a:lnTo>
                      <a:close/>
                      <a:moveTo>
                        <a:pt x="247" y="370"/>
                      </a:moveTo>
                      <a:cubicBezTo>
                        <a:pt x="247" y="370"/>
                        <a:pt x="215" y="384"/>
                        <a:pt x="215" y="390"/>
                      </a:cubicBezTo>
                      <a:cubicBezTo>
                        <a:pt x="215" y="396"/>
                        <a:pt x="241" y="394"/>
                        <a:pt x="241" y="394"/>
                      </a:cubicBezTo>
                      <a:cubicBezTo>
                        <a:pt x="241" y="440"/>
                        <a:pt x="241" y="440"/>
                        <a:pt x="241" y="440"/>
                      </a:cubicBezTo>
                      <a:cubicBezTo>
                        <a:pt x="209" y="446"/>
                        <a:pt x="209" y="446"/>
                        <a:pt x="209" y="446"/>
                      </a:cubicBezTo>
                      <a:cubicBezTo>
                        <a:pt x="159" y="378"/>
                        <a:pt x="159" y="378"/>
                        <a:pt x="159" y="378"/>
                      </a:cubicBezTo>
                      <a:cubicBezTo>
                        <a:pt x="159" y="378"/>
                        <a:pt x="221" y="368"/>
                        <a:pt x="247" y="338"/>
                      </a:cubicBezTo>
                      <a:lnTo>
                        <a:pt x="247" y="370"/>
                      </a:lnTo>
                      <a:close/>
                      <a:moveTo>
                        <a:pt x="343" y="340"/>
                      </a:moveTo>
                      <a:cubicBezTo>
                        <a:pt x="355" y="370"/>
                        <a:pt x="315" y="418"/>
                        <a:pt x="315" y="418"/>
                      </a:cubicBezTo>
                      <a:cubicBezTo>
                        <a:pt x="277" y="428"/>
                        <a:pt x="277" y="428"/>
                        <a:pt x="277" y="428"/>
                      </a:cubicBezTo>
                      <a:cubicBezTo>
                        <a:pt x="279" y="396"/>
                        <a:pt x="279" y="396"/>
                        <a:pt x="279" y="396"/>
                      </a:cubicBezTo>
                      <a:cubicBezTo>
                        <a:pt x="279" y="396"/>
                        <a:pt x="305" y="396"/>
                        <a:pt x="305" y="378"/>
                      </a:cubicBezTo>
                      <a:cubicBezTo>
                        <a:pt x="305" y="360"/>
                        <a:pt x="277" y="366"/>
                        <a:pt x="277" y="366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331" y="310"/>
                        <a:pt x="343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" name="Freeform 70"/>
                <p:cNvSpPr>
                  <a:spLocks/>
                </p:cNvSpPr>
                <p:nvPr/>
              </p:nvSpPr>
              <p:spPr bwMode="auto">
                <a:xfrm>
                  <a:off x="6367463" y="1965326"/>
                  <a:ext cx="642938" cy="658813"/>
                </a:xfrm>
                <a:custGeom>
                  <a:avLst/>
                  <a:gdLst>
                    <a:gd name="T0" fmla="*/ 29 w 419"/>
                    <a:gd name="T1" fmla="*/ 28 h 427"/>
                    <a:gd name="T2" fmla="*/ 65 w 419"/>
                    <a:gd name="T3" fmla="*/ 34 h 427"/>
                    <a:gd name="T4" fmla="*/ 223 w 419"/>
                    <a:gd name="T5" fmla="*/ 2 h 427"/>
                    <a:gd name="T6" fmla="*/ 309 w 419"/>
                    <a:gd name="T7" fmla="*/ 4 h 427"/>
                    <a:gd name="T8" fmla="*/ 349 w 419"/>
                    <a:gd name="T9" fmla="*/ 42 h 427"/>
                    <a:gd name="T10" fmla="*/ 273 w 419"/>
                    <a:gd name="T11" fmla="*/ 108 h 427"/>
                    <a:gd name="T12" fmla="*/ 287 w 419"/>
                    <a:gd name="T13" fmla="*/ 152 h 427"/>
                    <a:gd name="T14" fmla="*/ 369 w 419"/>
                    <a:gd name="T15" fmla="*/ 148 h 427"/>
                    <a:gd name="T16" fmla="*/ 391 w 419"/>
                    <a:gd name="T17" fmla="*/ 208 h 427"/>
                    <a:gd name="T18" fmla="*/ 350 w 419"/>
                    <a:gd name="T19" fmla="*/ 197 h 427"/>
                    <a:gd name="T20" fmla="*/ 302 w 419"/>
                    <a:gd name="T21" fmla="*/ 205 h 427"/>
                    <a:gd name="T22" fmla="*/ 273 w 419"/>
                    <a:gd name="T23" fmla="*/ 349 h 427"/>
                    <a:gd name="T24" fmla="*/ 190 w 419"/>
                    <a:gd name="T25" fmla="*/ 355 h 427"/>
                    <a:gd name="T26" fmla="*/ 164 w 419"/>
                    <a:gd name="T27" fmla="*/ 253 h 427"/>
                    <a:gd name="T28" fmla="*/ 217 w 419"/>
                    <a:gd name="T29" fmla="*/ 312 h 427"/>
                    <a:gd name="T30" fmla="*/ 262 w 419"/>
                    <a:gd name="T31" fmla="*/ 203 h 427"/>
                    <a:gd name="T32" fmla="*/ 124 w 419"/>
                    <a:gd name="T33" fmla="*/ 240 h 427"/>
                    <a:gd name="T34" fmla="*/ 81 w 419"/>
                    <a:gd name="T35" fmla="*/ 189 h 427"/>
                    <a:gd name="T36" fmla="*/ 105 w 419"/>
                    <a:gd name="T37" fmla="*/ 176 h 427"/>
                    <a:gd name="T38" fmla="*/ 216 w 419"/>
                    <a:gd name="T39" fmla="*/ 164 h 427"/>
                    <a:gd name="T40" fmla="*/ 225 w 419"/>
                    <a:gd name="T41" fmla="*/ 132 h 427"/>
                    <a:gd name="T42" fmla="*/ 232 w 419"/>
                    <a:gd name="T43" fmla="*/ 95 h 427"/>
                    <a:gd name="T44" fmla="*/ 270 w 419"/>
                    <a:gd name="T45" fmla="*/ 48 h 427"/>
                    <a:gd name="T46" fmla="*/ 205 w 419"/>
                    <a:gd name="T47" fmla="*/ 48 h 427"/>
                    <a:gd name="T48" fmla="*/ 88 w 419"/>
                    <a:gd name="T49" fmla="*/ 88 h 427"/>
                    <a:gd name="T50" fmla="*/ 50 w 419"/>
                    <a:gd name="T51" fmla="*/ 88 h 427"/>
                    <a:gd name="T52" fmla="*/ 29 w 419"/>
                    <a:gd name="T53" fmla="*/ 2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19" h="427">
                      <a:moveTo>
                        <a:pt x="29" y="28"/>
                      </a:moveTo>
                      <a:cubicBezTo>
                        <a:pt x="29" y="28"/>
                        <a:pt x="35" y="42"/>
                        <a:pt x="65" y="34"/>
                      </a:cubicBezTo>
                      <a:cubicBezTo>
                        <a:pt x="95" y="26"/>
                        <a:pt x="197" y="4"/>
                        <a:pt x="223" y="2"/>
                      </a:cubicBezTo>
                      <a:cubicBezTo>
                        <a:pt x="249" y="0"/>
                        <a:pt x="295" y="6"/>
                        <a:pt x="309" y="4"/>
                      </a:cubicBezTo>
                      <a:cubicBezTo>
                        <a:pt x="323" y="2"/>
                        <a:pt x="349" y="26"/>
                        <a:pt x="349" y="42"/>
                      </a:cubicBezTo>
                      <a:cubicBezTo>
                        <a:pt x="349" y="58"/>
                        <a:pt x="273" y="108"/>
                        <a:pt x="273" y="108"/>
                      </a:cubicBezTo>
                      <a:cubicBezTo>
                        <a:pt x="273" y="108"/>
                        <a:pt x="259" y="122"/>
                        <a:pt x="287" y="152"/>
                      </a:cubicBezTo>
                      <a:cubicBezTo>
                        <a:pt x="369" y="148"/>
                        <a:pt x="369" y="148"/>
                        <a:pt x="369" y="148"/>
                      </a:cubicBezTo>
                      <a:cubicBezTo>
                        <a:pt x="369" y="148"/>
                        <a:pt x="419" y="176"/>
                        <a:pt x="391" y="208"/>
                      </a:cubicBezTo>
                      <a:cubicBezTo>
                        <a:pt x="391" y="208"/>
                        <a:pt x="364" y="197"/>
                        <a:pt x="350" y="197"/>
                      </a:cubicBezTo>
                      <a:cubicBezTo>
                        <a:pt x="337" y="197"/>
                        <a:pt x="302" y="205"/>
                        <a:pt x="302" y="205"/>
                      </a:cubicBezTo>
                      <a:cubicBezTo>
                        <a:pt x="302" y="205"/>
                        <a:pt x="294" y="304"/>
                        <a:pt x="273" y="349"/>
                      </a:cubicBezTo>
                      <a:cubicBezTo>
                        <a:pt x="252" y="395"/>
                        <a:pt x="278" y="427"/>
                        <a:pt x="190" y="355"/>
                      </a:cubicBezTo>
                      <a:cubicBezTo>
                        <a:pt x="190" y="355"/>
                        <a:pt x="161" y="309"/>
                        <a:pt x="164" y="253"/>
                      </a:cubicBezTo>
                      <a:cubicBezTo>
                        <a:pt x="164" y="253"/>
                        <a:pt x="174" y="315"/>
                        <a:pt x="217" y="312"/>
                      </a:cubicBezTo>
                      <a:cubicBezTo>
                        <a:pt x="260" y="309"/>
                        <a:pt x="262" y="203"/>
                        <a:pt x="262" y="203"/>
                      </a:cubicBezTo>
                      <a:cubicBezTo>
                        <a:pt x="262" y="203"/>
                        <a:pt x="137" y="227"/>
                        <a:pt x="124" y="240"/>
                      </a:cubicBezTo>
                      <a:cubicBezTo>
                        <a:pt x="124" y="240"/>
                        <a:pt x="92" y="245"/>
                        <a:pt x="81" y="189"/>
                      </a:cubicBezTo>
                      <a:cubicBezTo>
                        <a:pt x="81" y="189"/>
                        <a:pt x="100" y="147"/>
                        <a:pt x="105" y="176"/>
                      </a:cubicBezTo>
                      <a:cubicBezTo>
                        <a:pt x="105" y="176"/>
                        <a:pt x="106" y="196"/>
                        <a:pt x="216" y="164"/>
                      </a:cubicBezTo>
                      <a:cubicBezTo>
                        <a:pt x="216" y="164"/>
                        <a:pt x="269" y="167"/>
                        <a:pt x="225" y="132"/>
                      </a:cubicBezTo>
                      <a:cubicBezTo>
                        <a:pt x="200" y="111"/>
                        <a:pt x="230" y="100"/>
                        <a:pt x="232" y="95"/>
                      </a:cubicBezTo>
                      <a:cubicBezTo>
                        <a:pt x="233" y="89"/>
                        <a:pt x="272" y="55"/>
                        <a:pt x="270" y="48"/>
                      </a:cubicBezTo>
                      <a:cubicBezTo>
                        <a:pt x="269" y="41"/>
                        <a:pt x="225" y="41"/>
                        <a:pt x="205" y="48"/>
                      </a:cubicBezTo>
                      <a:cubicBezTo>
                        <a:pt x="185" y="55"/>
                        <a:pt x="93" y="79"/>
                        <a:pt x="88" y="88"/>
                      </a:cubicBezTo>
                      <a:cubicBezTo>
                        <a:pt x="82" y="97"/>
                        <a:pt x="66" y="96"/>
                        <a:pt x="50" y="88"/>
                      </a:cubicBezTo>
                      <a:cubicBezTo>
                        <a:pt x="34" y="80"/>
                        <a:pt x="0" y="60"/>
                        <a:pt x="2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" name="Freeform 71"/>
                <p:cNvSpPr>
                  <a:spLocks/>
                </p:cNvSpPr>
                <p:nvPr/>
              </p:nvSpPr>
              <p:spPr bwMode="auto">
                <a:xfrm>
                  <a:off x="7200901" y="1852613"/>
                  <a:ext cx="342900" cy="198438"/>
                </a:xfrm>
                <a:custGeom>
                  <a:avLst/>
                  <a:gdLst>
                    <a:gd name="T0" fmla="*/ 177 w 223"/>
                    <a:gd name="T1" fmla="*/ 42 h 128"/>
                    <a:gd name="T2" fmla="*/ 208 w 223"/>
                    <a:gd name="T3" fmla="*/ 42 h 128"/>
                    <a:gd name="T4" fmla="*/ 171 w 223"/>
                    <a:gd name="T5" fmla="*/ 112 h 128"/>
                    <a:gd name="T6" fmla="*/ 41 w 223"/>
                    <a:gd name="T7" fmla="*/ 128 h 128"/>
                    <a:gd name="T8" fmla="*/ 0 w 223"/>
                    <a:gd name="T9" fmla="*/ 104 h 128"/>
                    <a:gd name="T10" fmla="*/ 177 w 223"/>
                    <a:gd name="T11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128">
                      <a:moveTo>
                        <a:pt x="177" y="42"/>
                      </a:moveTo>
                      <a:cubicBezTo>
                        <a:pt x="177" y="42"/>
                        <a:pt x="193" y="0"/>
                        <a:pt x="208" y="42"/>
                      </a:cubicBezTo>
                      <a:cubicBezTo>
                        <a:pt x="223" y="84"/>
                        <a:pt x="195" y="105"/>
                        <a:pt x="171" y="112"/>
                      </a:cubicBezTo>
                      <a:cubicBezTo>
                        <a:pt x="146" y="118"/>
                        <a:pt x="69" y="128"/>
                        <a:pt x="41" y="128"/>
                      </a:cubicBezTo>
                      <a:cubicBezTo>
                        <a:pt x="13" y="127"/>
                        <a:pt x="4" y="113"/>
                        <a:pt x="0" y="104"/>
                      </a:cubicBezTo>
                      <a:cubicBezTo>
                        <a:pt x="0" y="104"/>
                        <a:pt x="141" y="89"/>
                        <a:pt x="177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Freeform 72"/>
                <p:cNvSpPr>
                  <a:spLocks/>
                </p:cNvSpPr>
                <p:nvPr/>
              </p:nvSpPr>
              <p:spPr bwMode="auto">
                <a:xfrm>
                  <a:off x="7116763" y="1866901"/>
                  <a:ext cx="854075" cy="833438"/>
                </a:xfrm>
                <a:custGeom>
                  <a:avLst/>
                  <a:gdLst>
                    <a:gd name="T0" fmla="*/ 0 w 556"/>
                    <a:gd name="T1" fmla="*/ 224 h 541"/>
                    <a:gd name="T2" fmla="*/ 52 w 556"/>
                    <a:gd name="T3" fmla="*/ 231 h 541"/>
                    <a:gd name="T4" fmla="*/ 124 w 556"/>
                    <a:gd name="T5" fmla="*/ 208 h 541"/>
                    <a:gd name="T6" fmla="*/ 196 w 556"/>
                    <a:gd name="T7" fmla="*/ 181 h 541"/>
                    <a:gd name="T8" fmla="*/ 214 w 556"/>
                    <a:gd name="T9" fmla="*/ 132 h 541"/>
                    <a:gd name="T10" fmla="*/ 248 w 556"/>
                    <a:gd name="T11" fmla="*/ 152 h 541"/>
                    <a:gd name="T12" fmla="*/ 322 w 556"/>
                    <a:gd name="T13" fmla="*/ 206 h 541"/>
                    <a:gd name="T14" fmla="*/ 368 w 556"/>
                    <a:gd name="T15" fmla="*/ 235 h 541"/>
                    <a:gd name="T16" fmla="*/ 382 w 556"/>
                    <a:gd name="T17" fmla="*/ 241 h 541"/>
                    <a:gd name="T18" fmla="*/ 380 w 556"/>
                    <a:gd name="T19" fmla="*/ 179 h 541"/>
                    <a:gd name="T20" fmla="*/ 311 w 556"/>
                    <a:gd name="T21" fmla="*/ 124 h 541"/>
                    <a:gd name="T22" fmla="*/ 334 w 556"/>
                    <a:gd name="T23" fmla="*/ 110 h 541"/>
                    <a:gd name="T24" fmla="*/ 387 w 556"/>
                    <a:gd name="T25" fmla="*/ 136 h 541"/>
                    <a:gd name="T26" fmla="*/ 386 w 556"/>
                    <a:gd name="T27" fmla="*/ 46 h 541"/>
                    <a:gd name="T28" fmla="*/ 374 w 556"/>
                    <a:gd name="T29" fmla="*/ 0 h 541"/>
                    <a:gd name="T30" fmla="*/ 425 w 556"/>
                    <a:gd name="T31" fmla="*/ 37 h 541"/>
                    <a:gd name="T32" fmla="*/ 427 w 556"/>
                    <a:gd name="T33" fmla="*/ 109 h 541"/>
                    <a:gd name="T34" fmla="*/ 417 w 556"/>
                    <a:gd name="T35" fmla="*/ 241 h 541"/>
                    <a:gd name="T36" fmla="*/ 498 w 556"/>
                    <a:gd name="T37" fmla="*/ 231 h 541"/>
                    <a:gd name="T38" fmla="*/ 534 w 556"/>
                    <a:gd name="T39" fmla="*/ 275 h 541"/>
                    <a:gd name="T40" fmla="*/ 470 w 556"/>
                    <a:gd name="T41" fmla="*/ 285 h 541"/>
                    <a:gd name="T42" fmla="*/ 421 w 556"/>
                    <a:gd name="T43" fmla="*/ 305 h 541"/>
                    <a:gd name="T44" fmla="*/ 417 w 556"/>
                    <a:gd name="T45" fmla="*/ 536 h 541"/>
                    <a:gd name="T46" fmla="*/ 373 w 556"/>
                    <a:gd name="T47" fmla="*/ 503 h 541"/>
                    <a:gd name="T48" fmla="*/ 376 w 556"/>
                    <a:gd name="T49" fmla="*/ 320 h 541"/>
                    <a:gd name="T50" fmla="*/ 344 w 556"/>
                    <a:gd name="T51" fmla="*/ 332 h 541"/>
                    <a:gd name="T52" fmla="*/ 288 w 556"/>
                    <a:gd name="T53" fmla="*/ 331 h 541"/>
                    <a:gd name="T54" fmla="*/ 289 w 556"/>
                    <a:gd name="T55" fmla="*/ 285 h 541"/>
                    <a:gd name="T56" fmla="*/ 334 w 556"/>
                    <a:gd name="T57" fmla="*/ 273 h 541"/>
                    <a:gd name="T58" fmla="*/ 324 w 556"/>
                    <a:gd name="T59" fmla="*/ 243 h 541"/>
                    <a:gd name="T60" fmla="*/ 273 w 556"/>
                    <a:gd name="T61" fmla="*/ 207 h 541"/>
                    <a:gd name="T62" fmla="*/ 236 w 556"/>
                    <a:gd name="T63" fmla="*/ 229 h 541"/>
                    <a:gd name="T64" fmla="*/ 252 w 556"/>
                    <a:gd name="T65" fmla="*/ 232 h 541"/>
                    <a:gd name="T66" fmla="*/ 277 w 556"/>
                    <a:gd name="T67" fmla="*/ 237 h 541"/>
                    <a:gd name="T68" fmla="*/ 229 w 556"/>
                    <a:gd name="T69" fmla="*/ 300 h 541"/>
                    <a:gd name="T70" fmla="*/ 218 w 556"/>
                    <a:gd name="T71" fmla="*/ 392 h 541"/>
                    <a:gd name="T72" fmla="*/ 173 w 556"/>
                    <a:gd name="T73" fmla="*/ 405 h 541"/>
                    <a:gd name="T74" fmla="*/ 172 w 556"/>
                    <a:gd name="T75" fmla="*/ 357 h 541"/>
                    <a:gd name="T76" fmla="*/ 149 w 556"/>
                    <a:gd name="T77" fmla="*/ 349 h 541"/>
                    <a:gd name="T78" fmla="*/ 60 w 556"/>
                    <a:gd name="T79" fmla="*/ 375 h 541"/>
                    <a:gd name="T80" fmla="*/ 61 w 556"/>
                    <a:gd name="T81" fmla="*/ 331 h 541"/>
                    <a:gd name="T82" fmla="*/ 132 w 556"/>
                    <a:gd name="T83" fmla="*/ 256 h 541"/>
                    <a:gd name="T84" fmla="*/ 164 w 556"/>
                    <a:gd name="T85" fmla="*/ 256 h 541"/>
                    <a:gd name="T86" fmla="*/ 158 w 556"/>
                    <a:gd name="T87" fmla="*/ 285 h 541"/>
                    <a:gd name="T88" fmla="*/ 140 w 556"/>
                    <a:gd name="T89" fmla="*/ 297 h 541"/>
                    <a:gd name="T90" fmla="*/ 149 w 556"/>
                    <a:gd name="T91" fmla="*/ 303 h 541"/>
                    <a:gd name="T92" fmla="*/ 186 w 556"/>
                    <a:gd name="T93" fmla="*/ 271 h 541"/>
                    <a:gd name="T94" fmla="*/ 190 w 556"/>
                    <a:gd name="T95" fmla="*/ 243 h 541"/>
                    <a:gd name="T96" fmla="*/ 171 w 556"/>
                    <a:gd name="T97" fmla="*/ 223 h 541"/>
                    <a:gd name="T98" fmla="*/ 74 w 556"/>
                    <a:gd name="T99" fmla="*/ 250 h 541"/>
                    <a:gd name="T100" fmla="*/ 40 w 556"/>
                    <a:gd name="T101" fmla="*/ 271 h 541"/>
                    <a:gd name="T102" fmla="*/ 12 w 556"/>
                    <a:gd name="T103" fmla="*/ 265 h 541"/>
                    <a:gd name="T104" fmla="*/ 0 w 556"/>
                    <a:gd name="T105" fmla="*/ 224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6" h="541">
                      <a:moveTo>
                        <a:pt x="0" y="224"/>
                      </a:moveTo>
                      <a:cubicBezTo>
                        <a:pt x="0" y="224"/>
                        <a:pt x="31" y="236"/>
                        <a:pt x="52" y="231"/>
                      </a:cubicBezTo>
                      <a:cubicBezTo>
                        <a:pt x="72" y="225"/>
                        <a:pt x="106" y="212"/>
                        <a:pt x="124" y="208"/>
                      </a:cubicBezTo>
                      <a:cubicBezTo>
                        <a:pt x="142" y="204"/>
                        <a:pt x="182" y="202"/>
                        <a:pt x="196" y="181"/>
                      </a:cubicBezTo>
                      <a:cubicBezTo>
                        <a:pt x="211" y="159"/>
                        <a:pt x="214" y="132"/>
                        <a:pt x="214" y="132"/>
                      </a:cubicBezTo>
                      <a:cubicBezTo>
                        <a:pt x="214" y="132"/>
                        <a:pt x="234" y="133"/>
                        <a:pt x="248" y="152"/>
                      </a:cubicBezTo>
                      <a:cubicBezTo>
                        <a:pt x="262" y="171"/>
                        <a:pt x="315" y="205"/>
                        <a:pt x="322" y="206"/>
                      </a:cubicBezTo>
                      <a:cubicBezTo>
                        <a:pt x="330" y="207"/>
                        <a:pt x="364" y="227"/>
                        <a:pt x="368" y="235"/>
                      </a:cubicBezTo>
                      <a:cubicBezTo>
                        <a:pt x="372" y="244"/>
                        <a:pt x="382" y="241"/>
                        <a:pt x="382" y="241"/>
                      </a:cubicBezTo>
                      <a:cubicBezTo>
                        <a:pt x="380" y="179"/>
                        <a:pt x="380" y="179"/>
                        <a:pt x="380" y="179"/>
                      </a:cubicBezTo>
                      <a:cubicBezTo>
                        <a:pt x="380" y="179"/>
                        <a:pt x="316" y="137"/>
                        <a:pt x="311" y="124"/>
                      </a:cubicBezTo>
                      <a:cubicBezTo>
                        <a:pt x="306" y="111"/>
                        <a:pt x="318" y="105"/>
                        <a:pt x="334" y="110"/>
                      </a:cubicBezTo>
                      <a:cubicBezTo>
                        <a:pt x="349" y="115"/>
                        <a:pt x="380" y="138"/>
                        <a:pt x="387" y="136"/>
                      </a:cubicBezTo>
                      <a:cubicBezTo>
                        <a:pt x="394" y="134"/>
                        <a:pt x="391" y="61"/>
                        <a:pt x="386" y="46"/>
                      </a:cubicBezTo>
                      <a:cubicBezTo>
                        <a:pt x="382" y="31"/>
                        <a:pt x="374" y="0"/>
                        <a:pt x="374" y="0"/>
                      </a:cubicBezTo>
                      <a:cubicBezTo>
                        <a:pt x="374" y="0"/>
                        <a:pt x="411" y="15"/>
                        <a:pt x="425" y="37"/>
                      </a:cubicBezTo>
                      <a:cubicBezTo>
                        <a:pt x="439" y="59"/>
                        <a:pt x="430" y="99"/>
                        <a:pt x="427" y="109"/>
                      </a:cubicBezTo>
                      <a:cubicBezTo>
                        <a:pt x="424" y="118"/>
                        <a:pt x="414" y="221"/>
                        <a:pt x="417" y="241"/>
                      </a:cubicBezTo>
                      <a:cubicBezTo>
                        <a:pt x="417" y="241"/>
                        <a:pt x="474" y="227"/>
                        <a:pt x="498" y="231"/>
                      </a:cubicBezTo>
                      <a:cubicBezTo>
                        <a:pt x="523" y="234"/>
                        <a:pt x="556" y="267"/>
                        <a:pt x="534" y="275"/>
                      </a:cubicBezTo>
                      <a:cubicBezTo>
                        <a:pt x="512" y="284"/>
                        <a:pt x="484" y="283"/>
                        <a:pt x="470" y="285"/>
                      </a:cubicBezTo>
                      <a:cubicBezTo>
                        <a:pt x="452" y="288"/>
                        <a:pt x="434" y="285"/>
                        <a:pt x="421" y="305"/>
                      </a:cubicBezTo>
                      <a:cubicBezTo>
                        <a:pt x="417" y="536"/>
                        <a:pt x="417" y="536"/>
                        <a:pt x="417" y="536"/>
                      </a:cubicBezTo>
                      <a:cubicBezTo>
                        <a:pt x="417" y="536"/>
                        <a:pt x="386" y="541"/>
                        <a:pt x="373" y="503"/>
                      </a:cubicBezTo>
                      <a:cubicBezTo>
                        <a:pt x="376" y="320"/>
                        <a:pt x="376" y="320"/>
                        <a:pt x="376" y="320"/>
                      </a:cubicBezTo>
                      <a:cubicBezTo>
                        <a:pt x="376" y="320"/>
                        <a:pt x="350" y="323"/>
                        <a:pt x="344" y="332"/>
                      </a:cubicBezTo>
                      <a:cubicBezTo>
                        <a:pt x="337" y="341"/>
                        <a:pt x="301" y="344"/>
                        <a:pt x="288" y="331"/>
                      </a:cubicBezTo>
                      <a:cubicBezTo>
                        <a:pt x="274" y="317"/>
                        <a:pt x="238" y="277"/>
                        <a:pt x="289" y="285"/>
                      </a:cubicBezTo>
                      <a:cubicBezTo>
                        <a:pt x="289" y="285"/>
                        <a:pt x="317" y="287"/>
                        <a:pt x="334" y="273"/>
                      </a:cubicBezTo>
                      <a:cubicBezTo>
                        <a:pt x="352" y="260"/>
                        <a:pt x="340" y="251"/>
                        <a:pt x="324" y="243"/>
                      </a:cubicBezTo>
                      <a:cubicBezTo>
                        <a:pt x="308" y="235"/>
                        <a:pt x="280" y="209"/>
                        <a:pt x="273" y="207"/>
                      </a:cubicBezTo>
                      <a:cubicBezTo>
                        <a:pt x="266" y="204"/>
                        <a:pt x="244" y="188"/>
                        <a:pt x="236" y="229"/>
                      </a:cubicBezTo>
                      <a:cubicBezTo>
                        <a:pt x="236" y="229"/>
                        <a:pt x="242" y="240"/>
                        <a:pt x="252" y="232"/>
                      </a:cubicBezTo>
                      <a:cubicBezTo>
                        <a:pt x="252" y="232"/>
                        <a:pt x="277" y="213"/>
                        <a:pt x="277" y="237"/>
                      </a:cubicBezTo>
                      <a:cubicBezTo>
                        <a:pt x="277" y="261"/>
                        <a:pt x="233" y="299"/>
                        <a:pt x="229" y="300"/>
                      </a:cubicBezTo>
                      <a:cubicBezTo>
                        <a:pt x="225" y="301"/>
                        <a:pt x="218" y="392"/>
                        <a:pt x="218" y="392"/>
                      </a:cubicBezTo>
                      <a:cubicBezTo>
                        <a:pt x="218" y="392"/>
                        <a:pt x="210" y="479"/>
                        <a:pt x="173" y="405"/>
                      </a:cubicBezTo>
                      <a:cubicBezTo>
                        <a:pt x="172" y="357"/>
                        <a:pt x="172" y="357"/>
                        <a:pt x="172" y="357"/>
                      </a:cubicBezTo>
                      <a:cubicBezTo>
                        <a:pt x="172" y="357"/>
                        <a:pt x="178" y="329"/>
                        <a:pt x="149" y="349"/>
                      </a:cubicBezTo>
                      <a:cubicBezTo>
                        <a:pt x="120" y="369"/>
                        <a:pt x="88" y="400"/>
                        <a:pt x="60" y="375"/>
                      </a:cubicBezTo>
                      <a:cubicBezTo>
                        <a:pt x="32" y="349"/>
                        <a:pt x="54" y="339"/>
                        <a:pt x="61" y="331"/>
                      </a:cubicBezTo>
                      <a:cubicBezTo>
                        <a:pt x="68" y="323"/>
                        <a:pt x="132" y="256"/>
                        <a:pt x="132" y="256"/>
                      </a:cubicBezTo>
                      <a:cubicBezTo>
                        <a:pt x="132" y="256"/>
                        <a:pt x="148" y="243"/>
                        <a:pt x="164" y="256"/>
                      </a:cubicBezTo>
                      <a:cubicBezTo>
                        <a:pt x="180" y="269"/>
                        <a:pt x="162" y="285"/>
                        <a:pt x="158" y="285"/>
                      </a:cubicBezTo>
                      <a:cubicBezTo>
                        <a:pt x="154" y="285"/>
                        <a:pt x="140" y="297"/>
                        <a:pt x="140" y="297"/>
                      </a:cubicBezTo>
                      <a:cubicBezTo>
                        <a:pt x="140" y="297"/>
                        <a:pt x="127" y="315"/>
                        <a:pt x="149" y="303"/>
                      </a:cubicBezTo>
                      <a:cubicBezTo>
                        <a:pt x="171" y="290"/>
                        <a:pt x="186" y="271"/>
                        <a:pt x="186" y="271"/>
                      </a:cubicBezTo>
                      <a:cubicBezTo>
                        <a:pt x="186" y="271"/>
                        <a:pt x="191" y="251"/>
                        <a:pt x="190" y="243"/>
                      </a:cubicBezTo>
                      <a:cubicBezTo>
                        <a:pt x="190" y="236"/>
                        <a:pt x="194" y="215"/>
                        <a:pt x="171" y="223"/>
                      </a:cubicBezTo>
                      <a:cubicBezTo>
                        <a:pt x="148" y="232"/>
                        <a:pt x="102" y="230"/>
                        <a:pt x="74" y="250"/>
                      </a:cubicBezTo>
                      <a:cubicBezTo>
                        <a:pt x="46" y="270"/>
                        <a:pt x="44" y="267"/>
                        <a:pt x="40" y="271"/>
                      </a:cubicBezTo>
                      <a:cubicBezTo>
                        <a:pt x="37" y="276"/>
                        <a:pt x="19" y="277"/>
                        <a:pt x="12" y="265"/>
                      </a:cubicBezTo>
                      <a:cubicBezTo>
                        <a:pt x="4" y="253"/>
                        <a:pt x="0" y="224"/>
                        <a:pt x="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9" name="Freeform 73"/>
                <p:cNvSpPr>
                  <a:spLocks/>
                </p:cNvSpPr>
                <p:nvPr/>
              </p:nvSpPr>
              <p:spPr bwMode="auto">
                <a:xfrm>
                  <a:off x="8037513" y="1895476"/>
                  <a:ext cx="500063" cy="747713"/>
                </a:xfrm>
                <a:custGeom>
                  <a:avLst/>
                  <a:gdLst>
                    <a:gd name="T0" fmla="*/ 0 w 326"/>
                    <a:gd name="T1" fmla="*/ 144 h 486"/>
                    <a:gd name="T2" fmla="*/ 90 w 326"/>
                    <a:gd name="T3" fmla="*/ 142 h 486"/>
                    <a:gd name="T4" fmla="*/ 160 w 326"/>
                    <a:gd name="T5" fmla="*/ 122 h 486"/>
                    <a:gd name="T6" fmla="*/ 214 w 326"/>
                    <a:gd name="T7" fmla="*/ 80 h 486"/>
                    <a:gd name="T8" fmla="*/ 288 w 326"/>
                    <a:gd name="T9" fmla="*/ 0 h 486"/>
                    <a:gd name="T10" fmla="*/ 294 w 326"/>
                    <a:gd name="T11" fmla="*/ 30 h 486"/>
                    <a:gd name="T12" fmla="*/ 258 w 326"/>
                    <a:gd name="T13" fmla="*/ 84 h 486"/>
                    <a:gd name="T14" fmla="*/ 282 w 326"/>
                    <a:gd name="T15" fmla="*/ 92 h 486"/>
                    <a:gd name="T16" fmla="*/ 236 w 326"/>
                    <a:gd name="T17" fmla="*/ 130 h 486"/>
                    <a:gd name="T18" fmla="*/ 224 w 326"/>
                    <a:gd name="T19" fmla="*/ 178 h 486"/>
                    <a:gd name="T20" fmla="*/ 258 w 326"/>
                    <a:gd name="T21" fmla="*/ 188 h 486"/>
                    <a:gd name="T22" fmla="*/ 264 w 326"/>
                    <a:gd name="T23" fmla="*/ 218 h 486"/>
                    <a:gd name="T24" fmla="*/ 212 w 326"/>
                    <a:gd name="T25" fmla="*/ 270 h 486"/>
                    <a:gd name="T26" fmla="*/ 202 w 326"/>
                    <a:gd name="T27" fmla="*/ 468 h 486"/>
                    <a:gd name="T28" fmla="*/ 162 w 326"/>
                    <a:gd name="T29" fmla="*/ 470 h 486"/>
                    <a:gd name="T30" fmla="*/ 108 w 326"/>
                    <a:gd name="T31" fmla="*/ 386 h 486"/>
                    <a:gd name="T32" fmla="*/ 72 w 326"/>
                    <a:gd name="T33" fmla="*/ 326 h 486"/>
                    <a:gd name="T34" fmla="*/ 177 w 326"/>
                    <a:gd name="T35" fmla="*/ 219 h 486"/>
                    <a:gd name="T36" fmla="*/ 194 w 326"/>
                    <a:gd name="T37" fmla="*/ 145 h 486"/>
                    <a:gd name="T38" fmla="*/ 118 w 326"/>
                    <a:gd name="T39" fmla="*/ 159 h 486"/>
                    <a:gd name="T40" fmla="*/ 0 w 326"/>
                    <a:gd name="T41" fmla="*/ 14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6" h="486">
                      <a:moveTo>
                        <a:pt x="0" y="144"/>
                      </a:moveTo>
                      <a:cubicBezTo>
                        <a:pt x="0" y="144"/>
                        <a:pt x="60" y="152"/>
                        <a:pt x="90" y="142"/>
                      </a:cubicBezTo>
                      <a:cubicBezTo>
                        <a:pt x="120" y="132"/>
                        <a:pt x="136" y="124"/>
                        <a:pt x="160" y="122"/>
                      </a:cubicBezTo>
                      <a:cubicBezTo>
                        <a:pt x="184" y="120"/>
                        <a:pt x="196" y="114"/>
                        <a:pt x="214" y="80"/>
                      </a:cubicBezTo>
                      <a:cubicBezTo>
                        <a:pt x="232" y="46"/>
                        <a:pt x="250" y="0"/>
                        <a:pt x="288" y="0"/>
                      </a:cubicBezTo>
                      <a:cubicBezTo>
                        <a:pt x="326" y="0"/>
                        <a:pt x="314" y="26"/>
                        <a:pt x="294" y="30"/>
                      </a:cubicBezTo>
                      <a:cubicBezTo>
                        <a:pt x="274" y="34"/>
                        <a:pt x="256" y="68"/>
                        <a:pt x="258" y="84"/>
                      </a:cubicBezTo>
                      <a:cubicBezTo>
                        <a:pt x="260" y="100"/>
                        <a:pt x="288" y="86"/>
                        <a:pt x="282" y="92"/>
                      </a:cubicBezTo>
                      <a:cubicBezTo>
                        <a:pt x="276" y="98"/>
                        <a:pt x="252" y="118"/>
                        <a:pt x="236" y="130"/>
                      </a:cubicBezTo>
                      <a:cubicBezTo>
                        <a:pt x="220" y="142"/>
                        <a:pt x="224" y="178"/>
                        <a:pt x="224" y="178"/>
                      </a:cubicBezTo>
                      <a:cubicBezTo>
                        <a:pt x="224" y="178"/>
                        <a:pt x="256" y="174"/>
                        <a:pt x="258" y="188"/>
                      </a:cubicBezTo>
                      <a:cubicBezTo>
                        <a:pt x="260" y="202"/>
                        <a:pt x="264" y="218"/>
                        <a:pt x="264" y="218"/>
                      </a:cubicBezTo>
                      <a:cubicBezTo>
                        <a:pt x="264" y="218"/>
                        <a:pt x="218" y="246"/>
                        <a:pt x="212" y="270"/>
                      </a:cubicBezTo>
                      <a:cubicBezTo>
                        <a:pt x="206" y="294"/>
                        <a:pt x="202" y="468"/>
                        <a:pt x="202" y="468"/>
                      </a:cubicBezTo>
                      <a:cubicBezTo>
                        <a:pt x="202" y="468"/>
                        <a:pt x="184" y="486"/>
                        <a:pt x="162" y="470"/>
                      </a:cubicBezTo>
                      <a:cubicBezTo>
                        <a:pt x="140" y="454"/>
                        <a:pt x="108" y="386"/>
                        <a:pt x="108" y="386"/>
                      </a:cubicBezTo>
                      <a:cubicBezTo>
                        <a:pt x="108" y="386"/>
                        <a:pt x="36" y="377"/>
                        <a:pt x="72" y="326"/>
                      </a:cubicBezTo>
                      <a:cubicBezTo>
                        <a:pt x="72" y="326"/>
                        <a:pt x="170" y="227"/>
                        <a:pt x="177" y="219"/>
                      </a:cubicBezTo>
                      <a:cubicBezTo>
                        <a:pt x="183" y="211"/>
                        <a:pt x="194" y="151"/>
                        <a:pt x="194" y="145"/>
                      </a:cubicBezTo>
                      <a:cubicBezTo>
                        <a:pt x="194" y="145"/>
                        <a:pt x="151" y="139"/>
                        <a:pt x="118" y="159"/>
                      </a:cubicBezTo>
                      <a:cubicBezTo>
                        <a:pt x="85" y="179"/>
                        <a:pt x="35" y="177"/>
                        <a:pt x="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" name="Freeform 74"/>
                <p:cNvSpPr>
                  <a:spLocks/>
                </p:cNvSpPr>
                <p:nvPr/>
              </p:nvSpPr>
              <p:spPr bwMode="auto">
                <a:xfrm>
                  <a:off x="8229601" y="2335213"/>
                  <a:ext cx="82550" cy="207963"/>
                </a:xfrm>
                <a:custGeom>
                  <a:avLst/>
                  <a:gdLst>
                    <a:gd name="T0" fmla="*/ 53 w 54"/>
                    <a:gd name="T1" fmla="*/ 0 h 135"/>
                    <a:gd name="T2" fmla="*/ 49 w 54"/>
                    <a:gd name="T3" fmla="*/ 123 h 135"/>
                    <a:gd name="T4" fmla="*/ 21 w 54"/>
                    <a:gd name="T5" fmla="*/ 120 h 135"/>
                    <a:gd name="T6" fmla="*/ 0 w 54"/>
                    <a:gd name="T7" fmla="*/ 85 h 135"/>
                    <a:gd name="T8" fmla="*/ 53 w 54"/>
                    <a:gd name="T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135">
                      <a:moveTo>
                        <a:pt x="53" y="0"/>
                      </a:moveTo>
                      <a:cubicBezTo>
                        <a:pt x="53" y="0"/>
                        <a:pt x="54" y="111"/>
                        <a:pt x="49" y="123"/>
                      </a:cubicBezTo>
                      <a:cubicBezTo>
                        <a:pt x="44" y="135"/>
                        <a:pt x="32" y="135"/>
                        <a:pt x="21" y="120"/>
                      </a:cubicBezTo>
                      <a:cubicBezTo>
                        <a:pt x="10" y="105"/>
                        <a:pt x="0" y="89"/>
                        <a:pt x="0" y="85"/>
                      </a:cubicBezTo>
                      <a:cubicBezTo>
                        <a:pt x="0" y="81"/>
                        <a:pt x="36" y="4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Freeform 75"/>
                <p:cNvSpPr>
                  <a:spLocks noEditPoints="1"/>
                </p:cNvSpPr>
                <p:nvPr/>
              </p:nvSpPr>
              <p:spPr bwMode="auto">
                <a:xfrm>
                  <a:off x="8435976" y="1885951"/>
                  <a:ext cx="563563" cy="654050"/>
                </a:xfrm>
                <a:custGeom>
                  <a:avLst/>
                  <a:gdLst>
                    <a:gd name="T0" fmla="*/ 291 w 367"/>
                    <a:gd name="T1" fmla="*/ 336 h 425"/>
                    <a:gd name="T2" fmla="*/ 208 w 367"/>
                    <a:gd name="T3" fmla="*/ 303 h 425"/>
                    <a:gd name="T4" fmla="*/ 214 w 367"/>
                    <a:gd name="T5" fmla="*/ 229 h 425"/>
                    <a:gd name="T6" fmla="*/ 155 w 367"/>
                    <a:gd name="T7" fmla="*/ 180 h 425"/>
                    <a:gd name="T8" fmla="*/ 180 w 367"/>
                    <a:gd name="T9" fmla="*/ 141 h 425"/>
                    <a:gd name="T10" fmla="*/ 240 w 367"/>
                    <a:gd name="T11" fmla="*/ 100 h 425"/>
                    <a:gd name="T12" fmla="*/ 174 w 367"/>
                    <a:gd name="T13" fmla="*/ 69 h 425"/>
                    <a:gd name="T14" fmla="*/ 180 w 367"/>
                    <a:gd name="T15" fmla="*/ 37 h 425"/>
                    <a:gd name="T16" fmla="*/ 134 w 367"/>
                    <a:gd name="T17" fmla="*/ 0 h 425"/>
                    <a:gd name="T18" fmla="*/ 124 w 367"/>
                    <a:gd name="T19" fmla="*/ 91 h 425"/>
                    <a:gd name="T20" fmla="*/ 50 w 367"/>
                    <a:gd name="T21" fmla="*/ 135 h 425"/>
                    <a:gd name="T22" fmla="*/ 38 w 367"/>
                    <a:gd name="T23" fmla="*/ 164 h 425"/>
                    <a:gd name="T24" fmla="*/ 88 w 367"/>
                    <a:gd name="T25" fmla="*/ 172 h 425"/>
                    <a:gd name="T26" fmla="*/ 106 w 367"/>
                    <a:gd name="T27" fmla="*/ 183 h 425"/>
                    <a:gd name="T28" fmla="*/ 92 w 367"/>
                    <a:gd name="T29" fmla="*/ 212 h 425"/>
                    <a:gd name="T30" fmla="*/ 72 w 367"/>
                    <a:gd name="T31" fmla="*/ 223 h 425"/>
                    <a:gd name="T32" fmla="*/ 27 w 367"/>
                    <a:gd name="T33" fmla="*/ 189 h 425"/>
                    <a:gd name="T34" fmla="*/ 24 w 367"/>
                    <a:gd name="T35" fmla="*/ 233 h 425"/>
                    <a:gd name="T36" fmla="*/ 18 w 367"/>
                    <a:gd name="T37" fmla="*/ 256 h 425"/>
                    <a:gd name="T38" fmla="*/ 36 w 367"/>
                    <a:gd name="T39" fmla="*/ 245 h 425"/>
                    <a:gd name="T40" fmla="*/ 111 w 367"/>
                    <a:gd name="T41" fmla="*/ 293 h 425"/>
                    <a:gd name="T42" fmla="*/ 110 w 367"/>
                    <a:gd name="T43" fmla="*/ 336 h 425"/>
                    <a:gd name="T44" fmla="*/ 39 w 367"/>
                    <a:gd name="T45" fmla="*/ 339 h 425"/>
                    <a:gd name="T46" fmla="*/ 0 w 367"/>
                    <a:gd name="T47" fmla="*/ 315 h 425"/>
                    <a:gd name="T48" fmla="*/ 118 w 367"/>
                    <a:gd name="T49" fmla="*/ 395 h 425"/>
                    <a:gd name="T50" fmla="*/ 203 w 367"/>
                    <a:gd name="T51" fmla="*/ 352 h 425"/>
                    <a:gd name="T52" fmla="*/ 311 w 367"/>
                    <a:gd name="T53" fmla="*/ 403 h 425"/>
                    <a:gd name="T54" fmla="*/ 347 w 367"/>
                    <a:gd name="T55" fmla="*/ 404 h 425"/>
                    <a:gd name="T56" fmla="*/ 291 w 367"/>
                    <a:gd name="T57" fmla="*/ 336 h 425"/>
                    <a:gd name="T58" fmla="*/ 150 w 367"/>
                    <a:gd name="T59" fmla="*/ 272 h 425"/>
                    <a:gd name="T60" fmla="*/ 131 w 367"/>
                    <a:gd name="T61" fmla="*/ 248 h 425"/>
                    <a:gd name="T62" fmla="*/ 172 w 367"/>
                    <a:gd name="T63" fmla="*/ 251 h 425"/>
                    <a:gd name="T64" fmla="*/ 150 w 367"/>
                    <a:gd name="T65" fmla="*/ 27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425">
                      <a:moveTo>
                        <a:pt x="291" y="336"/>
                      </a:moveTo>
                      <a:cubicBezTo>
                        <a:pt x="252" y="312"/>
                        <a:pt x="206" y="311"/>
                        <a:pt x="208" y="303"/>
                      </a:cubicBezTo>
                      <a:cubicBezTo>
                        <a:pt x="211" y="295"/>
                        <a:pt x="223" y="259"/>
                        <a:pt x="214" y="229"/>
                      </a:cubicBezTo>
                      <a:cubicBezTo>
                        <a:pt x="204" y="200"/>
                        <a:pt x="155" y="180"/>
                        <a:pt x="155" y="180"/>
                      </a:cubicBezTo>
                      <a:cubicBezTo>
                        <a:pt x="155" y="180"/>
                        <a:pt x="158" y="155"/>
                        <a:pt x="180" y="141"/>
                      </a:cubicBezTo>
                      <a:cubicBezTo>
                        <a:pt x="203" y="128"/>
                        <a:pt x="242" y="123"/>
                        <a:pt x="240" y="100"/>
                      </a:cubicBezTo>
                      <a:cubicBezTo>
                        <a:pt x="239" y="77"/>
                        <a:pt x="175" y="73"/>
                        <a:pt x="174" y="69"/>
                      </a:cubicBezTo>
                      <a:cubicBezTo>
                        <a:pt x="172" y="65"/>
                        <a:pt x="179" y="60"/>
                        <a:pt x="180" y="37"/>
                      </a:cubicBezTo>
                      <a:cubicBezTo>
                        <a:pt x="182" y="15"/>
                        <a:pt x="134" y="0"/>
                        <a:pt x="134" y="0"/>
                      </a:cubicBezTo>
                      <a:cubicBezTo>
                        <a:pt x="134" y="0"/>
                        <a:pt x="135" y="76"/>
                        <a:pt x="124" y="91"/>
                      </a:cubicBezTo>
                      <a:cubicBezTo>
                        <a:pt x="114" y="105"/>
                        <a:pt x="87" y="125"/>
                        <a:pt x="50" y="135"/>
                      </a:cubicBezTo>
                      <a:cubicBezTo>
                        <a:pt x="12" y="144"/>
                        <a:pt x="31" y="156"/>
                        <a:pt x="38" y="164"/>
                      </a:cubicBezTo>
                      <a:cubicBezTo>
                        <a:pt x="44" y="172"/>
                        <a:pt x="80" y="183"/>
                        <a:pt x="88" y="172"/>
                      </a:cubicBezTo>
                      <a:cubicBezTo>
                        <a:pt x="96" y="161"/>
                        <a:pt x="107" y="176"/>
                        <a:pt x="106" y="183"/>
                      </a:cubicBezTo>
                      <a:cubicBezTo>
                        <a:pt x="104" y="189"/>
                        <a:pt x="91" y="201"/>
                        <a:pt x="92" y="212"/>
                      </a:cubicBezTo>
                      <a:cubicBezTo>
                        <a:pt x="94" y="223"/>
                        <a:pt x="99" y="256"/>
                        <a:pt x="72" y="223"/>
                      </a:cubicBezTo>
                      <a:cubicBezTo>
                        <a:pt x="46" y="189"/>
                        <a:pt x="27" y="189"/>
                        <a:pt x="27" y="189"/>
                      </a:cubicBezTo>
                      <a:cubicBezTo>
                        <a:pt x="27" y="189"/>
                        <a:pt x="24" y="225"/>
                        <a:pt x="24" y="233"/>
                      </a:cubicBezTo>
                      <a:cubicBezTo>
                        <a:pt x="24" y="241"/>
                        <a:pt x="18" y="256"/>
                        <a:pt x="18" y="256"/>
                      </a:cubicBezTo>
                      <a:cubicBezTo>
                        <a:pt x="24" y="247"/>
                        <a:pt x="36" y="245"/>
                        <a:pt x="36" y="245"/>
                      </a:cubicBezTo>
                      <a:cubicBezTo>
                        <a:pt x="36" y="245"/>
                        <a:pt x="79" y="265"/>
                        <a:pt x="111" y="293"/>
                      </a:cubicBezTo>
                      <a:cubicBezTo>
                        <a:pt x="143" y="321"/>
                        <a:pt x="110" y="336"/>
                        <a:pt x="110" y="336"/>
                      </a:cubicBezTo>
                      <a:cubicBezTo>
                        <a:pt x="110" y="336"/>
                        <a:pt x="63" y="348"/>
                        <a:pt x="39" y="339"/>
                      </a:cubicBezTo>
                      <a:cubicBezTo>
                        <a:pt x="15" y="329"/>
                        <a:pt x="0" y="315"/>
                        <a:pt x="0" y="315"/>
                      </a:cubicBezTo>
                      <a:cubicBezTo>
                        <a:pt x="19" y="387"/>
                        <a:pt x="103" y="399"/>
                        <a:pt x="118" y="395"/>
                      </a:cubicBezTo>
                      <a:cubicBezTo>
                        <a:pt x="132" y="391"/>
                        <a:pt x="187" y="336"/>
                        <a:pt x="203" y="352"/>
                      </a:cubicBezTo>
                      <a:cubicBezTo>
                        <a:pt x="219" y="368"/>
                        <a:pt x="311" y="403"/>
                        <a:pt x="311" y="403"/>
                      </a:cubicBezTo>
                      <a:cubicBezTo>
                        <a:pt x="311" y="403"/>
                        <a:pt x="339" y="425"/>
                        <a:pt x="347" y="404"/>
                      </a:cubicBezTo>
                      <a:cubicBezTo>
                        <a:pt x="367" y="371"/>
                        <a:pt x="291" y="336"/>
                        <a:pt x="291" y="336"/>
                      </a:cubicBezTo>
                      <a:close/>
                      <a:moveTo>
                        <a:pt x="150" y="272"/>
                      </a:moveTo>
                      <a:cubicBezTo>
                        <a:pt x="142" y="269"/>
                        <a:pt x="131" y="255"/>
                        <a:pt x="131" y="248"/>
                      </a:cubicBezTo>
                      <a:cubicBezTo>
                        <a:pt x="131" y="248"/>
                        <a:pt x="171" y="228"/>
                        <a:pt x="172" y="251"/>
                      </a:cubicBezTo>
                      <a:cubicBezTo>
                        <a:pt x="174" y="273"/>
                        <a:pt x="158" y="275"/>
                        <a:pt x="150" y="2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Freeform 76"/>
                <p:cNvSpPr>
                  <a:spLocks/>
                </p:cNvSpPr>
                <p:nvPr/>
              </p:nvSpPr>
              <p:spPr bwMode="auto">
                <a:xfrm>
                  <a:off x="9091613" y="1884363"/>
                  <a:ext cx="712788" cy="741363"/>
                </a:xfrm>
                <a:custGeom>
                  <a:avLst/>
                  <a:gdLst>
                    <a:gd name="T0" fmla="*/ 32 w 464"/>
                    <a:gd name="T1" fmla="*/ 177 h 481"/>
                    <a:gd name="T2" fmla="*/ 87 w 464"/>
                    <a:gd name="T3" fmla="*/ 174 h 481"/>
                    <a:gd name="T4" fmla="*/ 149 w 464"/>
                    <a:gd name="T5" fmla="*/ 150 h 481"/>
                    <a:gd name="T6" fmla="*/ 175 w 464"/>
                    <a:gd name="T7" fmla="*/ 84 h 481"/>
                    <a:gd name="T8" fmla="*/ 181 w 464"/>
                    <a:gd name="T9" fmla="*/ 40 h 481"/>
                    <a:gd name="T10" fmla="*/ 153 w 464"/>
                    <a:gd name="T11" fmla="*/ 12 h 481"/>
                    <a:gd name="T12" fmla="*/ 209 w 464"/>
                    <a:gd name="T13" fmla="*/ 16 h 481"/>
                    <a:gd name="T14" fmla="*/ 240 w 464"/>
                    <a:gd name="T15" fmla="*/ 89 h 481"/>
                    <a:gd name="T16" fmla="*/ 231 w 464"/>
                    <a:gd name="T17" fmla="*/ 133 h 481"/>
                    <a:gd name="T18" fmla="*/ 327 w 464"/>
                    <a:gd name="T19" fmla="*/ 152 h 481"/>
                    <a:gd name="T20" fmla="*/ 317 w 464"/>
                    <a:gd name="T21" fmla="*/ 206 h 481"/>
                    <a:gd name="T22" fmla="*/ 260 w 464"/>
                    <a:gd name="T23" fmla="*/ 216 h 481"/>
                    <a:gd name="T24" fmla="*/ 253 w 464"/>
                    <a:gd name="T25" fmla="*/ 264 h 481"/>
                    <a:gd name="T26" fmla="*/ 364 w 464"/>
                    <a:gd name="T27" fmla="*/ 325 h 481"/>
                    <a:gd name="T28" fmla="*/ 453 w 464"/>
                    <a:gd name="T29" fmla="*/ 382 h 481"/>
                    <a:gd name="T30" fmla="*/ 347 w 464"/>
                    <a:gd name="T31" fmla="*/ 381 h 481"/>
                    <a:gd name="T32" fmla="*/ 203 w 464"/>
                    <a:gd name="T33" fmla="*/ 296 h 481"/>
                    <a:gd name="T34" fmla="*/ 169 w 464"/>
                    <a:gd name="T35" fmla="*/ 432 h 481"/>
                    <a:gd name="T36" fmla="*/ 32 w 464"/>
                    <a:gd name="T37" fmla="*/ 425 h 481"/>
                    <a:gd name="T38" fmla="*/ 24 w 464"/>
                    <a:gd name="T39" fmla="*/ 332 h 481"/>
                    <a:gd name="T40" fmla="*/ 113 w 464"/>
                    <a:gd name="T41" fmla="*/ 317 h 481"/>
                    <a:gd name="T42" fmla="*/ 124 w 464"/>
                    <a:gd name="T43" fmla="*/ 256 h 481"/>
                    <a:gd name="T44" fmla="*/ 32 w 464"/>
                    <a:gd name="T45" fmla="*/ 177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481">
                      <a:moveTo>
                        <a:pt x="32" y="177"/>
                      </a:moveTo>
                      <a:cubicBezTo>
                        <a:pt x="32" y="177"/>
                        <a:pt x="75" y="181"/>
                        <a:pt x="87" y="174"/>
                      </a:cubicBezTo>
                      <a:cubicBezTo>
                        <a:pt x="99" y="168"/>
                        <a:pt x="143" y="154"/>
                        <a:pt x="149" y="150"/>
                      </a:cubicBezTo>
                      <a:cubicBezTo>
                        <a:pt x="156" y="146"/>
                        <a:pt x="175" y="96"/>
                        <a:pt x="175" y="84"/>
                      </a:cubicBezTo>
                      <a:cubicBezTo>
                        <a:pt x="175" y="72"/>
                        <a:pt x="189" y="53"/>
                        <a:pt x="181" y="40"/>
                      </a:cubicBezTo>
                      <a:cubicBezTo>
                        <a:pt x="173" y="26"/>
                        <a:pt x="153" y="12"/>
                        <a:pt x="153" y="12"/>
                      </a:cubicBezTo>
                      <a:cubicBezTo>
                        <a:pt x="153" y="12"/>
                        <a:pt x="181" y="0"/>
                        <a:pt x="209" y="16"/>
                      </a:cubicBezTo>
                      <a:cubicBezTo>
                        <a:pt x="237" y="32"/>
                        <a:pt x="244" y="65"/>
                        <a:pt x="240" y="89"/>
                      </a:cubicBezTo>
                      <a:cubicBezTo>
                        <a:pt x="236" y="113"/>
                        <a:pt x="231" y="133"/>
                        <a:pt x="231" y="133"/>
                      </a:cubicBezTo>
                      <a:cubicBezTo>
                        <a:pt x="231" y="133"/>
                        <a:pt x="297" y="113"/>
                        <a:pt x="327" y="152"/>
                      </a:cubicBezTo>
                      <a:cubicBezTo>
                        <a:pt x="356" y="190"/>
                        <a:pt x="341" y="206"/>
                        <a:pt x="317" y="206"/>
                      </a:cubicBezTo>
                      <a:cubicBezTo>
                        <a:pt x="293" y="206"/>
                        <a:pt x="268" y="214"/>
                        <a:pt x="260" y="216"/>
                      </a:cubicBezTo>
                      <a:cubicBezTo>
                        <a:pt x="252" y="217"/>
                        <a:pt x="209" y="230"/>
                        <a:pt x="253" y="264"/>
                      </a:cubicBezTo>
                      <a:cubicBezTo>
                        <a:pt x="297" y="297"/>
                        <a:pt x="336" y="318"/>
                        <a:pt x="364" y="325"/>
                      </a:cubicBezTo>
                      <a:cubicBezTo>
                        <a:pt x="392" y="332"/>
                        <a:pt x="464" y="344"/>
                        <a:pt x="453" y="382"/>
                      </a:cubicBezTo>
                      <a:cubicBezTo>
                        <a:pt x="443" y="421"/>
                        <a:pt x="383" y="400"/>
                        <a:pt x="347" y="381"/>
                      </a:cubicBezTo>
                      <a:cubicBezTo>
                        <a:pt x="311" y="362"/>
                        <a:pt x="213" y="301"/>
                        <a:pt x="203" y="296"/>
                      </a:cubicBezTo>
                      <a:cubicBezTo>
                        <a:pt x="203" y="296"/>
                        <a:pt x="193" y="404"/>
                        <a:pt x="169" y="432"/>
                      </a:cubicBezTo>
                      <a:cubicBezTo>
                        <a:pt x="145" y="460"/>
                        <a:pt x="69" y="481"/>
                        <a:pt x="32" y="425"/>
                      </a:cubicBezTo>
                      <a:cubicBezTo>
                        <a:pt x="0" y="357"/>
                        <a:pt x="24" y="332"/>
                        <a:pt x="24" y="332"/>
                      </a:cubicBezTo>
                      <a:cubicBezTo>
                        <a:pt x="24" y="332"/>
                        <a:pt x="100" y="354"/>
                        <a:pt x="113" y="317"/>
                      </a:cubicBezTo>
                      <a:cubicBezTo>
                        <a:pt x="127" y="280"/>
                        <a:pt x="124" y="256"/>
                        <a:pt x="124" y="256"/>
                      </a:cubicBezTo>
                      <a:cubicBezTo>
                        <a:pt x="124" y="256"/>
                        <a:pt x="65" y="266"/>
                        <a:pt x="3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" name="Freeform 77"/>
                <p:cNvSpPr>
                  <a:spLocks/>
                </p:cNvSpPr>
                <p:nvPr/>
              </p:nvSpPr>
              <p:spPr bwMode="auto">
                <a:xfrm>
                  <a:off x="9883776" y="1816101"/>
                  <a:ext cx="776288" cy="704850"/>
                </a:xfrm>
                <a:custGeom>
                  <a:avLst/>
                  <a:gdLst>
                    <a:gd name="T0" fmla="*/ 78 w 506"/>
                    <a:gd name="T1" fmla="*/ 154 h 457"/>
                    <a:gd name="T2" fmla="*/ 18 w 506"/>
                    <a:gd name="T3" fmla="*/ 372 h 457"/>
                    <a:gd name="T4" fmla="*/ 0 w 506"/>
                    <a:gd name="T5" fmla="*/ 406 h 457"/>
                    <a:gd name="T6" fmla="*/ 42 w 506"/>
                    <a:gd name="T7" fmla="*/ 441 h 457"/>
                    <a:gd name="T8" fmla="*/ 56 w 506"/>
                    <a:gd name="T9" fmla="*/ 416 h 457"/>
                    <a:gd name="T10" fmla="*/ 85 w 506"/>
                    <a:gd name="T11" fmla="*/ 268 h 457"/>
                    <a:gd name="T12" fmla="*/ 274 w 506"/>
                    <a:gd name="T13" fmla="*/ 193 h 457"/>
                    <a:gd name="T14" fmla="*/ 376 w 506"/>
                    <a:gd name="T15" fmla="*/ 193 h 457"/>
                    <a:gd name="T16" fmla="*/ 381 w 506"/>
                    <a:gd name="T17" fmla="*/ 236 h 457"/>
                    <a:gd name="T18" fmla="*/ 425 w 506"/>
                    <a:gd name="T19" fmla="*/ 270 h 457"/>
                    <a:gd name="T20" fmla="*/ 468 w 506"/>
                    <a:gd name="T21" fmla="*/ 196 h 457"/>
                    <a:gd name="T22" fmla="*/ 404 w 506"/>
                    <a:gd name="T23" fmla="*/ 150 h 457"/>
                    <a:gd name="T24" fmla="*/ 296 w 506"/>
                    <a:gd name="T25" fmla="*/ 149 h 457"/>
                    <a:gd name="T26" fmla="*/ 356 w 506"/>
                    <a:gd name="T27" fmla="*/ 57 h 457"/>
                    <a:gd name="T28" fmla="*/ 276 w 506"/>
                    <a:gd name="T29" fmla="*/ 25 h 457"/>
                    <a:gd name="T30" fmla="*/ 242 w 506"/>
                    <a:gd name="T31" fmla="*/ 57 h 457"/>
                    <a:gd name="T32" fmla="*/ 161 w 506"/>
                    <a:gd name="T33" fmla="*/ 82 h 457"/>
                    <a:gd name="T34" fmla="*/ 136 w 506"/>
                    <a:gd name="T35" fmla="*/ 68 h 457"/>
                    <a:gd name="T36" fmla="*/ 142 w 506"/>
                    <a:gd name="T37" fmla="*/ 124 h 457"/>
                    <a:gd name="T38" fmla="*/ 180 w 506"/>
                    <a:gd name="T39" fmla="*/ 113 h 457"/>
                    <a:gd name="T40" fmla="*/ 216 w 506"/>
                    <a:gd name="T41" fmla="*/ 90 h 457"/>
                    <a:gd name="T42" fmla="*/ 257 w 506"/>
                    <a:gd name="T43" fmla="*/ 97 h 457"/>
                    <a:gd name="T44" fmla="*/ 270 w 506"/>
                    <a:gd name="T45" fmla="*/ 52 h 457"/>
                    <a:gd name="T46" fmla="*/ 305 w 506"/>
                    <a:gd name="T47" fmla="*/ 37 h 457"/>
                    <a:gd name="T48" fmla="*/ 281 w 506"/>
                    <a:gd name="T49" fmla="*/ 89 h 457"/>
                    <a:gd name="T50" fmla="*/ 185 w 506"/>
                    <a:gd name="T51" fmla="*/ 190 h 457"/>
                    <a:gd name="T52" fmla="*/ 97 w 506"/>
                    <a:gd name="T53" fmla="*/ 217 h 457"/>
                    <a:gd name="T54" fmla="*/ 78 w 506"/>
                    <a:gd name="T55" fmla="*/ 15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06" h="457">
                      <a:moveTo>
                        <a:pt x="78" y="154"/>
                      </a:moveTo>
                      <a:cubicBezTo>
                        <a:pt x="78" y="154"/>
                        <a:pt x="28" y="345"/>
                        <a:pt x="18" y="372"/>
                      </a:cubicBezTo>
                      <a:cubicBezTo>
                        <a:pt x="9" y="398"/>
                        <a:pt x="0" y="406"/>
                        <a:pt x="0" y="406"/>
                      </a:cubicBezTo>
                      <a:cubicBezTo>
                        <a:pt x="0" y="406"/>
                        <a:pt x="4" y="434"/>
                        <a:pt x="42" y="441"/>
                      </a:cubicBezTo>
                      <a:cubicBezTo>
                        <a:pt x="42" y="441"/>
                        <a:pt x="50" y="457"/>
                        <a:pt x="56" y="416"/>
                      </a:cubicBezTo>
                      <a:cubicBezTo>
                        <a:pt x="61" y="374"/>
                        <a:pt x="78" y="270"/>
                        <a:pt x="85" y="268"/>
                      </a:cubicBezTo>
                      <a:cubicBezTo>
                        <a:pt x="92" y="265"/>
                        <a:pt x="256" y="198"/>
                        <a:pt x="274" y="193"/>
                      </a:cubicBezTo>
                      <a:cubicBezTo>
                        <a:pt x="293" y="188"/>
                        <a:pt x="356" y="181"/>
                        <a:pt x="376" y="193"/>
                      </a:cubicBezTo>
                      <a:cubicBezTo>
                        <a:pt x="396" y="205"/>
                        <a:pt x="394" y="230"/>
                        <a:pt x="381" y="236"/>
                      </a:cubicBezTo>
                      <a:cubicBezTo>
                        <a:pt x="381" y="236"/>
                        <a:pt x="372" y="281"/>
                        <a:pt x="425" y="270"/>
                      </a:cubicBezTo>
                      <a:cubicBezTo>
                        <a:pt x="478" y="260"/>
                        <a:pt x="506" y="241"/>
                        <a:pt x="468" y="196"/>
                      </a:cubicBezTo>
                      <a:cubicBezTo>
                        <a:pt x="429" y="150"/>
                        <a:pt x="404" y="150"/>
                        <a:pt x="404" y="150"/>
                      </a:cubicBezTo>
                      <a:cubicBezTo>
                        <a:pt x="296" y="149"/>
                        <a:pt x="296" y="149"/>
                        <a:pt x="296" y="149"/>
                      </a:cubicBezTo>
                      <a:cubicBezTo>
                        <a:pt x="296" y="149"/>
                        <a:pt x="353" y="84"/>
                        <a:pt x="356" y="57"/>
                      </a:cubicBezTo>
                      <a:cubicBezTo>
                        <a:pt x="358" y="30"/>
                        <a:pt x="321" y="0"/>
                        <a:pt x="276" y="25"/>
                      </a:cubicBezTo>
                      <a:cubicBezTo>
                        <a:pt x="242" y="57"/>
                        <a:pt x="242" y="57"/>
                        <a:pt x="242" y="57"/>
                      </a:cubicBezTo>
                      <a:cubicBezTo>
                        <a:pt x="242" y="57"/>
                        <a:pt x="214" y="36"/>
                        <a:pt x="161" y="82"/>
                      </a:cubicBezTo>
                      <a:cubicBezTo>
                        <a:pt x="161" y="82"/>
                        <a:pt x="138" y="78"/>
                        <a:pt x="136" y="68"/>
                      </a:cubicBezTo>
                      <a:cubicBezTo>
                        <a:pt x="136" y="68"/>
                        <a:pt x="118" y="101"/>
                        <a:pt x="142" y="124"/>
                      </a:cubicBezTo>
                      <a:cubicBezTo>
                        <a:pt x="166" y="146"/>
                        <a:pt x="181" y="132"/>
                        <a:pt x="180" y="113"/>
                      </a:cubicBezTo>
                      <a:cubicBezTo>
                        <a:pt x="178" y="94"/>
                        <a:pt x="202" y="44"/>
                        <a:pt x="216" y="90"/>
                      </a:cubicBezTo>
                      <a:cubicBezTo>
                        <a:pt x="257" y="97"/>
                        <a:pt x="257" y="97"/>
                        <a:pt x="257" y="97"/>
                      </a:cubicBezTo>
                      <a:cubicBezTo>
                        <a:pt x="257" y="97"/>
                        <a:pt x="261" y="60"/>
                        <a:pt x="270" y="52"/>
                      </a:cubicBezTo>
                      <a:cubicBezTo>
                        <a:pt x="280" y="44"/>
                        <a:pt x="297" y="29"/>
                        <a:pt x="305" y="37"/>
                      </a:cubicBezTo>
                      <a:cubicBezTo>
                        <a:pt x="313" y="45"/>
                        <a:pt x="301" y="64"/>
                        <a:pt x="281" y="89"/>
                      </a:cubicBezTo>
                      <a:cubicBezTo>
                        <a:pt x="261" y="114"/>
                        <a:pt x="217" y="174"/>
                        <a:pt x="185" y="190"/>
                      </a:cubicBezTo>
                      <a:cubicBezTo>
                        <a:pt x="153" y="206"/>
                        <a:pt x="97" y="217"/>
                        <a:pt x="97" y="217"/>
                      </a:cubicBezTo>
                      <a:cubicBezTo>
                        <a:pt x="97" y="217"/>
                        <a:pt x="121" y="166"/>
                        <a:pt x="78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4" name="Freeform 78"/>
                <p:cNvSpPr>
                  <a:spLocks/>
                </p:cNvSpPr>
                <p:nvPr/>
              </p:nvSpPr>
              <p:spPr bwMode="auto">
                <a:xfrm>
                  <a:off x="10123488" y="2149476"/>
                  <a:ext cx="433388" cy="592138"/>
                </a:xfrm>
                <a:custGeom>
                  <a:avLst/>
                  <a:gdLst>
                    <a:gd name="T0" fmla="*/ 2 w 282"/>
                    <a:gd name="T1" fmla="*/ 54 h 384"/>
                    <a:gd name="T2" fmla="*/ 17 w 282"/>
                    <a:gd name="T3" fmla="*/ 57 h 384"/>
                    <a:gd name="T4" fmla="*/ 52 w 282"/>
                    <a:gd name="T5" fmla="*/ 46 h 384"/>
                    <a:gd name="T6" fmla="*/ 128 w 282"/>
                    <a:gd name="T7" fmla="*/ 16 h 384"/>
                    <a:gd name="T8" fmla="*/ 198 w 282"/>
                    <a:gd name="T9" fmla="*/ 29 h 384"/>
                    <a:gd name="T10" fmla="*/ 174 w 282"/>
                    <a:gd name="T11" fmla="*/ 85 h 384"/>
                    <a:gd name="T12" fmla="*/ 174 w 282"/>
                    <a:gd name="T13" fmla="*/ 106 h 384"/>
                    <a:gd name="T14" fmla="*/ 263 w 282"/>
                    <a:gd name="T15" fmla="*/ 118 h 384"/>
                    <a:gd name="T16" fmla="*/ 266 w 282"/>
                    <a:gd name="T17" fmla="*/ 168 h 384"/>
                    <a:gd name="T18" fmla="*/ 195 w 282"/>
                    <a:gd name="T19" fmla="*/ 168 h 384"/>
                    <a:gd name="T20" fmla="*/ 181 w 282"/>
                    <a:gd name="T21" fmla="*/ 185 h 384"/>
                    <a:gd name="T22" fmla="*/ 137 w 282"/>
                    <a:gd name="T23" fmla="*/ 365 h 384"/>
                    <a:gd name="T24" fmla="*/ 19 w 282"/>
                    <a:gd name="T25" fmla="*/ 239 h 384"/>
                    <a:gd name="T26" fmla="*/ 116 w 282"/>
                    <a:gd name="T27" fmla="*/ 279 h 384"/>
                    <a:gd name="T28" fmla="*/ 137 w 282"/>
                    <a:gd name="T29" fmla="*/ 181 h 384"/>
                    <a:gd name="T30" fmla="*/ 49 w 282"/>
                    <a:gd name="T31" fmla="*/ 210 h 384"/>
                    <a:gd name="T32" fmla="*/ 0 w 282"/>
                    <a:gd name="T33" fmla="*/ 152 h 384"/>
                    <a:gd name="T34" fmla="*/ 39 w 282"/>
                    <a:gd name="T35" fmla="*/ 136 h 384"/>
                    <a:gd name="T36" fmla="*/ 91 w 282"/>
                    <a:gd name="T37" fmla="*/ 130 h 384"/>
                    <a:gd name="T38" fmla="*/ 110 w 282"/>
                    <a:gd name="T39" fmla="*/ 122 h 384"/>
                    <a:gd name="T40" fmla="*/ 114 w 282"/>
                    <a:gd name="T41" fmla="*/ 84 h 384"/>
                    <a:gd name="T42" fmla="*/ 105 w 282"/>
                    <a:gd name="T43" fmla="*/ 55 h 384"/>
                    <a:gd name="T44" fmla="*/ 40 w 282"/>
                    <a:gd name="T45" fmla="*/ 97 h 384"/>
                    <a:gd name="T46" fmla="*/ 2 w 282"/>
                    <a:gd name="T47" fmla="*/ 5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384">
                      <a:moveTo>
                        <a:pt x="2" y="54"/>
                      </a:moveTo>
                      <a:cubicBezTo>
                        <a:pt x="2" y="54"/>
                        <a:pt x="9" y="52"/>
                        <a:pt x="17" y="57"/>
                      </a:cubicBezTo>
                      <a:cubicBezTo>
                        <a:pt x="25" y="62"/>
                        <a:pt x="44" y="53"/>
                        <a:pt x="52" y="46"/>
                      </a:cubicBezTo>
                      <a:cubicBezTo>
                        <a:pt x="60" y="40"/>
                        <a:pt x="113" y="20"/>
                        <a:pt x="128" y="16"/>
                      </a:cubicBezTo>
                      <a:cubicBezTo>
                        <a:pt x="142" y="12"/>
                        <a:pt x="186" y="0"/>
                        <a:pt x="198" y="29"/>
                      </a:cubicBezTo>
                      <a:cubicBezTo>
                        <a:pt x="210" y="58"/>
                        <a:pt x="180" y="77"/>
                        <a:pt x="174" y="85"/>
                      </a:cubicBezTo>
                      <a:cubicBezTo>
                        <a:pt x="169" y="93"/>
                        <a:pt x="174" y="106"/>
                        <a:pt x="174" y="106"/>
                      </a:cubicBezTo>
                      <a:cubicBezTo>
                        <a:pt x="174" y="106"/>
                        <a:pt x="249" y="100"/>
                        <a:pt x="263" y="118"/>
                      </a:cubicBezTo>
                      <a:cubicBezTo>
                        <a:pt x="263" y="118"/>
                        <a:pt x="282" y="150"/>
                        <a:pt x="266" y="168"/>
                      </a:cubicBezTo>
                      <a:cubicBezTo>
                        <a:pt x="249" y="186"/>
                        <a:pt x="203" y="164"/>
                        <a:pt x="195" y="168"/>
                      </a:cubicBezTo>
                      <a:cubicBezTo>
                        <a:pt x="187" y="172"/>
                        <a:pt x="181" y="168"/>
                        <a:pt x="181" y="185"/>
                      </a:cubicBezTo>
                      <a:cubicBezTo>
                        <a:pt x="181" y="202"/>
                        <a:pt x="185" y="346"/>
                        <a:pt x="137" y="365"/>
                      </a:cubicBezTo>
                      <a:cubicBezTo>
                        <a:pt x="89" y="384"/>
                        <a:pt x="14" y="288"/>
                        <a:pt x="19" y="239"/>
                      </a:cubicBezTo>
                      <a:cubicBezTo>
                        <a:pt x="19" y="239"/>
                        <a:pt x="87" y="288"/>
                        <a:pt x="116" y="279"/>
                      </a:cubicBezTo>
                      <a:cubicBezTo>
                        <a:pt x="145" y="270"/>
                        <a:pt x="138" y="187"/>
                        <a:pt x="137" y="181"/>
                      </a:cubicBezTo>
                      <a:cubicBezTo>
                        <a:pt x="136" y="175"/>
                        <a:pt x="62" y="209"/>
                        <a:pt x="49" y="210"/>
                      </a:cubicBezTo>
                      <a:cubicBezTo>
                        <a:pt x="36" y="211"/>
                        <a:pt x="0" y="170"/>
                        <a:pt x="0" y="152"/>
                      </a:cubicBezTo>
                      <a:cubicBezTo>
                        <a:pt x="0" y="134"/>
                        <a:pt x="21" y="127"/>
                        <a:pt x="39" y="136"/>
                      </a:cubicBezTo>
                      <a:cubicBezTo>
                        <a:pt x="57" y="145"/>
                        <a:pt x="87" y="133"/>
                        <a:pt x="91" y="130"/>
                      </a:cubicBezTo>
                      <a:cubicBezTo>
                        <a:pt x="95" y="127"/>
                        <a:pt x="107" y="122"/>
                        <a:pt x="110" y="122"/>
                      </a:cubicBezTo>
                      <a:cubicBezTo>
                        <a:pt x="113" y="122"/>
                        <a:pt x="114" y="87"/>
                        <a:pt x="114" y="84"/>
                      </a:cubicBezTo>
                      <a:cubicBezTo>
                        <a:pt x="114" y="81"/>
                        <a:pt x="167" y="20"/>
                        <a:pt x="105" y="55"/>
                      </a:cubicBezTo>
                      <a:cubicBezTo>
                        <a:pt x="43" y="90"/>
                        <a:pt x="45" y="97"/>
                        <a:pt x="40" y="97"/>
                      </a:cubicBezTo>
                      <a:cubicBezTo>
                        <a:pt x="35" y="97"/>
                        <a:pt x="7" y="86"/>
                        <a:pt x="2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sp>
        <p:nvSpPr>
          <p:cNvPr id="88" name="矩形 87"/>
          <p:cNvSpPr/>
          <p:nvPr userDrawn="1"/>
        </p:nvSpPr>
        <p:spPr>
          <a:xfrm>
            <a:off x="2006600" y="2692400"/>
            <a:ext cx="9220200" cy="2679700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图片占位符 89"/>
          <p:cNvSpPr>
            <a:spLocks noGrp="1"/>
          </p:cNvSpPr>
          <p:nvPr>
            <p:ph type="pic" sz="quarter" idx="11"/>
          </p:nvPr>
        </p:nvSpPr>
        <p:spPr>
          <a:xfrm>
            <a:off x="736600" y="1566863"/>
            <a:ext cx="3081338" cy="4210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5578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正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图片占位符 89"/>
          <p:cNvSpPr>
            <a:spLocks noGrp="1"/>
          </p:cNvSpPr>
          <p:nvPr>
            <p:ph type="pic" sz="quarter" idx="11"/>
          </p:nvPr>
        </p:nvSpPr>
        <p:spPr>
          <a:xfrm>
            <a:off x="368299" y="1566863"/>
            <a:ext cx="11543506" cy="37925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96"/>
          <p:cNvSpPr>
            <a:spLocks noGrp="1"/>
          </p:cNvSpPr>
          <p:nvPr>
            <p:ph type="body" sz="quarter" idx="10"/>
          </p:nvPr>
        </p:nvSpPr>
        <p:spPr>
          <a:xfrm>
            <a:off x="477772" y="227214"/>
            <a:ext cx="5159545" cy="3525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368299" y="774702"/>
            <a:ext cx="1165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直角三角形 2"/>
          <p:cNvSpPr/>
          <p:nvPr userDrawn="1"/>
        </p:nvSpPr>
        <p:spPr>
          <a:xfrm rot="10800000" flipH="1">
            <a:off x="0" y="0"/>
            <a:ext cx="736600" cy="736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9434735" y="214620"/>
            <a:ext cx="2593527" cy="413042"/>
            <a:chOff x="9484204" y="6156095"/>
            <a:chExt cx="2593527" cy="413032"/>
          </a:xfrm>
        </p:grpSpPr>
        <p:grpSp>
          <p:nvGrpSpPr>
            <p:cNvPr id="7" name="组合 6"/>
            <p:cNvGrpSpPr/>
            <p:nvPr/>
          </p:nvGrpSpPr>
          <p:grpSpPr>
            <a:xfrm>
              <a:off x="9484204" y="6156095"/>
              <a:ext cx="392243" cy="393549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4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910764" y="6171271"/>
              <a:ext cx="2166967" cy="397856"/>
              <a:chOff x="6687090" y="2437568"/>
              <a:chExt cx="3800870" cy="697845"/>
            </a:xfrm>
            <a:solidFill>
              <a:schemeClr val="accent1"/>
            </a:solidFill>
          </p:grpSpPr>
          <p:sp>
            <p:nvSpPr>
              <p:cNvPr id="9" name="文本框 8"/>
              <p:cNvSpPr txBox="1"/>
              <p:nvPr/>
            </p:nvSpPr>
            <p:spPr>
              <a:xfrm>
                <a:off x="6687090" y="2865493"/>
                <a:ext cx="3800870" cy="26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GUNLIN UNIVERSITY OF ELECTRONIC TECHNOLOGY</a:t>
                </a:r>
                <a:endParaRPr lang="zh-CN" altLang="en-US" sz="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6851761" y="2437568"/>
                <a:ext cx="3620338" cy="470381"/>
                <a:chOff x="3451226" y="1804988"/>
                <a:chExt cx="7208838" cy="936626"/>
              </a:xfrm>
              <a:grpFill/>
            </p:grpSpPr>
            <p:sp>
              <p:nvSpPr>
                <p:cNvPr id="11" name="Freeform 65"/>
                <p:cNvSpPr>
                  <a:spLocks/>
                </p:cNvSpPr>
                <p:nvPr/>
              </p:nvSpPr>
              <p:spPr bwMode="auto">
                <a:xfrm>
                  <a:off x="3451226" y="1876426"/>
                  <a:ext cx="490538" cy="728663"/>
                </a:xfrm>
                <a:custGeom>
                  <a:avLst/>
                  <a:gdLst>
                    <a:gd name="T0" fmla="*/ 184 w 319"/>
                    <a:gd name="T1" fmla="*/ 100 h 473"/>
                    <a:gd name="T2" fmla="*/ 222 w 319"/>
                    <a:gd name="T3" fmla="*/ 20 h 473"/>
                    <a:gd name="T4" fmla="*/ 256 w 319"/>
                    <a:gd name="T5" fmla="*/ 38 h 473"/>
                    <a:gd name="T6" fmla="*/ 267 w 319"/>
                    <a:gd name="T7" fmla="*/ 91 h 473"/>
                    <a:gd name="T8" fmla="*/ 318 w 319"/>
                    <a:gd name="T9" fmla="*/ 126 h 473"/>
                    <a:gd name="T10" fmla="*/ 289 w 319"/>
                    <a:gd name="T11" fmla="*/ 156 h 473"/>
                    <a:gd name="T12" fmla="*/ 209 w 319"/>
                    <a:gd name="T13" fmla="*/ 209 h 473"/>
                    <a:gd name="T14" fmla="*/ 216 w 319"/>
                    <a:gd name="T15" fmla="*/ 245 h 473"/>
                    <a:gd name="T16" fmla="*/ 275 w 319"/>
                    <a:gd name="T17" fmla="*/ 209 h 473"/>
                    <a:gd name="T18" fmla="*/ 271 w 319"/>
                    <a:gd name="T19" fmla="*/ 257 h 473"/>
                    <a:gd name="T20" fmla="*/ 199 w 319"/>
                    <a:gd name="T21" fmla="*/ 321 h 473"/>
                    <a:gd name="T22" fmla="*/ 189 w 319"/>
                    <a:gd name="T23" fmla="*/ 472 h 473"/>
                    <a:gd name="T24" fmla="*/ 146 w 319"/>
                    <a:gd name="T25" fmla="*/ 458 h 473"/>
                    <a:gd name="T26" fmla="*/ 130 w 319"/>
                    <a:gd name="T27" fmla="*/ 418 h 473"/>
                    <a:gd name="T28" fmla="*/ 128 w 319"/>
                    <a:gd name="T29" fmla="*/ 374 h 473"/>
                    <a:gd name="T30" fmla="*/ 101 w 319"/>
                    <a:gd name="T31" fmla="*/ 382 h 473"/>
                    <a:gd name="T32" fmla="*/ 44 w 319"/>
                    <a:gd name="T33" fmla="*/ 399 h 473"/>
                    <a:gd name="T34" fmla="*/ 45 w 319"/>
                    <a:gd name="T35" fmla="*/ 335 h 473"/>
                    <a:gd name="T36" fmla="*/ 109 w 319"/>
                    <a:gd name="T37" fmla="*/ 272 h 473"/>
                    <a:gd name="T38" fmla="*/ 152 w 319"/>
                    <a:gd name="T39" fmla="*/ 244 h 473"/>
                    <a:gd name="T40" fmla="*/ 137 w 319"/>
                    <a:gd name="T41" fmla="*/ 211 h 473"/>
                    <a:gd name="T42" fmla="*/ 26 w 319"/>
                    <a:gd name="T43" fmla="*/ 201 h 473"/>
                    <a:gd name="T44" fmla="*/ 29 w 319"/>
                    <a:gd name="T45" fmla="*/ 158 h 473"/>
                    <a:gd name="T46" fmla="*/ 184 w 319"/>
                    <a:gd name="T47" fmla="*/ 10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9" h="473">
                      <a:moveTo>
                        <a:pt x="184" y="100"/>
                      </a:moveTo>
                      <a:cubicBezTo>
                        <a:pt x="184" y="100"/>
                        <a:pt x="208" y="40"/>
                        <a:pt x="222" y="20"/>
                      </a:cubicBezTo>
                      <a:cubicBezTo>
                        <a:pt x="236" y="0"/>
                        <a:pt x="256" y="10"/>
                        <a:pt x="256" y="38"/>
                      </a:cubicBezTo>
                      <a:cubicBezTo>
                        <a:pt x="256" y="66"/>
                        <a:pt x="249" y="78"/>
                        <a:pt x="267" y="91"/>
                      </a:cubicBezTo>
                      <a:cubicBezTo>
                        <a:pt x="285" y="104"/>
                        <a:pt x="318" y="110"/>
                        <a:pt x="318" y="126"/>
                      </a:cubicBezTo>
                      <a:cubicBezTo>
                        <a:pt x="318" y="142"/>
                        <a:pt x="319" y="145"/>
                        <a:pt x="289" y="156"/>
                      </a:cubicBezTo>
                      <a:cubicBezTo>
                        <a:pt x="259" y="167"/>
                        <a:pt x="214" y="188"/>
                        <a:pt x="209" y="209"/>
                      </a:cubicBezTo>
                      <a:cubicBezTo>
                        <a:pt x="204" y="230"/>
                        <a:pt x="197" y="257"/>
                        <a:pt x="216" y="245"/>
                      </a:cubicBezTo>
                      <a:cubicBezTo>
                        <a:pt x="235" y="233"/>
                        <a:pt x="271" y="214"/>
                        <a:pt x="275" y="209"/>
                      </a:cubicBezTo>
                      <a:cubicBezTo>
                        <a:pt x="279" y="204"/>
                        <a:pt x="281" y="243"/>
                        <a:pt x="271" y="257"/>
                      </a:cubicBezTo>
                      <a:cubicBezTo>
                        <a:pt x="261" y="271"/>
                        <a:pt x="205" y="311"/>
                        <a:pt x="199" y="321"/>
                      </a:cubicBezTo>
                      <a:cubicBezTo>
                        <a:pt x="193" y="331"/>
                        <a:pt x="188" y="439"/>
                        <a:pt x="189" y="472"/>
                      </a:cubicBezTo>
                      <a:cubicBezTo>
                        <a:pt x="189" y="472"/>
                        <a:pt x="154" y="473"/>
                        <a:pt x="146" y="458"/>
                      </a:cubicBezTo>
                      <a:cubicBezTo>
                        <a:pt x="138" y="443"/>
                        <a:pt x="130" y="423"/>
                        <a:pt x="130" y="418"/>
                      </a:cubicBezTo>
                      <a:cubicBezTo>
                        <a:pt x="130" y="413"/>
                        <a:pt x="128" y="374"/>
                        <a:pt x="128" y="374"/>
                      </a:cubicBezTo>
                      <a:cubicBezTo>
                        <a:pt x="128" y="374"/>
                        <a:pt x="107" y="371"/>
                        <a:pt x="101" y="382"/>
                      </a:cubicBezTo>
                      <a:cubicBezTo>
                        <a:pt x="95" y="393"/>
                        <a:pt x="58" y="415"/>
                        <a:pt x="44" y="399"/>
                      </a:cubicBezTo>
                      <a:cubicBezTo>
                        <a:pt x="30" y="383"/>
                        <a:pt x="31" y="351"/>
                        <a:pt x="45" y="335"/>
                      </a:cubicBezTo>
                      <a:cubicBezTo>
                        <a:pt x="59" y="319"/>
                        <a:pt x="105" y="276"/>
                        <a:pt x="109" y="272"/>
                      </a:cubicBezTo>
                      <a:cubicBezTo>
                        <a:pt x="113" y="268"/>
                        <a:pt x="151" y="255"/>
                        <a:pt x="152" y="244"/>
                      </a:cubicBezTo>
                      <a:cubicBezTo>
                        <a:pt x="153" y="233"/>
                        <a:pt x="163" y="198"/>
                        <a:pt x="137" y="211"/>
                      </a:cubicBezTo>
                      <a:cubicBezTo>
                        <a:pt x="115" y="222"/>
                        <a:pt x="50" y="234"/>
                        <a:pt x="26" y="201"/>
                      </a:cubicBezTo>
                      <a:cubicBezTo>
                        <a:pt x="2" y="168"/>
                        <a:pt x="0" y="149"/>
                        <a:pt x="29" y="158"/>
                      </a:cubicBezTo>
                      <a:cubicBezTo>
                        <a:pt x="58" y="167"/>
                        <a:pt x="166" y="119"/>
                        <a:pt x="184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" name="Freeform 66"/>
                <p:cNvSpPr>
                  <a:spLocks/>
                </p:cNvSpPr>
                <p:nvPr/>
              </p:nvSpPr>
              <p:spPr bwMode="auto">
                <a:xfrm>
                  <a:off x="3914776" y="1822451"/>
                  <a:ext cx="384175" cy="815975"/>
                </a:xfrm>
                <a:custGeom>
                  <a:avLst/>
                  <a:gdLst>
                    <a:gd name="T0" fmla="*/ 106 w 250"/>
                    <a:gd name="T1" fmla="*/ 118 h 529"/>
                    <a:gd name="T2" fmla="*/ 126 w 250"/>
                    <a:gd name="T3" fmla="*/ 34 h 529"/>
                    <a:gd name="T4" fmla="*/ 161 w 250"/>
                    <a:gd name="T5" fmla="*/ 20 h 529"/>
                    <a:gd name="T6" fmla="*/ 162 w 250"/>
                    <a:gd name="T7" fmla="*/ 69 h 529"/>
                    <a:gd name="T8" fmla="*/ 151 w 250"/>
                    <a:gd name="T9" fmla="*/ 111 h 529"/>
                    <a:gd name="T10" fmla="*/ 176 w 250"/>
                    <a:gd name="T11" fmla="*/ 110 h 529"/>
                    <a:gd name="T12" fmla="*/ 233 w 250"/>
                    <a:gd name="T13" fmla="*/ 96 h 529"/>
                    <a:gd name="T14" fmla="*/ 227 w 250"/>
                    <a:gd name="T15" fmla="*/ 125 h 529"/>
                    <a:gd name="T16" fmla="*/ 152 w 250"/>
                    <a:gd name="T17" fmla="*/ 139 h 529"/>
                    <a:gd name="T18" fmla="*/ 141 w 250"/>
                    <a:gd name="T19" fmla="*/ 162 h 529"/>
                    <a:gd name="T20" fmla="*/ 136 w 250"/>
                    <a:gd name="T21" fmla="*/ 206 h 529"/>
                    <a:gd name="T22" fmla="*/ 216 w 250"/>
                    <a:gd name="T23" fmla="*/ 217 h 529"/>
                    <a:gd name="T24" fmla="*/ 192 w 250"/>
                    <a:gd name="T25" fmla="*/ 250 h 529"/>
                    <a:gd name="T26" fmla="*/ 157 w 250"/>
                    <a:gd name="T27" fmla="*/ 256 h 529"/>
                    <a:gd name="T28" fmla="*/ 142 w 250"/>
                    <a:gd name="T29" fmla="*/ 297 h 529"/>
                    <a:gd name="T30" fmla="*/ 167 w 250"/>
                    <a:gd name="T31" fmla="*/ 324 h 529"/>
                    <a:gd name="T32" fmla="*/ 201 w 250"/>
                    <a:gd name="T33" fmla="*/ 381 h 529"/>
                    <a:gd name="T34" fmla="*/ 180 w 250"/>
                    <a:gd name="T35" fmla="*/ 436 h 529"/>
                    <a:gd name="T36" fmla="*/ 202 w 250"/>
                    <a:gd name="T37" fmla="*/ 508 h 529"/>
                    <a:gd name="T38" fmla="*/ 128 w 250"/>
                    <a:gd name="T39" fmla="*/ 489 h 529"/>
                    <a:gd name="T40" fmla="*/ 88 w 250"/>
                    <a:gd name="T41" fmla="*/ 473 h 529"/>
                    <a:gd name="T42" fmla="*/ 78 w 250"/>
                    <a:gd name="T43" fmla="*/ 401 h 529"/>
                    <a:gd name="T44" fmla="*/ 80 w 250"/>
                    <a:gd name="T45" fmla="*/ 362 h 529"/>
                    <a:gd name="T46" fmla="*/ 18 w 250"/>
                    <a:gd name="T47" fmla="*/ 345 h 529"/>
                    <a:gd name="T48" fmla="*/ 38 w 250"/>
                    <a:gd name="T49" fmla="*/ 317 h 529"/>
                    <a:gd name="T50" fmla="*/ 93 w 250"/>
                    <a:gd name="T51" fmla="*/ 320 h 529"/>
                    <a:gd name="T52" fmla="*/ 109 w 250"/>
                    <a:gd name="T53" fmla="*/ 276 h 529"/>
                    <a:gd name="T54" fmla="*/ 66 w 250"/>
                    <a:gd name="T55" fmla="*/ 261 h 529"/>
                    <a:gd name="T56" fmla="*/ 46 w 250"/>
                    <a:gd name="T57" fmla="*/ 273 h 529"/>
                    <a:gd name="T58" fmla="*/ 8 w 250"/>
                    <a:gd name="T59" fmla="*/ 273 h 529"/>
                    <a:gd name="T60" fmla="*/ 23 w 250"/>
                    <a:gd name="T61" fmla="*/ 231 h 529"/>
                    <a:gd name="T62" fmla="*/ 87 w 250"/>
                    <a:gd name="T63" fmla="*/ 211 h 529"/>
                    <a:gd name="T64" fmla="*/ 79 w 250"/>
                    <a:gd name="T65" fmla="*/ 168 h 529"/>
                    <a:gd name="T66" fmla="*/ 56 w 250"/>
                    <a:gd name="T67" fmla="*/ 139 h 529"/>
                    <a:gd name="T68" fmla="*/ 106 w 250"/>
                    <a:gd name="T69" fmla="*/ 118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529">
                      <a:moveTo>
                        <a:pt x="106" y="118"/>
                      </a:moveTo>
                      <a:cubicBezTo>
                        <a:pt x="106" y="118"/>
                        <a:pt x="119" y="47"/>
                        <a:pt x="126" y="34"/>
                      </a:cubicBezTo>
                      <a:cubicBezTo>
                        <a:pt x="133" y="21"/>
                        <a:pt x="148" y="0"/>
                        <a:pt x="161" y="20"/>
                      </a:cubicBezTo>
                      <a:cubicBezTo>
                        <a:pt x="174" y="40"/>
                        <a:pt x="173" y="53"/>
                        <a:pt x="162" y="69"/>
                      </a:cubicBezTo>
                      <a:cubicBezTo>
                        <a:pt x="151" y="85"/>
                        <a:pt x="151" y="107"/>
                        <a:pt x="151" y="111"/>
                      </a:cubicBezTo>
                      <a:cubicBezTo>
                        <a:pt x="151" y="115"/>
                        <a:pt x="170" y="112"/>
                        <a:pt x="176" y="110"/>
                      </a:cubicBezTo>
                      <a:cubicBezTo>
                        <a:pt x="201" y="99"/>
                        <a:pt x="221" y="92"/>
                        <a:pt x="233" y="96"/>
                      </a:cubicBezTo>
                      <a:cubicBezTo>
                        <a:pt x="242" y="99"/>
                        <a:pt x="250" y="113"/>
                        <a:pt x="227" y="125"/>
                      </a:cubicBezTo>
                      <a:cubicBezTo>
                        <a:pt x="188" y="147"/>
                        <a:pt x="152" y="139"/>
                        <a:pt x="152" y="139"/>
                      </a:cubicBezTo>
                      <a:cubicBezTo>
                        <a:pt x="152" y="139"/>
                        <a:pt x="145" y="142"/>
                        <a:pt x="141" y="162"/>
                      </a:cubicBezTo>
                      <a:cubicBezTo>
                        <a:pt x="137" y="182"/>
                        <a:pt x="136" y="206"/>
                        <a:pt x="136" y="206"/>
                      </a:cubicBezTo>
                      <a:cubicBezTo>
                        <a:pt x="136" y="206"/>
                        <a:pt x="206" y="204"/>
                        <a:pt x="216" y="217"/>
                      </a:cubicBezTo>
                      <a:cubicBezTo>
                        <a:pt x="226" y="230"/>
                        <a:pt x="226" y="265"/>
                        <a:pt x="192" y="250"/>
                      </a:cubicBezTo>
                      <a:cubicBezTo>
                        <a:pt x="167" y="243"/>
                        <a:pt x="167" y="246"/>
                        <a:pt x="157" y="256"/>
                      </a:cubicBezTo>
                      <a:cubicBezTo>
                        <a:pt x="147" y="266"/>
                        <a:pt x="136" y="273"/>
                        <a:pt x="142" y="297"/>
                      </a:cubicBezTo>
                      <a:cubicBezTo>
                        <a:pt x="148" y="321"/>
                        <a:pt x="154" y="322"/>
                        <a:pt x="167" y="324"/>
                      </a:cubicBezTo>
                      <a:cubicBezTo>
                        <a:pt x="180" y="326"/>
                        <a:pt x="219" y="339"/>
                        <a:pt x="201" y="381"/>
                      </a:cubicBezTo>
                      <a:cubicBezTo>
                        <a:pt x="201" y="381"/>
                        <a:pt x="158" y="418"/>
                        <a:pt x="180" y="436"/>
                      </a:cubicBezTo>
                      <a:cubicBezTo>
                        <a:pt x="201" y="453"/>
                        <a:pt x="222" y="486"/>
                        <a:pt x="202" y="508"/>
                      </a:cubicBezTo>
                      <a:cubicBezTo>
                        <a:pt x="182" y="529"/>
                        <a:pt x="145" y="493"/>
                        <a:pt x="128" y="489"/>
                      </a:cubicBezTo>
                      <a:cubicBezTo>
                        <a:pt x="110" y="485"/>
                        <a:pt x="105" y="485"/>
                        <a:pt x="88" y="473"/>
                      </a:cubicBezTo>
                      <a:cubicBezTo>
                        <a:pt x="70" y="461"/>
                        <a:pt x="57" y="424"/>
                        <a:pt x="78" y="401"/>
                      </a:cubicBezTo>
                      <a:cubicBezTo>
                        <a:pt x="100" y="378"/>
                        <a:pt x="136" y="361"/>
                        <a:pt x="80" y="362"/>
                      </a:cubicBezTo>
                      <a:cubicBezTo>
                        <a:pt x="24" y="364"/>
                        <a:pt x="18" y="345"/>
                        <a:pt x="18" y="345"/>
                      </a:cubicBezTo>
                      <a:cubicBezTo>
                        <a:pt x="18" y="345"/>
                        <a:pt x="2" y="294"/>
                        <a:pt x="38" y="317"/>
                      </a:cubicBezTo>
                      <a:cubicBezTo>
                        <a:pt x="38" y="317"/>
                        <a:pt x="80" y="328"/>
                        <a:pt x="93" y="320"/>
                      </a:cubicBezTo>
                      <a:cubicBezTo>
                        <a:pt x="106" y="312"/>
                        <a:pt x="109" y="276"/>
                        <a:pt x="109" y="276"/>
                      </a:cubicBezTo>
                      <a:cubicBezTo>
                        <a:pt x="109" y="276"/>
                        <a:pt x="122" y="250"/>
                        <a:pt x="66" y="261"/>
                      </a:cubicBezTo>
                      <a:cubicBezTo>
                        <a:pt x="66" y="261"/>
                        <a:pt x="51" y="262"/>
                        <a:pt x="46" y="273"/>
                      </a:cubicBezTo>
                      <a:cubicBezTo>
                        <a:pt x="42" y="284"/>
                        <a:pt x="15" y="284"/>
                        <a:pt x="8" y="273"/>
                      </a:cubicBezTo>
                      <a:cubicBezTo>
                        <a:pt x="0" y="262"/>
                        <a:pt x="1" y="230"/>
                        <a:pt x="23" y="231"/>
                      </a:cubicBezTo>
                      <a:cubicBezTo>
                        <a:pt x="45" y="232"/>
                        <a:pt x="82" y="222"/>
                        <a:pt x="87" y="211"/>
                      </a:cubicBezTo>
                      <a:cubicBezTo>
                        <a:pt x="92" y="200"/>
                        <a:pt x="98" y="174"/>
                        <a:pt x="79" y="168"/>
                      </a:cubicBezTo>
                      <a:cubicBezTo>
                        <a:pt x="60" y="161"/>
                        <a:pt x="44" y="154"/>
                        <a:pt x="56" y="139"/>
                      </a:cubicBezTo>
                      <a:cubicBezTo>
                        <a:pt x="68" y="124"/>
                        <a:pt x="92" y="136"/>
                        <a:pt x="106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" name="Freeform 67"/>
                <p:cNvSpPr>
                  <a:spLocks/>
                </p:cNvSpPr>
                <p:nvPr/>
              </p:nvSpPr>
              <p:spPr bwMode="auto">
                <a:xfrm>
                  <a:off x="4387851" y="1905001"/>
                  <a:ext cx="471488" cy="647700"/>
                </a:xfrm>
                <a:custGeom>
                  <a:avLst/>
                  <a:gdLst>
                    <a:gd name="T0" fmla="*/ 269 w 307"/>
                    <a:gd name="T1" fmla="*/ 4 h 420"/>
                    <a:gd name="T2" fmla="*/ 306 w 307"/>
                    <a:gd name="T3" fmla="*/ 24 h 420"/>
                    <a:gd name="T4" fmla="*/ 283 w 307"/>
                    <a:gd name="T5" fmla="*/ 70 h 420"/>
                    <a:gd name="T6" fmla="*/ 281 w 307"/>
                    <a:gd name="T7" fmla="*/ 111 h 420"/>
                    <a:gd name="T8" fmla="*/ 268 w 307"/>
                    <a:gd name="T9" fmla="*/ 152 h 420"/>
                    <a:gd name="T10" fmla="*/ 256 w 307"/>
                    <a:gd name="T11" fmla="*/ 208 h 420"/>
                    <a:gd name="T12" fmla="*/ 282 w 307"/>
                    <a:gd name="T13" fmla="*/ 202 h 420"/>
                    <a:gd name="T14" fmla="*/ 259 w 307"/>
                    <a:gd name="T15" fmla="*/ 234 h 420"/>
                    <a:gd name="T16" fmla="*/ 258 w 307"/>
                    <a:gd name="T17" fmla="*/ 263 h 420"/>
                    <a:gd name="T18" fmla="*/ 248 w 307"/>
                    <a:gd name="T19" fmla="*/ 283 h 420"/>
                    <a:gd name="T20" fmla="*/ 244 w 307"/>
                    <a:gd name="T21" fmla="*/ 394 h 420"/>
                    <a:gd name="T22" fmla="*/ 197 w 307"/>
                    <a:gd name="T23" fmla="*/ 382 h 420"/>
                    <a:gd name="T24" fmla="*/ 188 w 307"/>
                    <a:gd name="T25" fmla="*/ 322 h 420"/>
                    <a:gd name="T26" fmla="*/ 148 w 307"/>
                    <a:gd name="T27" fmla="*/ 356 h 420"/>
                    <a:gd name="T28" fmla="*/ 94 w 307"/>
                    <a:gd name="T29" fmla="*/ 306 h 420"/>
                    <a:gd name="T30" fmla="*/ 141 w 307"/>
                    <a:gd name="T31" fmla="*/ 251 h 420"/>
                    <a:gd name="T32" fmla="*/ 172 w 307"/>
                    <a:gd name="T33" fmla="*/ 239 h 420"/>
                    <a:gd name="T34" fmla="*/ 181 w 307"/>
                    <a:gd name="T35" fmla="*/ 262 h 420"/>
                    <a:gd name="T36" fmla="*/ 210 w 307"/>
                    <a:gd name="T37" fmla="*/ 234 h 420"/>
                    <a:gd name="T38" fmla="*/ 222 w 307"/>
                    <a:gd name="T39" fmla="*/ 162 h 420"/>
                    <a:gd name="T40" fmla="*/ 53 w 307"/>
                    <a:gd name="T41" fmla="*/ 202 h 420"/>
                    <a:gd name="T42" fmla="*/ 1 w 307"/>
                    <a:gd name="T43" fmla="*/ 169 h 420"/>
                    <a:gd name="T44" fmla="*/ 29 w 307"/>
                    <a:gd name="T45" fmla="*/ 159 h 420"/>
                    <a:gd name="T46" fmla="*/ 140 w 307"/>
                    <a:gd name="T47" fmla="*/ 148 h 420"/>
                    <a:gd name="T48" fmla="*/ 231 w 307"/>
                    <a:gd name="T49" fmla="*/ 118 h 420"/>
                    <a:gd name="T50" fmla="*/ 269 w 307"/>
                    <a:gd name="T51" fmla="*/ 4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420">
                      <a:moveTo>
                        <a:pt x="269" y="4"/>
                      </a:moveTo>
                      <a:cubicBezTo>
                        <a:pt x="269" y="4"/>
                        <a:pt x="307" y="0"/>
                        <a:pt x="306" y="24"/>
                      </a:cubicBezTo>
                      <a:cubicBezTo>
                        <a:pt x="305" y="48"/>
                        <a:pt x="287" y="61"/>
                        <a:pt x="283" y="70"/>
                      </a:cubicBezTo>
                      <a:cubicBezTo>
                        <a:pt x="279" y="79"/>
                        <a:pt x="279" y="104"/>
                        <a:pt x="281" y="111"/>
                      </a:cubicBezTo>
                      <a:cubicBezTo>
                        <a:pt x="283" y="118"/>
                        <a:pt x="299" y="123"/>
                        <a:pt x="268" y="152"/>
                      </a:cubicBezTo>
                      <a:cubicBezTo>
                        <a:pt x="268" y="152"/>
                        <a:pt x="250" y="181"/>
                        <a:pt x="256" y="208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67" y="216"/>
                        <a:pt x="259" y="234"/>
                      </a:cubicBezTo>
                      <a:cubicBezTo>
                        <a:pt x="251" y="252"/>
                        <a:pt x="268" y="251"/>
                        <a:pt x="258" y="263"/>
                      </a:cubicBezTo>
                      <a:cubicBezTo>
                        <a:pt x="249" y="275"/>
                        <a:pt x="248" y="283"/>
                        <a:pt x="248" y="283"/>
                      </a:cubicBezTo>
                      <a:cubicBezTo>
                        <a:pt x="244" y="394"/>
                        <a:pt x="244" y="394"/>
                        <a:pt x="244" y="394"/>
                      </a:cubicBezTo>
                      <a:cubicBezTo>
                        <a:pt x="244" y="394"/>
                        <a:pt x="209" y="420"/>
                        <a:pt x="197" y="382"/>
                      </a:cubicBezTo>
                      <a:cubicBezTo>
                        <a:pt x="185" y="343"/>
                        <a:pt x="208" y="319"/>
                        <a:pt x="188" y="322"/>
                      </a:cubicBezTo>
                      <a:cubicBezTo>
                        <a:pt x="168" y="324"/>
                        <a:pt x="161" y="346"/>
                        <a:pt x="148" y="356"/>
                      </a:cubicBezTo>
                      <a:cubicBezTo>
                        <a:pt x="134" y="367"/>
                        <a:pt x="60" y="366"/>
                        <a:pt x="94" y="306"/>
                      </a:cubicBezTo>
                      <a:cubicBezTo>
                        <a:pt x="141" y="251"/>
                        <a:pt x="141" y="251"/>
                        <a:pt x="141" y="251"/>
                      </a:cubicBezTo>
                      <a:cubicBezTo>
                        <a:pt x="141" y="251"/>
                        <a:pt x="161" y="238"/>
                        <a:pt x="172" y="239"/>
                      </a:cubicBezTo>
                      <a:cubicBezTo>
                        <a:pt x="182" y="240"/>
                        <a:pt x="181" y="262"/>
                        <a:pt x="181" y="262"/>
                      </a:cubicBezTo>
                      <a:cubicBezTo>
                        <a:pt x="181" y="262"/>
                        <a:pt x="197" y="266"/>
                        <a:pt x="210" y="234"/>
                      </a:cubicBezTo>
                      <a:cubicBezTo>
                        <a:pt x="224" y="202"/>
                        <a:pt x="222" y="166"/>
                        <a:pt x="222" y="162"/>
                      </a:cubicBezTo>
                      <a:cubicBezTo>
                        <a:pt x="222" y="158"/>
                        <a:pt x="106" y="195"/>
                        <a:pt x="53" y="202"/>
                      </a:cubicBezTo>
                      <a:cubicBezTo>
                        <a:pt x="0" y="208"/>
                        <a:pt x="1" y="179"/>
                        <a:pt x="1" y="169"/>
                      </a:cubicBezTo>
                      <a:cubicBezTo>
                        <a:pt x="1" y="159"/>
                        <a:pt x="17" y="151"/>
                        <a:pt x="29" y="159"/>
                      </a:cubicBezTo>
                      <a:cubicBezTo>
                        <a:pt x="41" y="167"/>
                        <a:pt x="72" y="166"/>
                        <a:pt x="140" y="148"/>
                      </a:cubicBezTo>
                      <a:cubicBezTo>
                        <a:pt x="208" y="130"/>
                        <a:pt x="227" y="128"/>
                        <a:pt x="231" y="118"/>
                      </a:cubicBezTo>
                      <a:cubicBezTo>
                        <a:pt x="235" y="108"/>
                        <a:pt x="265" y="31"/>
                        <a:pt x="26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" name="Freeform 68"/>
                <p:cNvSpPr>
                  <a:spLocks/>
                </p:cNvSpPr>
                <p:nvPr/>
              </p:nvSpPr>
              <p:spPr bwMode="auto">
                <a:xfrm>
                  <a:off x="4830763" y="1844676"/>
                  <a:ext cx="585788" cy="801688"/>
                </a:xfrm>
                <a:custGeom>
                  <a:avLst/>
                  <a:gdLst>
                    <a:gd name="T0" fmla="*/ 154 w 382"/>
                    <a:gd name="T1" fmla="*/ 130 h 521"/>
                    <a:gd name="T2" fmla="*/ 156 w 382"/>
                    <a:gd name="T3" fmla="*/ 51 h 521"/>
                    <a:gd name="T4" fmla="*/ 190 w 382"/>
                    <a:gd name="T5" fmla="*/ 38 h 521"/>
                    <a:gd name="T6" fmla="*/ 198 w 382"/>
                    <a:gd name="T7" fmla="*/ 136 h 521"/>
                    <a:gd name="T8" fmla="*/ 268 w 382"/>
                    <a:gd name="T9" fmla="*/ 146 h 521"/>
                    <a:gd name="T10" fmla="*/ 258 w 382"/>
                    <a:gd name="T11" fmla="*/ 192 h 521"/>
                    <a:gd name="T12" fmla="*/ 229 w 382"/>
                    <a:gd name="T13" fmla="*/ 198 h 521"/>
                    <a:gd name="T14" fmla="*/ 194 w 382"/>
                    <a:gd name="T15" fmla="*/ 271 h 521"/>
                    <a:gd name="T16" fmla="*/ 238 w 382"/>
                    <a:gd name="T17" fmla="*/ 302 h 521"/>
                    <a:gd name="T18" fmla="*/ 350 w 382"/>
                    <a:gd name="T19" fmla="*/ 320 h 521"/>
                    <a:gd name="T20" fmla="*/ 349 w 382"/>
                    <a:gd name="T21" fmla="*/ 371 h 521"/>
                    <a:gd name="T22" fmla="*/ 193 w 382"/>
                    <a:gd name="T23" fmla="*/ 331 h 521"/>
                    <a:gd name="T24" fmla="*/ 194 w 382"/>
                    <a:gd name="T25" fmla="*/ 488 h 521"/>
                    <a:gd name="T26" fmla="*/ 149 w 382"/>
                    <a:gd name="T27" fmla="*/ 482 h 521"/>
                    <a:gd name="T28" fmla="*/ 141 w 382"/>
                    <a:gd name="T29" fmla="*/ 430 h 521"/>
                    <a:gd name="T30" fmla="*/ 149 w 382"/>
                    <a:gd name="T31" fmla="*/ 356 h 521"/>
                    <a:gd name="T32" fmla="*/ 129 w 382"/>
                    <a:gd name="T33" fmla="*/ 316 h 521"/>
                    <a:gd name="T34" fmla="*/ 86 w 382"/>
                    <a:gd name="T35" fmla="*/ 331 h 521"/>
                    <a:gd name="T36" fmla="*/ 18 w 382"/>
                    <a:gd name="T37" fmla="*/ 354 h 521"/>
                    <a:gd name="T38" fmla="*/ 29 w 382"/>
                    <a:gd name="T39" fmla="*/ 299 h 521"/>
                    <a:gd name="T40" fmla="*/ 116 w 382"/>
                    <a:gd name="T41" fmla="*/ 231 h 521"/>
                    <a:gd name="T42" fmla="*/ 101 w 382"/>
                    <a:gd name="T43" fmla="*/ 219 h 521"/>
                    <a:gd name="T44" fmla="*/ 24 w 382"/>
                    <a:gd name="T45" fmla="*/ 210 h 521"/>
                    <a:gd name="T46" fmla="*/ 4 w 382"/>
                    <a:gd name="T47" fmla="*/ 184 h 521"/>
                    <a:gd name="T48" fmla="*/ 34 w 382"/>
                    <a:gd name="T49" fmla="*/ 166 h 521"/>
                    <a:gd name="T50" fmla="*/ 154 w 382"/>
                    <a:gd name="T51" fmla="*/ 13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82" h="521">
                      <a:moveTo>
                        <a:pt x="154" y="130"/>
                      </a:moveTo>
                      <a:cubicBezTo>
                        <a:pt x="154" y="130"/>
                        <a:pt x="165" y="62"/>
                        <a:pt x="156" y="51"/>
                      </a:cubicBezTo>
                      <a:cubicBezTo>
                        <a:pt x="146" y="40"/>
                        <a:pt x="162" y="0"/>
                        <a:pt x="190" y="38"/>
                      </a:cubicBezTo>
                      <a:cubicBezTo>
                        <a:pt x="190" y="38"/>
                        <a:pt x="204" y="72"/>
                        <a:pt x="198" y="136"/>
                      </a:cubicBezTo>
                      <a:cubicBezTo>
                        <a:pt x="198" y="136"/>
                        <a:pt x="257" y="130"/>
                        <a:pt x="268" y="146"/>
                      </a:cubicBezTo>
                      <a:cubicBezTo>
                        <a:pt x="283" y="168"/>
                        <a:pt x="288" y="187"/>
                        <a:pt x="258" y="192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9" y="198"/>
                        <a:pt x="190" y="211"/>
                        <a:pt x="194" y="271"/>
                      </a:cubicBezTo>
                      <a:cubicBezTo>
                        <a:pt x="194" y="271"/>
                        <a:pt x="184" y="295"/>
                        <a:pt x="238" y="302"/>
                      </a:cubicBezTo>
                      <a:cubicBezTo>
                        <a:pt x="293" y="308"/>
                        <a:pt x="318" y="306"/>
                        <a:pt x="350" y="320"/>
                      </a:cubicBezTo>
                      <a:cubicBezTo>
                        <a:pt x="382" y="335"/>
                        <a:pt x="378" y="358"/>
                        <a:pt x="349" y="371"/>
                      </a:cubicBezTo>
                      <a:cubicBezTo>
                        <a:pt x="320" y="384"/>
                        <a:pt x="225" y="363"/>
                        <a:pt x="193" y="331"/>
                      </a:cubicBezTo>
                      <a:cubicBezTo>
                        <a:pt x="194" y="488"/>
                        <a:pt x="194" y="488"/>
                        <a:pt x="194" y="488"/>
                      </a:cubicBezTo>
                      <a:cubicBezTo>
                        <a:pt x="194" y="488"/>
                        <a:pt x="174" y="521"/>
                        <a:pt x="149" y="482"/>
                      </a:cubicBezTo>
                      <a:cubicBezTo>
                        <a:pt x="137" y="462"/>
                        <a:pt x="140" y="436"/>
                        <a:pt x="141" y="430"/>
                      </a:cubicBezTo>
                      <a:cubicBezTo>
                        <a:pt x="142" y="423"/>
                        <a:pt x="149" y="371"/>
                        <a:pt x="149" y="356"/>
                      </a:cubicBezTo>
                      <a:cubicBezTo>
                        <a:pt x="149" y="342"/>
                        <a:pt x="140" y="323"/>
                        <a:pt x="129" y="316"/>
                      </a:cubicBezTo>
                      <a:cubicBezTo>
                        <a:pt x="118" y="310"/>
                        <a:pt x="108" y="308"/>
                        <a:pt x="86" y="331"/>
                      </a:cubicBezTo>
                      <a:cubicBezTo>
                        <a:pt x="65" y="354"/>
                        <a:pt x="37" y="378"/>
                        <a:pt x="18" y="354"/>
                      </a:cubicBezTo>
                      <a:cubicBezTo>
                        <a:pt x="0" y="330"/>
                        <a:pt x="20" y="310"/>
                        <a:pt x="29" y="299"/>
                      </a:cubicBezTo>
                      <a:cubicBezTo>
                        <a:pt x="38" y="288"/>
                        <a:pt x="113" y="235"/>
                        <a:pt x="116" y="231"/>
                      </a:cubicBezTo>
                      <a:cubicBezTo>
                        <a:pt x="118" y="227"/>
                        <a:pt x="134" y="208"/>
                        <a:pt x="101" y="219"/>
                      </a:cubicBezTo>
                      <a:cubicBezTo>
                        <a:pt x="68" y="230"/>
                        <a:pt x="36" y="231"/>
                        <a:pt x="24" y="210"/>
                      </a:cubicBezTo>
                      <a:cubicBezTo>
                        <a:pt x="12" y="188"/>
                        <a:pt x="4" y="184"/>
                        <a:pt x="4" y="184"/>
                      </a:cubicBezTo>
                      <a:cubicBezTo>
                        <a:pt x="4" y="184"/>
                        <a:pt x="6" y="167"/>
                        <a:pt x="34" y="166"/>
                      </a:cubicBezTo>
                      <a:cubicBezTo>
                        <a:pt x="62" y="164"/>
                        <a:pt x="117" y="168"/>
                        <a:pt x="15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5" name="Freeform 69"/>
                <p:cNvSpPr>
                  <a:spLocks noEditPoints="1"/>
                </p:cNvSpPr>
                <p:nvPr/>
              </p:nvSpPr>
              <p:spPr bwMode="auto">
                <a:xfrm>
                  <a:off x="5500688" y="1804988"/>
                  <a:ext cx="766763" cy="881063"/>
                </a:xfrm>
                <a:custGeom>
                  <a:avLst/>
                  <a:gdLst>
                    <a:gd name="T0" fmla="*/ 296 w 499"/>
                    <a:gd name="T1" fmla="*/ 139 h 571"/>
                    <a:gd name="T2" fmla="*/ 327 w 499"/>
                    <a:gd name="T3" fmla="*/ 99 h 571"/>
                    <a:gd name="T4" fmla="*/ 292 w 499"/>
                    <a:gd name="T5" fmla="*/ 41 h 571"/>
                    <a:gd name="T6" fmla="*/ 265 w 499"/>
                    <a:gd name="T7" fmla="*/ 100 h 571"/>
                    <a:gd name="T8" fmla="*/ 160 w 499"/>
                    <a:gd name="T9" fmla="*/ 185 h 571"/>
                    <a:gd name="T10" fmla="*/ 157 w 499"/>
                    <a:gd name="T11" fmla="*/ 142 h 571"/>
                    <a:gd name="T12" fmla="*/ 10 w 499"/>
                    <a:gd name="T13" fmla="*/ 272 h 571"/>
                    <a:gd name="T14" fmla="*/ 169 w 499"/>
                    <a:gd name="T15" fmla="*/ 224 h 571"/>
                    <a:gd name="T16" fmla="*/ 245 w 499"/>
                    <a:gd name="T17" fmla="*/ 270 h 571"/>
                    <a:gd name="T18" fmla="*/ 160 w 499"/>
                    <a:gd name="T19" fmla="*/ 355 h 571"/>
                    <a:gd name="T20" fmla="*/ 161 w 499"/>
                    <a:gd name="T21" fmla="*/ 319 h 571"/>
                    <a:gd name="T22" fmla="*/ 186 w 499"/>
                    <a:gd name="T23" fmla="*/ 452 h 571"/>
                    <a:gd name="T24" fmla="*/ 221 w 499"/>
                    <a:gd name="T25" fmla="*/ 471 h 571"/>
                    <a:gd name="T26" fmla="*/ 343 w 499"/>
                    <a:gd name="T27" fmla="*/ 552 h 571"/>
                    <a:gd name="T28" fmla="*/ 296 w 499"/>
                    <a:gd name="T29" fmla="*/ 473 h 571"/>
                    <a:gd name="T30" fmla="*/ 342 w 499"/>
                    <a:gd name="T31" fmla="*/ 458 h 571"/>
                    <a:gd name="T32" fmla="*/ 273 w 499"/>
                    <a:gd name="T33" fmla="*/ 298 h 571"/>
                    <a:gd name="T34" fmla="*/ 308 w 499"/>
                    <a:gd name="T35" fmla="*/ 248 h 571"/>
                    <a:gd name="T36" fmla="*/ 273 w 499"/>
                    <a:gd name="T37" fmla="*/ 212 h 571"/>
                    <a:gd name="T38" fmla="*/ 371 w 499"/>
                    <a:gd name="T39" fmla="*/ 184 h 571"/>
                    <a:gd name="T40" fmla="*/ 396 w 499"/>
                    <a:gd name="T41" fmla="*/ 246 h 571"/>
                    <a:gd name="T42" fmla="*/ 440 w 499"/>
                    <a:gd name="T43" fmla="*/ 165 h 571"/>
                    <a:gd name="T44" fmla="*/ 195 w 499"/>
                    <a:gd name="T45" fmla="*/ 212 h 571"/>
                    <a:gd name="T46" fmla="*/ 245 w 499"/>
                    <a:gd name="T47" fmla="*/ 236 h 571"/>
                    <a:gd name="T48" fmla="*/ 247 w 499"/>
                    <a:gd name="T49" fmla="*/ 370 h 571"/>
                    <a:gd name="T50" fmla="*/ 241 w 499"/>
                    <a:gd name="T51" fmla="*/ 394 h 571"/>
                    <a:gd name="T52" fmla="*/ 209 w 499"/>
                    <a:gd name="T53" fmla="*/ 446 h 571"/>
                    <a:gd name="T54" fmla="*/ 247 w 499"/>
                    <a:gd name="T55" fmla="*/ 338 h 571"/>
                    <a:gd name="T56" fmla="*/ 343 w 499"/>
                    <a:gd name="T57" fmla="*/ 340 h 571"/>
                    <a:gd name="T58" fmla="*/ 277 w 499"/>
                    <a:gd name="T59" fmla="*/ 428 h 571"/>
                    <a:gd name="T60" fmla="*/ 305 w 499"/>
                    <a:gd name="T61" fmla="*/ 378 h 571"/>
                    <a:gd name="T62" fmla="*/ 273 w 499"/>
                    <a:gd name="T63" fmla="*/ 32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9" h="571">
                      <a:moveTo>
                        <a:pt x="440" y="165"/>
                      </a:moveTo>
                      <a:cubicBezTo>
                        <a:pt x="381" y="138"/>
                        <a:pt x="296" y="139"/>
                        <a:pt x="296" y="139"/>
                      </a:cubicBezTo>
                      <a:cubicBezTo>
                        <a:pt x="296" y="139"/>
                        <a:pt x="298" y="110"/>
                        <a:pt x="303" y="105"/>
                      </a:cubicBezTo>
                      <a:cubicBezTo>
                        <a:pt x="308" y="100"/>
                        <a:pt x="312" y="102"/>
                        <a:pt x="327" y="99"/>
                      </a:cubicBezTo>
                      <a:cubicBezTo>
                        <a:pt x="342" y="96"/>
                        <a:pt x="346" y="83"/>
                        <a:pt x="346" y="83"/>
                      </a:cubicBezTo>
                      <a:cubicBezTo>
                        <a:pt x="352" y="68"/>
                        <a:pt x="292" y="41"/>
                        <a:pt x="292" y="41"/>
                      </a:cubicBezTo>
                      <a:cubicBezTo>
                        <a:pt x="222" y="42"/>
                        <a:pt x="184" y="0"/>
                        <a:pt x="184" y="0"/>
                      </a:cubicBezTo>
                      <a:cubicBezTo>
                        <a:pt x="168" y="82"/>
                        <a:pt x="255" y="94"/>
                        <a:pt x="265" y="100"/>
                      </a:cubicBezTo>
                      <a:cubicBezTo>
                        <a:pt x="275" y="106"/>
                        <a:pt x="262" y="138"/>
                        <a:pt x="255" y="146"/>
                      </a:cubicBezTo>
                      <a:cubicBezTo>
                        <a:pt x="248" y="154"/>
                        <a:pt x="211" y="155"/>
                        <a:pt x="160" y="185"/>
                      </a:cubicBezTo>
                      <a:cubicBezTo>
                        <a:pt x="109" y="215"/>
                        <a:pt x="152" y="168"/>
                        <a:pt x="152" y="168"/>
                      </a:cubicBezTo>
                      <a:cubicBezTo>
                        <a:pt x="196" y="142"/>
                        <a:pt x="157" y="142"/>
                        <a:pt x="157" y="142"/>
                      </a:cubicBezTo>
                      <a:cubicBezTo>
                        <a:pt x="97" y="155"/>
                        <a:pt x="40" y="210"/>
                        <a:pt x="20" y="238"/>
                      </a:cubicBezTo>
                      <a:cubicBezTo>
                        <a:pt x="0" y="266"/>
                        <a:pt x="10" y="272"/>
                        <a:pt x="10" y="272"/>
                      </a:cubicBezTo>
                      <a:cubicBezTo>
                        <a:pt x="23" y="289"/>
                        <a:pt x="45" y="301"/>
                        <a:pt x="45" y="301"/>
                      </a:cubicBezTo>
                      <a:cubicBezTo>
                        <a:pt x="46" y="291"/>
                        <a:pt x="169" y="224"/>
                        <a:pt x="169" y="224"/>
                      </a:cubicBezTo>
                      <a:cubicBezTo>
                        <a:pt x="169" y="257"/>
                        <a:pt x="198" y="295"/>
                        <a:pt x="206" y="296"/>
                      </a:cubicBezTo>
                      <a:cubicBezTo>
                        <a:pt x="214" y="297"/>
                        <a:pt x="245" y="270"/>
                        <a:pt x="245" y="270"/>
                      </a:cubicBezTo>
                      <a:cubicBezTo>
                        <a:pt x="245" y="307"/>
                        <a:pt x="245" y="307"/>
                        <a:pt x="245" y="307"/>
                      </a:cubicBezTo>
                      <a:cubicBezTo>
                        <a:pt x="232" y="334"/>
                        <a:pt x="160" y="355"/>
                        <a:pt x="160" y="355"/>
                      </a:cubicBezTo>
                      <a:cubicBezTo>
                        <a:pt x="156" y="351"/>
                        <a:pt x="165" y="335"/>
                        <a:pt x="165" y="335"/>
                      </a:cubicBezTo>
                      <a:cubicBezTo>
                        <a:pt x="176" y="318"/>
                        <a:pt x="161" y="319"/>
                        <a:pt x="161" y="319"/>
                      </a:cubicBezTo>
                      <a:cubicBezTo>
                        <a:pt x="132" y="349"/>
                        <a:pt x="138" y="374"/>
                        <a:pt x="138" y="374"/>
                      </a:cubicBezTo>
                      <a:cubicBezTo>
                        <a:pt x="138" y="374"/>
                        <a:pt x="183" y="440"/>
                        <a:pt x="186" y="452"/>
                      </a:cubicBezTo>
                      <a:cubicBezTo>
                        <a:pt x="189" y="464"/>
                        <a:pt x="195" y="483"/>
                        <a:pt x="209" y="483"/>
                      </a:cubicBezTo>
                      <a:cubicBezTo>
                        <a:pt x="223" y="483"/>
                        <a:pt x="221" y="471"/>
                        <a:pt x="221" y="471"/>
                      </a:cubicBezTo>
                      <a:cubicBezTo>
                        <a:pt x="247" y="471"/>
                        <a:pt x="247" y="471"/>
                        <a:pt x="247" y="471"/>
                      </a:cubicBezTo>
                      <a:cubicBezTo>
                        <a:pt x="253" y="484"/>
                        <a:pt x="291" y="533"/>
                        <a:pt x="343" y="552"/>
                      </a:cubicBezTo>
                      <a:cubicBezTo>
                        <a:pt x="395" y="571"/>
                        <a:pt x="399" y="506"/>
                        <a:pt x="372" y="505"/>
                      </a:cubicBezTo>
                      <a:cubicBezTo>
                        <a:pt x="345" y="504"/>
                        <a:pt x="310" y="487"/>
                        <a:pt x="296" y="473"/>
                      </a:cubicBezTo>
                      <a:cubicBezTo>
                        <a:pt x="282" y="459"/>
                        <a:pt x="305" y="453"/>
                        <a:pt x="308" y="456"/>
                      </a:cubicBezTo>
                      <a:cubicBezTo>
                        <a:pt x="311" y="459"/>
                        <a:pt x="317" y="465"/>
                        <a:pt x="342" y="458"/>
                      </a:cubicBezTo>
                      <a:cubicBezTo>
                        <a:pt x="367" y="451"/>
                        <a:pt x="407" y="341"/>
                        <a:pt x="407" y="341"/>
                      </a:cubicBezTo>
                      <a:cubicBezTo>
                        <a:pt x="376" y="276"/>
                        <a:pt x="273" y="298"/>
                        <a:pt x="273" y="298"/>
                      </a:cubicBezTo>
                      <a:cubicBezTo>
                        <a:pt x="273" y="298"/>
                        <a:pt x="271" y="245"/>
                        <a:pt x="271" y="240"/>
                      </a:cubicBezTo>
                      <a:cubicBezTo>
                        <a:pt x="271" y="235"/>
                        <a:pt x="288" y="221"/>
                        <a:pt x="308" y="248"/>
                      </a:cubicBezTo>
                      <a:cubicBezTo>
                        <a:pt x="328" y="275"/>
                        <a:pt x="353" y="288"/>
                        <a:pt x="345" y="254"/>
                      </a:cubicBezTo>
                      <a:cubicBezTo>
                        <a:pt x="337" y="220"/>
                        <a:pt x="273" y="212"/>
                        <a:pt x="273" y="212"/>
                      </a:cubicBezTo>
                      <a:cubicBezTo>
                        <a:pt x="273" y="212"/>
                        <a:pt x="268" y="184"/>
                        <a:pt x="280" y="182"/>
                      </a:cubicBezTo>
                      <a:cubicBezTo>
                        <a:pt x="292" y="180"/>
                        <a:pt x="313" y="167"/>
                        <a:pt x="371" y="184"/>
                      </a:cubicBezTo>
                      <a:cubicBezTo>
                        <a:pt x="429" y="201"/>
                        <a:pt x="400" y="222"/>
                        <a:pt x="396" y="228"/>
                      </a:cubicBezTo>
                      <a:cubicBezTo>
                        <a:pt x="392" y="234"/>
                        <a:pt x="396" y="246"/>
                        <a:pt x="396" y="246"/>
                      </a:cubicBezTo>
                      <a:cubicBezTo>
                        <a:pt x="430" y="254"/>
                        <a:pt x="469" y="238"/>
                        <a:pt x="475" y="229"/>
                      </a:cubicBezTo>
                      <a:cubicBezTo>
                        <a:pt x="481" y="220"/>
                        <a:pt x="499" y="192"/>
                        <a:pt x="440" y="165"/>
                      </a:cubicBezTo>
                      <a:close/>
                      <a:moveTo>
                        <a:pt x="217" y="266"/>
                      </a:moveTo>
                      <a:cubicBezTo>
                        <a:pt x="217" y="266"/>
                        <a:pt x="195" y="270"/>
                        <a:pt x="195" y="212"/>
                      </a:cubicBezTo>
                      <a:cubicBezTo>
                        <a:pt x="195" y="212"/>
                        <a:pt x="233" y="196"/>
                        <a:pt x="245" y="196"/>
                      </a:cubicBezTo>
                      <a:cubicBezTo>
                        <a:pt x="245" y="236"/>
                        <a:pt x="245" y="236"/>
                        <a:pt x="245" y="236"/>
                      </a:cubicBezTo>
                      <a:lnTo>
                        <a:pt x="217" y="266"/>
                      </a:lnTo>
                      <a:close/>
                      <a:moveTo>
                        <a:pt x="247" y="370"/>
                      </a:moveTo>
                      <a:cubicBezTo>
                        <a:pt x="247" y="370"/>
                        <a:pt x="215" y="384"/>
                        <a:pt x="215" y="390"/>
                      </a:cubicBezTo>
                      <a:cubicBezTo>
                        <a:pt x="215" y="396"/>
                        <a:pt x="241" y="394"/>
                        <a:pt x="241" y="394"/>
                      </a:cubicBezTo>
                      <a:cubicBezTo>
                        <a:pt x="241" y="440"/>
                        <a:pt x="241" y="440"/>
                        <a:pt x="241" y="440"/>
                      </a:cubicBezTo>
                      <a:cubicBezTo>
                        <a:pt x="209" y="446"/>
                        <a:pt x="209" y="446"/>
                        <a:pt x="209" y="446"/>
                      </a:cubicBezTo>
                      <a:cubicBezTo>
                        <a:pt x="159" y="378"/>
                        <a:pt x="159" y="378"/>
                        <a:pt x="159" y="378"/>
                      </a:cubicBezTo>
                      <a:cubicBezTo>
                        <a:pt x="159" y="378"/>
                        <a:pt x="221" y="368"/>
                        <a:pt x="247" y="338"/>
                      </a:cubicBezTo>
                      <a:lnTo>
                        <a:pt x="247" y="370"/>
                      </a:lnTo>
                      <a:close/>
                      <a:moveTo>
                        <a:pt x="343" y="340"/>
                      </a:moveTo>
                      <a:cubicBezTo>
                        <a:pt x="355" y="370"/>
                        <a:pt x="315" y="418"/>
                        <a:pt x="315" y="418"/>
                      </a:cubicBezTo>
                      <a:cubicBezTo>
                        <a:pt x="277" y="428"/>
                        <a:pt x="277" y="428"/>
                        <a:pt x="277" y="428"/>
                      </a:cubicBezTo>
                      <a:cubicBezTo>
                        <a:pt x="279" y="396"/>
                        <a:pt x="279" y="396"/>
                        <a:pt x="279" y="396"/>
                      </a:cubicBezTo>
                      <a:cubicBezTo>
                        <a:pt x="279" y="396"/>
                        <a:pt x="305" y="396"/>
                        <a:pt x="305" y="378"/>
                      </a:cubicBezTo>
                      <a:cubicBezTo>
                        <a:pt x="305" y="360"/>
                        <a:pt x="277" y="366"/>
                        <a:pt x="277" y="366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331" y="310"/>
                        <a:pt x="343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" name="Freeform 70"/>
                <p:cNvSpPr>
                  <a:spLocks/>
                </p:cNvSpPr>
                <p:nvPr/>
              </p:nvSpPr>
              <p:spPr bwMode="auto">
                <a:xfrm>
                  <a:off x="6367463" y="1965326"/>
                  <a:ext cx="642938" cy="658813"/>
                </a:xfrm>
                <a:custGeom>
                  <a:avLst/>
                  <a:gdLst>
                    <a:gd name="T0" fmla="*/ 29 w 419"/>
                    <a:gd name="T1" fmla="*/ 28 h 427"/>
                    <a:gd name="T2" fmla="*/ 65 w 419"/>
                    <a:gd name="T3" fmla="*/ 34 h 427"/>
                    <a:gd name="T4" fmla="*/ 223 w 419"/>
                    <a:gd name="T5" fmla="*/ 2 h 427"/>
                    <a:gd name="T6" fmla="*/ 309 w 419"/>
                    <a:gd name="T7" fmla="*/ 4 h 427"/>
                    <a:gd name="T8" fmla="*/ 349 w 419"/>
                    <a:gd name="T9" fmla="*/ 42 h 427"/>
                    <a:gd name="T10" fmla="*/ 273 w 419"/>
                    <a:gd name="T11" fmla="*/ 108 h 427"/>
                    <a:gd name="T12" fmla="*/ 287 w 419"/>
                    <a:gd name="T13" fmla="*/ 152 h 427"/>
                    <a:gd name="T14" fmla="*/ 369 w 419"/>
                    <a:gd name="T15" fmla="*/ 148 h 427"/>
                    <a:gd name="T16" fmla="*/ 391 w 419"/>
                    <a:gd name="T17" fmla="*/ 208 h 427"/>
                    <a:gd name="T18" fmla="*/ 350 w 419"/>
                    <a:gd name="T19" fmla="*/ 197 h 427"/>
                    <a:gd name="T20" fmla="*/ 302 w 419"/>
                    <a:gd name="T21" fmla="*/ 205 h 427"/>
                    <a:gd name="T22" fmla="*/ 273 w 419"/>
                    <a:gd name="T23" fmla="*/ 349 h 427"/>
                    <a:gd name="T24" fmla="*/ 190 w 419"/>
                    <a:gd name="T25" fmla="*/ 355 h 427"/>
                    <a:gd name="T26" fmla="*/ 164 w 419"/>
                    <a:gd name="T27" fmla="*/ 253 h 427"/>
                    <a:gd name="T28" fmla="*/ 217 w 419"/>
                    <a:gd name="T29" fmla="*/ 312 h 427"/>
                    <a:gd name="T30" fmla="*/ 262 w 419"/>
                    <a:gd name="T31" fmla="*/ 203 h 427"/>
                    <a:gd name="T32" fmla="*/ 124 w 419"/>
                    <a:gd name="T33" fmla="*/ 240 h 427"/>
                    <a:gd name="T34" fmla="*/ 81 w 419"/>
                    <a:gd name="T35" fmla="*/ 189 h 427"/>
                    <a:gd name="T36" fmla="*/ 105 w 419"/>
                    <a:gd name="T37" fmla="*/ 176 h 427"/>
                    <a:gd name="T38" fmla="*/ 216 w 419"/>
                    <a:gd name="T39" fmla="*/ 164 h 427"/>
                    <a:gd name="T40" fmla="*/ 225 w 419"/>
                    <a:gd name="T41" fmla="*/ 132 h 427"/>
                    <a:gd name="T42" fmla="*/ 232 w 419"/>
                    <a:gd name="T43" fmla="*/ 95 h 427"/>
                    <a:gd name="T44" fmla="*/ 270 w 419"/>
                    <a:gd name="T45" fmla="*/ 48 h 427"/>
                    <a:gd name="T46" fmla="*/ 205 w 419"/>
                    <a:gd name="T47" fmla="*/ 48 h 427"/>
                    <a:gd name="T48" fmla="*/ 88 w 419"/>
                    <a:gd name="T49" fmla="*/ 88 h 427"/>
                    <a:gd name="T50" fmla="*/ 50 w 419"/>
                    <a:gd name="T51" fmla="*/ 88 h 427"/>
                    <a:gd name="T52" fmla="*/ 29 w 419"/>
                    <a:gd name="T53" fmla="*/ 2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19" h="427">
                      <a:moveTo>
                        <a:pt x="29" y="28"/>
                      </a:moveTo>
                      <a:cubicBezTo>
                        <a:pt x="29" y="28"/>
                        <a:pt x="35" y="42"/>
                        <a:pt x="65" y="34"/>
                      </a:cubicBezTo>
                      <a:cubicBezTo>
                        <a:pt x="95" y="26"/>
                        <a:pt x="197" y="4"/>
                        <a:pt x="223" y="2"/>
                      </a:cubicBezTo>
                      <a:cubicBezTo>
                        <a:pt x="249" y="0"/>
                        <a:pt x="295" y="6"/>
                        <a:pt x="309" y="4"/>
                      </a:cubicBezTo>
                      <a:cubicBezTo>
                        <a:pt x="323" y="2"/>
                        <a:pt x="349" y="26"/>
                        <a:pt x="349" y="42"/>
                      </a:cubicBezTo>
                      <a:cubicBezTo>
                        <a:pt x="349" y="58"/>
                        <a:pt x="273" y="108"/>
                        <a:pt x="273" y="108"/>
                      </a:cubicBezTo>
                      <a:cubicBezTo>
                        <a:pt x="273" y="108"/>
                        <a:pt x="259" y="122"/>
                        <a:pt x="287" y="152"/>
                      </a:cubicBezTo>
                      <a:cubicBezTo>
                        <a:pt x="369" y="148"/>
                        <a:pt x="369" y="148"/>
                        <a:pt x="369" y="148"/>
                      </a:cubicBezTo>
                      <a:cubicBezTo>
                        <a:pt x="369" y="148"/>
                        <a:pt x="419" y="176"/>
                        <a:pt x="391" y="208"/>
                      </a:cubicBezTo>
                      <a:cubicBezTo>
                        <a:pt x="391" y="208"/>
                        <a:pt x="364" y="197"/>
                        <a:pt x="350" y="197"/>
                      </a:cubicBezTo>
                      <a:cubicBezTo>
                        <a:pt x="337" y="197"/>
                        <a:pt x="302" y="205"/>
                        <a:pt x="302" y="205"/>
                      </a:cubicBezTo>
                      <a:cubicBezTo>
                        <a:pt x="302" y="205"/>
                        <a:pt x="294" y="304"/>
                        <a:pt x="273" y="349"/>
                      </a:cubicBezTo>
                      <a:cubicBezTo>
                        <a:pt x="252" y="395"/>
                        <a:pt x="278" y="427"/>
                        <a:pt x="190" y="355"/>
                      </a:cubicBezTo>
                      <a:cubicBezTo>
                        <a:pt x="190" y="355"/>
                        <a:pt x="161" y="309"/>
                        <a:pt x="164" y="253"/>
                      </a:cubicBezTo>
                      <a:cubicBezTo>
                        <a:pt x="164" y="253"/>
                        <a:pt x="174" y="315"/>
                        <a:pt x="217" y="312"/>
                      </a:cubicBezTo>
                      <a:cubicBezTo>
                        <a:pt x="260" y="309"/>
                        <a:pt x="262" y="203"/>
                        <a:pt x="262" y="203"/>
                      </a:cubicBezTo>
                      <a:cubicBezTo>
                        <a:pt x="262" y="203"/>
                        <a:pt x="137" y="227"/>
                        <a:pt x="124" y="240"/>
                      </a:cubicBezTo>
                      <a:cubicBezTo>
                        <a:pt x="124" y="240"/>
                        <a:pt x="92" y="245"/>
                        <a:pt x="81" y="189"/>
                      </a:cubicBezTo>
                      <a:cubicBezTo>
                        <a:pt x="81" y="189"/>
                        <a:pt x="100" y="147"/>
                        <a:pt x="105" y="176"/>
                      </a:cubicBezTo>
                      <a:cubicBezTo>
                        <a:pt x="105" y="176"/>
                        <a:pt x="106" y="196"/>
                        <a:pt x="216" y="164"/>
                      </a:cubicBezTo>
                      <a:cubicBezTo>
                        <a:pt x="216" y="164"/>
                        <a:pt x="269" y="167"/>
                        <a:pt x="225" y="132"/>
                      </a:cubicBezTo>
                      <a:cubicBezTo>
                        <a:pt x="200" y="111"/>
                        <a:pt x="230" y="100"/>
                        <a:pt x="232" y="95"/>
                      </a:cubicBezTo>
                      <a:cubicBezTo>
                        <a:pt x="233" y="89"/>
                        <a:pt x="272" y="55"/>
                        <a:pt x="270" y="48"/>
                      </a:cubicBezTo>
                      <a:cubicBezTo>
                        <a:pt x="269" y="41"/>
                        <a:pt x="225" y="41"/>
                        <a:pt x="205" y="48"/>
                      </a:cubicBezTo>
                      <a:cubicBezTo>
                        <a:pt x="185" y="55"/>
                        <a:pt x="93" y="79"/>
                        <a:pt x="88" y="88"/>
                      </a:cubicBezTo>
                      <a:cubicBezTo>
                        <a:pt x="82" y="97"/>
                        <a:pt x="66" y="96"/>
                        <a:pt x="50" y="88"/>
                      </a:cubicBezTo>
                      <a:cubicBezTo>
                        <a:pt x="34" y="80"/>
                        <a:pt x="0" y="60"/>
                        <a:pt x="2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" name="Freeform 71"/>
                <p:cNvSpPr>
                  <a:spLocks/>
                </p:cNvSpPr>
                <p:nvPr/>
              </p:nvSpPr>
              <p:spPr bwMode="auto">
                <a:xfrm>
                  <a:off x="7200901" y="1852613"/>
                  <a:ext cx="342900" cy="198438"/>
                </a:xfrm>
                <a:custGeom>
                  <a:avLst/>
                  <a:gdLst>
                    <a:gd name="T0" fmla="*/ 177 w 223"/>
                    <a:gd name="T1" fmla="*/ 42 h 128"/>
                    <a:gd name="T2" fmla="*/ 208 w 223"/>
                    <a:gd name="T3" fmla="*/ 42 h 128"/>
                    <a:gd name="T4" fmla="*/ 171 w 223"/>
                    <a:gd name="T5" fmla="*/ 112 h 128"/>
                    <a:gd name="T6" fmla="*/ 41 w 223"/>
                    <a:gd name="T7" fmla="*/ 128 h 128"/>
                    <a:gd name="T8" fmla="*/ 0 w 223"/>
                    <a:gd name="T9" fmla="*/ 104 h 128"/>
                    <a:gd name="T10" fmla="*/ 177 w 223"/>
                    <a:gd name="T11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128">
                      <a:moveTo>
                        <a:pt x="177" y="42"/>
                      </a:moveTo>
                      <a:cubicBezTo>
                        <a:pt x="177" y="42"/>
                        <a:pt x="193" y="0"/>
                        <a:pt x="208" y="42"/>
                      </a:cubicBezTo>
                      <a:cubicBezTo>
                        <a:pt x="223" y="84"/>
                        <a:pt x="195" y="105"/>
                        <a:pt x="171" y="112"/>
                      </a:cubicBezTo>
                      <a:cubicBezTo>
                        <a:pt x="146" y="118"/>
                        <a:pt x="69" y="128"/>
                        <a:pt x="41" y="128"/>
                      </a:cubicBezTo>
                      <a:cubicBezTo>
                        <a:pt x="13" y="127"/>
                        <a:pt x="4" y="113"/>
                        <a:pt x="0" y="104"/>
                      </a:cubicBezTo>
                      <a:cubicBezTo>
                        <a:pt x="0" y="104"/>
                        <a:pt x="141" y="89"/>
                        <a:pt x="177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Freeform 72"/>
                <p:cNvSpPr>
                  <a:spLocks/>
                </p:cNvSpPr>
                <p:nvPr/>
              </p:nvSpPr>
              <p:spPr bwMode="auto">
                <a:xfrm>
                  <a:off x="7116763" y="1866901"/>
                  <a:ext cx="854075" cy="833438"/>
                </a:xfrm>
                <a:custGeom>
                  <a:avLst/>
                  <a:gdLst>
                    <a:gd name="T0" fmla="*/ 0 w 556"/>
                    <a:gd name="T1" fmla="*/ 224 h 541"/>
                    <a:gd name="T2" fmla="*/ 52 w 556"/>
                    <a:gd name="T3" fmla="*/ 231 h 541"/>
                    <a:gd name="T4" fmla="*/ 124 w 556"/>
                    <a:gd name="T5" fmla="*/ 208 h 541"/>
                    <a:gd name="T6" fmla="*/ 196 w 556"/>
                    <a:gd name="T7" fmla="*/ 181 h 541"/>
                    <a:gd name="T8" fmla="*/ 214 w 556"/>
                    <a:gd name="T9" fmla="*/ 132 h 541"/>
                    <a:gd name="T10" fmla="*/ 248 w 556"/>
                    <a:gd name="T11" fmla="*/ 152 h 541"/>
                    <a:gd name="T12" fmla="*/ 322 w 556"/>
                    <a:gd name="T13" fmla="*/ 206 h 541"/>
                    <a:gd name="T14" fmla="*/ 368 w 556"/>
                    <a:gd name="T15" fmla="*/ 235 h 541"/>
                    <a:gd name="T16" fmla="*/ 382 w 556"/>
                    <a:gd name="T17" fmla="*/ 241 h 541"/>
                    <a:gd name="T18" fmla="*/ 380 w 556"/>
                    <a:gd name="T19" fmla="*/ 179 h 541"/>
                    <a:gd name="T20" fmla="*/ 311 w 556"/>
                    <a:gd name="T21" fmla="*/ 124 h 541"/>
                    <a:gd name="T22" fmla="*/ 334 w 556"/>
                    <a:gd name="T23" fmla="*/ 110 h 541"/>
                    <a:gd name="T24" fmla="*/ 387 w 556"/>
                    <a:gd name="T25" fmla="*/ 136 h 541"/>
                    <a:gd name="T26" fmla="*/ 386 w 556"/>
                    <a:gd name="T27" fmla="*/ 46 h 541"/>
                    <a:gd name="T28" fmla="*/ 374 w 556"/>
                    <a:gd name="T29" fmla="*/ 0 h 541"/>
                    <a:gd name="T30" fmla="*/ 425 w 556"/>
                    <a:gd name="T31" fmla="*/ 37 h 541"/>
                    <a:gd name="T32" fmla="*/ 427 w 556"/>
                    <a:gd name="T33" fmla="*/ 109 h 541"/>
                    <a:gd name="T34" fmla="*/ 417 w 556"/>
                    <a:gd name="T35" fmla="*/ 241 h 541"/>
                    <a:gd name="T36" fmla="*/ 498 w 556"/>
                    <a:gd name="T37" fmla="*/ 231 h 541"/>
                    <a:gd name="T38" fmla="*/ 534 w 556"/>
                    <a:gd name="T39" fmla="*/ 275 h 541"/>
                    <a:gd name="T40" fmla="*/ 470 w 556"/>
                    <a:gd name="T41" fmla="*/ 285 h 541"/>
                    <a:gd name="T42" fmla="*/ 421 w 556"/>
                    <a:gd name="T43" fmla="*/ 305 h 541"/>
                    <a:gd name="T44" fmla="*/ 417 w 556"/>
                    <a:gd name="T45" fmla="*/ 536 h 541"/>
                    <a:gd name="T46" fmla="*/ 373 w 556"/>
                    <a:gd name="T47" fmla="*/ 503 h 541"/>
                    <a:gd name="T48" fmla="*/ 376 w 556"/>
                    <a:gd name="T49" fmla="*/ 320 h 541"/>
                    <a:gd name="T50" fmla="*/ 344 w 556"/>
                    <a:gd name="T51" fmla="*/ 332 h 541"/>
                    <a:gd name="T52" fmla="*/ 288 w 556"/>
                    <a:gd name="T53" fmla="*/ 331 h 541"/>
                    <a:gd name="T54" fmla="*/ 289 w 556"/>
                    <a:gd name="T55" fmla="*/ 285 h 541"/>
                    <a:gd name="T56" fmla="*/ 334 w 556"/>
                    <a:gd name="T57" fmla="*/ 273 h 541"/>
                    <a:gd name="T58" fmla="*/ 324 w 556"/>
                    <a:gd name="T59" fmla="*/ 243 h 541"/>
                    <a:gd name="T60" fmla="*/ 273 w 556"/>
                    <a:gd name="T61" fmla="*/ 207 h 541"/>
                    <a:gd name="T62" fmla="*/ 236 w 556"/>
                    <a:gd name="T63" fmla="*/ 229 h 541"/>
                    <a:gd name="T64" fmla="*/ 252 w 556"/>
                    <a:gd name="T65" fmla="*/ 232 h 541"/>
                    <a:gd name="T66" fmla="*/ 277 w 556"/>
                    <a:gd name="T67" fmla="*/ 237 h 541"/>
                    <a:gd name="T68" fmla="*/ 229 w 556"/>
                    <a:gd name="T69" fmla="*/ 300 h 541"/>
                    <a:gd name="T70" fmla="*/ 218 w 556"/>
                    <a:gd name="T71" fmla="*/ 392 h 541"/>
                    <a:gd name="T72" fmla="*/ 173 w 556"/>
                    <a:gd name="T73" fmla="*/ 405 h 541"/>
                    <a:gd name="T74" fmla="*/ 172 w 556"/>
                    <a:gd name="T75" fmla="*/ 357 h 541"/>
                    <a:gd name="T76" fmla="*/ 149 w 556"/>
                    <a:gd name="T77" fmla="*/ 349 h 541"/>
                    <a:gd name="T78" fmla="*/ 60 w 556"/>
                    <a:gd name="T79" fmla="*/ 375 h 541"/>
                    <a:gd name="T80" fmla="*/ 61 w 556"/>
                    <a:gd name="T81" fmla="*/ 331 h 541"/>
                    <a:gd name="T82" fmla="*/ 132 w 556"/>
                    <a:gd name="T83" fmla="*/ 256 h 541"/>
                    <a:gd name="T84" fmla="*/ 164 w 556"/>
                    <a:gd name="T85" fmla="*/ 256 h 541"/>
                    <a:gd name="T86" fmla="*/ 158 w 556"/>
                    <a:gd name="T87" fmla="*/ 285 h 541"/>
                    <a:gd name="T88" fmla="*/ 140 w 556"/>
                    <a:gd name="T89" fmla="*/ 297 h 541"/>
                    <a:gd name="T90" fmla="*/ 149 w 556"/>
                    <a:gd name="T91" fmla="*/ 303 h 541"/>
                    <a:gd name="T92" fmla="*/ 186 w 556"/>
                    <a:gd name="T93" fmla="*/ 271 h 541"/>
                    <a:gd name="T94" fmla="*/ 190 w 556"/>
                    <a:gd name="T95" fmla="*/ 243 h 541"/>
                    <a:gd name="T96" fmla="*/ 171 w 556"/>
                    <a:gd name="T97" fmla="*/ 223 h 541"/>
                    <a:gd name="T98" fmla="*/ 74 w 556"/>
                    <a:gd name="T99" fmla="*/ 250 h 541"/>
                    <a:gd name="T100" fmla="*/ 40 w 556"/>
                    <a:gd name="T101" fmla="*/ 271 h 541"/>
                    <a:gd name="T102" fmla="*/ 12 w 556"/>
                    <a:gd name="T103" fmla="*/ 265 h 541"/>
                    <a:gd name="T104" fmla="*/ 0 w 556"/>
                    <a:gd name="T105" fmla="*/ 224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6" h="541">
                      <a:moveTo>
                        <a:pt x="0" y="224"/>
                      </a:moveTo>
                      <a:cubicBezTo>
                        <a:pt x="0" y="224"/>
                        <a:pt x="31" y="236"/>
                        <a:pt x="52" y="231"/>
                      </a:cubicBezTo>
                      <a:cubicBezTo>
                        <a:pt x="72" y="225"/>
                        <a:pt x="106" y="212"/>
                        <a:pt x="124" y="208"/>
                      </a:cubicBezTo>
                      <a:cubicBezTo>
                        <a:pt x="142" y="204"/>
                        <a:pt x="182" y="202"/>
                        <a:pt x="196" y="181"/>
                      </a:cubicBezTo>
                      <a:cubicBezTo>
                        <a:pt x="211" y="159"/>
                        <a:pt x="214" y="132"/>
                        <a:pt x="214" y="132"/>
                      </a:cubicBezTo>
                      <a:cubicBezTo>
                        <a:pt x="214" y="132"/>
                        <a:pt x="234" y="133"/>
                        <a:pt x="248" y="152"/>
                      </a:cubicBezTo>
                      <a:cubicBezTo>
                        <a:pt x="262" y="171"/>
                        <a:pt x="315" y="205"/>
                        <a:pt x="322" y="206"/>
                      </a:cubicBezTo>
                      <a:cubicBezTo>
                        <a:pt x="330" y="207"/>
                        <a:pt x="364" y="227"/>
                        <a:pt x="368" y="235"/>
                      </a:cubicBezTo>
                      <a:cubicBezTo>
                        <a:pt x="372" y="244"/>
                        <a:pt x="382" y="241"/>
                        <a:pt x="382" y="241"/>
                      </a:cubicBezTo>
                      <a:cubicBezTo>
                        <a:pt x="380" y="179"/>
                        <a:pt x="380" y="179"/>
                        <a:pt x="380" y="179"/>
                      </a:cubicBezTo>
                      <a:cubicBezTo>
                        <a:pt x="380" y="179"/>
                        <a:pt x="316" y="137"/>
                        <a:pt x="311" y="124"/>
                      </a:cubicBezTo>
                      <a:cubicBezTo>
                        <a:pt x="306" y="111"/>
                        <a:pt x="318" y="105"/>
                        <a:pt x="334" y="110"/>
                      </a:cubicBezTo>
                      <a:cubicBezTo>
                        <a:pt x="349" y="115"/>
                        <a:pt x="380" y="138"/>
                        <a:pt x="387" y="136"/>
                      </a:cubicBezTo>
                      <a:cubicBezTo>
                        <a:pt x="394" y="134"/>
                        <a:pt x="391" y="61"/>
                        <a:pt x="386" y="46"/>
                      </a:cubicBezTo>
                      <a:cubicBezTo>
                        <a:pt x="382" y="31"/>
                        <a:pt x="374" y="0"/>
                        <a:pt x="374" y="0"/>
                      </a:cubicBezTo>
                      <a:cubicBezTo>
                        <a:pt x="374" y="0"/>
                        <a:pt x="411" y="15"/>
                        <a:pt x="425" y="37"/>
                      </a:cubicBezTo>
                      <a:cubicBezTo>
                        <a:pt x="439" y="59"/>
                        <a:pt x="430" y="99"/>
                        <a:pt x="427" y="109"/>
                      </a:cubicBezTo>
                      <a:cubicBezTo>
                        <a:pt x="424" y="118"/>
                        <a:pt x="414" y="221"/>
                        <a:pt x="417" y="241"/>
                      </a:cubicBezTo>
                      <a:cubicBezTo>
                        <a:pt x="417" y="241"/>
                        <a:pt x="474" y="227"/>
                        <a:pt x="498" y="231"/>
                      </a:cubicBezTo>
                      <a:cubicBezTo>
                        <a:pt x="523" y="234"/>
                        <a:pt x="556" y="267"/>
                        <a:pt x="534" y="275"/>
                      </a:cubicBezTo>
                      <a:cubicBezTo>
                        <a:pt x="512" y="284"/>
                        <a:pt x="484" y="283"/>
                        <a:pt x="470" y="285"/>
                      </a:cubicBezTo>
                      <a:cubicBezTo>
                        <a:pt x="452" y="288"/>
                        <a:pt x="434" y="285"/>
                        <a:pt x="421" y="305"/>
                      </a:cubicBezTo>
                      <a:cubicBezTo>
                        <a:pt x="417" y="536"/>
                        <a:pt x="417" y="536"/>
                        <a:pt x="417" y="536"/>
                      </a:cubicBezTo>
                      <a:cubicBezTo>
                        <a:pt x="417" y="536"/>
                        <a:pt x="386" y="541"/>
                        <a:pt x="373" y="503"/>
                      </a:cubicBezTo>
                      <a:cubicBezTo>
                        <a:pt x="376" y="320"/>
                        <a:pt x="376" y="320"/>
                        <a:pt x="376" y="320"/>
                      </a:cubicBezTo>
                      <a:cubicBezTo>
                        <a:pt x="376" y="320"/>
                        <a:pt x="350" y="323"/>
                        <a:pt x="344" y="332"/>
                      </a:cubicBezTo>
                      <a:cubicBezTo>
                        <a:pt x="337" y="341"/>
                        <a:pt x="301" y="344"/>
                        <a:pt x="288" y="331"/>
                      </a:cubicBezTo>
                      <a:cubicBezTo>
                        <a:pt x="274" y="317"/>
                        <a:pt x="238" y="277"/>
                        <a:pt x="289" y="285"/>
                      </a:cubicBezTo>
                      <a:cubicBezTo>
                        <a:pt x="289" y="285"/>
                        <a:pt x="317" y="287"/>
                        <a:pt x="334" y="273"/>
                      </a:cubicBezTo>
                      <a:cubicBezTo>
                        <a:pt x="352" y="260"/>
                        <a:pt x="340" y="251"/>
                        <a:pt x="324" y="243"/>
                      </a:cubicBezTo>
                      <a:cubicBezTo>
                        <a:pt x="308" y="235"/>
                        <a:pt x="280" y="209"/>
                        <a:pt x="273" y="207"/>
                      </a:cubicBezTo>
                      <a:cubicBezTo>
                        <a:pt x="266" y="204"/>
                        <a:pt x="244" y="188"/>
                        <a:pt x="236" y="229"/>
                      </a:cubicBezTo>
                      <a:cubicBezTo>
                        <a:pt x="236" y="229"/>
                        <a:pt x="242" y="240"/>
                        <a:pt x="252" y="232"/>
                      </a:cubicBezTo>
                      <a:cubicBezTo>
                        <a:pt x="252" y="232"/>
                        <a:pt x="277" y="213"/>
                        <a:pt x="277" y="237"/>
                      </a:cubicBezTo>
                      <a:cubicBezTo>
                        <a:pt x="277" y="261"/>
                        <a:pt x="233" y="299"/>
                        <a:pt x="229" y="300"/>
                      </a:cubicBezTo>
                      <a:cubicBezTo>
                        <a:pt x="225" y="301"/>
                        <a:pt x="218" y="392"/>
                        <a:pt x="218" y="392"/>
                      </a:cubicBezTo>
                      <a:cubicBezTo>
                        <a:pt x="218" y="392"/>
                        <a:pt x="210" y="479"/>
                        <a:pt x="173" y="405"/>
                      </a:cubicBezTo>
                      <a:cubicBezTo>
                        <a:pt x="172" y="357"/>
                        <a:pt x="172" y="357"/>
                        <a:pt x="172" y="357"/>
                      </a:cubicBezTo>
                      <a:cubicBezTo>
                        <a:pt x="172" y="357"/>
                        <a:pt x="178" y="329"/>
                        <a:pt x="149" y="349"/>
                      </a:cubicBezTo>
                      <a:cubicBezTo>
                        <a:pt x="120" y="369"/>
                        <a:pt x="88" y="400"/>
                        <a:pt x="60" y="375"/>
                      </a:cubicBezTo>
                      <a:cubicBezTo>
                        <a:pt x="32" y="349"/>
                        <a:pt x="54" y="339"/>
                        <a:pt x="61" y="331"/>
                      </a:cubicBezTo>
                      <a:cubicBezTo>
                        <a:pt x="68" y="323"/>
                        <a:pt x="132" y="256"/>
                        <a:pt x="132" y="256"/>
                      </a:cubicBezTo>
                      <a:cubicBezTo>
                        <a:pt x="132" y="256"/>
                        <a:pt x="148" y="243"/>
                        <a:pt x="164" y="256"/>
                      </a:cubicBezTo>
                      <a:cubicBezTo>
                        <a:pt x="180" y="269"/>
                        <a:pt x="162" y="285"/>
                        <a:pt x="158" y="285"/>
                      </a:cubicBezTo>
                      <a:cubicBezTo>
                        <a:pt x="154" y="285"/>
                        <a:pt x="140" y="297"/>
                        <a:pt x="140" y="297"/>
                      </a:cubicBezTo>
                      <a:cubicBezTo>
                        <a:pt x="140" y="297"/>
                        <a:pt x="127" y="315"/>
                        <a:pt x="149" y="303"/>
                      </a:cubicBezTo>
                      <a:cubicBezTo>
                        <a:pt x="171" y="290"/>
                        <a:pt x="186" y="271"/>
                        <a:pt x="186" y="271"/>
                      </a:cubicBezTo>
                      <a:cubicBezTo>
                        <a:pt x="186" y="271"/>
                        <a:pt x="191" y="251"/>
                        <a:pt x="190" y="243"/>
                      </a:cubicBezTo>
                      <a:cubicBezTo>
                        <a:pt x="190" y="236"/>
                        <a:pt x="194" y="215"/>
                        <a:pt x="171" y="223"/>
                      </a:cubicBezTo>
                      <a:cubicBezTo>
                        <a:pt x="148" y="232"/>
                        <a:pt x="102" y="230"/>
                        <a:pt x="74" y="250"/>
                      </a:cubicBezTo>
                      <a:cubicBezTo>
                        <a:pt x="46" y="270"/>
                        <a:pt x="44" y="267"/>
                        <a:pt x="40" y="271"/>
                      </a:cubicBezTo>
                      <a:cubicBezTo>
                        <a:pt x="37" y="276"/>
                        <a:pt x="19" y="277"/>
                        <a:pt x="12" y="265"/>
                      </a:cubicBezTo>
                      <a:cubicBezTo>
                        <a:pt x="4" y="253"/>
                        <a:pt x="0" y="224"/>
                        <a:pt x="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9" name="Freeform 73"/>
                <p:cNvSpPr>
                  <a:spLocks/>
                </p:cNvSpPr>
                <p:nvPr/>
              </p:nvSpPr>
              <p:spPr bwMode="auto">
                <a:xfrm>
                  <a:off x="8037513" y="1895476"/>
                  <a:ext cx="500063" cy="747713"/>
                </a:xfrm>
                <a:custGeom>
                  <a:avLst/>
                  <a:gdLst>
                    <a:gd name="T0" fmla="*/ 0 w 326"/>
                    <a:gd name="T1" fmla="*/ 144 h 486"/>
                    <a:gd name="T2" fmla="*/ 90 w 326"/>
                    <a:gd name="T3" fmla="*/ 142 h 486"/>
                    <a:gd name="T4" fmla="*/ 160 w 326"/>
                    <a:gd name="T5" fmla="*/ 122 h 486"/>
                    <a:gd name="T6" fmla="*/ 214 w 326"/>
                    <a:gd name="T7" fmla="*/ 80 h 486"/>
                    <a:gd name="T8" fmla="*/ 288 w 326"/>
                    <a:gd name="T9" fmla="*/ 0 h 486"/>
                    <a:gd name="T10" fmla="*/ 294 w 326"/>
                    <a:gd name="T11" fmla="*/ 30 h 486"/>
                    <a:gd name="T12" fmla="*/ 258 w 326"/>
                    <a:gd name="T13" fmla="*/ 84 h 486"/>
                    <a:gd name="T14" fmla="*/ 282 w 326"/>
                    <a:gd name="T15" fmla="*/ 92 h 486"/>
                    <a:gd name="T16" fmla="*/ 236 w 326"/>
                    <a:gd name="T17" fmla="*/ 130 h 486"/>
                    <a:gd name="T18" fmla="*/ 224 w 326"/>
                    <a:gd name="T19" fmla="*/ 178 h 486"/>
                    <a:gd name="T20" fmla="*/ 258 w 326"/>
                    <a:gd name="T21" fmla="*/ 188 h 486"/>
                    <a:gd name="T22" fmla="*/ 264 w 326"/>
                    <a:gd name="T23" fmla="*/ 218 h 486"/>
                    <a:gd name="T24" fmla="*/ 212 w 326"/>
                    <a:gd name="T25" fmla="*/ 270 h 486"/>
                    <a:gd name="T26" fmla="*/ 202 w 326"/>
                    <a:gd name="T27" fmla="*/ 468 h 486"/>
                    <a:gd name="T28" fmla="*/ 162 w 326"/>
                    <a:gd name="T29" fmla="*/ 470 h 486"/>
                    <a:gd name="T30" fmla="*/ 108 w 326"/>
                    <a:gd name="T31" fmla="*/ 386 h 486"/>
                    <a:gd name="T32" fmla="*/ 72 w 326"/>
                    <a:gd name="T33" fmla="*/ 326 h 486"/>
                    <a:gd name="T34" fmla="*/ 177 w 326"/>
                    <a:gd name="T35" fmla="*/ 219 h 486"/>
                    <a:gd name="T36" fmla="*/ 194 w 326"/>
                    <a:gd name="T37" fmla="*/ 145 h 486"/>
                    <a:gd name="T38" fmla="*/ 118 w 326"/>
                    <a:gd name="T39" fmla="*/ 159 h 486"/>
                    <a:gd name="T40" fmla="*/ 0 w 326"/>
                    <a:gd name="T41" fmla="*/ 14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6" h="486">
                      <a:moveTo>
                        <a:pt x="0" y="144"/>
                      </a:moveTo>
                      <a:cubicBezTo>
                        <a:pt x="0" y="144"/>
                        <a:pt x="60" y="152"/>
                        <a:pt x="90" y="142"/>
                      </a:cubicBezTo>
                      <a:cubicBezTo>
                        <a:pt x="120" y="132"/>
                        <a:pt x="136" y="124"/>
                        <a:pt x="160" y="122"/>
                      </a:cubicBezTo>
                      <a:cubicBezTo>
                        <a:pt x="184" y="120"/>
                        <a:pt x="196" y="114"/>
                        <a:pt x="214" y="80"/>
                      </a:cubicBezTo>
                      <a:cubicBezTo>
                        <a:pt x="232" y="46"/>
                        <a:pt x="250" y="0"/>
                        <a:pt x="288" y="0"/>
                      </a:cubicBezTo>
                      <a:cubicBezTo>
                        <a:pt x="326" y="0"/>
                        <a:pt x="314" y="26"/>
                        <a:pt x="294" y="30"/>
                      </a:cubicBezTo>
                      <a:cubicBezTo>
                        <a:pt x="274" y="34"/>
                        <a:pt x="256" y="68"/>
                        <a:pt x="258" y="84"/>
                      </a:cubicBezTo>
                      <a:cubicBezTo>
                        <a:pt x="260" y="100"/>
                        <a:pt x="288" y="86"/>
                        <a:pt x="282" y="92"/>
                      </a:cubicBezTo>
                      <a:cubicBezTo>
                        <a:pt x="276" y="98"/>
                        <a:pt x="252" y="118"/>
                        <a:pt x="236" y="130"/>
                      </a:cubicBezTo>
                      <a:cubicBezTo>
                        <a:pt x="220" y="142"/>
                        <a:pt x="224" y="178"/>
                        <a:pt x="224" y="178"/>
                      </a:cubicBezTo>
                      <a:cubicBezTo>
                        <a:pt x="224" y="178"/>
                        <a:pt x="256" y="174"/>
                        <a:pt x="258" y="188"/>
                      </a:cubicBezTo>
                      <a:cubicBezTo>
                        <a:pt x="260" y="202"/>
                        <a:pt x="264" y="218"/>
                        <a:pt x="264" y="218"/>
                      </a:cubicBezTo>
                      <a:cubicBezTo>
                        <a:pt x="264" y="218"/>
                        <a:pt x="218" y="246"/>
                        <a:pt x="212" y="270"/>
                      </a:cubicBezTo>
                      <a:cubicBezTo>
                        <a:pt x="206" y="294"/>
                        <a:pt x="202" y="468"/>
                        <a:pt x="202" y="468"/>
                      </a:cubicBezTo>
                      <a:cubicBezTo>
                        <a:pt x="202" y="468"/>
                        <a:pt x="184" y="486"/>
                        <a:pt x="162" y="470"/>
                      </a:cubicBezTo>
                      <a:cubicBezTo>
                        <a:pt x="140" y="454"/>
                        <a:pt x="108" y="386"/>
                        <a:pt x="108" y="386"/>
                      </a:cubicBezTo>
                      <a:cubicBezTo>
                        <a:pt x="108" y="386"/>
                        <a:pt x="36" y="377"/>
                        <a:pt x="72" y="326"/>
                      </a:cubicBezTo>
                      <a:cubicBezTo>
                        <a:pt x="72" y="326"/>
                        <a:pt x="170" y="227"/>
                        <a:pt x="177" y="219"/>
                      </a:cubicBezTo>
                      <a:cubicBezTo>
                        <a:pt x="183" y="211"/>
                        <a:pt x="194" y="151"/>
                        <a:pt x="194" y="145"/>
                      </a:cubicBezTo>
                      <a:cubicBezTo>
                        <a:pt x="194" y="145"/>
                        <a:pt x="151" y="139"/>
                        <a:pt x="118" y="159"/>
                      </a:cubicBezTo>
                      <a:cubicBezTo>
                        <a:pt x="85" y="179"/>
                        <a:pt x="35" y="177"/>
                        <a:pt x="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" name="Freeform 74"/>
                <p:cNvSpPr>
                  <a:spLocks/>
                </p:cNvSpPr>
                <p:nvPr/>
              </p:nvSpPr>
              <p:spPr bwMode="auto">
                <a:xfrm>
                  <a:off x="8229601" y="2335213"/>
                  <a:ext cx="82550" cy="207963"/>
                </a:xfrm>
                <a:custGeom>
                  <a:avLst/>
                  <a:gdLst>
                    <a:gd name="T0" fmla="*/ 53 w 54"/>
                    <a:gd name="T1" fmla="*/ 0 h 135"/>
                    <a:gd name="T2" fmla="*/ 49 w 54"/>
                    <a:gd name="T3" fmla="*/ 123 h 135"/>
                    <a:gd name="T4" fmla="*/ 21 w 54"/>
                    <a:gd name="T5" fmla="*/ 120 h 135"/>
                    <a:gd name="T6" fmla="*/ 0 w 54"/>
                    <a:gd name="T7" fmla="*/ 85 h 135"/>
                    <a:gd name="T8" fmla="*/ 53 w 54"/>
                    <a:gd name="T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135">
                      <a:moveTo>
                        <a:pt x="53" y="0"/>
                      </a:moveTo>
                      <a:cubicBezTo>
                        <a:pt x="53" y="0"/>
                        <a:pt x="54" y="111"/>
                        <a:pt x="49" y="123"/>
                      </a:cubicBezTo>
                      <a:cubicBezTo>
                        <a:pt x="44" y="135"/>
                        <a:pt x="32" y="135"/>
                        <a:pt x="21" y="120"/>
                      </a:cubicBezTo>
                      <a:cubicBezTo>
                        <a:pt x="10" y="105"/>
                        <a:pt x="0" y="89"/>
                        <a:pt x="0" y="85"/>
                      </a:cubicBezTo>
                      <a:cubicBezTo>
                        <a:pt x="0" y="81"/>
                        <a:pt x="36" y="4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Freeform 75"/>
                <p:cNvSpPr>
                  <a:spLocks noEditPoints="1"/>
                </p:cNvSpPr>
                <p:nvPr/>
              </p:nvSpPr>
              <p:spPr bwMode="auto">
                <a:xfrm>
                  <a:off x="8435976" y="1885951"/>
                  <a:ext cx="563563" cy="654050"/>
                </a:xfrm>
                <a:custGeom>
                  <a:avLst/>
                  <a:gdLst>
                    <a:gd name="T0" fmla="*/ 291 w 367"/>
                    <a:gd name="T1" fmla="*/ 336 h 425"/>
                    <a:gd name="T2" fmla="*/ 208 w 367"/>
                    <a:gd name="T3" fmla="*/ 303 h 425"/>
                    <a:gd name="T4" fmla="*/ 214 w 367"/>
                    <a:gd name="T5" fmla="*/ 229 h 425"/>
                    <a:gd name="T6" fmla="*/ 155 w 367"/>
                    <a:gd name="T7" fmla="*/ 180 h 425"/>
                    <a:gd name="T8" fmla="*/ 180 w 367"/>
                    <a:gd name="T9" fmla="*/ 141 h 425"/>
                    <a:gd name="T10" fmla="*/ 240 w 367"/>
                    <a:gd name="T11" fmla="*/ 100 h 425"/>
                    <a:gd name="T12" fmla="*/ 174 w 367"/>
                    <a:gd name="T13" fmla="*/ 69 h 425"/>
                    <a:gd name="T14" fmla="*/ 180 w 367"/>
                    <a:gd name="T15" fmla="*/ 37 h 425"/>
                    <a:gd name="T16" fmla="*/ 134 w 367"/>
                    <a:gd name="T17" fmla="*/ 0 h 425"/>
                    <a:gd name="T18" fmla="*/ 124 w 367"/>
                    <a:gd name="T19" fmla="*/ 91 h 425"/>
                    <a:gd name="T20" fmla="*/ 50 w 367"/>
                    <a:gd name="T21" fmla="*/ 135 h 425"/>
                    <a:gd name="T22" fmla="*/ 38 w 367"/>
                    <a:gd name="T23" fmla="*/ 164 h 425"/>
                    <a:gd name="T24" fmla="*/ 88 w 367"/>
                    <a:gd name="T25" fmla="*/ 172 h 425"/>
                    <a:gd name="T26" fmla="*/ 106 w 367"/>
                    <a:gd name="T27" fmla="*/ 183 h 425"/>
                    <a:gd name="T28" fmla="*/ 92 w 367"/>
                    <a:gd name="T29" fmla="*/ 212 h 425"/>
                    <a:gd name="T30" fmla="*/ 72 w 367"/>
                    <a:gd name="T31" fmla="*/ 223 h 425"/>
                    <a:gd name="T32" fmla="*/ 27 w 367"/>
                    <a:gd name="T33" fmla="*/ 189 h 425"/>
                    <a:gd name="T34" fmla="*/ 24 w 367"/>
                    <a:gd name="T35" fmla="*/ 233 h 425"/>
                    <a:gd name="T36" fmla="*/ 18 w 367"/>
                    <a:gd name="T37" fmla="*/ 256 h 425"/>
                    <a:gd name="T38" fmla="*/ 36 w 367"/>
                    <a:gd name="T39" fmla="*/ 245 h 425"/>
                    <a:gd name="T40" fmla="*/ 111 w 367"/>
                    <a:gd name="T41" fmla="*/ 293 h 425"/>
                    <a:gd name="T42" fmla="*/ 110 w 367"/>
                    <a:gd name="T43" fmla="*/ 336 h 425"/>
                    <a:gd name="T44" fmla="*/ 39 w 367"/>
                    <a:gd name="T45" fmla="*/ 339 h 425"/>
                    <a:gd name="T46" fmla="*/ 0 w 367"/>
                    <a:gd name="T47" fmla="*/ 315 h 425"/>
                    <a:gd name="T48" fmla="*/ 118 w 367"/>
                    <a:gd name="T49" fmla="*/ 395 h 425"/>
                    <a:gd name="T50" fmla="*/ 203 w 367"/>
                    <a:gd name="T51" fmla="*/ 352 h 425"/>
                    <a:gd name="T52" fmla="*/ 311 w 367"/>
                    <a:gd name="T53" fmla="*/ 403 h 425"/>
                    <a:gd name="T54" fmla="*/ 347 w 367"/>
                    <a:gd name="T55" fmla="*/ 404 h 425"/>
                    <a:gd name="T56" fmla="*/ 291 w 367"/>
                    <a:gd name="T57" fmla="*/ 336 h 425"/>
                    <a:gd name="T58" fmla="*/ 150 w 367"/>
                    <a:gd name="T59" fmla="*/ 272 h 425"/>
                    <a:gd name="T60" fmla="*/ 131 w 367"/>
                    <a:gd name="T61" fmla="*/ 248 h 425"/>
                    <a:gd name="T62" fmla="*/ 172 w 367"/>
                    <a:gd name="T63" fmla="*/ 251 h 425"/>
                    <a:gd name="T64" fmla="*/ 150 w 367"/>
                    <a:gd name="T65" fmla="*/ 27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425">
                      <a:moveTo>
                        <a:pt x="291" y="336"/>
                      </a:moveTo>
                      <a:cubicBezTo>
                        <a:pt x="252" y="312"/>
                        <a:pt x="206" y="311"/>
                        <a:pt x="208" y="303"/>
                      </a:cubicBezTo>
                      <a:cubicBezTo>
                        <a:pt x="211" y="295"/>
                        <a:pt x="223" y="259"/>
                        <a:pt x="214" y="229"/>
                      </a:cubicBezTo>
                      <a:cubicBezTo>
                        <a:pt x="204" y="200"/>
                        <a:pt x="155" y="180"/>
                        <a:pt x="155" y="180"/>
                      </a:cubicBezTo>
                      <a:cubicBezTo>
                        <a:pt x="155" y="180"/>
                        <a:pt x="158" y="155"/>
                        <a:pt x="180" y="141"/>
                      </a:cubicBezTo>
                      <a:cubicBezTo>
                        <a:pt x="203" y="128"/>
                        <a:pt x="242" y="123"/>
                        <a:pt x="240" y="100"/>
                      </a:cubicBezTo>
                      <a:cubicBezTo>
                        <a:pt x="239" y="77"/>
                        <a:pt x="175" y="73"/>
                        <a:pt x="174" y="69"/>
                      </a:cubicBezTo>
                      <a:cubicBezTo>
                        <a:pt x="172" y="65"/>
                        <a:pt x="179" y="60"/>
                        <a:pt x="180" y="37"/>
                      </a:cubicBezTo>
                      <a:cubicBezTo>
                        <a:pt x="182" y="15"/>
                        <a:pt x="134" y="0"/>
                        <a:pt x="134" y="0"/>
                      </a:cubicBezTo>
                      <a:cubicBezTo>
                        <a:pt x="134" y="0"/>
                        <a:pt x="135" y="76"/>
                        <a:pt x="124" y="91"/>
                      </a:cubicBezTo>
                      <a:cubicBezTo>
                        <a:pt x="114" y="105"/>
                        <a:pt x="87" y="125"/>
                        <a:pt x="50" y="135"/>
                      </a:cubicBezTo>
                      <a:cubicBezTo>
                        <a:pt x="12" y="144"/>
                        <a:pt x="31" y="156"/>
                        <a:pt x="38" y="164"/>
                      </a:cubicBezTo>
                      <a:cubicBezTo>
                        <a:pt x="44" y="172"/>
                        <a:pt x="80" y="183"/>
                        <a:pt x="88" y="172"/>
                      </a:cubicBezTo>
                      <a:cubicBezTo>
                        <a:pt x="96" y="161"/>
                        <a:pt x="107" y="176"/>
                        <a:pt x="106" y="183"/>
                      </a:cubicBezTo>
                      <a:cubicBezTo>
                        <a:pt x="104" y="189"/>
                        <a:pt x="91" y="201"/>
                        <a:pt x="92" y="212"/>
                      </a:cubicBezTo>
                      <a:cubicBezTo>
                        <a:pt x="94" y="223"/>
                        <a:pt x="99" y="256"/>
                        <a:pt x="72" y="223"/>
                      </a:cubicBezTo>
                      <a:cubicBezTo>
                        <a:pt x="46" y="189"/>
                        <a:pt x="27" y="189"/>
                        <a:pt x="27" y="189"/>
                      </a:cubicBezTo>
                      <a:cubicBezTo>
                        <a:pt x="27" y="189"/>
                        <a:pt x="24" y="225"/>
                        <a:pt x="24" y="233"/>
                      </a:cubicBezTo>
                      <a:cubicBezTo>
                        <a:pt x="24" y="241"/>
                        <a:pt x="18" y="256"/>
                        <a:pt x="18" y="256"/>
                      </a:cubicBezTo>
                      <a:cubicBezTo>
                        <a:pt x="24" y="247"/>
                        <a:pt x="36" y="245"/>
                        <a:pt x="36" y="245"/>
                      </a:cubicBezTo>
                      <a:cubicBezTo>
                        <a:pt x="36" y="245"/>
                        <a:pt x="79" y="265"/>
                        <a:pt x="111" y="293"/>
                      </a:cubicBezTo>
                      <a:cubicBezTo>
                        <a:pt x="143" y="321"/>
                        <a:pt x="110" y="336"/>
                        <a:pt x="110" y="336"/>
                      </a:cubicBezTo>
                      <a:cubicBezTo>
                        <a:pt x="110" y="336"/>
                        <a:pt x="63" y="348"/>
                        <a:pt x="39" y="339"/>
                      </a:cubicBezTo>
                      <a:cubicBezTo>
                        <a:pt x="15" y="329"/>
                        <a:pt x="0" y="315"/>
                        <a:pt x="0" y="315"/>
                      </a:cubicBezTo>
                      <a:cubicBezTo>
                        <a:pt x="19" y="387"/>
                        <a:pt x="103" y="399"/>
                        <a:pt x="118" y="395"/>
                      </a:cubicBezTo>
                      <a:cubicBezTo>
                        <a:pt x="132" y="391"/>
                        <a:pt x="187" y="336"/>
                        <a:pt x="203" y="352"/>
                      </a:cubicBezTo>
                      <a:cubicBezTo>
                        <a:pt x="219" y="368"/>
                        <a:pt x="311" y="403"/>
                        <a:pt x="311" y="403"/>
                      </a:cubicBezTo>
                      <a:cubicBezTo>
                        <a:pt x="311" y="403"/>
                        <a:pt x="339" y="425"/>
                        <a:pt x="347" y="404"/>
                      </a:cubicBezTo>
                      <a:cubicBezTo>
                        <a:pt x="367" y="371"/>
                        <a:pt x="291" y="336"/>
                        <a:pt x="291" y="336"/>
                      </a:cubicBezTo>
                      <a:close/>
                      <a:moveTo>
                        <a:pt x="150" y="272"/>
                      </a:moveTo>
                      <a:cubicBezTo>
                        <a:pt x="142" y="269"/>
                        <a:pt x="131" y="255"/>
                        <a:pt x="131" y="248"/>
                      </a:cubicBezTo>
                      <a:cubicBezTo>
                        <a:pt x="131" y="248"/>
                        <a:pt x="171" y="228"/>
                        <a:pt x="172" y="251"/>
                      </a:cubicBezTo>
                      <a:cubicBezTo>
                        <a:pt x="174" y="273"/>
                        <a:pt x="158" y="275"/>
                        <a:pt x="150" y="2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Freeform 76"/>
                <p:cNvSpPr>
                  <a:spLocks/>
                </p:cNvSpPr>
                <p:nvPr/>
              </p:nvSpPr>
              <p:spPr bwMode="auto">
                <a:xfrm>
                  <a:off x="9091613" y="1884363"/>
                  <a:ext cx="712788" cy="741363"/>
                </a:xfrm>
                <a:custGeom>
                  <a:avLst/>
                  <a:gdLst>
                    <a:gd name="T0" fmla="*/ 32 w 464"/>
                    <a:gd name="T1" fmla="*/ 177 h 481"/>
                    <a:gd name="T2" fmla="*/ 87 w 464"/>
                    <a:gd name="T3" fmla="*/ 174 h 481"/>
                    <a:gd name="T4" fmla="*/ 149 w 464"/>
                    <a:gd name="T5" fmla="*/ 150 h 481"/>
                    <a:gd name="T6" fmla="*/ 175 w 464"/>
                    <a:gd name="T7" fmla="*/ 84 h 481"/>
                    <a:gd name="T8" fmla="*/ 181 w 464"/>
                    <a:gd name="T9" fmla="*/ 40 h 481"/>
                    <a:gd name="T10" fmla="*/ 153 w 464"/>
                    <a:gd name="T11" fmla="*/ 12 h 481"/>
                    <a:gd name="T12" fmla="*/ 209 w 464"/>
                    <a:gd name="T13" fmla="*/ 16 h 481"/>
                    <a:gd name="T14" fmla="*/ 240 w 464"/>
                    <a:gd name="T15" fmla="*/ 89 h 481"/>
                    <a:gd name="T16" fmla="*/ 231 w 464"/>
                    <a:gd name="T17" fmla="*/ 133 h 481"/>
                    <a:gd name="T18" fmla="*/ 327 w 464"/>
                    <a:gd name="T19" fmla="*/ 152 h 481"/>
                    <a:gd name="T20" fmla="*/ 317 w 464"/>
                    <a:gd name="T21" fmla="*/ 206 h 481"/>
                    <a:gd name="T22" fmla="*/ 260 w 464"/>
                    <a:gd name="T23" fmla="*/ 216 h 481"/>
                    <a:gd name="T24" fmla="*/ 253 w 464"/>
                    <a:gd name="T25" fmla="*/ 264 h 481"/>
                    <a:gd name="T26" fmla="*/ 364 w 464"/>
                    <a:gd name="T27" fmla="*/ 325 h 481"/>
                    <a:gd name="T28" fmla="*/ 453 w 464"/>
                    <a:gd name="T29" fmla="*/ 382 h 481"/>
                    <a:gd name="T30" fmla="*/ 347 w 464"/>
                    <a:gd name="T31" fmla="*/ 381 h 481"/>
                    <a:gd name="T32" fmla="*/ 203 w 464"/>
                    <a:gd name="T33" fmla="*/ 296 h 481"/>
                    <a:gd name="T34" fmla="*/ 169 w 464"/>
                    <a:gd name="T35" fmla="*/ 432 h 481"/>
                    <a:gd name="T36" fmla="*/ 32 w 464"/>
                    <a:gd name="T37" fmla="*/ 425 h 481"/>
                    <a:gd name="T38" fmla="*/ 24 w 464"/>
                    <a:gd name="T39" fmla="*/ 332 h 481"/>
                    <a:gd name="T40" fmla="*/ 113 w 464"/>
                    <a:gd name="T41" fmla="*/ 317 h 481"/>
                    <a:gd name="T42" fmla="*/ 124 w 464"/>
                    <a:gd name="T43" fmla="*/ 256 h 481"/>
                    <a:gd name="T44" fmla="*/ 32 w 464"/>
                    <a:gd name="T45" fmla="*/ 177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481">
                      <a:moveTo>
                        <a:pt x="32" y="177"/>
                      </a:moveTo>
                      <a:cubicBezTo>
                        <a:pt x="32" y="177"/>
                        <a:pt x="75" y="181"/>
                        <a:pt x="87" y="174"/>
                      </a:cubicBezTo>
                      <a:cubicBezTo>
                        <a:pt x="99" y="168"/>
                        <a:pt x="143" y="154"/>
                        <a:pt x="149" y="150"/>
                      </a:cubicBezTo>
                      <a:cubicBezTo>
                        <a:pt x="156" y="146"/>
                        <a:pt x="175" y="96"/>
                        <a:pt x="175" y="84"/>
                      </a:cubicBezTo>
                      <a:cubicBezTo>
                        <a:pt x="175" y="72"/>
                        <a:pt x="189" y="53"/>
                        <a:pt x="181" y="40"/>
                      </a:cubicBezTo>
                      <a:cubicBezTo>
                        <a:pt x="173" y="26"/>
                        <a:pt x="153" y="12"/>
                        <a:pt x="153" y="12"/>
                      </a:cubicBezTo>
                      <a:cubicBezTo>
                        <a:pt x="153" y="12"/>
                        <a:pt x="181" y="0"/>
                        <a:pt x="209" y="16"/>
                      </a:cubicBezTo>
                      <a:cubicBezTo>
                        <a:pt x="237" y="32"/>
                        <a:pt x="244" y="65"/>
                        <a:pt x="240" y="89"/>
                      </a:cubicBezTo>
                      <a:cubicBezTo>
                        <a:pt x="236" y="113"/>
                        <a:pt x="231" y="133"/>
                        <a:pt x="231" y="133"/>
                      </a:cubicBezTo>
                      <a:cubicBezTo>
                        <a:pt x="231" y="133"/>
                        <a:pt x="297" y="113"/>
                        <a:pt x="327" y="152"/>
                      </a:cubicBezTo>
                      <a:cubicBezTo>
                        <a:pt x="356" y="190"/>
                        <a:pt x="341" y="206"/>
                        <a:pt x="317" y="206"/>
                      </a:cubicBezTo>
                      <a:cubicBezTo>
                        <a:pt x="293" y="206"/>
                        <a:pt x="268" y="214"/>
                        <a:pt x="260" y="216"/>
                      </a:cubicBezTo>
                      <a:cubicBezTo>
                        <a:pt x="252" y="217"/>
                        <a:pt x="209" y="230"/>
                        <a:pt x="253" y="264"/>
                      </a:cubicBezTo>
                      <a:cubicBezTo>
                        <a:pt x="297" y="297"/>
                        <a:pt x="336" y="318"/>
                        <a:pt x="364" y="325"/>
                      </a:cubicBezTo>
                      <a:cubicBezTo>
                        <a:pt x="392" y="332"/>
                        <a:pt x="464" y="344"/>
                        <a:pt x="453" y="382"/>
                      </a:cubicBezTo>
                      <a:cubicBezTo>
                        <a:pt x="443" y="421"/>
                        <a:pt x="383" y="400"/>
                        <a:pt x="347" y="381"/>
                      </a:cubicBezTo>
                      <a:cubicBezTo>
                        <a:pt x="311" y="362"/>
                        <a:pt x="213" y="301"/>
                        <a:pt x="203" y="296"/>
                      </a:cubicBezTo>
                      <a:cubicBezTo>
                        <a:pt x="203" y="296"/>
                        <a:pt x="193" y="404"/>
                        <a:pt x="169" y="432"/>
                      </a:cubicBezTo>
                      <a:cubicBezTo>
                        <a:pt x="145" y="460"/>
                        <a:pt x="69" y="481"/>
                        <a:pt x="32" y="425"/>
                      </a:cubicBezTo>
                      <a:cubicBezTo>
                        <a:pt x="0" y="357"/>
                        <a:pt x="24" y="332"/>
                        <a:pt x="24" y="332"/>
                      </a:cubicBezTo>
                      <a:cubicBezTo>
                        <a:pt x="24" y="332"/>
                        <a:pt x="100" y="354"/>
                        <a:pt x="113" y="317"/>
                      </a:cubicBezTo>
                      <a:cubicBezTo>
                        <a:pt x="127" y="280"/>
                        <a:pt x="124" y="256"/>
                        <a:pt x="124" y="256"/>
                      </a:cubicBezTo>
                      <a:cubicBezTo>
                        <a:pt x="124" y="256"/>
                        <a:pt x="65" y="266"/>
                        <a:pt x="3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" name="Freeform 77"/>
                <p:cNvSpPr>
                  <a:spLocks/>
                </p:cNvSpPr>
                <p:nvPr/>
              </p:nvSpPr>
              <p:spPr bwMode="auto">
                <a:xfrm>
                  <a:off x="9883776" y="1816101"/>
                  <a:ext cx="776288" cy="704850"/>
                </a:xfrm>
                <a:custGeom>
                  <a:avLst/>
                  <a:gdLst>
                    <a:gd name="T0" fmla="*/ 78 w 506"/>
                    <a:gd name="T1" fmla="*/ 154 h 457"/>
                    <a:gd name="T2" fmla="*/ 18 w 506"/>
                    <a:gd name="T3" fmla="*/ 372 h 457"/>
                    <a:gd name="T4" fmla="*/ 0 w 506"/>
                    <a:gd name="T5" fmla="*/ 406 h 457"/>
                    <a:gd name="T6" fmla="*/ 42 w 506"/>
                    <a:gd name="T7" fmla="*/ 441 h 457"/>
                    <a:gd name="T8" fmla="*/ 56 w 506"/>
                    <a:gd name="T9" fmla="*/ 416 h 457"/>
                    <a:gd name="T10" fmla="*/ 85 w 506"/>
                    <a:gd name="T11" fmla="*/ 268 h 457"/>
                    <a:gd name="T12" fmla="*/ 274 w 506"/>
                    <a:gd name="T13" fmla="*/ 193 h 457"/>
                    <a:gd name="T14" fmla="*/ 376 w 506"/>
                    <a:gd name="T15" fmla="*/ 193 h 457"/>
                    <a:gd name="T16" fmla="*/ 381 w 506"/>
                    <a:gd name="T17" fmla="*/ 236 h 457"/>
                    <a:gd name="T18" fmla="*/ 425 w 506"/>
                    <a:gd name="T19" fmla="*/ 270 h 457"/>
                    <a:gd name="T20" fmla="*/ 468 w 506"/>
                    <a:gd name="T21" fmla="*/ 196 h 457"/>
                    <a:gd name="T22" fmla="*/ 404 w 506"/>
                    <a:gd name="T23" fmla="*/ 150 h 457"/>
                    <a:gd name="T24" fmla="*/ 296 w 506"/>
                    <a:gd name="T25" fmla="*/ 149 h 457"/>
                    <a:gd name="T26" fmla="*/ 356 w 506"/>
                    <a:gd name="T27" fmla="*/ 57 h 457"/>
                    <a:gd name="T28" fmla="*/ 276 w 506"/>
                    <a:gd name="T29" fmla="*/ 25 h 457"/>
                    <a:gd name="T30" fmla="*/ 242 w 506"/>
                    <a:gd name="T31" fmla="*/ 57 h 457"/>
                    <a:gd name="T32" fmla="*/ 161 w 506"/>
                    <a:gd name="T33" fmla="*/ 82 h 457"/>
                    <a:gd name="T34" fmla="*/ 136 w 506"/>
                    <a:gd name="T35" fmla="*/ 68 h 457"/>
                    <a:gd name="T36" fmla="*/ 142 w 506"/>
                    <a:gd name="T37" fmla="*/ 124 h 457"/>
                    <a:gd name="T38" fmla="*/ 180 w 506"/>
                    <a:gd name="T39" fmla="*/ 113 h 457"/>
                    <a:gd name="T40" fmla="*/ 216 w 506"/>
                    <a:gd name="T41" fmla="*/ 90 h 457"/>
                    <a:gd name="T42" fmla="*/ 257 w 506"/>
                    <a:gd name="T43" fmla="*/ 97 h 457"/>
                    <a:gd name="T44" fmla="*/ 270 w 506"/>
                    <a:gd name="T45" fmla="*/ 52 h 457"/>
                    <a:gd name="T46" fmla="*/ 305 w 506"/>
                    <a:gd name="T47" fmla="*/ 37 h 457"/>
                    <a:gd name="T48" fmla="*/ 281 w 506"/>
                    <a:gd name="T49" fmla="*/ 89 h 457"/>
                    <a:gd name="T50" fmla="*/ 185 w 506"/>
                    <a:gd name="T51" fmla="*/ 190 h 457"/>
                    <a:gd name="T52" fmla="*/ 97 w 506"/>
                    <a:gd name="T53" fmla="*/ 217 h 457"/>
                    <a:gd name="T54" fmla="*/ 78 w 506"/>
                    <a:gd name="T55" fmla="*/ 15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06" h="457">
                      <a:moveTo>
                        <a:pt x="78" y="154"/>
                      </a:moveTo>
                      <a:cubicBezTo>
                        <a:pt x="78" y="154"/>
                        <a:pt x="28" y="345"/>
                        <a:pt x="18" y="372"/>
                      </a:cubicBezTo>
                      <a:cubicBezTo>
                        <a:pt x="9" y="398"/>
                        <a:pt x="0" y="406"/>
                        <a:pt x="0" y="406"/>
                      </a:cubicBezTo>
                      <a:cubicBezTo>
                        <a:pt x="0" y="406"/>
                        <a:pt x="4" y="434"/>
                        <a:pt x="42" y="441"/>
                      </a:cubicBezTo>
                      <a:cubicBezTo>
                        <a:pt x="42" y="441"/>
                        <a:pt x="50" y="457"/>
                        <a:pt x="56" y="416"/>
                      </a:cubicBezTo>
                      <a:cubicBezTo>
                        <a:pt x="61" y="374"/>
                        <a:pt x="78" y="270"/>
                        <a:pt x="85" y="268"/>
                      </a:cubicBezTo>
                      <a:cubicBezTo>
                        <a:pt x="92" y="265"/>
                        <a:pt x="256" y="198"/>
                        <a:pt x="274" y="193"/>
                      </a:cubicBezTo>
                      <a:cubicBezTo>
                        <a:pt x="293" y="188"/>
                        <a:pt x="356" y="181"/>
                        <a:pt x="376" y="193"/>
                      </a:cubicBezTo>
                      <a:cubicBezTo>
                        <a:pt x="396" y="205"/>
                        <a:pt x="394" y="230"/>
                        <a:pt x="381" y="236"/>
                      </a:cubicBezTo>
                      <a:cubicBezTo>
                        <a:pt x="381" y="236"/>
                        <a:pt x="372" y="281"/>
                        <a:pt x="425" y="270"/>
                      </a:cubicBezTo>
                      <a:cubicBezTo>
                        <a:pt x="478" y="260"/>
                        <a:pt x="506" y="241"/>
                        <a:pt x="468" y="196"/>
                      </a:cubicBezTo>
                      <a:cubicBezTo>
                        <a:pt x="429" y="150"/>
                        <a:pt x="404" y="150"/>
                        <a:pt x="404" y="150"/>
                      </a:cubicBezTo>
                      <a:cubicBezTo>
                        <a:pt x="296" y="149"/>
                        <a:pt x="296" y="149"/>
                        <a:pt x="296" y="149"/>
                      </a:cubicBezTo>
                      <a:cubicBezTo>
                        <a:pt x="296" y="149"/>
                        <a:pt x="353" y="84"/>
                        <a:pt x="356" y="57"/>
                      </a:cubicBezTo>
                      <a:cubicBezTo>
                        <a:pt x="358" y="30"/>
                        <a:pt x="321" y="0"/>
                        <a:pt x="276" y="25"/>
                      </a:cubicBezTo>
                      <a:cubicBezTo>
                        <a:pt x="242" y="57"/>
                        <a:pt x="242" y="57"/>
                        <a:pt x="242" y="57"/>
                      </a:cubicBezTo>
                      <a:cubicBezTo>
                        <a:pt x="242" y="57"/>
                        <a:pt x="214" y="36"/>
                        <a:pt x="161" y="82"/>
                      </a:cubicBezTo>
                      <a:cubicBezTo>
                        <a:pt x="161" y="82"/>
                        <a:pt x="138" y="78"/>
                        <a:pt x="136" y="68"/>
                      </a:cubicBezTo>
                      <a:cubicBezTo>
                        <a:pt x="136" y="68"/>
                        <a:pt x="118" y="101"/>
                        <a:pt x="142" y="124"/>
                      </a:cubicBezTo>
                      <a:cubicBezTo>
                        <a:pt x="166" y="146"/>
                        <a:pt x="181" y="132"/>
                        <a:pt x="180" y="113"/>
                      </a:cubicBezTo>
                      <a:cubicBezTo>
                        <a:pt x="178" y="94"/>
                        <a:pt x="202" y="44"/>
                        <a:pt x="216" y="90"/>
                      </a:cubicBezTo>
                      <a:cubicBezTo>
                        <a:pt x="257" y="97"/>
                        <a:pt x="257" y="97"/>
                        <a:pt x="257" y="97"/>
                      </a:cubicBezTo>
                      <a:cubicBezTo>
                        <a:pt x="257" y="97"/>
                        <a:pt x="261" y="60"/>
                        <a:pt x="270" y="52"/>
                      </a:cubicBezTo>
                      <a:cubicBezTo>
                        <a:pt x="280" y="44"/>
                        <a:pt x="297" y="29"/>
                        <a:pt x="305" y="37"/>
                      </a:cubicBezTo>
                      <a:cubicBezTo>
                        <a:pt x="313" y="45"/>
                        <a:pt x="301" y="64"/>
                        <a:pt x="281" y="89"/>
                      </a:cubicBezTo>
                      <a:cubicBezTo>
                        <a:pt x="261" y="114"/>
                        <a:pt x="217" y="174"/>
                        <a:pt x="185" y="190"/>
                      </a:cubicBezTo>
                      <a:cubicBezTo>
                        <a:pt x="153" y="206"/>
                        <a:pt x="97" y="217"/>
                        <a:pt x="97" y="217"/>
                      </a:cubicBezTo>
                      <a:cubicBezTo>
                        <a:pt x="97" y="217"/>
                        <a:pt x="121" y="166"/>
                        <a:pt x="78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4" name="Freeform 78"/>
                <p:cNvSpPr>
                  <a:spLocks/>
                </p:cNvSpPr>
                <p:nvPr/>
              </p:nvSpPr>
              <p:spPr bwMode="auto">
                <a:xfrm>
                  <a:off x="10123488" y="2149476"/>
                  <a:ext cx="433388" cy="592138"/>
                </a:xfrm>
                <a:custGeom>
                  <a:avLst/>
                  <a:gdLst>
                    <a:gd name="T0" fmla="*/ 2 w 282"/>
                    <a:gd name="T1" fmla="*/ 54 h 384"/>
                    <a:gd name="T2" fmla="*/ 17 w 282"/>
                    <a:gd name="T3" fmla="*/ 57 h 384"/>
                    <a:gd name="T4" fmla="*/ 52 w 282"/>
                    <a:gd name="T5" fmla="*/ 46 h 384"/>
                    <a:gd name="T6" fmla="*/ 128 w 282"/>
                    <a:gd name="T7" fmla="*/ 16 h 384"/>
                    <a:gd name="T8" fmla="*/ 198 w 282"/>
                    <a:gd name="T9" fmla="*/ 29 h 384"/>
                    <a:gd name="T10" fmla="*/ 174 w 282"/>
                    <a:gd name="T11" fmla="*/ 85 h 384"/>
                    <a:gd name="T12" fmla="*/ 174 w 282"/>
                    <a:gd name="T13" fmla="*/ 106 h 384"/>
                    <a:gd name="T14" fmla="*/ 263 w 282"/>
                    <a:gd name="T15" fmla="*/ 118 h 384"/>
                    <a:gd name="T16" fmla="*/ 266 w 282"/>
                    <a:gd name="T17" fmla="*/ 168 h 384"/>
                    <a:gd name="T18" fmla="*/ 195 w 282"/>
                    <a:gd name="T19" fmla="*/ 168 h 384"/>
                    <a:gd name="T20" fmla="*/ 181 w 282"/>
                    <a:gd name="T21" fmla="*/ 185 h 384"/>
                    <a:gd name="T22" fmla="*/ 137 w 282"/>
                    <a:gd name="T23" fmla="*/ 365 h 384"/>
                    <a:gd name="T24" fmla="*/ 19 w 282"/>
                    <a:gd name="T25" fmla="*/ 239 h 384"/>
                    <a:gd name="T26" fmla="*/ 116 w 282"/>
                    <a:gd name="T27" fmla="*/ 279 h 384"/>
                    <a:gd name="T28" fmla="*/ 137 w 282"/>
                    <a:gd name="T29" fmla="*/ 181 h 384"/>
                    <a:gd name="T30" fmla="*/ 49 w 282"/>
                    <a:gd name="T31" fmla="*/ 210 h 384"/>
                    <a:gd name="T32" fmla="*/ 0 w 282"/>
                    <a:gd name="T33" fmla="*/ 152 h 384"/>
                    <a:gd name="T34" fmla="*/ 39 w 282"/>
                    <a:gd name="T35" fmla="*/ 136 h 384"/>
                    <a:gd name="T36" fmla="*/ 91 w 282"/>
                    <a:gd name="T37" fmla="*/ 130 h 384"/>
                    <a:gd name="T38" fmla="*/ 110 w 282"/>
                    <a:gd name="T39" fmla="*/ 122 h 384"/>
                    <a:gd name="T40" fmla="*/ 114 w 282"/>
                    <a:gd name="T41" fmla="*/ 84 h 384"/>
                    <a:gd name="T42" fmla="*/ 105 w 282"/>
                    <a:gd name="T43" fmla="*/ 55 h 384"/>
                    <a:gd name="T44" fmla="*/ 40 w 282"/>
                    <a:gd name="T45" fmla="*/ 97 h 384"/>
                    <a:gd name="T46" fmla="*/ 2 w 282"/>
                    <a:gd name="T47" fmla="*/ 5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384">
                      <a:moveTo>
                        <a:pt x="2" y="54"/>
                      </a:moveTo>
                      <a:cubicBezTo>
                        <a:pt x="2" y="54"/>
                        <a:pt x="9" y="52"/>
                        <a:pt x="17" y="57"/>
                      </a:cubicBezTo>
                      <a:cubicBezTo>
                        <a:pt x="25" y="62"/>
                        <a:pt x="44" y="53"/>
                        <a:pt x="52" y="46"/>
                      </a:cubicBezTo>
                      <a:cubicBezTo>
                        <a:pt x="60" y="40"/>
                        <a:pt x="113" y="20"/>
                        <a:pt x="128" y="16"/>
                      </a:cubicBezTo>
                      <a:cubicBezTo>
                        <a:pt x="142" y="12"/>
                        <a:pt x="186" y="0"/>
                        <a:pt x="198" y="29"/>
                      </a:cubicBezTo>
                      <a:cubicBezTo>
                        <a:pt x="210" y="58"/>
                        <a:pt x="180" y="77"/>
                        <a:pt x="174" y="85"/>
                      </a:cubicBezTo>
                      <a:cubicBezTo>
                        <a:pt x="169" y="93"/>
                        <a:pt x="174" y="106"/>
                        <a:pt x="174" y="106"/>
                      </a:cubicBezTo>
                      <a:cubicBezTo>
                        <a:pt x="174" y="106"/>
                        <a:pt x="249" y="100"/>
                        <a:pt x="263" y="118"/>
                      </a:cubicBezTo>
                      <a:cubicBezTo>
                        <a:pt x="263" y="118"/>
                        <a:pt x="282" y="150"/>
                        <a:pt x="266" y="168"/>
                      </a:cubicBezTo>
                      <a:cubicBezTo>
                        <a:pt x="249" y="186"/>
                        <a:pt x="203" y="164"/>
                        <a:pt x="195" y="168"/>
                      </a:cubicBezTo>
                      <a:cubicBezTo>
                        <a:pt x="187" y="172"/>
                        <a:pt x="181" y="168"/>
                        <a:pt x="181" y="185"/>
                      </a:cubicBezTo>
                      <a:cubicBezTo>
                        <a:pt x="181" y="202"/>
                        <a:pt x="185" y="346"/>
                        <a:pt x="137" y="365"/>
                      </a:cubicBezTo>
                      <a:cubicBezTo>
                        <a:pt x="89" y="384"/>
                        <a:pt x="14" y="288"/>
                        <a:pt x="19" y="239"/>
                      </a:cubicBezTo>
                      <a:cubicBezTo>
                        <a:pt x="19" y="239"/>
                        <a:pt x="87" y="288"/>
                        <a:pt x="116" y="279"/>
                      </a:cubicBezTo>
                      <a:cubicBezTo>
                        <a:pt x="145" y="270"/>
                        <a:pt x="138" y="187"/>
                        <a:pt x="137" y="181"/>
                      </a:cubicBezTo>
                      <a:cubicBezTo>
                        <a:pt x="136" y="175"/>
                        <a:pt x="62" y="209"/>
                        <a:pt x="49" y="210"/>
                      </a:cubicBezTo>
                      <a:cubicBezTo>
                        <a:pt x="36" y="211"/>
                        <a:pt x="0" y="170"/>
                        <a:pt x="0" y="152"/>
                      </a:cubicBezTo>
                      <a:cubicBezTo>
                        <a:pt x="0" y="134"/>
                        <a:pt x="21" y="127"/>
                        <a:pt x="39" y="136"/>
                      </a:cubicBezTo>
                      <a:cubicBezTo>
                        <a:pt x="57" y="145"/>
                        <a:pt x="87" y="133"/>
                        <a:pt x="91" y="130"/>
                      </a:cubicBezTo>
                      <a:cubicBezTo>
                        <a:pt x="95" y="127"/>
                        <a:pt x="107" y="122"/>
                        <a:pt x="110" y="122"/>
                      </a:cubicBezTo>
                      <a:cubicBezTo>
                        <a:pt x="113" y="122"/>
                        <a:pt x="114" y="87"/>
                        <a:pt x="114" y="84"/>
                      </a:cubicBezTo>
                      <a:cubicBezTo>
                        <a:pt x="114" y="81"/>
                        <a:pt x="167" y="20"/>
                        <a:pt x="105" y="55"/>
                      </a:cubicBezTo>
                      <a:cubicBezTo>
                        <a:pt x="43" y="90"/>
                        <a:pt x="45" y="97"/>
                        <a:pt x="40" y="97"/>
                      </a:cubicBezTo>
                      <a:cubicBezTo>
                        <a:pt x="35" y="97"/>
                        <a:pt x="7" y="86"/>
                        <a:pt x="2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59013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正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图片占位符 89"/>
          <p:cNvSpPr>
            <a:spLocks noGrp="1"/>
          </p:cNvSpPr>
          <p:nvPr>
            <p:ph type="pic" sz="quarter" idx="11"/>
          </p:nvPr>
        </p:nvSpPr>
        <p:spPr>
          <a:xfrm>
            <a:off x="615951" y="1330317"/>
            <a:ext cx="1911350" cy="25484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96"/>
          <p:cNvSpPr>
            <a:spLocks noGrp="1"/>
          </p:cNvSpPr>
          <p:nvPr>
            <p:ph type="body" sz="quarter" idx="10"/>
          </p:nvPr>
        </p:nvSpPr>
        <p:spPr>
          <a:xfrm>
            <a:off x="477772" y="227214"/>
            <a:ext cx="5159545" cy="3525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368299" y="774702"/>
            <a:ext cx="1165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直角三角形 2"/>
          <p:cNvSpPr/>
          <p:nvPr userDrawn="1"/>
        </p:nvSpPr>
        <p:spPr>
          <a:xfrm rot="10800000" flipH="1">
            <a:off x="0" y="0"/>
            <a:ext cx="736600" cy="736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9434735" y="214620"/>
            <a:ext cx="2593527" cy="413042"/>
            <a:chOff x="9484204" y="6156095"/>
            <a:chExt cx="2593527" cy="413032"/>
          </a:xfrm>
        </p:grpSpPr>
        <p:grpSp>
          <p:nvGrpSpPr>
            <p:cNvPr id="7" name="组合 6"/>
            <p:cNvGrpSpPr/>
            <p:nvPr/>
          </p:nvGrpSpPr>
          <p:grpSpPr>
            <a:xfrm>
              <a:off x="9484204" y="6156095"/>
              <a:ext cx="392243" cy="393549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4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910764" y="6171271"/>
              <a:ext cx="2166967" cy="397856"/>
              <a:chOff x="6687090" y="2437568"/>
              <a:chExt cx="3800870" cy="697845"/>
            </a:xfrm>
            <a:solidFill>
              <a:schemeClr val="accent1"/>
            </a:solidFill>
          </p:grpSpPr>
          <p:sp>
            <p:nvSpPr>
              <p:cNvPr id="9" name="文本框 8"/>
              <p:cNvSpPr txBox="1"/>
              <p:nvPr/>
            </p:nvSpPr>
            <p:spPr>
              <a:xfrm>
                <a:off x="6687090" y="2865493"/>
                <a:ext cx="3800870" cy="26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GUNLIN UNIVERSITY OF ELECTRONIC TECHNOLOGY</a:t>
                </a:r>
                <a:endParaRPr lang="zh-CN" altLang="en-US" sz="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6851761" y="2437568"/>
                <a:ext cx="3620338" cy="470381"/>
                <a:chOff x="3451226" y="1804988"/>
                <a:chExt cx="7208838" cy="936626"/>
              </a:xfrm>
              <a:grpFill/>
            </p:grpSpPr>
            <p:sp>
              <p:nvSpPr>
                <p:cNvPr id="11" name="Freeform 65"/>
                <p:cNvSpPr>
                  <a:spLocks/>
                </p:cNvSpPr>
                <p:nvPr/>
              </p:nvSpPr>
              <p:spPr bwMode="auto">
                <a:xfrm>
                  <a:off x="3451226" y="1876426"/>
                  <a:ext cx="490538" cy="728663"/>
                </a:xfrm>
                <a:custGeom>
                  <a:avLst/>
                  <a:gdLst>
                    <a:gd name="T0" fmla="*/ 184 w 319"/>
                    <a:gd name="T1" fmla="*/ 100 h 473"/>
                    <a:gd name="T2" fmla="*/ 222 w 319"/>
                    <a:gd name="T3" fmla="*/ 20 h 473"/>
                    <a:gd name="T4" fmla="*/ 256 w 319"/>
                    <a:gd name="T5" fmla="*/ 38 h 473"/>
                    <a:gd name="T6" fmla="*/ 267 w 319"/>
                    <a:gd name="T7" fmla="*/ 91 h 473"/>
                    <a:gd name="T8" fmla="*/ 318 w 319"/>
                    <a:gd name="T9" fmla="*/ 126 h 473"/>
                    <a:gd name="T10" fmla="*/ 289 w 319"/>
                    <a:gd name="T11" fmla="*/ 156 h 473"/>
                    <a:gd name="T12" fmla="*/ 209 w 319"/>
                    <a:gd name="T13" fmla="*/ 209 h 473"/>
                    <a:gd name="T14" fmla="*/ 216 w 319"/>
                    <a:gd name="T15" fmla="*/ 245 h 473"/>
                    <a:gd name="T16" fmla="*/ 275 w 319"/>
                    <a:gd name="T17" fmla="*/ 209 h 473"/>
                    <a:gd name="T18" fmla="*/ 271 w 319"/>
                    <a:gd name="T19" fmla="*/ 257 h 473"/>
                    <a:gd name="T20" fmla="*/ 199 w 319"/>
                    <a:gd name="T21" fmla="*/ 321 h 473"/>
                    <a:gd name="T22" fmla="*/ 189 w 319"/>
                    <a:gd name="T23" fmla="*/ 472 h 473"/>
                    <a:gd name="T24" fmla="*/ 146 w 319"/>
                    <a:gd name="T25" fmla="*/ 458 h 473"/>
                    <a:gd name="T26" fmla="*/ 130 w 319"/>
                    <a:gd name="T27" fmla="*/ 418 h 473"/>
                    <a:gd name="T28" fmla="*/ 128 w 319"/>
                    <a:gd name="T29" fmla="*/ 374 h 473"/>
                    <a:gd name="T30" fmla="*/ 101 w 319"/>
                    <a:gd name="T31" fmla="*/ 382 h 473"/>
                    <a:gd name="T32" fmla="*/ 44 w 319"/>
                    <a:gd name="T33" fmla="*/ 399 h 473"/>
                    <a:gd name="T34" fmla="*/ 45 w 319"/>
                    <a:gd name="T35" fmla="*/ 335 h 473"/>
                    <a:gd name="T36" fmla="*/ 109 w 319"/>
                    <a:gd name="T37" fmla="*/ 272 h 473"/>
                    <a:gd name="T38" fmla="*/ 152 w 319"/>
                    <a:gd name="T39" fmla="*/ 244 h 473"/>
                    <a:gd name="T40" fmla="*/ 137 w 319"/>
                    <a:gd name="T41" fmla="*/ 211 h 473"/>
                    <a:gd name="T42" fmla="*/ 26 w 319"/>
                    <a:gd name="T43" fmla="*/ 201 h 473"/>
                    <a:gd name="T44" fmla="*/ 29 w 319"/>
                    <a:gd name="T45" fmla="*/ 158 h 473"/>
                    <a:gd name="T46" fmla="*/ 184 w 319"/>
                    <a:gd name="T47" fmla="*/ 10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9" h="473">
                      <a:moveTo>
                        <a:pt x="184" y="100"/>
                      </a:moveTo>
                      <a:cubicBezTo>
                        <a:pt x="184" y="100"/>
                        <a:pt x="208" y="40"/>
                        <a:pt x="222" y="20"/>
                      </a:cubicBezTo>
                      <a:cubicBezTo>
                        <a:pt x="236" y="0"/>
                        <a:pt x="256" y="10"/>
                        <a:pt x="256" y="38"/>
                      </a:cubicBezTo>
                      <a:cubicBezTo>
                        <a:pt x="256" y="66"/>
                        <a:pt x="249" y="78"/>
                        <a:pt x="267" y="91"/>
                      </a:cubicBezTo>
                      <a:cubicBezTo>
                        <a:pt x="285" y="104"/>
                        <a:pt x="318" y="110"/>
                        <a:pt x="318" y="126"/>
                      </a:cubicBezTo>
                      <a:cubicBezTo>
                        <a:pt x="318" y="142"/>
                        <a:pt x="319" y="145"/>
                        <a:pt x="289" y="156"/>
                      </a:cubicBezTo>
                      <a:cubicBezTo>
                        <a:pt x="259" y="167"/>
                        <a:pt x="214" y="188"/>
                        <a:pt x="209" y="209"/>
                      </a:cubicBezTo>
                      <a:cubicBezTo>
                        <a:pt x="204" y="230"/>
                        <a:pt x="197" y="257"/>
                        <a:pt x="216" y="245"/>
                      </a:cubicBezTo>
                      <a:cubicBezTo>
                        <a:pt x="235" y="233"/>
                        <a:pt x="271" y="214"/>
                        <a:pt x="275" y="209"/>
                      </a:cubicBezTo>
                      <a:cubicBezTo>
                        <a:pt x="279" y="204"/>
                        <a:pt x="281" y="243"/>
                        <a:pt x="271" y="257"/>
                      </a:cubicBezTo>
                      <a:cubicBezTo>
                        <a:pt x="261" y="271"/>
                        <a:pt x="205" y="311"/>
                        <a:pt x="199" y="321"/>
                      </a:cubicBezTo>
                      <a:cubicBezTo>
                        <a:pt x="193" y="331"/>
                        <a:pt x="188" y="439"/>
                        <a:pt x="189" y="472"/>
                      </a:cubicBezTo>
                      <a:cubicBezTo>
                        <a:pt x="189" y="472"/>
                        <a:pt x="154" y="473"/>
                        <a:pt x="146" y="458"/>
                      </a:cubicBezTo>
                      <a:cubicBezTo>
                        <a:pt x="138" y="443"/>
                        <a:pt x="130" y="423"/>
                        <a:pt x="130" y="418"/>
                      </a:cubicBezTo>
                      <a:cubicBezTo>
                        <a:pt x="130" y="413"/>
                        <a:pt x="128" y="374"/>
                        <a:pt x="128" y="374"/>
                      </a:cubicBezTo>
                      <a:cubicBezTo>
                        <a:pt x="128" y="374"/>
                        <a:pt x="107" y="371"/>
                        <a:pt x="101" y="382"/>
                      </a:cubicBezTo>
                      <a:cubicBezTo>
                        <a:pt x="95" y="393"/>
                        <a:pt x="58" y="415"/>
                        <a:pt x="44" y="399"/>
                      </a:cubicBezTo>
                      <a:cubicBezTo>
                        <a:pt x="30" y="383"/>
                        <a:pt x="31" y="351"/>
                        <a:pt x="45" y="335"/>
                      </a:cubicBezTo>
                      <a:cubicBezTo>
                        <a:pt x="59" y="319"/>
                        <a:pt x="105" y="276"/>
                        <a:pt x="109" y="272"/>
                      </a:cubicBezTo>
                      <a:cubicBezTo>
                        <a:pt x="113" y="268"/>
                        <a:pt x="151" y="255"/>
                        <a:pt x="152" y="244"/>
                      </a:cubicBezTo>
                      <a:cubicBezTo>
                        <a:pt x="153" y="233"/>
                        <a:pt x="163" y="198"/>
                        <a:pt x="137" y="211"/>
                      </a:cubicBezTo>
                      <a:cubicBezTo>
                        <a:pt x="115" y="222"/>
                        <a:pt x="50" y="234"/>
                        <a:pt x="26" y="201"/>
                      </a:cubicBezTo>
                      <a:cubicBezTo>
                        <a:pt x="2" y="168"/>
                        <a:pt x="0" y="149"/>
                        <a:pt x="29" y="158"/>
                      </a:cubicBezTo>
                      <a:cubicBezTo>
                        <a:pt x="58" y="167"/>
                        <a:pt x="166" y="119"/>
                        <a:pt x="184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" name="Freeform 66"/>
                <p:cNvSpPr>
                  <a:spLocks/>
                </p:cNvSpPr>
                <p:nvPr/>
              </p:nvSpPr>
              <p:spPr bwMode="auto">
                <a:xfrm>
                  <a:off x="3914776" y="1822451"/>
                  <a:ext cx="384175" cy="815975"/>
                </a:xfrm>
                <a:custGeom>
                  <a:avLst/>
                  <a:gdLst>
                    <a:gd name="T0" fmla="*/ 106 w 250"/>
                    <a:gd name="T1" fmla="*/ 118 h 529"/>
                    <a:gd name="T2" fmla="*/ 126 w 250"/>
                    <a:gd name="T3" fmla="*/ 34 h 529"/>
                    <a:gd name="T4" fmla="*/ 161 w 250"/>
                    <a:gd name="T5" fmla="*/ 20 h 529"/>
                    <a:gd name="T6" fmla="*/ 162 w 250"/>
                    <a:gd name="T7" fmla="*/ 69 h 529"/>
                    <a:gd name="T8" fmla="*/ 151 w 250"/>
                    <a:gd name="T9" fmla="*/ 111 h 529"/>
                    <a:gd name="T10" fmla="*/ 176 w 250"/>
                    <a:gd name="T11" fmla="*/ 110 h 529"/>
                    <a:gd name="T12" fmla="*/ 233 w 250"/>
                    <a:gd name="T13" fmla="*/ 96 h 529"/>
                    <a:gd name="T14" fmla="*/ 227 w 250"/>
                    <a:gd name="T15" fmla="*/ 125 h 529"/>
                    <a:gd name="T16" fmla="*/ 152 w 250"/>
                    <a:gd name="T17" fmla="*/ 139 h 529"/>
                    <a:gd name="T18" fmla="*/ 141 w 250"/>
                    <a:gd name="T19" fmla="*/ 162 h 529"/>
                    <a:gd name="T20" fmla="*/ 136 w 250"/>
                    <a:gd name="T21" fmla="*/ 206 h 529"/>
                    <a:gd name="T22" fmla="*/ 216 w 250"/>
                    <a:gd name="T23" fmla="*/ 217 h 529"/>
                    <a:gd name="T24" fmla="*/ 192 w 250"/>
                    <a:gd name="T25" fmla="*/ 250 h 529"/>
                    <a:gd name="T26" fmla="*/ 157 w 250"/>
                    <a:gd name="T27" fmla="*/ 256 h 529"/>
                    <a:gd name="T28" fmla="*/ 142 w 250"/>
                    <a:gd name="T29" fmla="*/ 297 h 529"/>
                    <a:gd name="T30" fmla="*/ 167 w 250"/>
                    <a:gd name="T31" fmla="*/ 324 h 529"/>
                    <a:gd name="T32" fmla="*/ 201 w 250"/>
                    <a:gd name="T33" fmla="*/ 381 h 529"/>
                    <a:gd name="T34" fmla="*/ 180 w 250"/>
                    <a:gd name="T35" fmla="*/ 436 h 529"/>
                    <a:gd name="T36" fmla="*/ 202 w 250"/>
                    <a:gd name="T37" fmla="*/ 508 h 529"/>
                    <a:gd name="T38" fmla="*/ 128 w 250"/>
                    <a:gd name="T39" fmla="*/ 489 h 529"/>
                    <a:gd name="T40" fmla="*/ 88 w 250"/>
                    <a:gd name="T41" fmla="*/ 473 h 529"/>
                    <a:gd name="T42" fmla="*/ 78 w 250"/>
                    <a:gd name="T43" fmla="*/ 401 h 529"/>
                    <a:gd name="T44" fmla="*/ 80 w 250"/>
                    <a:gd name="T45" fmla="*/ 362 h 529"/>
                    <a:gd name="T46" fmla="*/ 18 w 250"/>
                    <a:gd name="T47" fmla="*/ 345 h 529"/>
                    <a:gd name="T48" fmla="*/ 38 w 250"/>
                    <a:gd name="T49" fmla="*/ 317 h 529"/>
                    <a:gd name="T50" fmla="*/ 93 w 250"/>
                    <a:gd name="T51" fmla="*/ 320 h 529"/>
                    <a:gd name="T52" fmla="*/ 109 w 250"/>
                    <a:gd name="T53" fmla="*/ 276 h 529"/>
                    <a:gd name="T54" fmla="*/ 66 w 250"/>
                    <a:gd name="T55" fmla="*/ 261 h 529"/>
                    <a:gd name="T56" fmla="*/ 46 w 250"/>
                    <a:gd name="T57" fmla="*/ 273 h 529"/>
                    <a:gd name="T58" fmla="*/ 8 w 250"/>
                    <a:gd name="T59" fmla="*/ 273 h 529"/>
                    <a:gd name="T60" fmla="*/ 23 w 250"/>
                    <a:gd name="T61" fmla="*/ 231 h 529"/>
                    <a:gd name="T62" fmla="*/ 87 w 250"/>
                    <a:gd name="T63" fmla="*/ 211 h 529"/>
                    <a:gd name="T64" fmla="*/ 79 w 250"/>
                    <a:gd name="T65" fmla="*/ 168 h 529"/>
                    <a:gd name="T66" fmla="*/ 56 w 250"/>
                    <a:gd name="T67" fmla="*/ 139 h 529"/>
                    <a:gd name="T68" fmla="*/ 106 w 250"/>
                    <a:gd name="T69" fmla="*/ 118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529">
                      <a:moveTo>
                        <a:pt x="106" y="118"/>
                      </a:moveTo>
                      <a:cubicBezTo>
                        <a:pt x="106" y="118"/>
                        <a:pt x="119" y="47"/>
                        <a:pt x="126" y="34"/>
                      </a:cubicBezTo>
                      <a:cubicBezTo>
                        <a:pt x="133" y="21"/>
                        <a:pt x="148" y="0"/>
                        <a:pt x="161" y="20"/>
                      </a:cubicBezTo>
                      <a:cubicBezTo>
                        <a:pt x="174" y="40"/>
                        <a:pt x="173" y="53"/>
                        <a:pt x="162" y="69"/>
                      </a:cubicBezTo>
                      <a:cubicBezTo>
                        <a:pt x="151" y="85"/>
                        <a:pt x="151" y="107"/>
                        <a:pt x="151" y="111"/>
                      </a:cubicBezTo>
                      <a:cubicBezTo>
                        <a:pt x="151" y="115"/>
                        <a:pt x="170" y="112"/>
                        <a:pt x="176" y="110"/>
                      </a:cubicBezTo>
                      <a:cubicBezTo>
                        <a:pt x="201" y="99"/>
                        <a:pt x="221" y="92"/>
                        <a:pt x="233" y="96"/>
                      </a:cubicBezTo>
                      <a:cubicBezTo>
                        <a:pt x="242" y="99"/>
                        <a:pt x="250" y="113"/>
                        <a:pt x="227" y="125"/>
                      </a:cubicBezTo>
                      <a:cubicBezTo>
                        <a:pt x="188" y="147"/>
                        <a:pt x="152" y="139"/>
                        <a:pt x="152" y="139"/>
                      </a:cubicBezTo>
                      <a:cubicBezTo>
                        <a:pt x="152" y="139"/>
                        <a:pt x="145" y="142"/>
                        <a:pt x="141" y="162"/>
                      </a:cubicBezTo>
                      <a:cubicBezTo>
                        <a:pt x="137" y="182"/>
                        <a:pt x="136" y="206"/>
                        <a:pt x="136" y="206"/>
                      </a:cubicBezTo>
                      <a:cubicBezTo>
                        <a:pt x="136" y="206"/>
                        <a:pt x="206" y="204"/>
                        <a:pt x="216" y="217"/>
                      </a:cubicBezTo>
                      <a:cubicBezTo>
                        <a:pt x="226" y="230"/>
                        <a:pt x="226" y="265"/>
                        <a:pt x="192" y="250"/>
                      </a:cubicBezTo>
                      <a:cubicBezTo>
                        <a:pt x="167" y="243"/>
                        <a:pt x="167" y="246"/>
                        <a:pt x="157" y="256"/>
                      </a:cubicBezTo>
                      <a:cubicBezTo>
                        <a:pt x="147" y="266"/>
                        <a:pt x="136" y="273"/>
                        <a:pt x="142" y="297"/>
                      </a:cubicBezTo>
                      <a:cubicBezTo>
                        <a:pt x="148" y="321"/>
                        <a:pt x="154" y="322"/>
                        <a:pt x="167" y="324"/>
                      </a:cubicBezTo>
                      <a:cubicBezTo>
                        <a:pt x="180" y="326"/>
                        <a:pt x="219" y="339"/>
                        <a:pt x="201" y="381"/>
                      </a:cubicBezTo>
                      <a:cubicBezTo>
                        <a:pt x="201" y="381"/>
                        <a:pt x="158" y="418"/>
                        <a:pt x="180" y="436"/>
                      </a:cubicBezTo>
                      <a:cubicBezTo>
                        <a:pt x="201" y="453"/>
                        <a:pt x="222" y="486"/>
                        <a:pt x="202" y="508"/>
                      </a:cubicBezTo>
                      <a:cubicBezTo>
                        <a:pt x="182" y="529"/>
                        <a:pt x="145" y="493"/>
                        <a:pt x="128" y="489"/>
                      </a:cubicBezTo>
                      <a:cubicBezTo>
                        <a:pt x="110" y="485"/>
                        <a:pt x="105" y="485"/>
                        <a:pt x="88" y="473"/>
                      </a:cubicBezTo>
                      <a:cubicBezTo>
                        <a:pt x="70" y="461"/>
                        <a:pt x="57" y="424"/>
                        <a:pt x="78" y="401"/>
                      </a:cubicBezTo>
                      <a:cubicBezTo>
                        <a:pt x="100" y="378"/>
                        <a:pt x="136" y="361"/>
                        <a:pt x="80" y="362"/>
                      </a:cubicBezTo>
                      <a:cubicBezTo>
                        <a:pt x="24" y="364"/>
                        <a:pt x="18" y="345"/>
                        <a:pt x="18" y="345"/>
                      </a:cubicBezTo>
                      <a:cubicBezTo>
                        <a:pt x="18" y="345"/>
                        <a:pt x="2" y="294"/>
                        <a:pt x="38" y="317"/>
                      </a:cubicBezTo>
                      <a:cubicBezTo>
                        <a:pt x="38" y="317"/>
                        <a:pt x="80" y="328"/>
                        <a:pt x="93" y="320"/>
                      </a:cubicBezTo>
                      <a:cubicBezTo>
                        <a:pt x="106" y="312"/>
                        <a:pt x="109" y="276"/>
                        <a:pt x="109" y="276"/>
                      </a:cubicBezTo>
                      <a:cubicBezTo>
                        <a:pt x="109" y="276"/>
                        <a:pt x="122" y="250"/>
                        <a:pt x="66" y="261"/>
                      </a:cubicBezTo>
                      <a:cubicBezTo>
                        <a:pt x="66" y="261"/>
                        <a:pt x="51" y="262"/>
                        <a:pt x="46" y="273"/>
                      </a:cubicBezTo>
                      <a:cubicBezTo>
                        <a:pt x="42" y="284"/>
                        <a:pt x="15" y="284"/>
                        <a:pt x="8" y="273"/>
                      </a:cubicBezTo>
                      <a:cubicBezTo>
                        <a:pt x="0" y="262"/>
                        <a:pt x="1" y="230"/>
                        <a:pt x="23" y="231"/>
                      </a:cubicBezTo>
                      <a:cubicBezTo>
                        <a:pt x="45" y="232"/>
                        <a:pt x="82" y="222"/>
                        <a:pt x="87" y="211"/>
                      </a:cubicBezTo>
                      <a:cubicBezTo>
                        <a:pt x="92" y="200"/>
                        <a:pt x="98" y="174"/>
                        <a:pt x="79" y="168"/>
                      </a:cubicBezTo>
                      <a:cubicBezTo>
                        <a:pt x="60" y="161"/>
                        <a:pt x="44" y="154"/>
                        <a:pt x="56" y="139"/>
                      </a:cubicBezTo>
                      <a:cubicBezTo>
                        <a:pt x="68" y="124"/>
                        <a:pt x="92" y="136"/>
                        <a:pt x="106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" name="Freeform 67"/>
                <p:cNvSpPr>
                  <a:spLocks/>
                </p:cNvSpPr>
                <p:nvPr/>
              </p:nvSpPr>
              <p:spPr bwMode="auto">
                <a:xfrm>
                  <a:off x="4387851" y="1905001"/>
                  <a:ext cx="471488" cy="647700"/>
                </a:xfrm>
                <a:custGeom>
                  <a:avLst/>
                  <a:gdLst>
                    <a:gd name="T0" fmla="*/ 269 w 307"/>
                    <a:gd name="T1" fmla="*/ 4 h 420"/>
                    <a:gd name="T2" fmla="*/ 306 w 307"/>
                    <a:gd name="T3" fmla="*/ 24 h 420"/>
                    <a:gd name="T4" fmla="*/ 283 w 307"/>
                    <a:gd name="T5" fmla="*/ 70 h 420"/>
                    <a:gd name="T6" fmla="*/ 281 w 307"/>
                    <a:gd name="T7" fmla="*/ 111 h 420"/>
                    <a:gd name="T8" fmla="*/ 268 w 307"/>
                    <a:gd name="T9" fmla="*/ 152 h 420"/>
                    <a:gd name="T10" fmla="*/ 256 w 307"/>
                    <a:gd name="T11" fmla="*/ 208 h 420"/>
                    <a:gd name="T12" fmla="*/ 282 w 307"/>
                    <a:gd name="T13" fmla="*/ 202 h 420"/>
                    <a:gd name="T14" fmla="*/ 259 w 307"/>
                    <a:gd name="T15" fmla="*/ 234 h 420"/>
                    <a:gd name="T16" fmla="*/ 258 w 307"/>
                    <a:gd name="T17" fmla="*/ 263 h 420"/>
                    <a:gd name="T18" fmla="*/ 248 w 307"/>
                    <a:gd name="T19" fmla="*/ 283 h 420"/>
                    <a:gd name="T20" fmla="*/ 244 w 307"/>
                    <a:gd name="T21" fmla="*/ 394 h 420"/>
                    <a:gd name="T22" fmla="*/ 197 w 307"/>
                    <a:gd name="T23" fmla="*/ 382 h 420"/>
                    <a:gd name="T24" fmla="*/ 188 w 307"/>
                    <a:gd name="T25" fmla="*/ 322 h 420"/>
                    <a:gd name="T26" fmla="*/ 148 w 307"/>
                    <a:gd name="T27" fmla="*/ 356 h 420"/>
                    <a:gd name="T28" fmla="*/ 94 w 307"/>
                    <a:gd name="T29" fmla="*/ 306 h 420"/>
                    <a:gd name="T30" fmla="*/ 141 w 307"/>
                    <a:gd name="T31" fmla="*/ 251 h 420"/>
                    <a:gd name="T32" fmla="*/ 172 w 307"/>
                    <a:gd name="T33" fmla="*/ 239 h 420"/>
                    <a:gd name="T34" fmla="*/ 181 w 307"/>
                    <a:gd name="T35" fmla="*/ 262 h 420"/>
                    <a:gd name="T36" fmla="*/ 210 w 307"/>
                    <a:gd name="T37" fmla="*/ 234 h 420"/>
                    <a:gd name="T38" fmla="*/ 222 w 307"/>
                    <a:gd name="T39" fmla="*/ 162 h 420"/>
                    <a:gd name="T40" fmla="*/ 53 w 307"/>
                    <a:gd name="T41" fmla="*/ 202 h 420"/>
                    <a:gd name="T42" fmla="*/ 1 w 307"/>
                    <a:gd name="T43" fmla="*/ 169 h 420"/>
                    <a:gd name="T44" fmla="*/ 29 w 307"/>
                    <a:gd name="T45" fmla="*/ 159 h 420"/>
                    <a:gd name="T46" fmla="*/ 140 w 307"/>
                    <a:gd name="T47" fmla="*/ 148 h 420"/>
                    <a:gd name="T48" fmla="*/ 231 w 307"/>
                    <a:gd name="T49" fmla="*/ 118 h 420"/>
                    <a:gd name="T50" fmla="*/ 269 w 307"/>
                    <a:gd name="T51" fmla="*/ 4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420">
                      <a:moveTo>
                        <a:pt x="269" y="4"/>
                      </a:moveTo>
                      <a:cubicBezTo>
                        <a:pt x="269" y="4"/>
                        <a:pt x="307" y="0"/>
                        <a:pt x="306" y="24"/>
                      </a:cubicBezTo>
                      <a:cubicBezTo>
                        <a:pt x="305" y="48"/>
                        <a:pt x="287" y="61"/>
                        <a:pt x="283" y="70"/>
                      </a:cubicBezTo>
                      <a:cubicBezTo>
                        <a:pt x="279" y="79"/>
                        <a:pt x="279" y="104"/>
                        <a:pt x="281" y="111"/>
                      </a:cubicBezTo>
                      <a:cubicBezTo>
                        <a:pt x="283" y="118"/>
                        <a:pt x="299" y="123"/>
                        <a:pt x="268" y="152"/>
                      </a:cubicBezTo>
                      <a:cubicBezTo>
                        <a:pt x="268" y="152"/>
                        <a:pt x="250" y="181"/>
                        <a:pt x="256" y="208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67" y="216"/>
                        <a:pt x="259" y="234"/>
                      </a:cubicBezTo>
                      <a:cubicBezTo>
                        <a:pt x="251" y="252"/>
                        <a:pt x="268" y="251"/>
                        <a:pt x="258" y="263"/>
                      </a:cubicBezTo>
                      <a:cubicBezTo>
                        <a:pt x="249" y="275"/>
                        <a:pt x="248" y="283"/>
                        <a:pt x="248" y="283"/>
                      </a:cubicBezTo>
                      <a:cubicBezTo>
                        <a:pt x="244" y="394"/>
                        <a:pt x="244" y="394"/>
                        <a:pt x="244" y="394"/>
                      </a:cubicBezTo>
                      <a:cubicBezTo>
                        <a:pt x="244" y="394"/>
                        <a:pt x="209" y="420"/>
                        <a:pt x="197" y="382"/>
                      </a:cubicBezTo>
                      <a:cubicBezTo>
                        <a:pt x="185" y="343"/>
                        <a:pt x="208" y="319"/>
                        <a:pt x="188" y="322"/>
                      </a:cubicBezTo>
                      <a:cubicBezTo>
                        <a:pt x="168" y="324"/>
                        <a:pt x="161" y="346"/>
                        <a:pt x="148" y="356"/>
                      </a:cubicBezTo>
                      <a:cubicBezTo>
                        <a:pt x="134" y="367"/>
                        <a:pt x="60" y="366"/>
                        <a:pt x="94" y="306"/>
                      </a:cubicBezTo>
                      <a:cubicBezTo>
                        <a:pt x="141" y="251"/>
                        <a:pt x="141" y="251"/>
                        <a:pt x="141" y="251"/>
                      </a:cubicBezTo>
                      <a:cubicBezTo>
                        <a:pt x="141" y="251"/>
                        <a:pt x="161" y="238"/>
                        <a:pt x="172" y="239"/>
                      </a:cubicBezTo>
                      <a:cubicBezTo>
                        <a:pt x="182" y="240"/>
                        <a:pt x="181" y="262"/>
                        <a:pt x="181" y="262"/>
                      </a:cubicBezTo>
                      <a:cubicBezTo>
                        <a:pt x="181" y="262"/>
                        <a:pt x="197" y="266"/>
                        <a:pt x="210" y="234"/>
                      </a:cubicBezTo>
                      <a:cubicBezTo>
                        <a:pt x="224" y="202"/>
                        <a:pt x="222" y="166"/>
                        <a:pt x="222" y="162"/>
                      </a:cubicBezTo>
                      <a:cubicBezTo>
                        <a:pt x="222" y="158"/>
                        <a:pt x="106" y="195"/>
                        <a:pt x="53" y="202"/>
                      </a:cubicBezTo>
                      <a:cubicBezTo>
                        <a:pt x="0" y="208"/>
                        <a:pt x="1" y="179"/>
                        <a:pt x="1" y="169"/>
                      </a:cubicBezTo>
                      <a:cubicBezTo>
                        <a:pt x="1" y="159"/>
                        <a:pt x="17" y="151"/>
                        <a:pt x="29" y="159"/>
                      </a:cubicBezTo>
                      <a:cubicBezTo>
                        <a:pt x="41" y="167"/>
                        <a:pt x="72" y="166"/>
                        <a:pt x="140" y="148"/>
                      </a:cubicBezTo>
                      <a:cubicBezTo>
                        <a:pt x="208" y="130"/>
                        <a:pt x="227" y="128"/>
                        <a:pt x="231" y="118"/>
                      </a:cubicBezTo>
                      <a:cubicBezTo>
                        <a:pt x="235" y="108"/>
                        <a:pt x="265" y="31"/>
                        <a:pt x="26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" name="Freeform 68"/>
                <p:cNvSpPr>
                  <a:spLocks/>
                </p:cNvSpPr>
                <p:nvPr/>
              </p:nvSpPr>
              <p:spPr bwMode="auto">
                <a:xfrm>
                  <a:off x="4830763" y="1844676"/>
                  <a:ext cx="585788" cy="801688"/>
                </a:xfrm>
                <a:custGeom>
                  <a:avLst/>
                  <a:gdLst>
                    <a:gd name="T0" fmla="*/ 154 w 382"/>
                    <a:gd name="T1" fmla="*/ 130 h 521"/>
                    <a:gd name="T2" fmla="*/ 156 w 382"/>
                    <a:gd name="T3" fmla="*/ 51 h 521"/>
                    <a:gd name="T4" fmla="*/ 190 w 382"/>
                    <a:gd name="T5" fmla="*/ 38 h 521"/>
                    <a:gd name="T6" fmla="*/ 198 w 382"/>
                    <a:gd name="T7" fmla="*/ 136 h 521"/>
                    <a:gd name="T8" fmla="*/ 268 w 382"/>
                    <a:gd name="T9" fmla="*/ 146 h 521"/>
                    <a:gd name="T10" fmla="*/ 258 w 382"/>
                    <a:gd name="T11" fmla="*/ 192 h 521"/>
                    <a:gd name="T12" fmla="*/ 229 w 382"/>
                    <a:gd name="T13" fmla="*/ 198 h 521"/>
                    <a:gd name="T14" fmla="*/ 194 w 382"/>
                    <a:gd name="T15" fmla="*/ 271 h 521"/>
                    <a:gd name="T16" fmla="*/ 238 w 382"/>
                    <a:gd name="T17" fmla="*/ 302 h 521"/>
                    <a:gd name="T18" fmla="*/ 350 w 382"/>
                    <a:gd name="T19" fmla="*/ 320 h 521"/>
                    <a:gd name="T20" fmla="*/ 349 w 382"/>
                    <a:gd name="T21" fmla="*/ 371 h 521"/>
                    <a:gd name="T22" fmla="*/ 193 w 382"/>
                    <a:gd name="T23" fmla="*/ 331 h 521"/>
                    <a:gd name="T24" fmla="*/ 194 w 382"/>
                    <a:gd name="T25" fmla="*/ 488 h 521"/>
                    <a:gd name="T26" fmla="*/ 149 w 382"/>
                    <a:gd name="T27" fmla="*/ 482 h 521"/>
                    <a:gd name="T28" fmla="*/ 141 w 382"/>
                    <a:gd name="T29" fmla="*/ 430 h 521"/>
                    <a:gd name="T30" fmla="*/ 149 w 382"/>
                    <a:gd name="T31" fmla="*/ 356 h 521"/>
                    <a:gd name="T32" fmla="*/ 129 w 382"/>
                    <a:gd name="T33" fmla="*/ 316 h 521"/>
                    <a:gd name="T34" fmla="*/ 86 w 382"/>
                    <a:gd name="T35" fmla="*/ 331 h 521"/>
                    <a:gd name="T36" fmla="*/ 18 w 382"/>
                    <a:gd name="T37" fmla="*/ 354 h 521"/>
                    <a:gd name="T38" fmla="*/ 29 w 382"/>
                    <a:gd name="T39" fmla="*/ 299 h 521"/>
                    <a:gd name="T40" fmla="*/ 116 w 382"/>
                    <a:gd name="T41" fmla="*/ 231 h 521"/>
                    <a:gd name="T42" fmla="*/ 101 w 382"/>
                    <a:gd name="T43" fmla="*/ 219 h 521"/>
                    <a:gd name="T44" fmla="*/ 24 w 382"/>
                    <a:gd name="T45" fmla="*/ 210 h 521"/>
                    <a:gd name="T46" fmla="*/ 4 w 382"/>
                    <a:gd name="T47" fmla="*/ 184 h 521"/>
                    <a:gd name="T48" fmla="*/ 34 w 382"/>
                    <a:gd name="T49" fmla="*/ 166 h 521"/>
                    <a:gd name="T50" fmla="*/ 154 w 382"/>
                    <a:gd name="T51" fmla="*/ 13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82" h="521">
                      <a:moveTo>
                        <a:pt x="154" y="130"/>
                      </a:moveTo>
                      <a:cubicBezTo>
                        <a:pt x="154" y="130"/>
                        <a:pt x="165" y="62"/>
                        <a:pt x="156" y="51"/>
                      </a:cubicBezTo>
                      <a:cubicBezTo>
                        <a:pt x="146" y="40"/>
                        <a:pt x="162" y="0"/>
                        <a:pt x="190" y="38"/>
                      </a:cubicBezTo>
                      <a:cubicBezTo>
                        <a:pt x="190" y="38"/>
                        <a:pt x="204" y="72"/>
                        <a:pt x="198" y="136"/>
                      </a:cubicBezTo>
                      <a:cubicBezTo>
                        <a:pt x="198" y="136"/>
                        <a:pt x="257" y="130"/>
                        <a:pt x="268" y="146"/>
                      </a:cubicBezTo>
                      <a:cubicBezTo>
                        <a:pt x="283" y="168"/>
                        <a:pt x="288" y="187"/>
                        <a:pt x="258" y="192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9" y="198"/>
                        <a:pt x="190" y="211"/>
                        <a:pt x="194" y="271"/>
                      </a:cubicBezTo>
                      <a:cubicBezTo>
                        <a:pt x="194" y="271"/>
                        <a:pt x="184" y="295"/>
                        <a:pt x="238" y="302"/>
                      </a:cubicBezTo>
                      <a:cubicBezTo>
                        <a:pt x="293" y="308"/>
                        <a:pt x="318" y="306"/>
                        <a:pt x="350" y="320"/>
                      </a:cubicBezTo>
                      <a:cubicBezTo>
                        <a:pt x="382" y="335"/>
                        <a:pt x="378" y="358"/>
                        <a:pt x="349" y="371"/>
                      </a:cubicBezTo>
                      <a:cubicBezTo>
                        <a:pt x="320" y="384"/>
                        <a:pt x="225" y="363"/>
                        <a:pt x="193" y="331"/>
                      </a:cubicBezTo>
                      <a:cubicBezTo>
                        <a:pt x="194" y="488"/>
                        <a:pt x="194" y="488"/>
                        <a:pt x="194" y="488"/>
                      </a:cubicBezTo>
                      <a:cubicBezTo>
                        <a:pt x="194" y="488"/>
                        <a:pt x="174" y="521"/>
                        <a:pt x="149" y="482"/>
                      </a:cubicBezTo>
                      <a:cubicBezTo>
                        <a:pt x="137" y="462"/>
                        <a:pt x="140" y="436"/>
                        <a:pt x="141" y="430"/>
                      </a:cubicBezTo>
                      <a:cubicBezTo>
                        <a:pt x="142" y="423"/>
                        <a:pt x="149" y="371"/>
                        <a:pt x="149" y="356"/>
                      </a:cubicBezTo>
                      <a:cubicBezTo>
                        <a:pt x="149" y="342"/>
                        <a:pt x="140" y="323"/>
                        <a:pt x="129" y="316"/>
                      </a:cubicBezTo>
                      <a:cubicBezTo>
                        <a:pt x="118" y="310"/>
                        <a:pt x="108" y="308"/>
                        <a:pt x="86" y="331"/>
                      </a:cubicBezTo>
                      <a:cubicBezTo>
                        <a:pt x="65" y="354"/>
                        <a:pt x="37" y="378"/>
                        <a:pt x="18" y="354"/>
                      </a:cubicBezTo>
                      <a:cubicBezTo>
                        <a:pt x="0" y="330"/>
                        <a:pt x="20" y="310"/>
                        <a:pt x="29" y="299"/>
                      </a:cubicBezTo>
                      <a:cubicBezTo>
                        <a:pt x="38" y="288"/>
                        <a:pt x="113" y="235"/>
                        <a:pt x="116" y="231"/>
                      </a:cubicBezTo>
                      <a:cubicBezTo>
                        <a:pt x="118" y="227"/>
                        <a:pt x="134" y="208"/>
                        <a:pt x="101" y="219"/>
                      </a:cubicBezTo>
                      <a:cubicBezTo>
                        <a:pt x="68" y="230"/>
                        <a:pt x="36" y="231"/>
                        <a:pt x="24" y="210"/>
                      </a:cubicBezTo>
                      <a:cubicBezTo>
                        <a:pt x="12" y="188"/>
                        <a:pt x="4" y="184"/>
                        <a:pt x="4" y="184"/>
                      </a:cubicBezTo>
                      <a:cubicBezTo>
                        <a:pt x="4" y="184"/>
                        <a:pt x="6" y="167"/>
                        <a:pt x="34" y="166"/>
                      </a:cubicBezTo>
                      <a:cubicBezTo>
                        <a:pt x="62" y="164"/>
                        <a:pt x="117" y="168"/>
                        <a:pt x="15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5" name="Freeform 69"/>
                <p:cNvSpPr>
                  <a:spLocks noEditPoints="1"/>
                </p:cNvSpPr>
                <p:nvPr/>
              </p:nvSpPr>
              <p:spPr bwMode="auto">
                <a:xfrm>
                  <a:off x="5500688" y="1804988"/>
                  <a:ext cx="766763" cy="881063"/>
                </a:xfrm>
                <a:custGeom>
                  <a:avLst/>
                  <a:gdLst>
                    <a:gd name="T0" fmla="*/ 296 w 499"/>
                    <a:gd name="T1" fmla="*/ 139 h 571"/>
                    <a:gd name="T2" fmla="*/ 327 w 499"/>
                    <a:gd name="T3" fmla="*/ 99 h 571"/>
                    <a:gd name="T4" fmla="*/ 292 w 499"/>
                    <a:gd name="T5" fmla="*/ 41 h 571"/>
                    <a:gd name="T6" fmla="*/ 265 w 499"/>
                    <a:gd name="T7" fmla="*/ 100 h 571"/>
                    <a:gd name="T8" fmla="*/ 160 w 499"/>
                    <a:gd name="T9" fmla="*/ 185 h 571"/>
                    <a:gd name="T10" fmla="*/ 157 w 499"/>
                    <a:gd name="T11" fmla="*/ 142 h 571"/>
                    <a:gd name="T12" fmla="*/ 10 w 499"/>
                    <a:gd name="T13" fmla="*/ 272 h 571"/>
                    <a:gd name="T14" fmla="*/ 169 w 499"/>
                    <a:gd name="T15" fmla="*/ 224 h 571"/>
                    <a:gd name="T16" fmla="*/ 245 w 499"/>
                    <a:gd name="T17" fmla="*/ 270 h 571"/>
                    <a:gd name="T18" fmla="*/ 160 w 499"/>
                    <a:gd name="T19" fmla="*/ 355 h 571"/>
                    <a:gd name="T20" fmla="*/ 161 w 499"/>
                    <a:gd name="T21" fmla="*/ 319 h 571"/>
                    <a:gd name="T22" fmla="*/ 186 w 499"/>
                    <a:gd name="T23" fmla="*/ 452 h 571"/>
                    <a:gd name="T24" fmla="*/ 221 w 499"/>
                    <a:gd name="T25" fmla="*/ 471 h 571"/>
                    <a:gd name="T26" fmla="*/ 343 w 499"/>
                    <a:gd name="T27" fmla="*/ 552 h 571"/>
                    <a:gd name="T28" fmla="*/ 296 w 499"/>
                    <a:gd name="T29" fmla="*/ 473 h 571"/>
                    <a:gd name="T30" fmla="*/ 342 w 499"/>
                    <a:gd name="T31" fmla="*/ 458 h 571"/>
                    <a:gd name="T32" fmla="*/ 273 w 499"/>
                    <a:gd name="T33" fmla="*/ 298 h 571"/>
                    <a:gd name="T34" fmla="*/ 308 w 499"/>
                    <a:gd name="T35" fmla="*/ 248 h 571"/>
                    <a:gd name="T36" fmla="*/ 273 w 499"/>
                    <a:gd name="T37" fmla="*/ 212 h 571"/>
                    <a:gd name="T38" fmla="*/ 371 w 499"/>
                    <a:gd name="T39" fmla="*/ 184 h 571"/>
                    <a:gd name="T40" fmla="*/ 396 w 499"/>
                    <a:gd name="T41" fmla="*/ 246 h 571"/>
                    <a:gd name="T42" fmla="*/ 440 w 499"/>
                    <a:gd name="T43" fmla="*/ 165 h 571"/>
                    <a:gd name="T44" fmla="*/ 195 w 499"/>
                    <a:gd name="T45" fmla="*/ 212 h 571"/>
                    <a:gd name="T46" fmla="*/ 245 w 499"/>
                    <a:gd name="T47" fmla="*/ 236 h 571"/>
                    <a:gd name="T48" fmla="*/ 247 w 499"/>
                    <a:gd name="T49" fmla="*/ 370 h 571"/>
                    <a:gd name="T50" fmla="*/ 241 w 499"/>
                    <a:gd name="T51" fmla="*/ 394 h 571"/>
                    <a:gd name="T52" fmla="*/ 209 w 499"/>
                    <a:gd name="T53" fmla="*/ 446 h 571"/>
                    <a:gd name="T54" fmla="*/ 247 w 499"/>
                    <a:gd name="T55" fmla="*/ 338 h 571"/>
                    <a:gd name="T56" fmla="*/ 343 w 499"/>
                    <a:gd name="T57" fmla="*/ 340 h 571"/>
                    <a:gd name="T58" fmla="*/ 277 w 499"/>
                    <a:gd name="T59" fmla="*/ 428 h 571"/>
                    <a:gd name="T60" fmla="*/ 305 w 499"/>
                    <a:gd name="T61" fmla="*/ 378 h 571"/>
                    <a:gd name="T62" fmla="*/ 273 w 499"/>
                    <a:gd name="T63" fmla="*/ 32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9" h="571">
                      <a:moveTo>
                        <a:pt x="440" y="165"/>
                      </a:moveTo>
                      <a:cubicBezTo>
                        <a:pt x="381" y="138"/>
                        <a:pt x="296" y="139"/>
                        <a:pt x="296" y="139"/>
                      </a:cubicBezTo>
                      <a:cubicBezTo>
                        <a:pt x="296" y="139"/>
                        <a:pt x="298" y="110"/>
                        <a:pt x="303" y="105"/>
                      </a:cubicBezTo>
                      <a:cubicBezTo>
                        <a:pt x="308" y="100"/>
                        <a:pt x="312" y="102"/>
                        <a:pt x="327" y="99"/>
                      </a:cubicBezTo>
                      <a:cubicBezTo>
                        <a:pt x="342" y="96"/>
                        <a:pt x="346" y="83"/>
                        <a:pt x="346" y="83"/>
                      </a:cubicBezTo>
                      <a:cubicBezTo>
                        <a:pt x="352" y="68"/>
                        <a:pt x="292" y="41"/>
                        <a:pt x="292" y="41"/>
                      </a:cubicBezTo>
                      <a:cubicBezTo>
                        <a:pt x="222" y="42"/>
                        <a:pt x="184" y="0"/>
                        <a:pt x="184" y="0"/>
                      </a:cubicBezTo>
                      <a:cubicBezTo>
                        <a:pt x="168" y="82"/>
                        <a:pt x="255" y="94"/>
                        <a:pt x="265" y="100"/>
                      </a:cubicBezTo>
                      <a:cubicBezTo>
                        <a:pt x="275" y="106"/>
                        <a:pt x="262" y="138"/>
                        <a:pt x="255" y="146"/>
                      </a:cubicBezTo>
                      <a:cubicBezTo>
                        <a:pt x="248" y="154"/>
                        <a:pt x="211" y="155"/>
                        <a:pt x="160" y="185"/>
                      </a:cubicBezTo>
                      <a:cubicBezTo>
                        <a:pt x="109" y="215"/>
                        <a:pt x="152" y="168"/>
                        <a:pt x="152" y="168"/>
                      </a:cubicBezTo>
                      <a:cubicBezTo>
                        <a:pt x="196" y="142"/>
                        <a:pt x="157" y="142"/>
                        <a:pt x="157" y="142"/>
                      </a:cubicBezTo>
                      <a:cubicBezTo>
                        <a:pt x="97" y="155"/>
                        <a:pt x="40" y="210"/>
                        <a:pt x="20" y="238"/>
                      </a:cubicBezTo>
                      <a:cubicBezTo>
                        <a:pt x="0" y="266"/>
                        <a:pt x="10" y="272"/>
                        <a:pt x="10" y="272"/>
                      </a:cubicBezTo>
                      <a:cubicBezTo>
                        <a:pt x="23" y="289"/>
                        <a:pt x="45" y="301"/>
                        <a:pt x="45" y="301"/>
                      </a:cubicBezTo>
                      <a:cubicBezTo>
                        <a:pt x="46" y="291"/>
                        <a:pt x="169" y="224"/>
                        <a:pt x="169" y="224"/>
                      </a:cubicBezTo>
                      <a:cubicBezTo>
                        <a:pt x="169" y="257"/>
                        <a:pt x="198" y="295"/>
                        <a:pt x="206" y="296"/>
                      </a:cubicBezTo>
                      <a:cubicBezTo>
                        <a:pt x="214" y="297"/>
                        <a:pt x="245" y="270"/>
                        <a:pt x="245" y="270"/>
                      </a:cubicBezTo>
                      <a:cubicBezTo>
                        <a:pt x="245" y="307"/>
                        <a:pt x="245" y="307"/>
                        <a:pt x="245" y="307"/>
                      </a:cubicBezTo>
                      <a:cubicBezTo>
                        <a:pt x="232" y="334"/>
                        <a:pt x="160" y="355"/>
                        <a:pt x="160" y="355"/>
                      </a:cubicBezTo>
                      <a:cubicBezTo>
                        <a:pt x="156" y="351"/>
                        <a:pt x="165" y="335"/>
                        <a:pt x="165" y="335"/>
                      </a:cubicBezTo>
                      <a:cubicBezTo>
                        <a:pt x="176" y="318"/>
                        <a:pt x="161" y="319"/>
                        <a:pt x="161" y="319"/>
                      </a:cubicBezTo>
                      <a:cubicBezTo>
                        <a:pt x="132" y="349"/>
                        <a:pt x="138" y="374"/>
                        <a:pt x="138" y="374"/>
                      </a:cubicBezTo>
                      <a:cubicBezTo>
                        <a:pt x="138" y="374"/>
                        <a:pt x="183" y="440"/>
                        <a:pt x="186" y="452"/>
                      </a:cubicBezTo>
                      <a:cubicBezTo>
                        <a:pt x="189" y="464"/>
                        <a:pt x="195" y="483"/>
                        <a:pt x="209" y="483"/>
                      </a:cubicBezTo>
                      <a:cubicBezTo>
                        <a:pt x="223" y="483"/>
                        <a:pt x="221" y="471"/>
                        <a:pt x="221" y="471"/>
                      </a:cubicBezTo>
                      <a:cubicBezTo>
                        <a:pt x="247" y="471"/>
                        <a:pt x="247" y="471"/>
                        <a:pt x="247" y="471"/>
                      </a:cubicBezTo>
                      <a:cubicBezTo>
                        <a:pt x="253" y="484"/>
                        <a:pt x="291" y="533"/>
                        <a:pt x="343" y="552"/>
                      </a:cubicBezTo>
                      <a:cubicBezTo>
                        <a:pt x="395" y="571"/>
                        <a:pt x="399" y="506"/>
                        <a:pt x="372" y="505"/>
                      </a:cubicBezTo>
                      <a:cubicBezTo>
                        <a:pt x="345" y="504"/>
                        <a:pt x="310" y="487"/>
                        <a:pt x="296" y="473"/>
                      </a:cubicBezTo>
                      <a:cubicBezTo>
                        <a:pt x="282" y="459"/>
                        <a:pt x="305" y="453"/>
                        <a:pt x="308" y="456"/>
                      </a:cubicBezTo>
                      <a:cubicBezTo>
                        <a:pt x="311" y="459"/>
                        <a:pt x="317" y="465"/>
                        <a:pt x="342" y="458"/>
                      </a:cubicBezTo>
                      <a:cubicBezTo>
                        <a:pt x="367" y="451"/>
                        <a:pt x="407" y="341"/>
                        <a:pt x="407" y="341"/>
                      </a:cubicBezTo>
                      <a:cubicBezTo>
                        <a:pt x="376" y="276"/>
                        <a:pt x="273" y="298"/>
                        <a:pt x="273" y="298"/>
                      </a:cubicBezTo>
                      <a:cubicBezTo>
                        <a:pt x="273" y="298"/>
                        <a:pt x="271" y="245"/>
                        <a:pt x="271" y="240"/>
                      </a:cubicBezTo>
                      <a:cubicBezTo>
                        <a:pt x="271" y="235"/>
                        <a:pt x="288" y="221"/>
                        <a:pt x="308" y="248"/>
                      </a:cubicBezTo>
                      <a:cubicBezTo>
                        <a:pt x="328" y="275"/>
                        <a:pt x="353" y="288"/>
                        <a:pt x="345" y="254"/>
                      </a:cubicBezTo>
                      <a:cubicBezTo>
                        <a:pt x="337" y="220"/>
                        <a:pt x="273" y="212"/>
                        <a:pt x="273" y="212"/>
                      </a:cubicBezTo>
                      <a:cubicBezTo>
                        <a:pt x="273" y="212"/>
                        <a:pt x="268" y="184"/>
                        <a:pt x="280" y="182"/>
                      </a:cubicBezTo>
                      <a:cubicBezTo>
                        <a:pt x="292" y="180"/>
                        <a:pt x="313" y="167"/>
                        <a:pt x="371" y="184"/>
                      </a:cubicBezTo>
                      <a:cubicBezTo>
                        <a:pt x="429" y="201"/>
                        <a:pt x="400" y="222"/>
                        <a:pt x="396" y="228"/>
                      </a:cubicBezTo>
                      <a:cubicBezTo>
                        <a:pt x="392" y="234"/>
                        <a:pt x="396" y="246"/>
                        <a:pt x="396" y="246"/>
                      </a:cubicBezTo>
                      <a:cubicBezTo>
                        <a:pt x="430" y="254"/>
                        <a:pt x="469" y="238"/>
                        <a:pt x="475" y="229"/>
                      </a:cubicBezTo>
                      <a:cubicBezTo>
                        <a:pt x="481" y="220"/>
                        <a:pt x="499" y="192"/>
                        <a:pt x="440" y="165"/>
                      </a:cubicBezTo>
                      <a:close/>
                      <a:moveTo>
                        <a:pt x="217" y="266"/>
                      </a:moveTo>
                      <a:cubicBezTo>
                        <a:pt x="217" y="266"/>
                        <a:pt x="195" y="270"/>
                        <a:pt x="195" y="212"/>
                      </a:cubicBezTo>
                      <a:cubicBezTo>
                        <a:pt x="195" y="212"/>
                        <a:pt x="233" y="196"/>
                        <a:pt x="245" y="196"/>
                      </a:cubicBezTo>
                      <a:cubicBezTo>
                        <a:pt x="245" y="236"/>
                        <a:pt x="245" y="236"/>
                        <a:pt x="245" y="236"/>
                      </a:cubicBezTo>
                      <a:lnTo>
                        <a:pt x="217" y="266"/>
                      </a:lnTo>
                      <a:close/>
                      <a:moveTo>
                        <a:pt x="247" y="370"/>
                      </a:moveTo>
                      <a:cubicBezTo>
                        <a:pt x="247" y="370"/>
                        <a:pt x="215" y="384"/>
                        <a:pt x="215" y="390"/>
                      </a:cubicBezTo>
                      <a:cubicBezTo>
                        <a:pt x="215" y="396"/>
                        <a:pt x="241" y="394"/>
                        <a:pt x="241" y="394"/>
                      </a:cubicBezTo>
                      <a:cubicBezTo>
                        <a:pt x="241" y="440"/>
                        <a:pt x="241" y="440"/>
                        <a:pt x="241" y="440"/>
                      </a:cubicBezTo>
                      <a:cubicBezTo>
                        <a:pt x="209" y="446"/>
                        <a:pt x="209" y="446"/>
                        <a:pt x="209" y="446"/>
                      </a:cubicBezTo>
                      <a:cubicBezTo>
                        <a:pt x="159" y="378"/>
                        <a:pt x="159" y="378"/>
                        <a:pt x="159" y="378"/>
                      </a:cubicBezTo>
                      <a:cubicBezTo>
                        <a:pt x="159" y="378"/>
                        <a:pt x="221" y="368"/>
                        <a:pt x="247" y="338"/>
                      </a:cubicBezTo>
                      <a:lnTo>
                        <a:pt x="247" y="370"/>
                      </a:lnTo>
                      <a:close/>
                      <a:moveTo>
                        <a:pt x="343" y="340"/>
                      </a:moveTo>
                      <a:cubicBezTo>
                        <a:pt x="355" y="370"/>
                        <a:pt x="315" y="418"/>
                        <a:pt x="315" y="418"/>
                      </a:cubicBezTo>
                      <a:cubicBezTo>
                        <a:pt x="277" y="428"/>
                        <a:pt x="277" y="428"/>
                        <a:pt x="277" y="428"/>
                      </a:cubicBezTo>
                      <a:cubicBezTo>
                        <a:pt x="279" y="396"/>
                        <a:pt x="279" y="396"/>
                        <a:pt x="279" y="396"/>
                      </a:cubicBezTo>
                      <a:cubicBezTo>
                        <a:pt x="279" y="396"/>
                        <a:pt x="305" y="396"/>
                        <a:pt x="305" y="378"/>
                      </a:cubicBezTo>
                      <a:cubicBezTo>
                        <a:pt x="305" y="360"/>
                        <a:pt x="277" y="366"/>
                        <a:pt x="277" y="366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331" y="310"/>
                        <a:pt x="343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" name="Freeform 70"/>
                <p:cNvSpPr>
                  <a:spLocks/>
                </p:cNvSpPr>
                <p:nvPr/>
              </p:nvSpPr>
              <p:spPr bwMode="auto">
                <a:xfrm>
                  <a:off x="6367463" y="1965326"/>
                  <a:ext cx="642938" cy="658813"/>
                </a:xfrm>
                <a:custGeom>
                  <a:avLst/>
                  <a:gdLst>
                    <a:gd name="T0" fmla="*/ 29 w 419"/>
                    <a:gd name="T1" fmla="*/ 28 h 427"/>
                    <a:gd name="T2" fmla="*/ 65 w 419"/>
                    <a:gd name="T3" fmla="*/ 34 h 427"/>
                    <a:gd name="T4" fmla="*/ 223 w 419"/>
                    <a:gd name="T5" fmla="*/ 2 h 427"/>
                    <a:gd name="T6" fmla="*/ 309 w 419"/>
                    <a:gd name="T7" fmla="*/ 4 h 427"/>
                    <a:gd name="T8" fmla="*/ 349 w 419"/>
                    <a:gd name="T9" fmla="*/ 42 h 427"/>
                    <a:gd name="T10" fmla="*/ 273 w 419"/>
                    <a:gd name="T11" fmla="*/ 108 h 427"/>
                    <a:gd name="T12" fmla="*/ 287 w 419"/>
                    <a:gd name="T13" fmla="*/ 152 h 427"/>
                    <a:gd name="T14" fmla="*/ 369 w 419"/>
                    <a:gd name="T15" fmla="*/ 148 h 427"/>
                    <a:gd name="T16" fmla="*/ 391 w 419"/>
                    <a:gd name="T17" fmla="*/ 208 h 427"/>
                    <a:gd name="T18" fmla="*/ 350 w 419"/>
                    <a:gd name="T19" fmla="*/ 197 h 427"/>
                    <a:gd name="T20" fmla="*/ 302 w 419"/>
                    <a:gd name="T21" fmla="*/ 205 h 427"/>
                    <a:gd name="T22" fmla="*/ 273 w 419"/>
                    <a:gd name="T23" fmla="*/ 349 h 427"/>
                    <a:gd name="T24" fmla="*/ 190 w 419"/>
                    <a:gd name="T25" fmla="*/ 355 h 427"/>
                    <a:gd name="T26" fmla="*/ 164 w 419"/>
                    <a:gd name="T27" fmla="*/ 253 h 427"/>
                    <a:gd name="T28" fmla="*/ 217 w 419"/>
                    <a:gd name="T29" fmla="*/ 312 h 427"/>
                    <a:gd name="T30" fmla="*/ 262 w 419"/>
                    <a:gd name="T31" fmla="*/ 203 h 427"/>
                    <a:gd name="T32" fmla="*/ 124 w 419"/>
                    <a:gd name="T33" fmla="*/ 240 h 427"/>
                    <a:gd name="T34" fmla="*/ 81 w 419"/>
                    <a:gd name="T35" fmla="*/ 189 h 427"/>
                    <a:gd name="T36" fmla="*/ 105 w 419"/>
                    <a:gd name="T37" fmla="*/ 176 h 427"/>
                    <a:gd name="T38" fmla="*/ 216 w 419"/>
                    <a:gd name="T39" fmla="*/ 164 h 427"/>
                    <a:gd name="T40" fmla="*/ 225 w 419"/>
                    <a:gd name="T41" fmla="*/ 132 h 427"/>
                    <a:gd name="T42" fmla="*/ 232 w 419"/>
                    <a:gd name="T43" fmla="*/ 95 h 427"/>
                    <a:gd name="T44" fmla="*/ 270 w 419"/>
                    <a:gd name="T45" fmla="*/ 48 h 427"/>
                    <a:gd name="T46" fmla="*/ 205 w 419"/>
                    <a:gd name="T47" fmla="*/ 48 h 427"/>
                    <a:gd name="T48" fmla="*/ 88 w 419"/>
                    <a:gd name="T49" fmla="*/ 88 h 427"/>
                    <a:gd name="T50" fmla="*/ 50 w 419"/>
                    <a:gd name="T51" fmla="*/ 88 h 427"/>
                    <a:gd name="T52" fmla="*/ 29 w 419"/>
                    <a:gd name="T53" fmla="*/ 2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19" h="427">
                      <a:moveTo>
                        <a:pt x="29" y="28"/>
                      </a:moveTo>
                      <a:cubicBezTo>
                        <a:pt x="29" y="28"/>
                        <a:pt x="35" y="42"/>
                        <a:pt x="65" y="34"/>
                      </a:cubicBezTo>
                      <a:cubicBezTo>
                        <a:pt x="95" y="26"/>
                        <a:pt x="197" y="4"/>
                        <a:pt x="223" y="2"/>
                      </a:cubicBezTo>
                      <a:cubicBezTo>
                        <a:pt x="249" y="0"/>
                        <a:pt x="295" y="6"/>
                        <a:pt x="309" y="4"/>
                      </a:cubicBezTo>
                      <a:cubicBezTo>
                        <a:pt x="323" y="2"/>
                        <a:pt x="349" y="26"/>
                        <a:pt x="349" y="42"/>
                      </a:cubicBezTo>
                      <a:cubicBezTo>
                        <a:pt x="349" y="58"/>
                        <a:pt x="273" y="108"/>
                        <a:pt x="273" y="108"/>
                      </a:cubicBezTo>
                      <a:cubicBezTo>
                        <a:pt x="273" y="108"/>
                        <a:pt x="259" y="122"/>
                        <a:pt x="287" y="152"/>
                      </a:cubicBezTo>
                      <a:cubicBezTo>
                        <a:pt x="369" y="148"/>
                        <a:pt x="369" y="148"/>
                        <a:pt x="369" y="148"/>
                      </a:cubicBezTo>
                      <a:cubicBezTo>
                        <a:pt x="369" y="148"/>
                        <a:pt x="419" y="176"/>
                        <a:pt x="391" y="208"/>
                      </a:cubicBezTo>
                      <a:cubicBezTo>
                        <a:pt x="391" y="208"/>
                        <a:pt x="364" y="197"/>
                        <a:pt x="350" y="197"/>
                      </a:cubicBezTo>
                      <a:cubicBezTo>
                        <a:pt x="337" y="197"/>
                        <a:pt x="302" y="205"/>
                        <a:pt x="302" y="205"/>
                      </a:cubicBezTo>
                      <a:cubicBezTo>
                        <a:pt x="302" y="205"/>
                        <a:pt x="294" y="304"/>
                        <a:pt x="273" y="349"/>
                      </a:cubicBezTo>
                      <a:cubicBezTo>
                        <a:pt x="252" y="395"/>
                        <a:pt x="278" y="427"/>
                        <a:pt x="190" y="355"/>
                      </a:cubicBezTo>
                      <a:cubicBezTo>
                        <a:pt x="190" y="355"/>
                        <a:pt x="161" y="309"/>
                        <a:pt x="164" y="253"/>
                      </a:cubicBezTo>
                      <a:cubicBezTo>
                        <a:pt x="164" y="253"/>
                        <a:pt x="174" y="315"/>
                        <a:pt x="217" y="312"/>
                      </a:cubicBezTo>
                      <a:cubicBezTo>
                        <a:pt x="260" y="309"/>
                        <a:pt x="262" y="203"/>
                        <a:pt x="262" y="203"/>
                      </a:cubicBezTo>
                      <a:cubicBezTo>
                        <a:pt x="262" y="203"/>
                        <a:pt x="137" y="227"/>
                        <a:pt x="124" y="240"/>
                      </a:cubicBezTo>
                      <a:cubicBezTo>
                        <a:pt x="124" y="240"/>
                        <a:pt x="92" y="245"/>
                        <a:pt x="81" y="189"/>
                      </a:cubicBezTo>
                      <a:cubicBezTo>
                        <a:pt x="81" y="189"/>
                        <a:pt x="100" y="147"/>
                        <a:pt x="105" y="176"/>
                      </a:cubicBezTo>
                      <a:cubicBezTo>
                        <a:pt x="105" y="176"/>
                        <a:pt x="106" y="196"/>
                        <a:pt x="216" y="164"/>
                      </a:cubicBezTo>
                      <a:cubicBezTo>
                        <a:pt x="216" y="164"/>
                        <a:pt x="269" y="167"/>
                        <a:pt x="225" y="132"/>
                      </a:cubicBezTo>
                      <a:cubicBezTo>
                        <a:pt x="200" y="111"/>
                        <a:pt x="230" y="100"/>
                        <a:pt x="232" y="95"/>
                      </a:cubicBezTo>
                      <a:cubicBezTo>
                        <a:pt x="233" y="89"/>
                        <a:pt x="272" y="55"/>
                        <a:pt x="270" y="48"/>
                      </a:cubicBezTo>
                      <a:cubicBezTo>
                        <a:pt x="269" y="41"/>
                        <a:pt x="225" y="41"/>
                        <a:pt x="205" y="48"/>
                      </a:cubicBezTo>
                      <a:cubicBezTo>
                        <a:pt x="185" y="55"/>
                        <a:pt x="93" y="79"/>
                        <a:pt x="88" y="88"/>
                      </a:cubicBezTo>
                      <a:cubicBezTo>
                        <a:pt x="82" y="97"/>
                        <a:pt x="66" y="96"/>
                        <a:pt x="50" y="88"/>
                      </a:cubicBezTo>
                      <a:cubicBezTo>
                        <a:pt x="34" y="80"/>
                        <a:pt x="0" y="60"/>
                        <a:pt x="2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" name="Freeform 71"/>
                <p:cNvSpPr>
                  <a:spLocks/>
                </p:cNvSpPr>
                <p:nvPr/>
              </p:nvSpPr>
              <p:spPr bwMode="auto">
                <a:xfrm>
                  <a:off x="7200901" y="1852613"/>
                  <a:ext cx="342900" cy="198438"/>
                </a:xfrm>
                <a:custGeom>
                  <a:avLst/>
                  <a:gdLst>
                    <a:gd name="T0" fmla="*/ 177 w 223"/>
                    <a:gd name="T1" fmla="*/ 42 h 128"/>
                    <a:gd name="T2" fmla="*/ 208 w 223"/>
                    <a:gd name="T3" fmla="*/ 42 h 128"/>
                    <a:gd name="T4" fmla="*/ 171 w 223"/>
                    <a:gd name="T5" fmla="*/ 112 h 128"/>
                    <a:gd name="T6" fmla="*/ 41 w 223"/>
                    <a:gd name="T7" fmla="*/ 128 h 128"/>
                    <a:gd name="T8" fmla="*/ 0 w 223"/>
                    <a:gd name="T9" fmla="*/ 104 h 128"/>
                    <a:gd name="T10" fmla="*/ 177 w 223"/>
                    <a:gd name="T11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128">
                      <a:moveTo>
                        <a:pt x="177" y="42"/>
                      </a:moveTo>
                      <a:cubicBezTo>
                        <a:pt x="177" y="42"/>
                        <a:pt x="193" y="0"/>
                        <a:pt x="208" y="42"/>
                      </a:cubicBezTo>
                      <a:cubicBezTo>
                        <a:pt x="223" y="84"/>
                        <a:pt x="195" y="105"/>
                        <a:pt x="171" y="112"/>
                      </a:cubicBezTo>
                      <a:cubicBezTo>
                        <a:pt x="146" y="118"/>
                        <a:pt x="69" y="128"/>
                        <a:pt x="41" y="128"/>
                      </a:cubicBezTo>
                      <a:cubicBezTo>
                        <a:pt x="13" y="127"/>
                        <a:pt x="4" y="113"/>
                        <a:pt x="0" y="104"/>
                      </a:cubicBezTo>
                      <a:cubicBezTo>
                        <a:pt x="0" y="104"/>
                        <a:pt x="141" y="89"/>
                        <a:pt x="177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Freeform 72"/>
                <p:cNvSpPr>
                  <a:spLocks/>
                </p:cNvSpPr>
                <p:nvPr/>
              </p:nvSpPr>
              <p:spPr bwMode="auto">
                <a:xfrm>
                  <a:off x="7116763" y="1866901"/>
                  <a:ext cx="854075" cy="833438"/>
                </a:xfrm>
                <a:custGeom>
                  <a:avLst/>
                  <a:gdLst>
                    <a:gd name="T0" fmla="*/ 0 w 556"/>
                    <a:gd name="T1" fmla="*/ 224 h 541"/>
                    <a:gd name="T2" fmla="*/ 52 w 556"/>
                    <a:gd name="T3" fmla="*/ 231 h 541"/>
                    <a:gd name="T4" fmla="*/ 124 w 556"/>
                    <a:gd name="T5" fmla="*/ 208 h 541"/>
                    <a:gd name="T6" fmla="*/ 196 w 556"/>
                    <a:gd name="T7" fmla="*/ 181 h 541"/>
                    <a:gd name="T8" fmla="*/ 214 w 556"/>
                    <a:gd name="T9" fmla="*/ 132 h 541"/>
                    <a:gd name="T10" fmla="*/ 248 w 556"/>
                    <a:gd name="T11" fmla="*/ 152 h 541"/>
                    <a:gd name="T12" fmla="*/ 322 w 556"/>
                    <a:gd name="T13" fmla="*/ 206 h 541"/>
                    <a:gd name="T14" fmla="*/ 368 w 556"/>
                    <a:gd name="T15" fmla="*/ 235 h 541"/>
                    <a:gd name="T16" fmla="*/ 382 w 556"/>
                    <a:gd name="T17" fmla="*/ 241 h 541"/>
                    <a:gd name="T18" fmla="*/ 380 w 556"/>
                    <a:gd name="T19" fmla="*/ 179 h 541"/>
                    <a:gd name="T20" fmla="*/ 311 w 556"/>
                    <a:gd name="T21" fmla="*/ 124 h 541"/>
                    <a:gd name="T22" fmla="*/ 334 w 556"/>
                    <a:gd name="T23" fmla="*/ 110 h 541"/>
                    <a:gd name="T24" fmla="*/ 387 w 556"/>
                    <a:gd name="T25" fmla="*/ 136 h 541"/>
                    <a:gd name="T26" fmla="*/ 386 w 556"/>
                    <a:gd name="T27" fmla="*/ 46 h 541"/>
                    <a:gd name="T28" fmla="*/ 374 w 556"/>
                    <a:gd name="T29" fmla="*/ 0 h 541"/>
                    <a:gd name="T30" fmla="*/ 425 w 556"/>
                    <a:gd name="T31" fmla="*/ 37 h 541"/>
                    <a:gd name="T32" fmla="*/ 427 w 556"/>
                    <a:gd name="T33" fmla="*/ 109 h 541"/>
                    <a:gd name="T34" fmla="*/ 417 w 556"/>
                    <a:gd name="T35" fmla="*/ 241 h 541"/>
                    <a:gd name="T36" fmla="*/ 498 w 556"/>
                    <a:gd name="T37" fmla="*/ 231 h 541"/>
                    <a:gd name="T38" fmla="*/ 534 w 556"/>
                    <a:gd name="T39" fmla="*/ 275 h 541"/>
                    <a:gd name="T40" fmla="*/ 470 w 556"/>
                    <a:gd name="T41" fmla="*/ 285 h 541"/>
                    <a:gd name="T42" fmla="*/ 421 w 556"/>
                    <a:gd name="T43" fmla="*/ 305 h 541"/>
                    <a:gd name="T44" fmla="*/ 417 w 556"/>
                    <a:gd name="T45" fmla="*/ 536 h 541"/>
                    <a:gd name="T46" fmla="*/ 373 w 556"/>
                    <a:gd name="T47" fmla="*/ 503 h 541"/>
                    <a:gd name="T48" fmla="*/ 376 w 556"/>
                    <a:gd name="T49" fmla="*/ 320 h 541"/>
                    <a:gd name="T50" fmla="*/ 344 w 556"/>
                    <a:gd name="T51" fmla="*/ 332 h 541"/>
                    <a:gd name="T52" fmla="*/ 288 w 556"/>
                    <a:gd name="T53" fmla="*/ 331 h 541"/>
                    <a:gd name="T54" fmla="*/ 289 w 556"/>
                    <a:gd name="T55" fmla="*/ 285 h 541"/>
                    <a:gd name="T56" fmla="*/ 334 w 556"/>
                    <a:gd name="T57" fmla="*/ 273 h 541"/>
                    <a:gd name="T58" fmla="*/ 324 w 556"/>
                    <a:gd name="T59" fmla="*/ 243 h 541"/>
                    <a:gd name="T60" fmla="*/ 273 w 556"/>
                    <a:gd name="T61" fmla="*/ 207 h 541"/>
                    <a:gd name="T62" fmla="*/ 236 w 556"/>
                    <a:gd name="T63" fmla="*/ 229 h 541"/>
                    <a:gd name="T64" fmla="*/ 252 w 556"/>
                    <a:gd name="T65" fmla="*/ 232 h 541"/>
                    <a:gd name="T66" fmla="*/ 277 w 556"/>
                    <a:gd name="T67" fmla="*/ 237 h 541"/>
                    <a:gd name="T68" fmla="*/ 229 w 556"/>
                    <a:gd name="T69" fmla="*/ 300 h 541"/>
                    <a:gd name="T70" fmla="*/ 218 w 556"/>
                    <a:gd name="T71" fmla="*/ 392 h 541"/>
                    <a:gd name="T72" fmla="*/ 173 w 556"/>
                    <a:gd name="T73" fmla="*/ 405 h 541"/>
                    <a:gd name="T74" fmla="*/ 172 w 556"/>
                    <a:gd name="T75" fmla="*/ 357 h 541"/>
                    <a:gd name="T76" fmla="*/ 149 w 556"/>
                    <a:gd name="T77" fmla="*/ 349 h 541"/>
                    <a:gd name="T78" fmla="*/ 60 w 556"/>
                    <a:gd name="T79" fmla="*/ 375 h 541"/>
                    <a:gd name="T80" fmla="*/ 61 w 556"/>
                    <a:gd name="T81" fmla="*/ 331 h 541"/>
                    <a:gd name="T82" fmla="*/ 132 w 556"/>
                    <a:gd name="T83" fmla="*/ 256 h 541"/>
                    <a:gd name="T84" fmla="*/ 164 w 556"/>
                    <a:gd name="T85" fmla="*/ 256 h 541"/>
                    <a:gd name="T86" fmla="*/ 158 w 556"/>
                    <a:gd name="T87" fmla="*/ 285 h 541"/>
                    <a:gd name="T88" fmla="*/ 140 w 556"/>
                    <a:gd name="T89" fmla="*/ 297 h 541"/>
                    <a:gd name="T90" fmla="*/ 149 w 556"/>
                    <a:gd name="T91" fmla="*/ 303 h 541"/>
                    <a:gd name="T92" fmla="*/ 186 w 556"/>
                    <a:gd name="T93" fmla="*/ 271 h 541"/>
                    <a:gd name="T94" fmla="*/ 190 w 556"/>
                    <a:gd name="T95" fmla="*/ 243 h 541"/>
                    <a:gd name="T96" fmla="*/ 171 w 556"/>
                    <a:gd name="T97" fmla="*/ 223 h 541"/>
                    <a:gd name="T98" fmla="*/ 74 w 556"/>
                    <a:gd name="T99" fmla="*/ 250 h 541"/>
                    <a:gd name="T100" fmla="*/ 40 w 556"/>
                    <a:gd name="T101" fmla="*/ 271 h 541"/>
                    <a:gd name="T102" fmla="*/ 12 w 556"/>
                    <a:gd name="T103" fmla="*/ 265 h 541"/>
                    <a:gd name="T104" fmla="*/ 0 w 556"/>
                    <a:gd name="T105" fmla="*/ 224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6" h="541">
                      <a:moveTo>
                        <a:pt x="0" y="224"/>
                      </a:moveTo>
                      <a:cubicBezTo>
                        <a:pt x="0" y="224"/>
                        <a:pt x="31" y="236"/>
                        <a:pt x="52" y="231"/>
                      </a:cubicBezTo>
                      <a:cubicBezTo>
                        <a:pt x="72" y="225"/>
                        <a:pt x="106" y="212"/>
                        <a:pt x="124" y="208"/>
                      </a:cubicBezTo>
                      <a:cubicBezTo>
                        <a:pt x="142" y="204"/>
                        <a:pt x="182" y="202"/>
                        <a:pt x="196" y="181"/>
                      </a:cubicBezTo>
                      <a:cubicBezTo>
                        <a:pt x="211" y="159"/>
                        <a:pt x="214" y="132"/>
                        <a:pt x="214" y="132"/>
                      </a:cubicBezTo>
                      <a:cubicBezTo>
                        <a:pt x="214" y="132"/>
                        <a:pt x="234" y="133"/>
                        <a:pt x="248" y="152"/>
                      </a:cubicBezTo>
                      <a:cubicBezTo>
                        <a:pt x="262" y="171"/>
                        <a:pt x="315" y="205"/>
                        <a:pt x="322" y="206"/>
                      </a:cubicBezTo>
                      <a:cubicBezTo>
                        <a:pt x="330" y="207"/>
                        <a:pt x="364" y="227"/>
                        <a:pt x="368" y="235"/>
                      </a:cubicBezTo>
                      <a:cubicBezTo>
                        <a:pt x="372" y="244"/>
                        <a:pt x="382" y="241"/>
                        <a:pt x="382" y="241"/>
                      </a:cubicBezTo>
                      <a:cubicBezTo>
                        <a:pt x="380" y="179"/>
                        <a:pt x="380" y="179"/>
                        <a:pt x="380" y="179"/>
                      </a:cubicBezTo>
                      <a:cubicBezTo>
                        <a:pt x="380" y="179"/>
                        <a:pt x="316" y="137"/>
                        <a:pt x="311" y="124"/>
                      </a:cubicBezTo>
                      <a:cubicBezTo>
                        <a:pt x="306" y="111"/>
                        <a:pt x="318" y="105"/>
                        <a:pt x="334" y="110"/>
                      </a:cubicBezTo>
                      <a:cubicBezTo>
                        <a:pt x="349" y="115"/>
                        <a:pt x="380" y="138"/>
                        <a:pt x="387" y="136"/>
                      </a:cubicBezTo>
                      <a:cubicBezTo>
                        <a:pt x="394" y="134"/>
                        <a:pt x="391" y="61"/>
                        <a:pt x="386" y="46"/>
                      </a:cubicBezTo>
                      <a:cubicBezTo>
                        <a:pt x="382" y="31"/>
                        <a:pt x="374" y="0"/>
                        <a:pt x="374" y="0"/>
                      </a:cubicBezTo>
                      <a:cubicBezTo>
                        <a:pt x="374" y="0"/>
                        <a:pt x="411" y="15"/>
                        <a:pt x="425" y="37"/>
                      </a:cubicBezTo>
                      <a:cubicBezTo>
                        <a:pt x="439" y="59"/>
                        <a:pt x="430" y="99"/>
                        <a:pt x="427" y="109"/>
                      </a:cubicBezTo>
                      <a:cubicBezTo>
                        <a:pt x="424" y="118"/>
                        <a:pt x="414" y="221"/>
                        <a:pt x="417" y="241"/>
                      </a:cubicBezTo>
                      <a:cubicBezTo>
                        <a:pt x="417" y="241"/>
                        <a:pt x="474" y="227"/>
                        <a:pt x="498" y="231"/>
                      </a:cubicBezTo>
                      <a:cubicBezTo>
                        <a:pt x="523" y="234"/>
                        <a:pt x="556" y="267"/>
                        <a:pt x="534" y="275"/>
                      </a:cubicBezTo>
                      <a:cubicBezTo>
                        <a:pt x="512" y="284"/>
                        <a:pt x="484" y="283"/>
                        <a:pt x="470" y="285"/>
                      </a:cubicBezTo>
                      <a:cubicBezTo>
                        <a:pt x="452" y="288"/>
                        <a:pt x="434" y="285"/>
                        <a:pt x="421" y="305"/>
                      </a:cubicBezTo>
                      <a:cubicBezTo>
                        <a:pt x="417" y="536"/>
                        <a:pt x="417" y="536"/>
                        <a:pt x="417" y="536"/>
                      </a:cubicBezTo>
                      <a:cubicBezTo>
                        <a:pt x="417" y="536"/>
                        <a:pt x="386" y="541"/>
                        <a:pt x="373" y="503"/>
                      </a:cubicBezTo>
                      <a:cubicBezTo>
                        <a:pt x="376" y="320"/>
                        <a:pt x="376" y="320"/>
                        <a:pt x="376" y="320"/>
                      </a:cubicBezTo>
                      <a:cubicBezTo>
                        <a:pt x="376" y="320"/>
                        <a:pt x="350" y="323"/>
                        <a:pt x="344" y="332"/>
                      </a:cubicBezTo>
                      <a:cubicBezTo>
                        <a:pt x="337" y="341"/>
                        <a:pt x="301" y="344"/>
                        <a:pt x="288" y="331"/>
                      </a:cubicBezTo>
                      <a:cubicBezTo>
                        <a:pt x="274" y="317"/>
                        <a:pt x="238" y="277"/>
                        <a:pt x="289" y="285"/>
                      </a:cubicBezTo>
                      <a:cubicBezTo>
                        <a:pt x="289" y="285"/>
                        <a:pt x="317" y="287"/>
                        <a:pt x="334" y="273"/>
                      </a:cubicBezTo>
                      <a:cubicBezTo>
                        <a:pt x="352" y="260"/>
                        <a:pt x="340" y="251"/>
                        <a:pt x="324" y="243"/>
                      </a:cubicBezTo>
                      <a:cubicBezTo>
                        <a:pt x="308" y="235"/>
                        <a:pt x="280" y="209"/>
                        <a:pt x="273" y="207"/>
                      </a:cubicBezTo>
                      <a:cubicBezTo>
                        <a:pt x="266" y="204"/>
                        <a:pt x="244" y="188"/>
                        <a:pt x="236" y="229"/>
                      </a:cubicBezTo>
                      <a:cubicBezTo>
                        <a:pt x="236" y="229"/>
                        <a:pt x="242" y="240"/>
                        <a:pt x="252" y="232"/>
                      </a:cubicBezTo>
                      <a:cubicBezTo>
                        <a:pt x="252" y="232"/>
                        <a:pt x="277" y="213"/>
                        <a:pt x="277" y="237"/>
                      </a:cubicBezTo>
                      <a:cubicBezTo>
                        <a:pt x="277" y="261"/>
                        <a:pt x="233" y="299"/>
                        <a:pt x="229" y="300"/>
                      </a:cubicBezTo>
                      <a:cubicBezTo>
                        <a:pt x="225" y="301"/>
                        <a:pt x="218" y="392"/>
                        <a:pt x="218" y="392"/>
                      </a:cubicBezTo>
                      <a:cubicBezTo>
                        <a:pt x="218" y="392"/>
                        <a:pt x="210" y="479"/>
                        <a:pt x="173" y="405"/>
                      </a:cubicBezTo>
                      <a:cubicBezTo>
                        <a:pt x="172" y="357"/>
                        <a:pt x="172" y="357"/>
                        <a:pt x="172" y="357"/>
                      </a:cubicBezTo>
                      <a:cubicBezTo>
                        <a:pt x="172" y="357"/>
                        <a:pt x="178" y="329"/>
                        <a:pt x="149" y="349"/>
                      </a:cubicBezTo>
                      <a:cubicBezTo>
                        <a:pt x="120" y="369"/>
                        <a:pt x="88" y="400"/>
                        <a:pt x="60" y="375"/>
                      </a:cubicBezTo>
                      <a:cubicBezTo>
                        <a:pt x="32" y="349"/>
                        <a:pt x="54" y="339"/>
                        <a:pt x="61" y="331"/>
                      </a:cubicBezTo>
                      <a:cubicBezTo>
                        <a:pt x="68" y="323"/>
                        <a:pt x="132" y="256"/>
                        <a:pt x="132" y="256"/>
                      </a:cubicBezTo>
                      <a:cubicBezTo>
                        <a:pt x="132" y="256"/>
                        <a:pt x="148" y="243"/>
                        <a:pt x="164" y="256"/>
                      </a:cubicBezTo>
                      <a:cubicBezTo>
                        <a:pt x="180" y="269"/>
                        <a:pt x="162" y="285"/>
                        <a:pt x="158" y="285"/>
                      </a:cubicBezTo>
                      <a:cubicBezTo>
                        <a:pt x="154" y="285"/>
                        <a:pt x="140" y="297"/>
                        <a:pt x="140" y="297"/>
                      </a:cubicBezTo>
                      <a:cubicBezTo>
                        <a:pt x="140" y="297"/>
                        <a:pt x="127" y="315"/>
                        <a:pt x="149" y="303"/>
                      </a:cubicBezTo>
                      <a:cubicBezTo>
                        <a:pt x="171" y="290"/>
                        <a:pt x="186" y="271"/>
                        <a:pt x="186" y="271"/>
                      </a:cubicBezTo>
                      <a:cubicBezTo>
                        <a:pt x="186" y="271"/>
                        <a:pt x="191" y="251"/>
                        <a:pt x="190" y="243"/>
                      </a:cubicBezTo>
                      <a:cubicBezTo>
                        <a:pt x="190" y="236"/>
                        <a:pt x="194" y="215"/>
                        <a:pt x="171" y="223"/>
                      </a:cubicBezTo>
                      <a:cubicBezTo>
                        <a:pt x="148" y="232"/>
                        <a:pt x="102" y="230"/>
                        <a:pt x="74" y="250"/>
                      </a:cubicBezTo>
                      <a:cubicBezTo>
                        <a:pt x="46" y="270"/>
                        <a:pt x="44" y="267"/>
                        <a:pt x="40" y="271"/>
                      </a:cubicBezTo>
                      <a:cubicBezTo>
                        <a:pt x="37" y="276"/>
                        <a:pt x="19" y="277"/>
                        <a:pt x="12" y="265"/>
                      </a:cubicBezTo>
                      <a:cubicBezTo>
                        <a:pt x="4" y="253"/>
                        <a:pt x="0" y="224"/>
                        <a:pt x="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9" name="Freeform 73"/>
                <p:cNvSpPr>
                  <a:spLocks/>
                </p:cNvSpPr>
                <p:nvPr/>
              </p:nvSpPr>
              <p:spPr bwMode="auto">
                <a:xfrm>
                  <a:off x="8037513" y="1895476"/>
                  <a:ext cx="500063" cy="747713"/>
                </a:xfrm>
                <a:custGeom>
                  <a:avLst/>
                  <a:gdLst>
                    <a:gd name="T0" fmla="*/ 0 w 326"/>
                    <a:gd name="T1" fmla="*/ 144 h 486"/>
                    <a:gd name="T2" fmla="*/ 90 w 326"/>
                    <a:gd name="T3" fmla="*/ 142 h 486"/>
                    <a:gd name="T4" fmla="*/ 160 w 326"/>
                    <a:gd name="T5" fmla="*/ 122 h 486"/>
                    <a:gd name="T6" fmla="*/ 214 w 326"/>
                    <a:gd name="T7" fmla="*/ 80 h 486"/>
                    <a:gd name="T8" fmla="*/ 288 w 326"/>
                    <a:gd name="T9" fmla="*/ 0 h 486"/>
                    <a:gd name="T10" fmla="*/ 294 w 326"/>
                    <a:gd name="T11" fmla="*/ 30 h 486"/>
                    <a:gd name="T12" fmla="*/ 258 w 326"/>
                    <a:gd name="T13" fmla="*/ 84 h 486"/>
                    <a:gd name="T14" fmla="*/ 282 w 326"/>
                    <a:gd name="T15" fmla="*/ 92 h 486"/>
                    <a:gd name="T16" fmla="*/ 236 w 326"/>
                    <a:gd name="T17" fmla="*/ 130 h 486"/>
                    <a:gd name="T18" fmla="*/ 224 w 326"/>
                    <a:gd name="T19" fmla="*/ 178 h 486"/>
                    <a:gd name="T20" fmla="*/ 258 w 326"/>
                    <a:gd name="T21" fmla="*/ 188 h 486"/>
                    <a:gd name="T22" fmla="*/ 264 w 326"/>
                    <a:gd name="T23" fmla="*/ 218 h 486"/>
                    <a:gd name="T24" fmla="*/ 212 w 326"/>
                    <a:gd name="T25" fmla="*/ 270 h 486"/>
                    <a:gd name="T26" fmla="*/ 202 w 326"/>
                    <a:gd name="T27" fmla="*/ 468 h 486"/>
                    <a:gd name="T28" fmla="*/ 162 w 326"/>
                    <a:gd name="T29" fmla="*/ 470 h 486"/>
                    <a:gd name="T30" fmla="*/ 108 w 326"/>
                    <a:gd name="T31" fmla="*/ 386 h 486"/>
                    <a:gd name="T32" fmla="*/ 72 w 326"/>
                    <a:gd name="T33" fmla="*/ 326 h 486"/>
                    <a:gd name="T34" fmla="*/ 177 w 326"/>
                    <a:gd name="T35" fmla="*/ 219 h 486"/>
                    <a:gd name="T36" fmla="*/ 194 w 326"/>
                    <a:gd name="T37" fmla="*/ 145 h 486"/>
                    <a:gd name="T38" fmla="*/ 118 w 326"/>
                    <a:gd name="T39" fmla="*/ 159 h 486"/>
                    <a:gd name="T40" fmla="*/ 0 w 326"/>
                    <a:gd name="T41" fmla="*/ 14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6" h="486">
                      <a:moveTo>
                        <a:pt x="0" y="144"/>
                      </a:moveTo>
                      <a:cubicBezTo>
                        <a:pt x="0" y="144"/>
                        <a:pt x="60" y="152"/>
                        <a:pt x="90" y="142"/>
                      </a:cubicBezTo>
                      <a:cubicBezTo>
                        <a:pt x="120" y="132"/>
                        <a:pt x="136" y="124"/>
                        <a:pt x="160" y="122"/>
                      </a:cubicBezTo>
                      <a:cubicBezTo>
                        <a:pt x="184" y="120"/>
                        <a:pt x="196" y="114"/>
                        <a:pt x="214" y="80"/>
                      </a:cubicBezTo>
                      <a:cubicBezTo>
                        <a:pt x="232" y="46"/>
                        <a:pt x="250" y="0"/>
                        <a:pt x="288" y="0"/>
                      </a:cubicBezTo>
                      <a:cubicBezTo>
                        <a:pt x="326" y="0"/>
                        <a:pt x="314" y="26"/>
                        <a:pt x="294" y="30"/>
                      </a:cubicBezTo>
                      <a:cubicBezTo>
                        <a:pt x="274" y="34"/>
                        <a:pt x="256" y="68"/>
                        <a:pt x="258" y="84"/>
                      </a:cubicBezTo>
                      <a:cubicBezTo>
                        <a:pt x="260" y="100"/>
                        <a:pt x="288" y="86"/>
                        <a:pt x="282" y="92"/>
                      </a:cubicBezTo>
                      <a:cubicBezTo>
                        <a:pt x="276" y="98"/>
                        <a:pt x="252" y="118"/>
                        <a:pt x="236" y="130"/>
                      </a:cubicBezTo>
                      <a:cubicBezTo>
                        <a:pt x="220" y="142"/>
                        <a:pt x="224" y="178"/>
                        <a:pt x="224" y="178"/>
                      </a:cubicBezTo>
                      <a:cubicBezTo>
                        <a:pt x="224" y="178"/>
                        <a:pt x="256" y="174"/>
                        <a:pt x="258" y="188"/>
                      </a:cubicBezTo>
                      <a:cubicBezTo>
                        <a:pt x="260" y="202"/>
                        <a:pt x="264" y="218"/>
                        <a:pt x="264" y="218"/>
                      </a:cubicBezTo>
                      <a:cubicBezTo>
                        <a:pt x="264" y="218"/>
                        <a:pt x="218" y="246"/>
                        <a:pt x="212" y="270"/>
                      </a:cubicBezTo>
                      <a:cubicBezTo>
                        <a:pt x="206" y="294"/>
                        <a:pt x="202" y="468"/>
                        <a:pt x="202" y="468"/>
                      </a:cubicBezTo>
                      <a:cubicBezTo>
                        <a:pt x="202" y="468"/>
                        <a:pt x="184" y="486"/>
                        <a:pt x="162" y="470"/>
                      </a:cubicBezTo>
                      <a:cubicBezTo>
                        <a:pt x="140" y="454"/>
                        <a:pt x="108" y="386"/>
                        <a:pt x="108" y="386"/>
                      </a:cubicBezTo>
                      <a:cubicBezTo>
                        <a:pt x="108" y="386"/>
                        <a:pt x="36" y="377"/>
                        <a:pt x="72" y="326"/>
                      </a:cubicBezTo>
                      <a:cubicBezTo>
                        <a:pt x="72" y="326"/>
                        <a:pt x="170" y="227"/>
                        <a:pt x="177" y="219"/>
                      </a:cubicBezTo>
                      <a:cubicBezTo>
                        <a:pt x="183" y="211"/>
                        <a:pt x="194" y="151"/>
                        <a:pt x="194" y="145"/>
                      </a:cubicBezTo>
                      <a:cubicBezTo>
                        <a:pt x="194" y="145"/>
                        <a:pt x="151" y="139"/>
                        <a:pt x="118" y="159"/>
                      </a:cubicBezTo>
                      <a:cubicBezTo>
                        <a:pt x="85" y="179"/>
                        <a:pt x="35" y="177"/>
                        <a:pt x="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" name="Freeform 74"/>
                <p:cNvSpPr>
                  <a:spLocks/>
                </p:cNvSpPr>
                <p:nvPr/>
              </p:nvSpPr>
              <p:spPr bwMode="auto">
                <a:xfrm>
                  <a:off x="8229601" y="2335213"/>
                  <a:ext cx="82550" cy="207963"/>
                </a:xfrm>
                <a:custGeom>
                  <a:avLst/>
                  <a:gdLst>
                    <a:gd name="T0" fmla="*/ 53 w 54"/>
                    <a:gd name="T1" fmla="*/ 0 h 135"/>
                    <a:gd name="T2" fmla="*/ 49 w 54"/>
                    <a:gd name="T3" fmla="*/ 123 h 135"/>
                    <a:gd name="T4" fmla="*/ 21 w 54"/>
                    <a:gd name="T5" fmla="*/ 120 h 135"/>
                    <a:gd name="T6" fmla="*/ 0 w 54"/>
                    <a:gd name="T7" fmla="*/ 85 h 135"/>
                    <a:gd name="T8" fmla="*/ 53 w 54"/>
                    <a:gd name="T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135">
                      <a:moveTo>
                        <a:pt x="53" y="0"/>
                      </a:moveTo>
                      <a:cubicBezTo>
                        <a:pt x="53" y="0"/>
                        <a:pt x="54" y="111"/>
                        <a:pt x="49" y="123"/>
                      </a:cubicBezTo>
                      <a:cubicBezTo>
                        <a:pt x="44" y="135"/>
                        <a:pt x="32" y="135"/>
                        <a:pt x="21" y="120"/>
                      </a:cubicBezTo>
                      <a:cubicBezTo>
                        <a:pt x="10" y="105"/>
                        <a:pt x="0" y="89"/>
                        <a:pt x="0" y="85"/>
                      </a:cubicBezTo>
                      <a:cubicBezTo>
                        <a:pt x="0" y="81"/>
                        <a:pt x="36" y="4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Freeform 75"/>
                <p:cNvSpPr>
                  <a:spLocks noEditPoints="1"/>
                </p:cNvSpPr>
                <p:nvPr/>
              </p:nvSpPr>
              <p:spPr bwMode="auto">
                <a:xfrm>
                  <a:off x="8435976" y="1885951"/>
                  <a:ext cx="563563" cy="654050"/>
                </a:xfrm>
                <a:custGeom>
                  <a:avLst/>
                  <a:gdLst>
                    <a:gd name="T0" fmla="*/ 291 w 367"/>
                    <a:gd name="T1" fmla="*/ 336 h 425"/>
                    <a:gd name="T2" fmla="*/ 208 w 367"/>
                    <a:gd name="T3" fmla="*/ 303 h 425"/>
                    <a:gd name="T4" fmla="*/ 214 w 367"/>
                    <a:gd name="T5" fmla="*/ 229 h 425"/>
                    <a:gd name="T6" fmla="*/ 155 w 367"/>
                    <a:gd name="T7" fmla="*/ 180 h 425"/>
                    <a:gd name="T8" fmla="*/ 180 w 367"/>
                    <a:gd name="T9" fmla="*/ 141 h 425"/>
                    <a:gd name="T10" fmla="*/ 240 w 367"/>
                    <a:gd name="T11" fmla="*/ 100 h 425"/>
                    <a:gd name="T12" fmla="*/ 174 w 367"/>
                    <a:gd name="T13" fmla="*/ 69 h 425"/>
                    <a:gd name="T14" fmla="*/ 180 w 367"/>
                    <a:gd name="T15" fmla="*/ 37 h 425"/>
                    <a:gd name="T16" fmla="*/ 134 w 367"/>
                    <a:gd name="T17" fmla="*/ 0 h 425"/>
                    <a:gd name="T18" fmla="*/ 124 w 367"/>
                    <a:gd name="T19" fmla="*/ 91 h 425"/>
                    <a:gd name="T20" fmla="*/ 50 w 367"/>
                    <a:gd name="T21" fmla="*/ 135 h 425"/>
                    <a:gd name="T22" fmla="*/ 38 w 367"/>
                    <a:gd name="T23" fmla="*/ 164 h 425"/>
                    <a:gd name="T24" fmla="*/ 88 w 367"/>
                    <a:gd name="T25" fmla="*/ 172 h 425"/>
                    <a:gd name="T26" fmla="*/ 106 w 367"/>
                    <a:gd name="T27" fmla="*/ 183 h 425"/>
                    <a:gd name="T28" fmla="*/ 92 w 367"/>
                    <a:gd name="T29" fmla="*/ 212 h 425"/>
                    <a:gd name="T30" fmla="*/ 72 w 367"/>
                    <a:gd name="T31" fmla="*/ 223 h 425"/>
                    <a:gd name="T32" fmla="*/ 27 w 367"/>
                    <a:gd name="T33" fmla="*/ 189 h 425"/>
                    <a:gd name="T34" fmla="*/ 24 w 367"/>
                    <a:gd name="T35" fmla="*/ 233 h 425"/>
                    <a:gd name="T36" fmla="*/ 18 w 367"/>
                    <a:gd name="T37" fmla="*/ 256 h 425"/>
                    <a:gd name="T38" fmla="*/ 36 w 367"/>
                    <a:gd name="T39" fmla="*/ 245 h 425"/>
                    <a:gd name="T40" fmla="*/ 111 w 367"/>
                    <a:gd name="T41" fmla="*/ 293 h 425"/>
                    <a:gd name="T42" fmla="*/ 110 w 367"/>
                    <a:gd name="T43" fmla="*/ 336 h 425"/>
                    <a:gd name="T44" fmla="*/ 39 w 367"/>
                    <a:gd name="T45" fmla="*/ 339 h 425"/>
                    <a:gd name="T46" fmla="*/ 0 w 367"/>
                    <a:gd name="T47" fmla="*/ 315 h 425"/>
                    <a:gd name="T48" fmla="*/ 118 w 367"/>
                    <a:gd name="T49" fmla="*/ 395 h 425"/>
                    <a:gd name="T50" fmla="*/ 203 w 367"/>
                    <a:gd name="T51" fmla="*/ 352 h 425"/>
                    <a:gd name="T52" fmla="*/ 311 w 367"/>
                    <a:gd name="T53" fmla="*/ 403 h 425"/>
                    <a:gd name="T54" fmla="*/ 347 w 367"/>
                    <a:gd name="T55" fmla="*/ 404 h 425"/>
                    <a:gd name="T56" fmla="*/ 291 w 367"/>
                    <a:gd name="T57" fmla="*/ 336 h 425"/>
                    <a:gd name="T58" fmla="*/ 150 w 367"/>
                    <a:gd name="T59" fmla="*/ 272 h 425"/>
                    <a:gd name="T60" fmla="*/ 131 w 367"/>
                    <a:gd name="T61" fmla="*/ 248 h 425"/>
                    <a:gd name="T62" fmla="*/ 172 w 367"/>
                    <a:gd name="T63" fmla="*/ 251 h 425"/>
                    <a:gd name="T64" fmla="*/ 150 w 367"/>
                    <a:gd name="T65" fmla="*/ 27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425">
                      <a:moveTo>
                        <a:pt x="291" y="336"/>
                      </a:moveTo>
                      <a:cubicBezTo>
                        <a:pt x="252" y="312"/>
                        <a:pt x="206" y="311"/>
                        <a:pt x="208" y="303"/>
                      </a:cubicBezTo>
                      <a:cubicBezTo>
                        <a:pt x="211" y="295"/>
                        <a:pt x="223" y="259"/>
                        <a:pt x="214" y="229"/>
                      </a:cubicBezTo>
                      <a:cubicBezTo>
                        <a:pt x="204" y="200"/>
                        <a:pt x="155" y="180"/>
                        <a:pt x="155" y="180"/>
                      </a:cubicBezTo>
                      <a:cubicBezTo>
                        <a:pt x="155" y="180"/>
                        <a:pt x="158" y="155"/>
                        <a:pt x="180" y="141"/>
                      </a:cubicBezTo>
                      <a:cubicBezTo>
                        <a:pt x="203" y="128"/>
                        <a:pt x="242" y="123"/>
                        <a:pt x="240" y="100"/>
                      </a:cubicBezTo>
                      <a:cubicBezTo>
                        <a:pt x="239" y="77"/>
                        <a:pt x="175" y="73"/>
                        <a:pt x="174" y="69"/>
                      </a:cubicBezTo>
                      <a:cubicBezTo>
                        <a:pt x="172" y="65"/>
                        <a:pt x="179" y="60"/>
                        <a:pt x="180" y="37"/>
                      </a:cubicBezTo>
                      <a:cubicBezTo>
                        <a:pt x="182" y="15"/>
                        <a:pt x="134" y="0"/>
                        <a:pt x="134" y="0"/>
                      </a:cubicBezTo>
                      <a:cubicBezTo>
                        <a:pt x="134" y="0"/>
                        <a:pt x="135" y="76"/>
                        <a:pt x="124" y="91"/>
                      </a:cubicBezTo>
                      <a:cubicBezTo>
                        <a:pt x="114" y="105"/>
                        <a:pt x="87" y="125"/>
                        <a:pt x="50" y="135"/>
                      </a:cubicBezTo>
                      <a:cubicBezTo>
                        <a:pt x="12" y="144"/>
                        <a:pt x="31" y="156"/>
                        <a:pt x="38" y="164"/>
                      </a:cubicBezTo>
                      <a:cubicBezTo>
                        <a:pt x="44" y="172"/>
                        <a:pt x="80" y="183"/>
                        <a:pt x="88" y="172"/>
                      </a:cubicBezTo>
                      <a:cubicBezTo>
                        <a:pt x="96" y="161"/>
                        <a:pt x="107" y="176"/>
                        <a:pt x="106" y="183"/>
                      </a:cubicBezTo>
                      <a:cubicBezTo>
                        <a:pt x="104" y="189"/>
                        <a:pt x="91" y="201"/>
                        <a:pt x="92" y="212"/>
                      </a:cubicBezTo>
                      <a:cubicBezTo>
                        <a:pt x="94" y="223"/>
                        <a:pt x="99" y="256"/>
                        <a:pt x="72" y="223"/>
                      </a:cubicBezTo>
                      <a:cubicBezTo>
                        <a:pt x="46" y="189"/>
                        <a:pt x="27" y="189"/>
                        <a:pt x="27" y="189"/>
                      </a:cubicBezTo>
                      <a:cubicBezTo>
                        <a:pt x="27" y="189"/>
                        <a:pt x="24" y="225"/>
                        <a:pt x="24" y="233"/>
                      </a:cubicBezTo>
                      <a:cubicBezTo>
                        <a:pt x="24" y="241"/>
                        <a:pt x="18" y="256"/>
                        <a:pt x="18" y="256"/>
                      </a:cubicBezTo>
                      <a:cubicBezTo>
                        <a:pt x="24" y="247"/>
                        <a:pt x="36" y="245"/>
                        <a:pt x="36" y="245"/>
                      </a:cubicBezTo>
                      <a:cubicBezTo>
                        <a:pt x="36" y="245"/>
                        <a:pt x="79" y="265"/>
                        <a:pt x="111" y="293"/>
                      </a:cubicBezTo>
                      <a:cubicBezTo>
                        <a:pt x="143" y="321"/>
                        <a:pt x="110" y="336"/>
                        <a:pt x="110" y="336"/>
                      </a:cubicBezTo>
                      <a:cubicBezTo>
                        <a:pt x="110" y="336"/>
                        <a:pt x="63" y="348"/>
                        <a:pt x="39" y="339"/>
                      </a:cubicBezTo>
                      <a:cubicBezTo>
                        <a:pt x="15" y="329"/>
                        <a:pt x="0" y="315"/>
                        <a:pt x="0" y="315"/>
                      </a:cubicBezTo>
                      <a:cubicBezTo>
                        <a:pt x="19" y="387"/>
                        <a:pt x="103" y="399"/>
                        <a:pt x="118" y="395"/>
                      </a:cubicBezTo>
                      <a:cubicBezTo>
                        <a:pt x="132" y="391"/>
                        <a:pt x="187" y="336"/>
                        <a:pt x="203" y="352"/>
                      </a:cubicBezTo>
                      <a:cubicBezTo>
                        <a:pt x="219" y="368"/>
                        <a:pt x="311" y="403"/>
                        <a:pt x="311" y="403"/>
                      </a:cubicBezTo>
                      <a:cubicBezTo>
                        <a:pt x="311" y="403"/>
                        <a:pt x="339" y="425"/>
                        <a:pt x="347" y="404"/>
                      </a:cubicBezTo>
                      <a:cubicBezTo>
                        <a:pt x="367" y="371"/>
                        <a:pt x="291" y="336"/>
                        <a:pt x="291" y="336"/>
                      </a:cubicBezTo>
                      <a:close/>
                      <a:moveTo>
                        <a:pt x="150" y="272"/>
                      </a:moveTo>
                      <a:cubicBezTo>
                        <a:pt x="142" y="269"/>
                        <a:pt x="131" y="255"/>
                        <a:pt x="131" y="248"/>
                      </a:cubicBezTo>
                      <a:cubicBezTo>
                        <a:pt x="131" y="248"/>
                        <a:pt x="171" y="228"/>
                        <a:pt x="172" y="251"/>
                      </a:cubicBezTo>
                      <a:cubicBezTo>
                        <a:pt x="174" y="273"/>
                        <a:pt x="158" y="275"/>
                        <a:pt x="150" y="2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Freeform 76"/>
                <p:cNvSpPr>
                  <a:spLocks/>
                </p:cNvSpPr>
                <p:nvPr/>
              </p:nvSpPr>
              <p:spPr bwMode="auto">
                <a:xfrm>
                  <a:off x="9091613" y="1884363"/>
                  <a:ext cx="712788" cy="741363"/>
                </a:xfrm>
                <a:custGeom>
                  <a:avLst/>
                  <a:gdLst>
                    <a:gd name="T0" fmla="*/ 32 w 464"/>
                    <a:gd name="T1" fmla="*/ 177 h 481"/>
                    <a:gd name="T2" fmla="*/ 87 w 464"/>
                    <a:gd name="T3" fmla="*/ 174 h 481"/>
                    <a:gd name="T4" fmla="*/ 149 w 464"/>
                    <a:gd name="T5" fmla="*/ 150 h 481"/>
                    <a:gd name="T6" fmla="*/ 175 w 464"/>
                    <a:gd name="T7" fmla="*/ 84 h 481"/>
                    <a:gd name="T8" fmla="*/ 181 w 464"/>
                    <a:gd name="T9" fmla="*/ 40 h 481"/>
                    <a:gd name="T10" fmla="*/ 153 w 464"/>
                    <a:gd name="T11" fmla="*/ 12 h 481"/>
                    <a:gd name="T12" fmla="*/ 209 w 464"/>
                    <a:gd name="T13" fmla="*/ 16 h 481"/>
                    <a:gd name="T14" fmla="*/ 240 w 464"/>
                    <a:gd name="T15" fmla="*/ 89 h 481"/>
                    <a:gd name="T16" fmla="*/ 231 w 464"/>
                    <a:gd name="T17" fmla="*/ 133 h 481"/>
                    <a:gd name="T18" fmla="*/ 327 w 464"/>
                    <a:gd name="T19" fmla="*/ 152 h 481"/>
                    <a:gd name="T20" fmla="*/ 317 w 464"/>
                    <a:gd name="T21" fmla="*/ 206 h 481"/>
                    <a:gd name="T22" fmla="*/ 260 w 464"/>
                    <a:gd name="T23" fmla="*/ 216 h 481"/>
                    <a:gd name="T24" fmla="*/ 253 w 464"/>
                    <a:gd name="T25" fmla="*/ 264 h 481"/>
                    <a:gd name="T26" fmla="*/ 364 w 464"/>
                    <a:gd name="T27" fmla="*/ 325 h 481"/>
                    <a:gd name="T28" fmla="*/ 453 w 464"/>
                    <a:gd name="T29" fmla="*/ 382 h 481"/>
                    <a:gd name="T30" fmla="*/ 347 w 464"/>
                    <a:gd name="T31" fmla="*/ 381 h 481"/>
                    <a:gd name="T32" fmla="*/ 203 w 464"/>
                    <a:gd name="T33" fmla="*/ 296 h 481"/>
                    <a:gd name="T34" fmla="*/ 169 w 464"/>
                    <a:gd name="T35" fmla="*/ 432 h 481"/>
                    <a:gd name="T36" fmla="*/ 32 w 464"/>
                    <a:gd name="T37" fmla="*/ 425 h 481"/>
                    <a:gd name="T38" fmla="*/ 24 w 464"/>
                    <a:gd name="T39" fmla="*/ 332 h 481"/>
                    <a:gd name="T40" fmla="*/ 113 w 464"/>
                    <a:gd name="T41" fmla="*/ 317 h 481"/>
                    <a:gd name="T42" fmla="*/ 124 w 464"/>
                    <a:gd name="T43" fmla="*/ 256 h 481"/>
                    <a:gd name="T44" fmla="*/ 32 w 464"/>
                    <a:gd name="T45" fmla="*/ 177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481">
                      <a:moveTo>
                        <a:pt x="32" y="177"/>
                      </a:moveTo>
                      <a:cubicBezTo>
                        <a:pt x="32" y="177"/>
                        <a:pt x="75" y="181"/>
                        <a:pt x="87" y="174"/>
                      </a:cubicBezTo>
                      <a:cubicBezTo>
                        <a:pt x="99" y="168"/>
                        <a:pt x="143" y="154"/>
                        <a:pt x="149" y="150"/>
                      </a:cubicBezTo>
                      <a:cubicBezTo>
                        <a:pt x="156" y="146"/>
                        <a:pt x="175" y="96"/>
                        <a:pt x="175" y="84"/>
                      </a:cubicBezTo>
                      <a:cubicBezTo>
                        <a:pt x="175" y="72"/>
                        <a:pt x="189" y="53"/>
                        <a:pt x="181" y="40"/>
                      </a:cubicBezTo>
                      <a:cubicBezTo>
                        <a:pt x="173" y="26"/>
                        <a:pt x="153" y="12"/>
                        <a:pt x="153" y="12"/>
                      </a:cubicBezTo>
                      <a:cubicBezTo>
                        <a:pt x="153" y="12"/>
                        <a:pt x="181" y="0"/>
                        <a:pt x="209" y="16"/>
                      </a:cubicBezTo>
                      <a:cubicBezTo>
                        <a:pt x="237" y="32"/>
                        <a:pt x="244" y="65"/>
                        <a:pt x="240" y="89"/>
                      </a:cubicBezTo>
                      <a:cubicBezTo>
                        <a:pt x="236" y="113"/>
                        <a:pt x="231" y="133"/>
                        <a:pt x="231" y="133"/>
                      </a:cubicBezTo>
                      <a:cubicBezTo>
                        <a:pt x="231" y="133"/>
                        <a:pt x="297" y="113"/>
                        <a:pt x="327" y="152"/>
                      </a:cubicBezTo>
                      <a:cubicBezTo>
                        <a:pt x="356" y="190"/>
                        <a:pt x="341" y="206"/>
                        <a:pt x="317" y="206"/>
                      </a:cubicBezTo>
                      <a:cubicBezTo>
                        <a:pt x="293" y="206"/>
                        <a:pt x="268" y="214"/>
                        <a:pt x="260" y="216"/>
                      </a:cubicBezTo>
                      <a:cubicBezTo>
                        <a:pt x="252" y="217"/>
                        <a:pt x="209" y="230"/>
                        <a:pt x="253" y="264"/>
                      </a:cubicBezTo>
                      <a:cubicBezTo>
                        <a:pt x="297" y="297"/>
                        <a:pt x="336" y="318"/>
                        <a:pt x="364" y="325"/>
                      </a:cubicBezTo>
                      <a:cubicBezTo>
                        <a:pt x="392" y="332"/>
                        <a:pt x="464" y="344"/>
                        <a:pt x="453" y="382"/>
                      </a:cubicBezTo>
                      <a:cubicBezTo>
                        <a:pt x="443" y="421"/>
                        <a:pt x="383" y="400"/>
                        <a:pt x="347" y="381"/>
                      </a:cubicBezTo>
                      <a:cubicBezTo>
                        <a:pt x="311" y="362"/>
                        <a:pt x="213" y="301"/>
                        <a:pt x="203" y="296"/>
                      </a:cubicBezTo>
                      <a:cubicBezTo>
                        <a:pt x="203" y="296"/>
                        <a:pt x="193" y="404"/>
                        <a:pt x="169" y="432"/>
                      </a:cubicBezTo>
                      <a:cubicBezTo>
                        <a:pt x="145" y="460"/>
                        <a:pt x="69" y="481"/>
                        <a:pt x="32" y="425"/>
                      </a:cubicBezTo>
                      <a:cubicBezTo>
                        <a:pt x="0" y="357"/>
                        <a:pt x="24" y="332"/>
                        <a:pt x="24" y="332"/>
                      </a:cubicBezTo>
                      <a:cubicBezTo>
                        <a:pt x="24" y="332"/>
                        <a:pt x="100" y="354"/>
                        <a:pt x="113" y="317"/>
                      </a:cubicBezTo>
                      <a:cubicBezTo>
                        <a:pt x="127" y="280"/>
                        <a:pt x="124" y="256"/>
                        <a:pt x="124" y="256"/>
                      </a:cubicBezTo>
                      <a:cubicBezTo>
                        <a:pt x="124" y="256"/>
                        <a:pt x="65" y="266"/>
                        <a:pt x="3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" name="Freeform 77"/>
                <p:cNvSpPr>
                  <a:spLocks/>
                </p:cNvSpPr>
                <p:nvPr/>
              </p:nvSpPr>
              <p:spPr bwMode="auto">
                <a:xfrm>
                  <a:off x="9883776" y="1816101"/>
                  <a:ext cx="776288" cy="704850"/>
                </a:xfrm>
                <a:custGeom>
                  <a:avLst/>
                  <a:gdLst>
                    <a:gd name="T0" fmla="*/ 78 w 506"/>
                    <a:gd name="T1" fmla="*/ 154 h 457"/>
                    <a:gd name="T2" fmla="*/ 18 w 506"/>
                    <a:gd name="T3" fmla="*/ 372 h 457"/>
                    <a:gd name="T4" fmla="*/ 0 w 506"/>
                    <a:gd name="T5" fmla="*/ 406 h 457"/>
                    <a:gd name="T6" fmla="*/ 42 w 506"/>
                    <a:gd name="T7" fmla="*/ 441 h 457"/>
                    <a:gd name="T8" fmla="*/ 56 w 506"/>
                    <a:gd name="T9" fmla="*/ 416 h 457"/>
                    <a:gd name="T10" fmla="*/ 85 w 506"/>
                    <a:gd name="T11" fmla="*/ 268 h 457"/>
                    <a:gd name="T12" fmla="*/ 274 w 506"/>
                    <a:gd name="T13" fmla="*/ 193 h 457"/>
                    <a:gd name="T14" fmla="*/ 376 w 506"/>
                    <a:gd name="T15" fmla="*/ 193 h 457"/>
                    <a:gd name="T16" fmla="*/ 381 w 506"/>
                    <a:gd name="T17" fmla="*/ 236 h 457"/>
                    <a:gd name="T18" fmla="*/ 425 w 506"/>
                    <a:gd name="T19" fmla="*/ 270 h 457"/>
                    <a:gd name="T20" fmla="*/ 468 w 506"/>
                    <a:gd name="T21" fmla="*/ 196 h 457"/>
                    <a:gd name="T22" fmla="*/ 404 w 506"/>
                    <a:gd name="T23" fmla="*/ 150 h 457"/>
                    <a:gd name="T24" fmla="*/ 296 w 506"/>
                    <a:gd name="T25" fmla="*/ 149 h 457"/>
                    <a:gd name="T26" fmla="*/ 356 w 506"/>
                    <a:gd name="T27" fmla="*/ 57 h 457"/>
                    <a:gd name="T28" fmla="*/ 276 w 506"/>
                    <a:gd name="T29" fmla="*/ 25 h 457"/>
                    <a:gd name="T30" fmla="*/ 242 w 506"/>
                    <a:gd name="T31" fmla="*/ 57 h 457"/>
                    <a:gd name="T32" fmla="*/ 161 w 506"/>
                    <a:gd name="T33" fmla="*/ 82 h 457"/>
                    <a:gd name="T34" fmla="*/ 136 w 506"/>
                    <a:gd name="T35" fmla="*/ 68 h 457"/>
                    <a:gd name="T36" fmla="*/ 142 w 506"/>
                    <a:gd name="T37" fmla="*/ 124 h 457"/>
                    <a:gd name="T38" fmla="*/ 180 w 506"/>
                    <a:gd name="T39" fmla="*/ 113 h 457"/>
                    <a:gd name="T40" fmla="*/ 216 w 506"/>
                    <a:gd name="T41" fmla="*/ 90 h 457"/>
                    <a:gd name="T42" fmla="*/ 257 w 506"/>
                    <a:gd name="T43" fmla="*/ 97 h 457"/>
                    <a:gd name="T44" fmla="*/ 270 w 506"/>
                    <a:gd name="T45" fmla="*/ 52 h 457"/>
                    <a:gd name="T46" fmla="*/ 305 w 506"/>
                    <a:gd name="T47" fmla="*/ 37 h 457"/>
                    <a:gd name="T48" fmla="*/ 281 w 506"/>
                    <a:gd name="T49" fmla="*/ 89 h 457"/>
                    <a:gd name="T50" fmla="*/ 185 w 506"/>
                    <a:gd name="T51" fmla="*/ 190 h 457"/>
                    <a:gd name="T52" fmla="*/ 97 w 506"/>
                    <a:gd name="T53" fmla="*/ 217 h 457"/>
                    <a:gd name="T54" fmla="*/ 78 w 506"/>
                    <a:gd name="T55" fmla="*/ 15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06" h="457">
                      <a:moveTo>
                        <a:pt x="78" y="154"/>
                      </a:moveTo>
                      <a:cubicBezTo>
                        <a:pt x="78" y="154"/>
                        <a:pt x="28" y="345"/>
                        <a:pt x="18" y="372"/>
                      </a:cubicBezTo>
                      <a:cubicBezTo>
                        <a:pt x="9" y="398"/>
                        <a:pt x="0" y="406"/>
                        <a:pt x="0" y="406"/>
                      </a:cubicBezTo>
                      <a:cubicBezTo>
                        <a:pt x="0" y="406"/>
                        <a:pt x="4" y="434"/>
                        <a:pt x="42" y="441"/>
                      </a:cubicBezTo>
                      <a:cubicBezTo>
                        <a:pt x="42" y="441"/>
                        <a:pt x="50" y="457"/>
                        <a:pt x="56" y="416"/>
                      </a:cubicBezTo>
                      <a:cubicBezTo>
                        <a:pt x="61" y="374"/>
                        <a:pt x="78" y="270"/>
                        <a:pt x="85" y="268"/>
                      </a:cubicBezTo>
                      <a:cubicBezTo>
                        <a:pt x="92" y="265"/>
                        <a:pt x="256" y="198"/>
                        <a:pt x="274" y="193"/>
                      </a:cubicBezTo>
                      <a:cubicBezTo>
                        <a:pt x="293" y="188"/>
                        <a:pt x="356" y="181"/>
                        <a:pt x="376" y="193"/>
                      </a:cubicBezTo>
                      <a:cubicBezTo>
                        <a:pt x="396" y="205"/>
                        <a:pt x="394" y="230"/>
                        <a:pt x="381" y="236"/>
                      </a:cubicBezTo>
                      <a:cubicBezTo>
                        <a:pt x="381" y="236"/>
                        <a:pt x="372" y="281"/>
                        <a:pt x="425" y="270"/>
                      </a:cubicBezTo>
                      <a:cubicBezTo>
                        <a:pt x="478" y="260"/>
                        <a:pt x="506" y="241"/>
                        <a:pt x="468" y="196"/>
                      </a:cubicBezTo>
                      <a:cubicBezTo>
                        <a:pt x="429" y="150"/>
                        <a:pt x="404" y="150"/>
                        <a:pt x="404" y="150"/>
                      </a:cubicBezTo>
                      <a:cubicBezTo>
                        <a:pt x="296" y="149"/>
                        <a:pt x="296" y="149"/>
                        <a:pt x="296" y="149"/>
                      </a:cubicBezTo>
                      <a:cubicBezTo>
                        <a:pt x="296" y="149"/>
                        <a:pt x="353" y="84"/>
                        <a:pt x="356" y="57"/>
                      </a:cubicBezTo>
                      <a:cubicBezTo>
                        <a:pt x="358" y="30"/>
                        <a:pt x="321" y="0"/>
                        <a:pt x="276" y="25"/>
                      </a:cubicBezTo>
                      <a:cubicBezTo>
                        <a:pt x="242" y="57"/>
                        <a:pt x="242" y="57"/>
                        <a:pt x="242" y="57"/>
                      </a:cubicBezTo>
                      <a:cubicBezTo>
                        <a:pt x="242" y="57"/>
                        <a:pt x="214" y="36"/>
                        <a:pt x="161" y="82"/>
                      </a:cubicBezTo>
                      <a:cubicBezTo>
                        <a:pt x="161" y="82"/>
                        <a:pt x="138" y="78"/>
                        <a:pt x="136" y="68"/>
                      </a:cubicBezTo>
                      <a:cubicBezTo>
                        <a:pt x="136" y="68"/>
                        <a:pt x="118" y="101"/>
                        <a:pt x="142" y="124"/>
                      </a:cubicBezTo>
                      <a:cubicBezTo>
                        <a:pt x="166" y="146"/>
                        <a:pt x="181" y="132"/>
                        <a:pt x="180" y="113"/>
                      </a:cubicBezTo>
                      <a:cubicBezTo>
                        <a:pt x="178" y="94"/>
                        <a:pt x="202" y="44"/>
                        <a:pt x="216" y="90"/>
                      </a:cubicBezTo>
                      <a:cubicBezTo>
                        <a:pt x="257" y="97"/>
                        <a:pt x="257" y="97"/>
                        <a:pt x="257" y="97"/>
                      </a:cubicBezTo>
                      <a:cubicBezTo>
                        <a:pt x="257" y="97"/>
                        <a:pt x="261" y="60"/>
                        <a:pt x="270" y="52"/>
                      </a:cubicBezTo>
                      <a:cubicBezTo>
                        <a:pt x="280" y="44"/>
                        <a:pt x="297" y="29"/>
                        <a:pt x="305" y="37"/>
                      </a:cubicBezTo>
                      <a:cubicBezTo>
                        <a:pt x="313" y="45"/>
                        <a:pt x="301" y="64"/>
                        <a:pt x="281" y="89"/>
                      </a:cubicBezTo>
                      <a:cubicBezTo>
                        <a:pt x="261" y="114"/>
                        <a:pt x="217" y="174"/>
                        <a:pt x="185" y="190"/>
                      </a:cubicBezTo>
                      <a:cubicBezTo>
                        <a:pt x="153" y="206"/>
                        <a:pt x="97" y="217"/>
                        <a:pt x="97" y="217"/>
                      </a:cubicBezTo>
                      <a:cubicBezTo>
                        <a:pt x="97" y="217"/>
                        <a:pt x="121" y="166"/>
                        <a:pt x="78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4" name="Freeform 78"/>
                <p:cNvSpPr>
                  <a:spLocks/>
                </p:cNvSpPr>
                <p:nvPr/>
              </p:nvSpPr>
              <p:spPr bwMode="auto">
                <a:xfrm>
                  <a:off x="10123488" y="2149476"/>
                  <a:ext cx="433388" cy="592138"/>
                </a:xfrm>
                <a:custGeom>
                  <a:avLst/>
                  <a:gdLst>
                    <a:gd name="T0" fmla="*/ 2 w 282"/>
                    <a:gd name="T1" fmla="*/ 54 h 384"/>
                    <a:gd name="T2" fmla="*/ 17 w 282"/>
                    <a:gd name="T3" fmla="*/ 57 h 384"/>
                    <a:gd name="T4" fmla="*/ 52 w 282"/>
                    <a:gd name="T5" fmla="*/ 46 h 384"/>
                    <a:gd name="T6" fmla="*/ 128 w 282"/>
                    <a:gd name="T7" fmla="*/ 16 h 384"/>
                    <a:gd name="T8" fmla="*/ 198 w 282"/>
                    <a:gd name="T9" fmla="*/ 29 h 384"/>
                    <a:gd name="T10" fmla="*/ 174 w 282"/>
                    <a:gd name="T11" fmla="*/ 85 h 384"/>
                    <a:gd name="T12" fmla="*/ 174 w 282"/>
                    <a:gd name="T13" fmla="*/ 106 h 384"/>
                    <a:gd name="T14" fmla="*/ 263 w 282"/>
                    <a:gd name="T15" fmla="*/ 118 h 384"/>
                    <a:gd name="T16" fmla="*/ 266 w 282"/>
                    <a:gd name="T17" fmla="*/ 168 h 384"/>
                    <a:gd name="T18" fmla="*/ 195 w 282"/>
                    <a:gd name="T19" fmla="*/ 168 h 384"/>
                    <a:gd name="T20" fmla="*/ 181 w 282"/>
                    <a:gd name="T21" fmla="*/ 185 h 384"/>
                    <a:gd name="T22" fmla="*/ 137 w 282"/>
                    <a:gd name="T23" fmla="*/ 365 h 384"/>
                    <a:gd name="T24" fmla="*/ 19 w 282"/>
                    <a:gd name="T25" fmla="*/ 239 h 384"/>
                    <a:gd name="T26" fmla="*/ 116 w 282"/>
                    <a:gd name="T27" fmla="*/ 279 h 384"/>
                    <a:gd name="T28" fmla="*/ 137 w 282"/>
                    <a:gd name="T29" fmla="*/ 181 h 384"/>
                    <a:gd name="T30" fmla="*/ 49 w 282"/>
                    <a:gd name="T31" fmla="*/ 210 h 384"/>
                    <a:gd name="T32" fmla="*/ 0 w 282"/>
                    <a:gd name="T33" fmla="*/ 152 h 384"/>
                    <a:gd name="T34" fmla="*/ 39 w 282"/>
                    <a:gd name="T35" fmla="*/ 136 h 384"/>
                    <a:gd name="T36" fmla="*/ 91 w 282"/>
                    <a:gd name="T37" fmla="*/ 130 h 384"/>
                    <a:gd name="T38" fmla="*/ 110 w 282"/>
                    <a:gd name="T39" fmla="*/ 122 h 384"/>
                    <a:gd name="T40" fmla="*/ 114 w 282"/>
                    <a:gd name="T41" fmla="*/ 84 h 384"/>
                    <a:gd name="T42" fmla="*/ 105 w 282"/>
                    <a:gd name="T43" fmla="*/ 55 h 384"/>
                    <a:gd name="T44" fmla="*/ 40 w 282"/>
                    <a:gd name="T45" fmla="*/ 97 h 384"/>
                    <a:gd name="T46" fmla="*/ 2 w 282"/>
                    <a:gd name="T47" fmla="*/ 5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384">
                      <a:moveTo>
                        <a:pt x="2" y="54"/>
                      </a:moveTo>
                      <a:cubicBezTo>
                        <a:pt x="2" y="54"/>
                        <a:pt x="9" y="52"/>
                        <a:pt x="17" y="57"/>
                      </a:cubicBezTo>
                      <a:cubicBezTo>
                        <a:pt x="25" y="62"/>
                        <a:pt x="44" y="53"/>
                        <a:pt x="52" y="46"/>
                      </a:cubicBezTo>
                      <a:cubicBezTo>
                        <a:pt x="60" y="40"/>
                        <a:pt x="113" y="20"/>
                        <a:pt x="128" y="16"/>
                      </a:cubicBezTo>
                      <a:cubicBezTo>
                        <a:pt x="142" y="12"/>
                        <a:pt x="186" y="0"/>
                        <a:pt x="198" y="29"/>
                      </a:cubicBezTo>
                      <a:cubicBezTo>
                        <a:pt x="210" y="58"/>
                        <a:pt x="180" y="77"/>
                        <a:pt x="174" y="85"/>
                      </a:cubicBezTo>
                      <a:cubicBezTo>
                        <a:pt x="169" y="93"/>
                        <a:pt x="174" y="106"/>
                        <a:pt x="174" y="106"/>
                      </a:cubicBezTo>
                      <a:cubicBezTo>
                        <a:pt x="174" y="106"/>
                        <a:pt x="249" y="100"/>
                        <a:pt x="263" y="118"/>
                      </a:cubicBezTo>
                      <a:cubicBezTo>
                        <a:pt x="263" y="118"/>
                        <a:pt x="282" y="150"/>
                        <a:pt x="266" y="168"/>
                      </a:cubicBezTo>
                      <a:cubicBezTo>
                        <a:pt x="249" y="186"/>
                        <a:pt x="203" y="164"/>
                        <a:pt x="195" y="168"/>
                      </a:cubicBezTo>
                      <a:cubicBezTo>
                        <a:pt x="187" y="172"/>
                        <a:pt x="181" y="168"/>
                        <a:pt x="181" y="185"/>
                      </a:cubicBezTo>
                      <a:cubicBezTo>
                        <a:pt x="181" y="202"/>
                        <a:pt x="185" y="346"/>
                        <a:pt x="137" y="365"/>
                      </a:cubicBezTo>
                      <a:cubicBezTo>
                        <a:pt x="89" y="384"/>
                        <a:pt x="14" y="288"/>
                        <a:pt x="19" y="239"/>
                      </a:cubicBezTo>
                      <a:cubicBezTo>
                        <a:pt x="19" y="239"/>
                        <a:pt x="87" y="288"/>
                        <a:pt x="116" y="279"/>
                      </a:cubicBezTo>
                      <a:cubicBezTo>
                        <a:pt x="145" y="270"/>
                        <a:pt x="138" y="187"/>
                        <a:pt x="137" y="181"/>
                      </a:cubicBezTo>
                      <a:cubicBezTo>
                        <a:pt x="136" y="175"/>
                        <a:pt x="62" y="209"/>
                        <a:pt x="49" y="210"/>
                      </a:cubicBezTo>
                      <a:cubicBezTo>
                        <a:pt x="36" y="211"/>
                        <a:pt x="0" y="170"/>
                        <a:pt x="0" y="152"/>
                      </a:cubicBezTo>
                      <a:cubicBezTo>
                        <a:pt x="0" y="134"/>
                        <a:pt x="21" y="127"/>
                        <a:pt x="39" y="136"/>
                      </a:cubicBezTo>
                      <a:cubicBezTo>
                        <a:pt x="57" y="145"/>
                        <a:pt x="87" y="133"/>
                        <a:pt x="91" y="130"/>
                      </a:cubicBezTo>
                      <a:cubicBezTo>
                        <a:pt x="95" y="127"/>
                        <a:pt x="107" y="122"/>
                        <a:pt x="110" y="122"/>
                      </a:cubicBezTo>
                      <a:cubicBezTo>
                        <a:pt x="113" y="122"/>
                        <a:pt x="114" y="87"/>
                        <a:pt x="114" y="84"/>
                      </a:cubicBezTo>
                      <a:cubicBezTo>
                        <a:pt x="114" y="81"/>
                        <a:pt x="167" y="20"/>
                        <a:pt x="105" y="55"/>
                      </a:cubicBezTo>
                      <a:cubicBezTo>
                        <a:pt x="43" y="90"/>
                        <a:pt x="45" y="97"/>
                        <a:pt x="40" y="97"/>
                      </a:cubicBezTo>
                      <a:cubicBezTo>
                        <a:pt x="35" y="97"/>
                        <a:pt x="7" y="86"/>
                        <a:pt x="2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sp>
        <p:nvSpPr>
          <p:cNvPr id="92" name="图片占位符 89"/>
          <p:cNvSpPr>
            <a:spLocks noGrp="1"/>
          </p:cNvSpPr>
          <p:nvPr>
            <p:ph type="pic" sz="quarter" idx="12"/>
          </p:nvPr>
        </p:nvSpPr>
        <p:spPr>
          <a:xfrm>
            <a:off x="9349066" y="3957867"/>
            <a:ext cx="1911350" cy="25484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2635567" y="1348070"/>
            <a:ext cx="8654733" cy="253071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prstDash val="solid"/>
          </a:ln>
        </p:spPr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94" name="直接连接符 93"/>
          <p:cNvCxnSpPr/>
          <p:nvPr userDrawn="1"/>
        </p:nvCxnSpPr>
        <p:spPr>
          <a:xfrm>
            <a:off x="3057544" y="2057900"/>
            <a:ext cx="37623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直角三角形 94"/>
          <p:cNvSpPr/>
          <p:nvPr userDrawn="1"/>
        </p:nvSpPr>
        <p:spPr>
          <a:xfrm rot="16200000" flipH="1">
            <a:off x="10970653" y="1437369"/>
            <a:ext cx="232931" cy="232931"/>
          </a:xfrm>
          <a:prstGeom prst="rtTriangle">
            <a:avLst/>
          </a:prstGeom>
          <a:solidFill>
            <a:schemeClr val="bg1"/>
          </a:solidFill>
          <a:ln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6" name="矩形 95"/>
          <p:cNvSpPr/>
          <p:nvPr userDrawn="1"/>
        </p:nvSpPr>
        <p:spPr>
          <a:xfrm>
            <a:off x="615951" y="3948351"/>
            <a:ext cx="8654733" cy="2530713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97" name="直接连接符 96"/>
          <p:cNvCxnSpPr/>
          <p:nvPr userDrawn="1"/>
        </p:nvCxnSpPr>
        <p:spPr>
          <a:xfrm>
            <a:off x="5181600" y="4658181"/>
            <a:ext cx="365728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直角三角形 97"/>
          <p:cNvSpPr/>
          <p:nvPr userDrawn="1"/>
        </p:nvSpPr>
        <p:spPr>
          <a:xfrm rot="5400000">
            <a:off x="664800" y="4009952"/>
            <a:ext cx="232931" cy="232931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86383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图片占位符 89"/>
          <p:cNvSpPr>
            <a:spLocks noGrp="1"/>
          </p:cNvSpPr>
          <p:nvPr>
            <p:ph type="pic" sz="quarter" idx="11"/>
          </p:nvPr>
        </p:nvSpPr>
        <p:spPr>
          <a:xfrm>
            <a:off x="299972" y="1295643"/>
            <a:ext cx="5649875" cy="44577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1" name="图片占位符 89"/>
          <p:cNvSpPr>
            <a:spLocks noGrp="1"/>
          </p:cNvSpPr>
          <p:nvPr>
            <p:ph type="pic" sz="quarter" idx="12"/>
          </p:nvPr>
        </p:nvSpPr>
        <p:spPr>
          <a:xfrm>
            <a:off x="6215711" y="1295643"/>
            <a:ext cx="5649875" cy="44577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96"/>
          <p:cNvSpPr>
            <a:spLocks noGrp="1"/>
          </p:cNvSpPr>
          <p:nvPr>
            <p:ph type="body" sz="quarter" idx="10"/>
          </p:nvPr>
        </p:nvSpPr>
        <p:spPr>
          <a:xfrm>
            <a:off x="477772" y="227214"/>
            <a:ext cx="5159545" cy="3525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368299" y="774702"/>
            <a:ext cx="1165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直角三角形 2"/>
          <p:cNvSpPr/>
          <p:nvPr userDrawn="1"/>
        </p:nvSpPr>
        <p:spPr>
          <a:xfrm rot="10800000" flipH="1">
            <a:off x="0" y="0"/>
            <a:ext cx="736600" cy="736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9434735" y="214620"/>
            <a:ext cx="2593527" cy="413042"/>
            <a:chOff x="9484204" y="6156095"/>
            <a:chExt cx="2593527" cy="413032"/>
          </a:xfrm>
        </p:grpSpPr>
        <p:grpSp>
          <p:nvGrpSpPr>
            <p:cNvPr id="7" name="组合 6"/>
            <p:cNvGrpSpPr/>
            <p:nvPr/>
          </p:nvGrpSpPr>
          <p:grpSpPr>
            <a:xfrm>
              <a:off x="9484204" y="6156095"/>
              <a:ext cx="392243" cy="393549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4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910764" y="6171271"/>
              <a:ext cx="2166967" cy="397856"/>
              <a:chOff x="6687090" y="2437568"/>
              <a:chExt cx="3800870" cy="697845"/>
            </a:xfrm>
            <a:solidFill>
              <a:schemeClr val="accent1"/>
            </a:solidFill>
          </p:grpSpPr>
          <p:sp>
            <p:nvSpPr>
              <p:cNvPr id="9" name="文本框 8"/>
              <p:cNvSpPr txBox="1"/>
              <p:nvPr/>
            </p:nvSpPr>
            <p:spPr>
              <a:xfrm>
                <a:off x="6687090" y="2865493"/>
                <a:ext cx="3800870" cy="26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GUNLIN UNIVERSITY OF ELECTRONIC TECHNOLOGY</a:t>
                </a:r>
                <a:endParaRPr lang="zh-CN" altLang="en-US" sz="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6851761" y="2437568"/>
                <a:ext cx="3620338" cy="470381"/>
                <a:chOff x="3451226" y="1804988"/>
                <a:chExt cx="7208838" cy="936626"/>
              </a:xfrm>
              <a:grpFill/>
            </p:grpSpPr>
            <p:sp>
              <p:nvSpPr>
                <p:cNvPr id="11" name="Freeform 65"/>
                <p:cNvSpPr>
                  <a:spLocks/>
                </p:cNvSpPr>
                <p:nvPr/>
              </p:nvSpPr>
              <p:spPr bwMode="auto">
                <a:xfrm>
                  <a:off x="3451226" y="1876426"/>
                  <a:ext cx="490538" cy="728663"/>
                </a:xfrm>
                <a:custGeom>
                  <a:avLst/>
                  <a:gdLst>
                    <a:gd name="T0" fmla="*/ 184 w 319"/>
                    <a:gd name="T1" fmla="*/ 100 h 473"/>
                    <a:gd name="T2" fmla="*/ 222 w 319"/>
                    <a:gd name="T3" fmla="*/ 20 h 473"/>
                    <a:gd name="T4" fmla="*/ 256 w 319"/>
                    <a:gd name="T5" fmla="*/ 38 h 473"/>
                    <a:gd name="T6" fmla="*/ 267 w 319"/>
                    <a:gd name="T7" fmla="*/ 91 h 473"/>
                    <a:gd name="T8" fmla="*/ 318 w 319"/>
                    <a:gd name="T9" fmla="*/ 126 h 473"/>
                    <a:gd name="T10" fmla="*/ 289 w 319"/>
                    <a:gd name="T11" fmla="*/ 156 h 473"/>
                    <a:gd name="T12" fmla="*/ 209 w 319"/>
                    <a:gd name="T13" fmla="*/ 209 h 473"/>
                    <a:gd name="T14" fmla="*/ 216 w 319"/>
                    <a:gd name="T15" fmla="*/ 245 h 473"/>
                    <a:gd name="T16" fmla="*/ 275 w 319"/>
                    <a:gd name="T17" fmla="*/ 209 h 473"/>
                    <a:gd name="T18" fmla="*/ 271 w 319"/>
                    <a:gd name="T19" fmla="*/ 257 h 473"/>
                    <a:gd name="T20" fmla="*/ 199 w 319"/>
                    <a:gd name="T21" fmla="*/ 321 h 473"/>
                    <a:gd name="T22" fmla="*/ 189 w 319"/>
                    <a:gd name="T23" fmla="*/ 472 h 473"/>
                    <a:gd name="T24" fmla="*/ 146 w 319"/>
                    <a:gd name="T25" fmla="*/ 458 h 473"/>
                    <a:gd name="T26" fmla="*/ 130 w 319"/>
                    <a:gd name="T27" fmla="*/ 418 h 473"/>
                    <a:gd name="T28" fmla="*/ 128 w 319"/>
                    <a:gd name="T29" fmla="*/ 374 h 473"/>
                    <a:gd name="T30" fmla="*/ 101 w 319"/>
                    <a:gd name="T31" fmla="*/ 382 h 473"/>
                    <a:gd name="T32" fmla="*/ 44 w 319"/>
                    <a:gd name="T33" fmla="*/ 399 h 473"/>
                    <a:gd name="T34" fmla="*/ 45 w 319"/>
                    <a:gd name="T35" fmla="*/ 335 h 473"/>
                    <a:gd name="T36" fmla="*/ 109 w 319"/>
                    <a:gd name="T37" fmla="*/ 272 h 473"/>
                    <a:gd name="T38" fmla="*/ 152 w 319"/>
                    <a:gd name="T39" fmla="*/ 244 h 473"/>
                    <a:gd name="T40" fmla="*/ 137 w 319"/>
                    <a:gd name="T41" fmla="*/ 211 h 473"/>
                    <a:gd name="T42" fmla="*/ 26 w 319"/>
                    <a:gd name="T43" fmla="*/ 201 h 473"/>
                    <a:gd name="T44" fmla="*/ 29 w 319"/>
                    <a:gd name="T45" fmla="*/ 158 h 473"/>
                    <a:gd name="T46" fmla="*/ 184 w 319"/>
                    <a:gd name="T47" fmla="*/ 10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9" h="473">
                      <a:moveTo>
                        <a:pt x="184" y="100"/>
                      </a:moveTo>
                      <a:cubicBezTo>
                        <a:pt x="184" y="100"/>
                        <a:pt x="208" y="40"/>
                        <a:pt x="222" y="20"/>
                      </a:cubicBezTo>
                      <a:cubicBezTo>
                        <a:pt x="236" y="0"/>
                        <a:pt x="256" y="10"/>
                        <a:pt x="256" y="38"/>
                      </a:cubicBezTo>
                      <a:cubicBezTo>
                        <a:pt x="256" y="66"/>
                        <a:pt x="249" y="78"/>
                        <a:pt x="267" y="91"/>
                      </a:cubicBezTo>
                      <a:cubicBezTo>
                        <a:pt x="285" y="104"/>
                        <a:pt x="318" y="110"/>
                        <a:pt x="318" y="126"/>
                      </a:cubicBezTo>
                      <a:cubicBezTo>
                        <a:pt x="318" y="142"/>
                        <a:pt x="319" y="145"/>
                        <a:pt x="289" y="156"/>
                      </a:cubicBezTo>
                      <a:cubicBezTo>
                        <a:pt x="259" y="167"/>
                        <a:pt x="214" y="188"/>
                        <a:pt x="209" y="209"/>
                      </a:cubicBezTo>
                      <a:cubicBezTo>
                        <a:pt x="204" y="230"/>
                        <a:pt x="197" y="257"/>
                        <a:pt x="216" y="245"/>
                      </a:cubicBezTo>
                      <a:cubicBezTo>
                        <a:pt x="235" y="233"/>
                        <a:pt x="271" y="214"/>
                        <a:pt x="275" y="209"/>
                      </a:cubicBezTo>
                      <a:cubicBezTo>
                        <a:pt x="279" y="204"/>
                        <a:pt x="281" y="243"/>
                        <a:pt x="271" y="257"/>
                      </a:cubicBezTo>
                      <a:cubicBezTo>
                        <a:pt x="261" y="271"/>
                        <a:pt x="205" y="311"/>
                        <a:pt x="199" y="321"/>
                      </a:cubicBezTo>
                      <a:cubicBezTo>
                        <a:pt x="193" y="331"/>
                        <a:pt x="188" y="439"/>
                        <a:pt x="189" y="472"/>
                      </a:cubicBezTo>
                      <a:cubicBezTo>
                        <a:pt x="189" y="472"/>
                        <a:pt x="154" y="473"/>
                        <a:pt x="146" y="458"/>
                      </a:cubicBezTo>
                      <a:cubicBezTo>
                        <a:pt x="138" y="443"/>
                        <a:pt x="130" y="423"/>
                        <a:pt x="130" y="418"/>
                      </a:cubicBezTo>
                      <a:cubicBezTo>
                        <a:pt x="130" y="413"/>
                        <a:pt x="128" y="374"/>
                        <a:pt x="128" y="374"/>
                      </a:cubicBezTo>
                      <a:cubicBezTo>
                        <a:pt x="128" y="374"/>
                        <a:pt x="107" y="371"/>
                        <a:pt x="101" y="382"/>
                      </a:cubicBezTo>
                      <a:cubicBezTo>
                        <a:pt x="95" y="393"/>
                        <a:pt x="58" y="415"/>
                        <a:pt x="44" y="399"/>
                      </a:cubicBezTo>
                      <a:cubicBezTo>
                        <a:pt x="30" y="383"/>
                        <a:pt x="31" y="351"/>
                        <a:pt x="45" y="335"/>
                      </a:cubicBezTo>
                      <a:cubicBezTo>
                        <a:pt x="59" y="319"/>
                        <a:pt x="105" y="276"/>
                        <a:pt x="109" y="272"/>
                      </a:cubicBezTo>
                      <a:cubicBezTo>
                        <a:pt x="113" y="268"/>
                        <a:pt x="151" y="255"/>
                        <a:pt x="152" y="244"/>
                      </a:cubicBezTo>
                      <a:cubicBezTo>
                        <a:pt x="153" y="233"/>
                        <a:pt x="163" y="198"/>
                        <a:pt x="137" y="211"/>
                      </a:cubicBezTo>
                      <a:cubicBezTo>
                        <a:pt x="115" y="222"/>
                        <a:pt x="50" y="234"/>
                        <a:pt x="26" y="201"/>
                      </a:cubicBezTo>
                      <a:cubicBezTo>
                        <a:pt x="2" y="168"/>
                        <a:pt x="0" y="149"/>
                        <a:pt x="29" y="158"/>
                      </a:cubicBezTo>
                      <a:cubicBezTo>
                        <a:pt x="58" y="167"/>
                        <a:pt x="166" y="119"/>
                        <a:pt x="184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" name="Freeform 66"/>
                <p:cNvSpPr>
                  <a:spLocks/>
                </p:cNvSpPr>
                <p:nvPr/>
              </p:nvSpPr>
              <p:spPr bwMode="auto">
                <a:xfrm>
                  <a:off x="3914776" y="1822451"/>
                  <a:ext cx="384175" cy="815975"/>
                </a:xfrm>
                <a:custGeom>
                  <a:avLst/>
                  <a:gdLst>
                    <a:gd name="T0" fmla="*/ 106 w 250"/>
                    <a:gd name="T1" fmla="*/ 118 h 529"/>
                    <a:gd name="T2" fmla="*/ 126 w 250"/>
                    <a:gd name="T3" fmla="*/ 34 h 529"/>
                    <a:gd name="T4" fmla="*/ 161 w 250"/>
                    <a:gd name="T5" fmla="*/ 20 h 529"/>
                    <a:gd name="T6" fmla="*/ 162 w 250"/>
                    <a:gd name="T7" fmla="*/ 69 h 529"/>
                    <a:gd name="T8" fmla="*/ 151 w 250"/>
                    <a:gd name="T9" fmla="*/ 111 h 529"/>
                    <a:gd name="T10" fmla="*/ 176 w 250"/>
                    <a:gd name="T11" fmla="*/ 110 h 529"/>
                    <a:gd name="T12" fmla="*/ 233 w 250"/>
                    <a:gd name="T13" fmla="*/ 96 h 529"/>
                    <a:gd name="T14" fmla="*/ 227 w 250"/>
                    <a:gd name="T15" fmla="*/ 125 h 529"/>
                    <a:gd name="T16" fmla="*/ 152 w 250"/>
                    <a:gd name="T17" fmla="*/ 139 h 529"/>
                    <a:gd name="T18" fmla="*/ 141 w 250"/>
                    <a:gd name="T19" fmla="*/ 162 h 529"/>
                    <a:gd name="T20" fmla="*/ 136 w 250"/>
                    <a:gd name="T21" fmla="*/ 206 h 529"/>
                    <a:gd name="T22" fmla="*/ 216 w 250"/>
                    <a:gd name="T23" fmla="*/ 217 h 529"/>
                    <a:gd name="T24" fmla="*/ 192 w 250"/>
                    <a:gd name="T25" fmla="*/ 250 h 529"/>
                    <a:gd name="T26" fmla="*/ 157 w 250"/>
                    <a:gd name="T27" fmla="*/ 256 h 529"/>
                    <a:gd name="T28" fmla="*/ 142 w 250"/>
                    <a:gd name="T29" fmla="*/ 297 h 529"/>
                    <a:gd name="T30" fmla="*/ 167 w 250"/>
                    <a:gd name="T31" fmla="*/ 324 h 529"/>
                    <a:gd name="T32" fmla="*/ 201 w 250"/>
                    <a:gd name="T33" fmla="*/ 381 h 529"/>
                    <a:gd name="T34" fmla="*/ 180 w 250"/>
                    <a:gd name="T35" fmla="*/ 436 h 529"/>
                    <a:gd name="T36" fmla="*/ 202 w 250"/>
                    <a:gd name="T37" fmla="*/ 508 h 529"/>
                    <a:gd name="T38" fmla="*/ 128 w 250"/>
                    <a:gd name="T39" fmla="*/ 489 h 529"/>
                    <a:gd name="T40" fmla="*/ 88 w 250"/>
                    <a:gd name="T41" fmla="*/ 473 h 529"/>
                    <a:gd name="T42" fmla="*/ 78 w 250"/>
                    <a:gd name="T43" fmla="*/ 401 h 529"/>
                    <a:gd name="T44" fmla="*/ 80 w 250"/>
                    <a:gd name="T45" fmla="*/ 362 h 529"/>
                    <a:gd name="T46" fmla="*/ 18 w 250"/>
                    <a:gd name="T47" fmla="*/ 345 h 529"/>
                    <a:gd name="T48" fmla="*/ 38 w 250"/>
                    <a:gd name="T49" fmla="*/ 317 h 529"/>
                    <a:gd name="T50" fmla="*/ 93 w 250"/>
                    <a:gd name="T51" fmla="*/ 320 h 529"/>
                    <a:gd name="T52" fmla="*/ 109 w 250"/>
                    <a:gd name="T53" fmla="*/ 276 h 529"/>
                    <a:gd name="T54" fmla="*/ 66 w 250"/>
                    <a:gd name="T55" fmla="*/ 261 h 529"/>
                    <a:gd name="T56" fmla="*/ 46 w 250"/>
                    <a:gd name="T57" fmla="*/ 273 h 529"/>
                    <a:gd name="T58" fmla="*/ 8 w 250"/>
                    <a:gd name="T59" fmla="*/ 273 h 529"/>
                    <a:gd name="T60" fmla="*/ 23 w 250"/>
                    <a:gd name="T61" fmla="*/ 231 h 529"/>
                    <a:gd name="T62" fmla="*/ 87 w 250"/>
                    <a:gd name="T63" fmla="*/ 211 h 529"/>
                    <a:gd name="T64" fmla="*/ 79 w 250"/>
                    <a:gd name="T65" fmla="*/ 168 h 529"/>
                    <a:gd name="T66" fmla="*/ 56 w 250"/>
                    <a:gd name="T67" fmla="*/ 139 h 529"/>
                    <a:gd name="T68" fmla="*/ 106 w 250"/>
                    <a:gd name="T69" fmla="*/ 118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529">
                      <a:moveTo>
                        <a:pt x="106" y="118"/>
                      </a:moveTo>
                      <a:cubicBezTo>
                        <a:pt x="106" y="118"/>
                        <a:pt x="119" y="47"/>
                        <a:pt x="126" y="34"/>
                      </a:cubicBezTo>
                      <a:cubicBezTo>
                        <a:pt x="133" y="21"/>
                        <a:pt x="148" y="0"/>
                        <a:pt x="161" y="20"/>
                      </a:cubicBezTo>
                      <a:cubicBezTo>
                        <a:pt x="174" y="40"/>
                        <a:pt x="173" y="53"/>
                        <a:pt x="162" y="69"/>
                      </a:cubicBezTo>
                      <a:cubicBezTo>
                        <a:pt x="151" y="85"/>
                        <a:pt x="151" y="107"/>
                        <a:pt x="151" y="111"/>
                      </a:cubicBezTo>
                      <a:cubicBezTo>
                        <a:pt x="151" y="115"/>
                        <a:pt x="170" y="112"/>
                        <a:pt x="176" y="110"/>
                      </a:cubicBezTo>
                      <a:cubicBezTo>
                        <a:pt x="201" y="99"/>
                        <a:pt x="221" y="92"/>
                        <a:pt x="233" y="96"/>
                      </a:cubicBezTo>
                      <a:cubicBezTo>
                        <a:pt x="242" y="99"/>
                        <a:pt x="250" y="113"/>
                        <a:pt x="227" y="125"/>
                      </a:cubicBezTo>
                      <a:cubicBezTo>
                        <a:pt x="188" y="147"/>
                        <a:pt x="152" y="139"/>
                        <a:pt x="152" y="139"/>
                      </a:cubicBezTo>
                      <a:cubicBezTo>
                        <a:pt x="152" y="139"/>
                        <a:pt x="145" y="142"/>
                        <a:pt x="141" y="162"/>
                      </a:cubicBezTo>
                      <a:cubicBezTo>
                        <a:pt x="137" y="182"/>
                        <a:pt x="136" y="206"/>
                        <a:pt x="136" y="206"/>
                      </a:cubicBezTo>
                      <a:cubicBezTo>
                        <a:pt x="136" y="206"/>
                        <a:pt x="206" y="204"/>
                        <a:pt x="216" y="217"/>
                      </a:cubicBezTo>
                      <a:cubicBezTo>
                        <a:pt x="226" y="230"/>
                        <a:pt x="226" y="265"/>
                        <a:pt x="192" y="250"/>
                      </a:cubicBezTo>
                      <a:cubicBezTo>
                        <a:pt x="167" y="243"/>
                        <a:pt x="167" y="246"/>
                        <a:pt x="157" y="256"/>
                      </a:cubicBezTo>
                      <a:cubicBezTo>
                        <a:pt x="147" y="266"/>
                        <a:pt x="136" y="273"/>
                        <a:pt x="142" y="297"/>
                      </a:cubicBezTo>
                      <a:cubicBezTo>
                        <a:pt x="148" y="321"/>
                        <a:pt x="154" y="322"/>
                        <a:pt x="167" y="324"/>
                      </a:cubicBezTo>
                      <a:cubicBezTo>
                        <a:pt x="180" y="326"/>
                        <a:pt x="219" y="339"/>
                        <a:pt x="201" y="381"/>
                      </a:cubicBezTo>
                      <a:cubicBezTo>
                        <a:pt x="201" y="381"/>
                        <a:pt x="158" y="418"/>
                        <a:pt x="180" y="436"/>
                      </a:cubicBezTo>
                      <a:cubicBezTo>
                        <a:pt x="201" y="453"/>
                        <a:pt x="222" y="486"/>
                        <a:pt x="202" y="508"/>
                      </a:cubicBezTo>
                      <a:cubicBezTo>
                        <a:pt x="182" y="529"/>
                        <a:pt x="145" y="493"/>
                        <a:pt x="128" y="489"/>
                      </a:cubicBezTo>
                      <a:cubicBezTo>
                        <a:pt x="110" y="485"/>
                        <a:pt x="105" y="485"/>
                        <a:pt x="88" y="473"/>
                      </a:cubicBezTo>
                      <a:cubicBezTo>
                        <a:pt x="70" y="461"/>
                        <a:pt x="57" y="424"/>
                        <a:pt x="78" y="401"/>
                      </a:cubicBezTo>
                      <a:cubicBezTo>
                        <a:pt x="100" y="378"/>
                        <a:pt x="136" y="361"/>
                        <a:pt x="80" y="362"/>
                      </a:cubicBezTo>
                      <a:cubicBezTo>
                        <a:pt x="24" y="364"/>
                        <a:pt x="18" y="345"/>
                        <a:pt x="18" y="345"/>
                      </a:cubicBezTo>
                      <a:cubicBezTo>
                        <a:pt x="18" y="345"/>
                        <a:pt x="2" y="294"/>
                        <a:pt x="38" y="317"/>
                      </a:cubicBezTo>
                      <a:cubicBezTo>
                        <a:pt x="38" y="317"/>
                        <a:pt x="80" y="328"/>
                        <a:pt x="93" y="320"/>
                      </a:cubicBezTo>
                      <a:cubicBezTo>
                        <a:pt x="106" y="312"/>
                        <a:pt x="109" y="276"/>
                        <a:pt x="109" y="276"/>
                      </a:cubicBezTo>
                      <a:cubicBezTo>
                        <a:pt x="109" y="276"/>
                        <a:pt x="122" y="250"/>
                        <a:pt x="66" y="261"/>
                      </a:cubicBezTo>
                      <a:cubicBezTo>
                        <a:pt x="66" y="261"/>
                        <a:pt x="51" y="262"/>
                        <a:pt x="46" y="273"/>
                      </a:cubicBezTo>
                      <a:cubicBezTo>
                        <a:pt x="42" y="284"/>
                        <a:pt x="15" y="284"/>
                        <a:pt x="8" y="273"/>
                      </a:cubicBezTo>
                      <a:cubicBezTo>
                        <a:pt x="0" y="262"/>
                        <a:pt x="1" y="230"/>
                        <a:pt x="23" y="231"/>
                      </a:cubicBezTo>
                      <a:cubicBezTo>
                        <a:pt x="45" y="232"/>
                        <a:pt x="82" y="222"/>
                        <a:pt x="87" y="211"/>
                      </a:cubicBezTo>
                      <a:cubicBezTo>
                        <a:pt x="92" y="200"/>
                        <a:pt x="98" y="174"/>
                        <a:pt x="79" y="168"/>
                      </a:cubicBezTo>
                      <a:cubicBezTo>
                        <a:pt x="60" y="161"/>
                        <a:pt x="44" y="154"/>
                        <a:pt x="56" y="139"/>
                      </a:cubicBezTo>
                      <a:cubicBezTo>
                        <a:pt x="68" y="124"/>
                        <a:pt x="92" y="136"/>
                        <a:pt x="106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" name="Freeform 67"/>
                <p:cNvSpPr>
                  <a:spLocks/>
                </p:cNvSpPr>
                <p:nvPr/>
              </p:nvSpPr>
              <p:spPr bwMode="auto">
                <a:xfrm>
                  <a:off x="4387851" y="1905001"/>
                  <a:ext cx="471488" cy="647700"/>
                </a:xfrm>
                <a:custGeom>
                  <a:avLst/>
                  <a:gdLst>
                    <a:gd name="T0" fmla="*/ 269 w 307"/>
                    <a:gd name="T1" fmla="*/ 4 h 420"/>
                    <a:gd name="T2" fmla="*/ 306 w 307"/>
                    <a:gd name="T3" fmla="*/ 24 h 420"/>
                    <a:gd name="T4" fmla="*/ 283 w 307"/>
                    <a:gd name="T5" fmla="*/ 70 h 420"/>
                    <a:gd name="T6" fmla="*/ 281 w 307"/>
                    <a:gd name="T7" fmla="*/ 111 h 420"/>
                    <a:gd name="T8" fmla="*/ 268 w 307"/>
                    <a:gd name="T9" fmla="*/ 152 h 420"/>
                    <a:gd name="T10" fmla="*/ 256 w 307"/>
                    <a:gd name="T11" fmla="*/ 208 h 420"/>
                    <a:gd name="T12" fmla="*/ 282 w 307"/>
                    <a:gd name="T13" fmla="*/ 202 h 420"/>
                    <a:gd name="T14" fmla="*/ 259 w 307"/>
                    <a:gd name="T15" fmla="*/ 234 h 420"/>
                    <a:gd name="T16" fmla="*/ 258 w 307"/>
                    <a:gd name="T17" fmla="*/ 263 h 420"/>
                    <a:gd name="T18" fmla="*/ 248 w 307"/>
                    <a:gd name="T19" fmla="*/ 283 h 420"/>
                    <a:gd name="T20" fmla="*/ 244 w 307"/>
                    <a:gd name="T21" fmla="*/ 394 h 420"/>
                    <a:gd name="T22" fmla="*/ 197 w 307"/>
                    <a:gd name="T23" fmla="*/ 382 h 420"/>
                    <a:gd name="T24" fmla="*/ 188 w 307"/>
                    <a:gd name="T25" fmla="*/ 322 h 420"/>
                    <a:gd name="T26" fmla="*/ 148 w 307"/>
                    <a:gd name="T27" fmla="*/ 356 h 420"/>
                    <a:gd name="T28" fmla="*/ 94 w 307"/>
                    <a:gd name="T29" fmla="*/ 306 h 420"/>
                    <a:gd name="T30" fmla="*/ 141 w 307"/>
                    <a:gd name="T31" fmla="*/ 251 h 420"/>
                    <a:gd name="T32" fmla="*/ 172 w 307"/>
                    <a:gd name="T33" fmla="*/ 239 h 420"/>
                    <a:gd name="T34" fmla="*/ 181 w 307"/>
                    <a:gd name="T35" fmla="*/ 262 h 420"/>
                    <a:gd name="T36" fmla="*/ 210 w 307"/>
                    <a:gd name="T37" fmla="*/ 234 h 420"/>
                    <a:gd name="T38" fmla="*/ 222 w 307"/>
                    <a:gd name="T39" fmla="*/ 162 h 420"/>
                    <a:gd name="T40" fmla="*/ 53 w 307"/>
                    <a:gd name="T41" fmla="*/ 202 h 420"/>
                    <a:gd name="T42" fmla="*/ 1 w 307"/>
                    <a:gd name="T43" fmla="*/ 169 h 420"/>
                    <a:gd name="T44" fmla="*/ 29 w 307"/>
                    <a:gd name="T45" fmla="*/ 159 h 420"/>
                    <a:gd name="T46" fmla="*/ 140 w 307"/>
                    <a:gd name="T47" fmla="*/ 148 h 420"/>
                    <a:gd name="T48" fmla="*/ 231 w 307"/>
                    <a:gd name="T49" fmla="*/ 118 h 420"/>
                    <a:gd name="T50" fmla="*/ 269 w 307"/>
                    <a:gd name="T51" fmla="*/ 4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420">
                      <a:moveTo>
                        <a:pt x="269" y="4"/>
                      </a:moveTo>
                      <a:cubicBezTo>
                        <a:pt x="269" y="4"/>
                        <a:pt x="307" y="0"/>
                        <a:pt x="306" y="24"/>
                      </a:cubicBezTo>
                      <a:cubicBezTo>
                        <a:pt x="305" y="48"/>
                        <a:pt x="287" y="61"/>
                        <a:pt x="283" y="70"/>
                      </a:cubicBezTo>
                      <a:cubicBezTo>
                        <a:pt x="279" y="79"/>
                        <a:pt x="279" y="104"/>
                        <a:pt x="281" y="111"/>
                      </a:cubicBezTo>
                      <a:cubicBezTo>
                        <a:pt x="283" y="118"/>
                        <a:pt x="299" y="123"/>
                        <a:pt x="268" y="152"/>
                      </a:cubicBezTo>
                      <a:cubicBezTo>
                        <a:pt x="268" y="152"/>
                        <a:pt x="250" y="181"/>
                        <a:pt x="256" y="208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67" y="216"/>
                        <a:pt x="259" y="234"/>
                      </a:cubicBezTo>
                      <a:cubicBezTo>
                        <a:pt x="251" y="252"/>
                        <a:pt x="268" y="251"/>
                        <a:pt x="258" y="263"/>
                      </a:cubicBezTo>
                      <a:cubicBezTo>
                        <a:pt x="249" y="275"/>
                        <a:pt x="248" y="283"/>
                        <a:pt x="248" y="283"/>
                      </a:cubicBezTo>
                      <a:cubicBezTo>
                        <a:pt x="244" y="394"/>
                        <a:pt x="244" y="394"/>
                        <a:pt x="244" y="394"/>
                      </a:cubicBezTo>
                      <a:cubicBezTo>
                        <a:pt x="244" y="394"/>
                        <a:pt x="209" y="420"/>
                        <a:pt x="197" y="382"/>
                      </a:cubicBezTo>
                      <a:cubicBezTo>
                        <a:pt x="185" y="343"/>
                        <a:pt x="208" y="319"/>
                        <a:pt x="188" y="322"/>
                      </a:cubicBezTo>
                      <a:cubicBezTo>
                        <a:pt x="168" y="324"/>
                        <a:pt x="161" y="346"/>
                        <a:pt x="148" y="356"/>
                      </a:cubicBezTo>
                      <a:cubicBezTo>
                        <a:pt x="134" y="367"/>
                        <a:pt x="60" y="366"/>
                        <a:pt x="94" y="306"/>
                      </a:cubicBezTo>
                      <a:cubicBezTo>
                        <a:pt x="141" y="251"/>
                        <a:pt x="141" y="251"/>
                        <a:pt x="141" y="251"/>
                      </a:cubicBezTo>
                      <a:cubicBezTo>
                        <a:pt x="141" y="251"/>
                        <a:pt x="161" y="238"/>
                        <a:pt x="172" y="239"/>
                      </a:cubicBezTo>
                      <a:cubicBezTo>
                        <a:pt x="182" y="240"/>
                        <a:pt x="181" y="262"/>
                        <a:pt x="181" y="262"/>
                      </a:cubicBezTo>
                      <a:cubicBezTo>
                        <a:pt x="181" y="262"/>
                        <a:pt x="197" y="266"/>
                        <a:pt x="210" y="234"/>
                      </a:cubicBezTo>
                      <a:cubicBezTo>
                        <a:pt x="224" y="202"/>
                        <a:pt x="222" y="166"/>
                        <a:pt x="222" y="162"/>
                      </a:cubicBezTo>
                      <a:cubicBezTo>
                        <a:pt x="222" y="158"/>
                        <a:pt x="106" y="195"/>
                        <a:pt x="53" y="202"/>
                      </a:cubicBezTo>
                      <a:cubicBezTo>
                        <a:pt x="0" y="208"/>
                        <a:pt x="1" y="179"/>
                        <a:pt x="1" y="169"/>
                      </a:cubicBezTo>
                      <a:cubicBezTo>
                        <a:pt x="1" y="159"/>
                        <a:pt x="17" y="151"/>
                        <a:pt x="29" y="159"/>
                      </a:cubicBezTo>
                      <a:cubicBezTo>
                        <a:pt x="41" y="167"/>
                        <a:pt x="72" y="166"/>
                        <a:pt x="140" y="148"/>
                      </a:cubicBezTo>
                      <a:cubicBezTo>
                        <a:pt x="208" y="130"/>
                        <a:pt x="227" y="128"/>
                        <a:pt x="231" y="118"/>
                      </a:cubicBezTo>
                      <a:cubicBezTo>
                        <a:pt x="235" y="108"/>
                        <a:pt x="265" y="31"/>
                        <a:pt x="26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" name="Freeform 68"/>
                <p:cNvSpPr>
                  <a:spLocks/>
                </p:cNvSpPr>
                <p:nvPr/>
              </p:nvSpPr>
              <p:spPr bwMode="auto">
                <a:xfrm>
                  <a:off x="4830763" y="1844676"/>
                  <a:ext cx="585788" cy="801688"/>
                </a:xfrm>
                <a:custGeom>
                  <a:avLst/>
                  <a:gdLst>
                    <a:gd name="T0" fmla="*/ 154 w 382"/>
                    <a:gd name="T1" fmla="*/ 130 h 521"/>
                    <a:gd name="T2" fmla="*/ 156 w 382"/>
                    <a:gd name="T3" fmla="*/ 51 h 521"/>
                    <a:gd name="T4" fmla="*/ 190 w 382"/>
                    <a:gd name="T5" fmla="*/ 38 h 521"/>
                    <a:gd name="T6" fmla="*/ 198 w 382"/>
                    <a:gd name="T7" fmla="*/ 136 h 521"/>
                    <a:gd name="T8" fmla="*/ 268 w 382"/>
                    <a:gd name="T9" fmla="*/ 146 h 521"/>
                    <a:gd name="T10" fmla="*/ 258 w 382"/>
                    <a:gd name="T11" fmla="*/ 192 h 521"/>
                    <a:gd name="T12" fmla="*/ 229 w 382"/>
                    <a:gd name="T13" fmla="*/ 198 h 521"/>
                    <a:gd name="T14" fmla="*/ 194 w 382"/>
                    <a:gd name="T15" fmla="*/ 271 h 521"/>
                    <a:gd name="T16" fmla="*/ 238 w 382"/>
                    <a:gd name="T17" fmla="*/ 302 h 521"/>
                    <a:gd name="T18" fmla="*/ 350 w 382"/>
                    <a:gd name="T19" fmla="*/ 320 h 521"/>
                    <a:gd name="T20" fmla="*/ 349 w 382"/>
                    <a:gd name="T21" fmla="*/ 371 h 521"/>
                    <a:gd name="T22" fmla="*/ 193 w 382"/>
                    <a:gd name="T23" fmla="*/ 331 h 521"/>
                    <a:gd name="T24" fmla="*/ 194 w 382"/>
                    <a:gd name="T25" fmla="*/ 488 h 521"/>
                    <a:gd name="T26" fmla="*/ 149 w 382"/>
                    <a:gd name="T27" fmla="*/ 482 h 521"/>
                    <a:gd name="T28" fmla="*/ 141 w 382"/>
                    <a:gd name="T29" fmla="*/ 430 h 521"/>
                    <a:gd name="T30" fmla="*/ 149 w 382"/>
                    <a:gd name="T31" fmla="*/ 356 h 521"/>
                    <a:gd name="T32" fmla="*/ 129 w 382"/>
                    <a:gd name="T33" fmla="*/ 316 h 521"/>
                    <a:gd name="T34" fmla="*/ 86 w 382"/>
                    <a:gd name="T35" fmla="*/ 331 h 521"/>
                    <a:gd name="T36" fmla="*/ 18 w 382"/>
                    <a:gd name="T37" fmla="*/ 354 h 521"/>
                    <a:gd name="T38" fmla="*/ 29 w 382"/>
                    <a:gd name="T39" fmla="*/ 299 h 521"/>
                    <a:gd name="T40" fmla="*/ 116 w 382"/>
                    <a:gd name="T41" fmla="*/ 231 h 521"/>
                    <a:gd name="T42" fmla="*/ 101 w 382"/>
                    <a:gd name="T43" fmla="*/ 219 h 521"/>
                    <a:gd name="T44" fmla="*/ 24 w 382"/>
                    <a:gd name="T45" fmla="*/ 210 h 521"/>
                    <a:gd name="T46" fmla="*/ 4 w 382"/>
                    <a:gd name="T47" fmla="*/ 184 h 521"/>
                    <a:gd name="T48" fmla="*/ 34 w 382"/>
                    <a:gd name="T49" fmla="*/ 166 h 521"/>
                    <a:gd name="T50" fmla="*/ 154 w 382"/>
                    <a:gd name="T51" fmla="*/ 13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82" h="521">
                      <a:moveTo>
                        <a:pt x="154" y="130"/>
                      </a:moveTo>
                      <a:cubicBezTo>
                        <a:pt x="154" y="130"/>
                        <a:pt x="165" y="62"/>
                        <a:pt x="156" y="51"/>
                      </a:cubicBezTo>
                      <a:cubicBezTo>
                        <a:pt x="146" y="40"/>
                        <a:pt x="162" y="0"/>
                        <a:pt x="190" y="38"/>
                      </a:cubicBezTo>
                      <a:cubicBezTo>
                        <a:pt x="190" y="38"/>
                        <a:pt x="204" y="72"/>
                        <a:pt x="198" y="136"/>
                      </a:cubicBezTo>
                      <a:cubicBezTo>
                        <a:pt x="198" y="136"/>
                        <a:pt x="257" y="130"/>
                        <a:pt x="268" y="146"/>
                      </a:cubicBezTo>
                      <a:cubicBezTo>
                        <a:pt x="283" y="168"/>
                        <a:pt x="288" y="187"/>
                        <a:pt x="258" y="192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9" y="198"/>
                        <a:pt x="190" y="211"/>
                        <a:pt x="194" y="271"/>
                      </a:cubicBezTo>
                      <a:cubicBezTo>
                        <a:pt x="194" y="271"/>
                        <a:pt x="184" y="295"/>
                        <a:pt x="238" y="302"/>
                      </a:cubicBezTo>
                      <a:cubicBezTo>
                        <a:pt x="293" y="308"/>
                        <a:pt x="318" y="306"/>
                        <a:pt x="350" y="320"/>
                      </a:cubicBezTo>
                      <a:cubicBezTo>
                        <a:pt x="382" y="335"/>
                        <a:pt x="378" y="358"/>
                        <a:pt x="349" y="371"/>
                      </a:cubicBezTo>
                      <a:cubicBezTo>
                        <a:pt x="320" y="384"/>
                        <a:pt x="225" y="363"/>
                        <a:pt x="193" y="331"/>
                      </a:cubicBezTo>
                      <a:cubicBezTo>
                        <a:pt x="194" y="488"/>
                        <a:pt x="194" y="488"/>
                        <a:pt x="194" y="488"/>
                      </a:cubicBezTo>
                      <a:cubicBezTo>
                        <a:pt x="194" y="488"/>
                        <a:pt x="174" y="521"/>
                        <a:pt x="149" y="482"/>
                      </a:cubicBezTo>
                      <a:cubicBezTo>
                        <a:pt x="137" y="462"/>
                        <a:pt x="140" y="436"/>
                        <a:pt x="141" y="430"/>
                      </a:cubicBezTo>
                      <a:cubicBezTo>
                        <a:pt x="142" y="423"/>
                        <a:pt x="149" y="371"/>
                        <a:pt x="149" y="356"/>
                      </a:cubicBezTo>
                      <a:cubicBezTo>
                        <a:pt x="149" y="342"/>
                        <a:pt x="140" y="323"/>
                        <a:pt x="129" y="316"/>
                      </a:cubicBezTo>
                      <a:cubicBezTo>
                        <a:pt x="118" y="310"/>
                        <a:pt x="108" y="308"/>
                        <a:pt x="86" y="331"/>
                      </a:cubicBezTo>
                      <a:cubicBezTo>
                        <a:pt x="65" y="354"/>
                        <a:pt x="37" y="378"/>
                        <a:pt x="18" y="354"/>
                      </a:cubicBezTo>
                      <a:cubicBezTo>
                        <a:pt x="0" y="330"/>
                        <a:pt x="20" y="310"/>
                        <a:pt x="29" y="299"/>
                      </a:cubicBezTo>
                      <a:cubicBezTo>
                        <a:pt x="38" y="288"/>
                        <a:pt x="113" y="235"/>
                        <a:pt x="116" y="231"/>
                      </a:cubicBezTo>
                      <a:cubicBezTo>
                        <a:pt x="118" y="227"/>
                        <a:pt x="134" y="208"/>
                        <a:pt x="101" y="219"/>
                      </a:cubicBezTo>
                      <a:cubicBezTo>
                        <a:pt x="68" y="230"/>
                        <a:pt x="36" y="231"/>
                        <a:pt x="24" y="210"/>
                      </a:cubicBezTo>
                      <a:cubicBezTo>
                        <a:pt x="12" y="188"/>
                        <a:pt x="4" y="184"/>
                        <a:pt x="4" y="184"/>
                      </a:cubicBezTo>
                      <a:cubicBezTo>
                        <a:pt x="4" y="184"/>
                        <a:pt x="6" y="167"/>
                        <a:pt x="34" y="166"/>
                      </a:cubicBezTo>
                      <a:cubicBezTo>
                        <a:pt x="62" y="164"/>
                        <a:pt x="117" y="168"/>
                        <a:pt x="15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5" name="Freeform 69"/>
                <p:cNvSpPr>
                  <a:spLocks noEditPoints="1"/>
                </p:cNvSpPr>
                <p:nvPr/>
              </p:nvSpPr>
              <p:spPr bwMode="auto">
                <a:xfrm>
                  <a:off x="5500688" y="1804988"/>
                  <a:ext cx="766763" cy="881063"/>
                </a:xfrm>
                <a:custGeom>
                  <a:avLst/>
                  <a:gdLst>
                    <a:gd name="T0" fmla="*/ 296 w 499"/>
                    <a:gd name="T1" fmla="*/ 139 h 571"/>
                    <a:gd name="T2" fmla="*/ 327 w 499"/>
                    <a:gd name="T3" fmla="*/ 99 h 571"/>
                    <a:gd name="T4" fmla="*/ 292 w 499"/>
                    <a:gd name="T5" fmla="*/ 41 h 571"/>
                    <a:gd name="T6" fmla="*/ 265 w 499"/>
                    <a:gd name="T7" fmla="*/ 100 h 571"/>
                    <a:gd name="T8" fmla="*/ 160 w 499"/>
                    <a:gd name="T9" fmla="*/ 185 h 571"/>
                    <a:gd name="T10" fmla="*/ 157 w 499"/>
                    <a:gd name="T11" fmla="*/ 142 h 571"/>
                    <a:gd name="T12" fmla="*/ 10 w 499"/>
                    <a:gd name="T13" fmla="*/ 272 h 571"/>
                    <a:gd name="T14" fmla="*/ 169 w 499"/>
                    <a:gd name="T15" fmla="*/ 224 h 571"/>
                    <a:gd name="T16" fmla="*/ 245 w 499"/>
                    <a:gd name="T17" fmla="*/ 270 h 571"/>
                    <a:gd name="T18" fmla="*/ 160 w 499"/>
                    <a:gd name="T19" fmla="*/ 355 h 571"/>
                    <a:gd name="T20" fmla="*/ 161 w 499"/>
                    <a:gd name="T21" fmla="*/ 319 h 571"/>
                    <a:gd name="T22" fmla="*/ 186 w 499"/>
                    <a:gd name="T23" fmla="*/ 452 h 571"/>
                    <a:gd name="T24" fmla="*/ 221 w 499"/>
                    <a:gd name="T25" fmla="*/ 471 h 571"/>
                    <a:gd name="T26" fmla="*/ 343 w 499"/>
                    <a:gd name="T27" fmla="*/ 552 h 571"/>
                    <a:gd name="T28" fmla="*/ 296 w 499"/>
                    <a:gd name="T29" fmla="*/ 473 h 571"/>
                    <a:gd name="T30" fmla="*/ 342 w 499"/>
                    <a:gd name="T31" fmla="*/ 458 h 571"/>
                    <a:gd name="T32" fmla="*/ 273 w 499"/>
                    <a:gd name="T33" fmla="*/ 298 h 571"/>
                    <a:gd name="T34" fmla="*/ 308 w 499"/>
                    <a:gd name="T35" fmla="*/ 248 h 571"/>
                    <a:gd name="T36" fmla="*/ 273 w 499"/>
                    <a:gd name="T37" fmla="*/ 212 h 571"/>
                    <a:gd name="T38" fmla="*/ 371 w 499"/>
                    <a:gd name="T39" fmla="*/ 184 h 571"/>
                    <a:gd name="T40" fmla="*/ 396 w 499"/>
                    <a:gd name="T41" fmla="*/ 246 h 571"/>
                    <a:gd name="T42" fmla="*/ 440 w 499"/>
                    <a:gd name="T43" fmla="*/ 165 h 571"/>
                    <a:gd name="T44" fmla="*/ 195 w 499"/>
                    <a:gd name="T45" fmla="*/ 212 h 571"/>
                    <a:gd name="T46" fmla="*/ 245 w 499"/>
                    <a:gd name="T47" fmla="*/ 236 h 571"/>
                    <a:gd name="T48" fmla="*/ 247 w 499"/>
                    <a:gd name="T49" fmla="*/ 370 h 571"/>
                    <a:gd name="T50" fmla="*/ 241 w 499"/>
                    <a:gd name="T51" fmla="*/ 394 h 571"/>
                    <a:gd name="T52" fmla="*/ 209 w 499"/>
                    <a:gd name="T53" fmla="*/ 446 h 571"/>
                    <a:gd name="T54" fmla="*/ 247 w 499"/>
                    <a:gd name="T55" fmla="*/ 338 h 571"/>
                    <a:gd name="T56" fmla="*/ 343 w 499"/>
                    <a:gd name="T57" fmla="*/ 340 h 571"/>
                    <a:gd name="T58" fmla="*/ 277 w 499"/>
                    <a:gd name="T59" fmla="*/ 428 h 571"/>
                    <a:gd name="T60" fmla="*/ 305 w 499"/>
                    <a:gd name="T61" fmla="*/ 378 h 571"/>
                    <a:gd name="T62" fmla="*/ 273 w 499"/>
                    <a:gd name="T63" fmla="*/ 32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9" h="571">
                      <a:moveTo>
                        <a:pt x="440" y="165"/>
                      </a:moveTo>
                      <a:cubicBezTo>
                        <a:pt x="381" y="138"/>
                        <a:pt x="296" y="139"/>
                        <a:pt x="296" y="139"/>
                      </a:cubicBezTo>
                      <a:cubicBezTo>
                        <a:pt x="296" y="139"/>
                        <a:pt x="298" y="110"/>
                        <a:pt x="303" y="105"/>
                      </a:cubicBezTo>
                      <a:cubicBezTo>
                        <a:pt x="308" y="100"/>
                        <a:pt x="312" y="102"/>
                        <a:pt x="327" y="99"/>
                      </a:cubicBezTo>
                      <a:cubicBezTo>
                        <a:pt x="342" y="96"/>
                        <a:pt x="346" y="83"/>
                        <a:pt x="346" y="83"/>
                      </a:cubicBezTo>
                      <a:cubicBezTo>
                        <a:pt x="352" y="68"/>
                        <a:pt x="292" y="41"/>
                        <a:pt x="292" y="41"/>
                      </a:cubicBezTo>
                      <a:cubicBezTo>
                        <a:pt x="222" y="42"/>
                        <a:pt x="184" y="0"/>
                        <a:pt x="184" y="0"/>
                      </a:cubicBezTo>
                      <a:cubicBezTo>
                        <a:pt x="168" y="82"/>
                        <a:pt x="255" y="94"/>
                        <a:pt x="265" y="100"/>
                      </a:cubicBezTo>
                      <a:cubicBezTo>
                        <a:pt x="275" y="106"/>
                        <a:pt x="262" y="138"/>
                        <a:pt x="255" y="146"/>
                      </a:cubicBezTo>
                      <a:cubicBezTo>
                        <a:pt x="248" y="154"/>
                        <a:pt x="211" y="155"/>
                        <a:pt x="160" y="185"/>
                      </a:cubicBezTo>
                      <a:cubicBezTo>
                        <a:pt x="109" y="215"/>
                        <a:pt x="152" y="168"/>
                        <a:pt x="152" y="168"/>
                      </a:cubicBezTo>
                      <a:cubicBezTo>
                        <a:pt x="196" y="142"/>
                        <a:pt x="157" y="142"/>
                        <a:pt x="157" y="142"/>
                      </a:cubicBezTo>
                      <a:cubicBezTo>
                        <a:pt x="97" y="155"/>
                        <a:pt x="40" y="210"/>
                        <a:pt x="20" y="238"/>
                      </a:cubicBezTo>
                      <a:cubicBezTo>
                        <a:pt x="0" y="266"/>
                        <a:pt x="10" y="272"/>
                        <a:pt x="10" y="272"/>
                      </a:cubicBezTo>
                      <a:cubicBezTo>
                        <a:pt x="23" y="289"/>
                        <a:pt x="45" y="301"/>
                        <a:pt x="45" y="301"/>
                      </a:cubicBezTo>
                      <a:cubicBezTo>
                        <a:pt x="46" y="291"/>
                        <a:pt x="169" y="224"/>
                        <a:pt x="169" y="224"/>
                      </a:cubicBezTo>
                      <a:cubicBezTo>
                        <a:pt x="169" y="257"/>
                        <a:pt x="198" y="295"/>
                        <a:pt x="206" y="296"/>
                      </a:cubicBezTo>
                      <a:cubicBezTo>
                        <a:pt x="214" y="297"/>
                        <a:pt x="245" y="270"/>
                        <a:pt x="245" y="270"/>
                      </a:cubicBezTo>
                      <a:cubicBezTo>
                        <a:pt x="245" y="307"/>
                        <a:pt x="245" y="307"/>
                        <a:pt x="245" y="307"/>
                      </a:cubicBezTo>
                      <a:cubicBezTo>
                        <a:pt x="232" y="334"/>
                        <a:pt x="160" y="355"/>
                        <a:pt x="160" y="355"/>
                      </a:cubicBezTo>
                      <a:cubicBezTo>
                        <a:pt x="156" y="351"/>
                        <a:pt x="165" y="335"/>
                        <a:pt x="165" y="335"/>
                      </a:cubicBezTo>
                      <a:cubicBezTo>
                        <a:pt x="176" y="318"/>
                        <a:pt x="161" y="319"/>
                        <a:pt x="161" y="319"/>
                      </a:cubicBezTo>
                      <a:cubicBezTo>
                        <a:pt x="132" y="349"/>
                        <a:pt x="138" y="374"/>
                        <a:pt x="138" y="374"/>
                      </a:cubicBezTo>
                      <a:cubicBezTo>
                        <a:pt x="138" y="374"/>
                        <a:pt x="183" y="440"/>
                        <a:pt x="186" y="452"/>
                      </a:cubicBezTo>
                      <a:cubicBezTo>
                        <a:pt x="189" y="464"/>
                        <a:pt x="195" y="483"/>
                        <a:pt x="209" y="483"/>
                      </a:cubicBezTo>
                      <a:cubicBezTo>
                        <a:pt x="223" y="483"/>
                        <a:pt x="221" y="471"/>
                        <a:pt x="221" y="471"/>
                      </a:cubicBezTo>
                      <a:cubicBezTo>
                        <a:pt x="247" y="471"/>
                        <a:pt x="247" y="471"/>
                        <a:pt x="247" y="471"/>
                      </a:cubicBezTo>
                      <a:cubicBezTo>
                        <a:pt x="253" y="484"/>
                        <a:pt x="291" y="533"/>
                        <a:pt x="343" y="552"/>
                      </a:cubicBezTo>
                      <a:cubicBezTo>
                        <a:pt x="395" y="571"/>
                        <a:pt x="399" y="506"/>
                        <a:pt x="372" y="505"/>
                      </a:cubicBezTo>
                      <a:cubicBezTo>
                        <a:pt x="345" y="504"/>
                        <a:pt x="310" y="487"/>
                        <a:pt x="296" y="473"/>
                      </a:cubicBezTo>
                      <a:cubicBezTo>
                        <a:pt x="282" y="459"/>
                        <a:pt x="305" y="453"/>
                        <a:pt x="308" y="456"/>
                      </a:cubicBezTo>
                      <a:cubicBezTo>
                        <a:pt x="311" y="459"/>
                        <a:pt x="317" y="465"/>
                        <a:pt x="342" y="458"/>
                      </a:cubicBezTo>
                      <a:cubicBezTo>
                        <a:pt x="367" y="451"/>
                        <a:pt x="407" y="341"/>
                        <a:pt x="407" y="341"/>
                      </a:cubicBezTo>
                      <a:cubicBezTo>
                        <a:pt x="376" y="276"/>
                        <a:pt x="273" y="298"/>
                        <a:pt x="273" y="298"/>
                      </a:cubicBezTo>
                      <a:cubicBezTo>
                        <a:pt x="273" y="298"/>
                        <a:pt x="271" y="245"/>
                        <a:pt x="271" y="240"/>
                      </a:cubicBezTo>
                      <a:cubicBezTo>
                        <a:pt x="271" y="235"/>
                        <a:pt x="288" y="221"/>
                        <a:pt x="308" y="248"/>
                      </a:cubicBezTo>
                      <a:cubicBezTo>
                        <a:pt x="328" y="275"/>
                        <a:pt x="353" y="288"/>
                        <a:pt x="345" y="254"/>
                      </a:cubicBezTo>
                      <a:cubicBezTo>
                        <a:pt x="337" y="220"/>
                        <a:pt x="273" y="212"/>
                        <a:pt x="273" y="212"/>
                      </a:cubicBezTo>
                      <a:cubicBezTo>
                        <a:pt x="273" y="212"/>
                        <a:pt x="268" y="184"/>
                        <a:pt x="280" y="182"/>
                      </a:cubicBezTo>
                      <a:cubicBezTo>
                        <a:pt x="292" y="180"/>
                        <a:pt x="313" y="167"/>
                        <a:pt x="371" y="184"/>
                      </a:cubicBezTo>
                      <a:cubicBezTo>
                        <a:pt x="429" y="201"/>
                        <a:pt x="400" y="222"/>
                        <a:pt x="396" y="228"/>
                      </a:cubicBezTo>
                      <a:cubicBezTo>
                        <a:pt x="392" y="234"/>
                        <a:pt x="396" y="246"/>
                        <a:pt x="396" y="246"/>
                      </a:cubicBezTo>
                      <a:cubicBezTo>
                        <a:pt x="430" y="254"/>
                        <a:pt x="469" y="238"/>
                        <a:pt x="475" y="229"/>
                      </a:cubicBezTo>
                      <a:cubicBezTo>
                        <a:pt x="481" y="220"/>
                        <a:pt x="499" y="192"/>
                        <a:pt x="440" y="165"/>
                      </a:cubicBezTo>
                      <a:close/>
                      <a:moveTo>
                        <a:pt x="217" y="266"/>
                      </a:moveTo>
                      <a:cubicBezTo>
                        <a:pt x="217" y="266"/>
                        <a:pt x="195" y="270"/>
                        <a:pt x="195" y="212"/>
                      </a:cubicBezTo>
                      <a:cubicBezTo>
                        <a:pt x="195" y="212"/>
                        <a:pt x="233" y="196"/>
                        <a:pt x="245" y="196"/>
                      </a:cubicBezTo>
                      <a:cubicBezTo>
                        <a:pt x="245" y="236"/>
                        <a:pt x="245" y="236"/>
                        <a:pt x="245" y="236"/>
                      </a:cubicBezTo>
                      <a:lnTo>
                        <a:pt x="217" y="266"/>
                      </a:lnTo>
                      <a:close/>
                      <a:moveTo>
                        <a:pt x="247" y="370"/>
                      </a:moveTo>
                      <a:cubicBezTo>
                        <a:pt x="247" y="370"/>
                        <a:pt x="215" y="384"/>
                        <a:pt x="215" y="390"/>
                      </a:cubicBezTo>
                      <a:cubicBezTo>
                        <a:pt x="215" y="396"/>
                        <a:pt x="241" y="394"/>
                        <a:pt x="241" y="394"/>
                      </a:cubicBezTo>
                      <a:cubicBezTo>
                        <a:pt x="241" y="440"/>
                        <a:pt x="241" y="440"/>
                        <a:pt x="241" y="440"/>
                      </a:cubicBezTo>
                      <a:cubicBezTo>
                        <a:pt x="209" y="446"/>
                        <a:pt x="209" y="446"/>
                        <a:pt x="209" y="446"/>
                      </a:cubicBezTo>
                      <a:cubicBezTo>
                        <a:pt x="159" y="378"/>
                        <a:pt x="159" y="378"/>
                        <a:pt x="159" y="378"/>
                      </a:cubicBezTo>
                      <a:cubicBezTo>
                        <a:pt x="159" y="378"/>
                        <a:pt x="221" y="368"/>
                        <a:pt x="247" y="338"/>
                      </a:cubicBezTo>
                      <a:lnTo>
                        <a:pt x="247" y="370"/>
                      </a:lnTo>
                      <a:close/>
                      <a:moveTo>
                        <a:pt x="343" y="340"/>
                      </a:moveTo>
                      <a:cubicBezTo>
                        <a:pt x="355" y="370"/>
                        <a:pt x="315" y="418"/>
                        <a:pt x="315" y="418"/>
                      </a:cubicBezTo>
                      <a:cubicBezTo>
                        <a:pt x="277" y="428"/>
                        <a:pt x="277" y="428"/>
                        <a:pt x="277" y="428"/>
                      </a:cubicBezTo>
                      <a:cubicBezTo>
                        <a:pt x="279" y="396"/>
                        <a:pt x="279" y="396"/>
                        <a:pt x="279" y="396"/>
                      </a:cubicBezTo>
                      <a:cubicBezTo>
                        <a:pt x="279" y="396"/>
                        <a:pt x="305" y="396"/>
                        <a:pt x="305" y="378"/>
                      </a:cubicBezTo>
                      <a:cubicBezTo>
                        <a:pt x="305" y="360"/>
                        <a:pt x="277" y="366"/>
                        <a:pt x="277" y="366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331" y="310"/>
                        <a:pt x="343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" name="Freeform 70"/>
                <p:cNvSpPr>
                  <a:spLocks/>
                </p:cNvSpPr>
                <p:nvPr/>
              </p:nvSpPr>
              <p:spPr bwMode="auto">
                <a:xfrm>
                  <a:off x="6367463" y="1965326"/>
                  <a:ext cx="642938" cy="658813"/>
                </a:xfrm>
                <a:custGeom>
                  <a:avLst/>
                  <a:gdLst>
                    <a:gd name="T0" fmla="*/ 29 w 419"/>
                    <a:gd name="T1" fmla="*/ 28 h 427"/>
                    <a:gd name="T2" fmla="*/ 65 w 419"/>
                    <a:gd name="T3" fmla="*/ 34 h 427"/>
                    <a:gd name="T4" fmla="*/ 223 w 419"/>
                    <a:gd name="T5" fmla="*/ 2 h 427"/>
                    <a:gd name="T6" fmla="*/ 309 w 419"/>
                    <a:gd name="T7" fmla="*/ 4 h 427"/>
                    <a:gd name="T8" fmla="*/ 349 w 419"/>
                    <a:gd name="T9" fmla="*/ 42 h 427"/>
                    <a:gd name="T10" fmla="*/ 273 w 419"/>
                    <a:gd name="T11" fmla="*/ 108 h 427"/>
                    <a:gd name="T12" fmla="*/ 287 w 419"/>
                    <a:gd name="T13" fmla="*/ 152 h 427"/>
                    <a:gd name="T14" fmla="*/ 369 w 419"/>
                    <a:gd name="T15" fmla="*/ 148 h 427"/>
                    <a:gd name="T16" fmla="*/ 391 w 419"/>
                    <a:gd name="T17" fmla="*/ 208 h 427"/>
                    <a:gd name="T18" fmla="*/ 350 w 419"/>
                    <a:gd name="T19" fmla="*/ 197 h 427"/>
                    <a:gd name="T20" fmla="*/ 302 w 419"/>
                    <a:gd name="T21" fmla="*/ 205 h 427"/>
                    <a:gd name="T22" fmla="*/ 273 w 419"/>
                    <a:gd name="T23" fmla="*/ 349 h 427"/>
                    <a:gd name="T24" fmla="*/ 190 w 419"/>
                    <a:gd name="T25" fmla="*/ 355 h 427"/>
                    <a:gd name="T26" fmla="*/ 164 w 419"/>
                    <a:gd name="T27" fmla="*/ 253 h 427"/>
                    <a:gd name="T28" fmla="*/ 217 w 419"/>
                    <a:gd name="T29" fmla="*/ 312 h 427"/>
                    <a:gd name="T30" fmla="*/ 262 w 419"/>
                    <a:gd name="T31" fmla="*/ 203 h 427"/>
                    <a:gd name="T32" fmla="*/ 124 w 419"/>
                    <a:gd name="T33" fmla="*/ 240 h 427"/>
                    <a:gd name="T34" fmla="*/ 81 w 419"/>
                    <a:gd name="T35" fmla="*/ 189 h 427"/>
                    <a:gd name="T36" fmla="*/ 105 w 419"/>
                    <a:gd name="T37" fmla="*/ 176 h 427"/>
                    <a:gd name="T38" fmla="*/ 216 w 419"/>
                    <a:gd name="T39" fmla="*/ 164 h 427"/>
                    <a:gd name="T40" fmla="*/ 225 w 419"/>
                    <a:gd name="T41" fmla="*/ 132 h 427"/>
                    <a:gd name="T42" fmla="*/ 232 w 419"/>
                    <a:gd name="T43" fmla="*/ 95 h 427"/>
                    <a:gd name="T44" fmla="*/ 270 w 419"/>
                    <a:gd name="T45" fmla="*/ 48 h 427"/>
                    <a:gd name="T46" fmla="*/ 205 w 419"/>
                    <a:gd name="T47" fmla="*/ 48 h 427"/>
                    <a:gd name="T48" fmla="*/ 88 w 419"/>
                    <a:gd name="T49" fmla="*/ 88 h 427"/>
                    <a:gd name="T50" fmla="*/ 50 w 419"/>
                    <a:gd name="T51" fmla="*/ 88 h 427"/>
                    <a:gd name="T52" fmla="*/ 29 w 419"/>
                    <a:gd name="T53" fmla="*/ 2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19" h="427">
                      <a:moveTo>
                        <a:pt x="29" y="28"/>
                      </a:moveTo>
                      <a:cubicBezTo>
                        <a:pt x="29" y="28"/>
                        <a:pt x="35" y="42"/>
                        <a:pt x="65" y="34"/>
                      </a:cubicBezTo>
                      <a:cubicBezTo>
                        <a:pt x="95" y="26"/>
                        <a:pt x="197" y="4"/>
                        <a:pt x="223" y="2"/>
                      </a:cubicBezTo>
                      <a:cubicBezTo>
                        <a:pt x="249" y="0"/>
                        <a:pt x="295" y="6"/>
                        <a:pt x="309" y="4"/>
                      </a:cubicBezTo>
                      <a:cubicBezTo>
                        <a:pt x="323" y="2"/>
                        <a:pt x="349" y="26"/>
                        <a:pt x="349" y="42"/>
                      </a:cubicBezTo>
                      <a:cubicBezTo>
                        <a:pt x="349" y="58"/>
                        <a:pt x="273" y="108"/>
                        <a:pt x="273" y="108"/>
                      </a:cubicBezTo>
                      <a:cubicBezTo>
                        <a:pt x="273" y="108"/>
                        <a:pt x="259" y="122"/>
                        <a:pt x="287" y="152"/>
                      </a:cubicBezTo>
                      <a:cubicBezTo>
                        <a:pt x="369" y="148"/>
                        <a:pt x="369" y="148"/>
                        <a:pt x="369" y="148"/>
                      </a:cubicBezTo>
                      <a:cubicBezTo>
                        <a:pt x="369" y="148"/>
                        <a:pt x="419" y="176"/>
                        <a:pt x="391" y="208"/>
                      </a:cubicBezTo>
                      <a:cubicBezTo>
                        <a:pt x="391" y="208"/>
                        <a:pt x="364" y="197"/>
                        <a:pt x="350" y="197"/>
                      </a:cubicBezTo>
                      <a:cubicBezTo>
                        <a:pt x="337" y="197"/>
                        <a:pt x="302" y="205"/>
                        <a:pt x="302" y="205"/>
                      </a:cubicBezTo>
                      <a:cubicBezTo>
                        <a:pt x="302" y="205"/>
                        <a:pt x="294" y="304"/>
                        <a:pt x="273" y="349"/>
                      </a:cubicBezTo>
                      <a:cubicBezTo>
                        <a:pt x="252" y="395"/>
                        <a:pt x="278" y="427"/>
                        <a:pt x="190" y="355"/>
                      </a:cubicBezTo>
                      <a:cubicBezTo>
                        <a:pt x="190" y="355"/>
                        <a:pt x="161" y="309"/>
                        <a:pt x="164" y="253"/>
                      </a:cubicBezTo>
                      <a:cubicBezTo>
                        <a:pt x="164" y="253"/>
                        <a:pt x="174" y="315"/>
                        <a:pt x="217" y="312"/>
                      </a:cubicBezTo>
                      <a:cubicBezTo>
                        <a:pt x="260" y="309"/>
                        <a:pt x="262" y="203"/>
                        <a:pt x="262" y="203"/>
                      </a:cubicBezTo>
                      <a:cubicBezTo>
                        <a:pt x="262" y="203"/>
                        <a:pt x="137" y="227"/>
                        <a:pt x="124" y="240"/>
                      </a:cubicBezTo>
                      <a:cubicBezTo>
                        <a:pt x="124" y="240"/>
                        <a:pt x="92" y="245"/>
                        <a:pt x="81" y="189"/>
                      </a:cubicBezTo>
                      <a:cubicBezTo>
                        <a:pt x="81" y="189"/>
                        <a:pt x="100" y="147"/>
                        <a:pt x="105" y="176"/>
                      </a:cubicBezTo>
                      <a:cubicBezTo>
                        <a:pt x="105" y="176"/>
                        <a:pt x="106" y="196"/>
                        <a:pt x="216" y="164"/>
                      </a:cubicBezTo>
                      <a:cubicBezTo>
                        <a:pt x="216" y="164"/>
                        <a:pt x="269" y="167"/>
                        <a:pt x="225" y="132"/>
                      </a:cubicBezTo>
                      <a:cubicBezTo>
                        <a:pt x="200" y="111"/>
                        <a:pt x="230" y="100"/>
                        <a:pt x="232" y="95"/>
                      </a:cubicBezTo>
                      <a:cubicBezTo>
                        <a:pt x="233" y="89"/>
                        <a:pt x="272" y="55"/>
                        <a:pt x="270" y="48"/>
                      </a:cubicBezTo>
                      <a:cubicBezTo>
                        <a:pt x="269" y="41"/>
                        <a:pt x="225" y="41"/>
                        <a:pt x="205" y="48"/>
                      </a:cubicBezTo>
                      <a:cubicBezTo>
                        <a:pt x="185" y="55"/>
                        <a:pt x="93" y="79"/>
                        <a:pt x="88" y="88"/>
                      </a:cubicBezTo>
                      <a:cubicBezTo>
                        <a:pt x="82" y="97"/>
                        <a:pt x="66" y="96"/>
                        <a:pt x="50" y="88"/>
                      </a:cubicBezTo>
                      <a:cubicBezTo>
                        <a:pt x="34" y="80"/>
                        <a:pt x="0" y="60"/>
                        <a:pt x="2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" name="Freeform 71"/>
                <p:cNvSpPr>
                  <a:spLocks/>
                </p:cNvSpPr>
                <p:nvPr/>
              </p:nvSpPr>
              <p:spPr bwMode="auto">
                <a:xfrm>
                  <a:off x="7200901" y="1852613"/>
                  <a:ext cx="342900" cy="198438"/>
                </a:xfrm>
                <a:custGeom>
                  <a:avLst/>
                  <a:gdLst>
                    <a:gd name="T0" fmla="*/ 177 w 223"/>
                    <a:gd name="T1" fmla="*/ 42 h 128"/>
                    <a:gd name="T2" fmla="*/ 208 w 223"/>
                    <a:gd name="T3" fmla="*/ 42 h 128"/>
                    <a:gd name="T4" fmla="*/ 171 w 223"/>
                    <a:gd name="T5" fmla="*/ 112 h 128"/>
                    <a:gd name="T6" fmla="*/ 41 w 223"/>
                    <a:gd name="T7" fmla="*/ 128 h 128"/>
                    <a:gd name="T8" fmla="*/ 0 w 223"/>
                    <a:gd name="T9" fmla="*/ 104 h 128"/>
                    <a:gd name="T10" fmla="*/ 177 w 223"/>
                    <a:gd name="T11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128">
                      <a:moveTo>
                        <a:pt x="177" y="42"/>
                      </a:moveTo>
                      <a:cubicBezTo>
                        <a:pt x="177" y="42"/>
                        <a:pt x="193" y="0"/>
                        <a:pt x="208" y="42"/>
                      </a:cubicBezTo>
                      <a:cubicBezTo>
                        <a:pt x="223" y="84"/>
                        <a:pt x="195" y="105"/>
                        <a:pt x="171" y="112"/>
                      </a:cubicBezTo>
                      <a:cubicBezTo>
                        <a:pt x="146" y="118"/>
                        <a:pt x="69" y="128"/>
                        <a:pt x="41" y="128"/>
                      </a:cubicBezTo>
                      <a:cubicBezTo>
                        <a:pt x="13" y="127"/>
                        <a:pt x="4" y="113"/>
                        <a:pt x="0" y="104"/>
                      </a:cubicBezTo>
                      <a:cubicBezTo>
                        <a:pt x="0" y="104"/>
                        <a:pt x="141" y="89"/>
                        <a:pt x="177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Freeform 72"/>
                <p:cNvSpPr>
                  <a:spLocks/>
                </p:cNvSpPr>
                <p:nvPr/>
              </p:nvSpPr>
              <p:spPr bwMode="auto">
                <a:xfrm>
                  <a:off x="7116763" y="1866901"/>
                  <a:ext cx="854075" cy="833438"/>
                </a:xfrm>
                <a:custGeom>
                  <a:avLst/>
                  <a:gdLst>
                    <a:gd name="T0" fmla="*/ 0 w 556"/>
                    <a:gd name="T1" fmla="*/ 224 h 541"/>
                    <a:gd name="T2" fmla="*/ 52 w 556"/>
                    <a:gd name="T3" fmla="*/ 231 h 541"/>
                    <a:gd name="T4" fmla="*/ 124 w 556"/>
                    <a:gd name="T5" fmla="*/ 208 h 541"/>
                    <a:gd name="T6" fmla="*/ 196 w 556"/>
                    <a:gd name="T7" fmla="*/ 181 h 541"/>
                    <a:gd name="T8" fmla="*/ 214 w 556"/>
                    <a:gd name="T9" fmla="*/ 132 h 541"/>
                    <a:gd name="T10" fmla="*/ 248 w 556"/>
                    <a:gd name="T11" fmla="*/ 152 h 541"/>
                    <a:gd name="T12" fmla="*/ 322 w 556"/>
                    <a:gd name="T13" fmla="*/ 206 h 541"/>
                    <a:gd name="T14" fmla="*/ 368 w 556"/>
                    <a:gd name="T15" fmla="*/ 235 h 541"/>
                    <a:gd name="T16" fmla="*/ 382 w 556"/>
                    <a:gd name="T17" fmla="*/ 241 h 541"/>
                    <a:gd name="T18" fmla="*/ 380 w 556"/>
                    <a:gd name="T19" fmla="*/ 179 h 541"/>
                    <a:gd name="T20" fmla="*/ 311 w 556"/>
                    <a:gd name="T21" fmla="*/ 124 h 541"/>
                    <a:gd name="T22" fmla="*/ 334 w 556"/>
                    <a:gd name="T23" fmla="*/ 110 h 541"/>
                    <a:gd name="T24" fmla="*/ 387 w 556"/>
                    <a:gd name="T25" fmla="*/ 136 h 541"/>
                    <a:gd name="T26" fmla="*/ 386 w 556"/>
                    <a:gd name="T27" fmla="*/ 46 h 541"/>
                    <a:gd name="T28" fmla="*/ 374 w 556"/>
                    <a:gd name="T29" fmla="*/ 0 h 541"/>
                    <a:gd name="T30" fmla="*/ 425 w 556"/>
                    <a:gd name="T31" fmla="*/ 37 h 541"/>
                    <a:gd name="T32" fmla="*/ 427 w 556"/>
                    <a:gd name="T33" fmla="*/ 109 h 541"/>
                    <a:gd name="T34" fmla="*/ 417 w 556"/>
                    <a:gd name="T35" fmla="*/ 241 h 541"/>
                    <a:gd name="T36" fmla="*/ 498 w 556"/>
                    <a:gd name="T37" fmla="*/ 231 h 541"/>
                    <a:gd name="T38" fmla="*/ 534 w 556"/>
                    <a:gd name="T39" fmla="*/ 275 h 541"/>
                    <a:gd name="T40" fmla="*/ 470 w 556"/>
                    <a:gd name="T41" fmla="*/ 285 h 541"/>
                    <a:gd name="T42" fmla="*/ 421 w 556"/>
                    <a:gd name="T43" fmla="*/ 305 h 541"/>
                    <a:gd name="T44" fmla="*/ 417 w 556"/>
                    <a:gd name="T45" fmla="*/ 536 h 541"/>
                    <a:gd name="T46" fmla="*/ 373 w 556"/>
                    <a:gd name="T47" fmla="*/ 503 h 541"/>
                    <a:gd name="T48" fmla="*/ 376 w 556"/>
                    <a:gd name="T49" fmla="*/ 320 h 541"/>
                    <a:gd name="T50" fmla="*/ 344 w 556"/>
                    <a:gd name="T51" fmla="*/ 332 h 541"/>
                    <a:gd name="T52" fmla="*/ 288 w 556"/>
                    <a:gd name="T53" fmla="*/ 331 h 541"/>
                    <a:gd name="T54" fmla="*/ 289 w 556"/>
                    <a:gd name="T55" fmla="*/ 285 h 541"/>
                    <a:gd name="T56" fmla="*/ 334 w 556"/>
                    <a:gd name="T57" fmla="*/ 273 h 541"/>
                    <a:gd name="T58" fmla="*/ 324 w 556"/>
                    <a:gd name="T59" fmla="*/ 243 h 541"/>
                    <a:gd name="T60" fmla="*/ 273 w 556"/>
                    <a:gd name="T61" fmla="*/ 207 h 541"/>
                    <a:gd name="T62" fmla="*/ 236 w 556"/>
                    <a:gd name="T63" fmla="*/ 229 h 541"/>
                    <a:gd name="T64" fmla="*/ 252 w 556"/>
                    <a:gd name="T65" fmla="*/ 232 h 541"/>
                    <a:gd name="T66" fmla="*/ 277 w 556"/>
                    <a:gd name="T67" fmla="*/ 237 h 541"/>
                    <a:gd name="T68" fmla="*/ 229 w 556"/>
                    <a:gd name="T69" fmla="*/ 300 h 541"/>
                    <a:gd name="T70" fmla="*/ 218 w 556"/>
                    <a:gd name="T71" fmla="*/ 392 h 541"/>
                    <a:gd name="T72" fmla="*/ 173 w 556"/>
                    <a:gd name="T73" fmla="*/ 405 h 541"/>
                    <a:gd name="T74" fmla="*/ 172 w 556"/>
                    <a:gd name="T75" fmla="*/ 357 h 541"/>
                    <a:gd name="T76" fmla="*/ 149 w 556"/>
                    <a:gd name="T77" fmla="*/ 349 h 541"/>
                    <a:gd name="T78" fmla="*/ 60 w 556"/>
                    <a:gd name="T79" fmla="*/ 375 h 541"/>
                    <a:gd name="T80" fmla="*/ 61 w 556"/>
                    <a:gd name="T81" fmla="*/ 331 h 541"/>
                    <a:gd name="T82" fmla="*/ 132 w 556"/>
                    <a:gd name="T83" fmla="*/ 256 h 541"/>
                    <a:gd name="T84" fmla="*/ 164 w 556"/>
                    <a:gd name="T85" fmla="*/ 256 h 541"/>
                    <a:gd name="T86" fmla="*/ 158 w 556"/>
                    <a:gd name="T87" fmla="*/ 285 h 541"/>
                    <a:gd name="T88" fmla="*/ 140 w 556"/>
                    <a:gd name="T89" fmla="*/ 297 h 541"/>
                    <a:gd name="T90" fmla="*/ 149 w 556"/>
                    <a:gd name="T91" fmla="*/ 303 h 541"/>
                    <a:gd name="T92" fmla="*/ 186 w 556"/>
                    <a:gd name="T93" fmla="*/ 271 h 541"/>
                    <a:gd name="T94" fmla="*/ 190 w 556"/>
                    <a:gd name="T95" fmla="*/ 243 h 541"/>
                    <a:gd name="T96" fmla="*/ 171 w 556"/>
                    <a:gd name="T97" fmla="*/ 223 h 541"/>
                    <a:gd name="T98" fmla="*/ 74 w 556"/>
                    <a:gd name="T99" fmla="*/ 250 h 541"/>
                    <a:gd name="T100" fmla="*/ 40 w 556"/>
                    <a:gd name="T101" fmla="*/ 271 h 541"/>
                    <a:gd name="T102" fmla="*/ 12 w 556"/>
                    <a:gd name="T103" fmla="*/ 265 h 541"/>
                    <a:gd name="T104" fmla="*/ 0 w 556"/>
                    <a:gd name="T105" fmla="*/ 224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6" h="541">
                      <a:moveTo>
                        <a:pt x="0" y="224"/>
                      </a:moveTo>
                      <a:cubicBezTo>
                        <a:pt x="0" y="224"/>
                        <a:pt x="31" y="236"/>
                        <a:pt x="52" y="231"/>
                      </a:cubicBezTo>
                      <a:cubicBezTo>
                        <a:pt x="72" y="225"/>
                        <a:pt x="106" y="212"/>
                        <a:pt x="124" y="208"/>
                      </a:cubicBezTo>
                      <a:cubicBezTo>
                        <a:pt x="142" y="204"/>
                        <a:pt x="182" y="202"/>
                        <a:pt x="196" y="181"/>
                      </a:cubicBezTo>
                      <a:cubicBezTo>
                        <a:pt x="211" y="159"/>
                        <a:pt x="214" y="132"/>
                        <a:pt x="214" y="132"/>
                      </a:cubicBezTo>
                      <a:cubicBezTo>
                        <a:pt x="214" y="132"/>
                        <a:pt x="234" y="133"/>
                        <a:pt x="248" y="152"/>
                      </a:cubicBezTo>
                      <a:cubicBezTo>
                        <a:pt x="262" y="171"/>
                        <a:pt x="315" y="205"/>
                        <a:pt x="322" y="206"/>
                      </a:cubicBezTo>
                      <a:cubicBezTo>
                        <a:pt x="330" y="207"/>
                        <a:pt x="364" y="227"/>
                        <a:pt x="368" y="235"/>
                      </a:cubicBezTo>
                      <a:cubicBezTo>
                        <a:pt x="372" y="244"/>
                        <a:pt x="382" y="241"/>
                        <a:pt x="382" y="241"/>
                      </a:cubicBezTo>
                      <a:cubicBezTo>
                        <a:pt x="380" y="179"/>
                        <a:pt x="380" y="179"/>
                        <a:pt x="380" y="179"/>
                      </a:cubicBezTo>
                      <a:cubicBezTo>
                        <a:pt x="380" y="179"/>
                        <a:pt x="316" y="137"/>
                        <a:pt x="311" y="124"/>
                      </a:cubicBezTo>
                      <a:cubicBezTo>
                        <a:pt x="306" y="111"/>
                        <a:pt x="318" y="105"/>
                        <a:pt x="334" y="110"/>
                      </a:cubicBezTo>
                      <a:cubicBezTo>
                        <a:pt x="349" y="115"/>
                        <a:pt x="380" y="138"/>
                        <a:pt x="387" y="136"/>
                      </a:cubicBezTo>
                      <a:cubicBezTo>
                        <a:pt x="394" y="134"/>
                        <a:pt x="391" y="61"/>
                        <a:pt x="386" y="46"/>
                      </a:cubicBezTo>
                      <a:cubicBezTo>
                        <a:pt x="382" y="31"/>
                        <a:pt x="374" y="0"/>
                        <a:pt x="374" y="0"/>
                      </a:cubicBezTo>
                      <a:cubicBezTo>
                        <a:pt x="374" y="0"/>
                        <a:pt x="411" y="15"/>
                        <a:pt x="425" y="37"/>
                      </a:cubicBezTo>
                      <a:cubicBezTo>
                        <a:pt x="439" y="59"/>
                        <a:pt x="430" y="99"/>
                        <a:pt x="427" y="109"/>
                      </a:cubicBezTo>
                      <a:cubicBezTo>
                        <a:pt x="424" y="118"/>
                        <a:pt x="414" y="221"/>
                        <a:pt x="417" y="241"/>
                      </a:cubicBezTo>
                      <a:cubicBezTo>
                        <a:pt x="417" y="241"/>
                        <a:pt x="474" y="227"/>
                        <a:pt x="498" y="231"/>
                      </a:cubicBezTo>
                      <a:cubicBezTo>
                        <a:pt x="523" y="234"/>
                        <a:pt x="556" y="267"/>
                        <a:pt x="534" y="275"/>
                      </a:cubicBezTo>
                      <a:cubicBezTo>
                        <a:pt x="512" y="284"/>
                        <a:pt x="484" y="283"/>
                        <a:pt x="470" y="285"/>
                      </a:cubicBezTo>
                      <a:cubicBezTo>
                        <a:pt x="452" y="288"/>
                        <a:pt x="434" y="285"/>
                        <a:pt x="421" y="305"/>
                      </a:cubicBezTo>
                      <a:cubicBezTo>
                        <a:pt x="417" y="536"/>
                        <a:pt x="417" y="536"/>
                        <a:pt x="417" y="536"/>
                      </a:cubicBezTo>
                      <a:cubicBezTo>
                        <a:pt x="417" y="536"/>
                        <a:pt x="386" y="541"/>
                        <a:pt x="373" y="503"/>
                      </a:cubicBezTo>
                      <a:cubicBezTo>
                        <a:pt x="376" y="320"/>
                        <a:pt x="376" y="320"/>
                        <a:pt x="376" y="320"/>
                      </a:cubicBezTo>
                      <a:cubicBezTo>
                        <a:pt x="376" y="320"/>
                        <a:pt x="350" y="323"/>
                        <a:pt x="344" y="332"/>
                      </a:cubicBezTo>
                      <a:cubicBezTo>
                        <a:pt x="337" y="341"/>
                        <a:pt x="301" y="344"/>
                        <a:pt x="288" y="331"/>
                      </a:cubicBezTo>
                      <a:cubicBezTo>
                        <a:pt x="274" y="317"/>
                        <a:pt x="238" y="277"/>
                        <a:pt x="289" y="285"/>
                      </a:cubicBezTo>
                      <a:cubicBezTo>
                        <a:pt x="289" y="285"/>
                        <a:pt x="317" y="287"/>
                        <a:pt x="334" y="273"/>
                      </a:cubicBezTo>
                      <a:cubicBezTo>
                        <a:pt x="352" y="260"/>
                        <a:pt x="340" y="251"/>
                        <a:pt x="324" y="243"/>
                      </a:cubicBezTo>
                      <a:cubicBezTo>
                        <a:pt x="308" y="235"/>
                        <a:pt x="280" y="209"/>
                        <a:pt x="273" y="207"/>
                      </a:cubicBezTo>
                      <a:cubicBezTo>
                        <a:pt x="266" y="204"/>
                        <a:pt x="244" y="188"/>
                        <a:pt x="236" y="229"/>
                      </a:cubicBezTo>
                      <a:cubicBezTo>
                        <a:pt x="236" y="229"/>
                        <a:pt x="242" y="240"/>
                        <a:pt x="252" y="232"/>
                      </a:cubicBezTo>
                      <a:cubicBezTo>
                        <a:pt x="252" y="232"/>
                        <a:pt x="277" y="213"/>
                        <a:pt x="277" y="237"/>
                      </a:cubicBezTo>
                      <a:cubicBezTo>
                        <a:pt x="277" y="261"/>
                        <a:pt x="233" y="299"/>
                        <a:pt x="229" y="300"/>
                      </a:cubicBezTo>
                      <a:cubicBezTo>
                        <a:pt x="225" y="301"/>
                        <a:pt x="218" y="392"/>
                        <a:pt x="218" y="392"/>
                      </a:cubicBezTo>
                      <a:cubicBezTo>
                        <a:pt x="218" y="392"/>
                        <a:pt x="210" y="479"/>
                        <a:pt x="173" y="405"/>
                      </a:cubicBezTo>
                      <a:cubicBezTo>
                        <a:pt x="172" y="357"/>
                        <a:pt x="172" y="357"/>
                        <a:pt x="172" y="357"/>
                      </a:cubicBezTo>
                      <a:cubicBezTo>
                        <a:pt x="172" y="357"/>
                        <a:pt x="178" y="329"/>
                        <a:pt x="149" y="349"/>
                      </a:cubicBezTo>
                      <a:cubicBezTo>
                        <a:pt x="120" y="369"/>
                        <a:pt x="88" y="400"/>
                        <a:pt x="60" y="375"/>
                      </a:cubicBezTo>
                      <a:cubicBezTo>
                        <a:pt x="32" y="349"/>
                        <a:pt x="54" y="339"/>
                        <a:pt x="61" y="331"/>
                      </a:cubicBezTo>
                      <a:cubicBezTo>
                        <a:pt x="68" y="323"/>
                        <a:pt x="132" y="256"/>
                        <a:pt x="132" y="256"/>
                      </a:cubicBezTo>
                      <a:cubicBezTo>
                        <a:pt x="132" y="256"/>
                        <a:pt x="148" y="243"/>
                        <a:pt x="164" y="256"/>
                      </a:cubicBezTo>
                      <a:cubicBezTo>
                        <a:pt x="180" y="269"/>
                        <a:pt x="162" y="285"/>
                        <a:pt x="158" y="285"/>
                      </a:cubicBezTo>
                      <a:cubicBezTo>
                        <a:pt x="154" y="285"/>
                        <a:pt x="140" y="297"/>
                        <a:pt x="140" y="297"/>
                      </a:cubicBezTo>
                      <a:cubicBezTo>
                        <a:pt x="140" y="297"/>
                        <a:pt x="127" y="315"/>
                        <a:pt x="149" y="303"/>
                      </a:cubicBezTo>
                      <a:cubicBezTo>
                        <a:pt x="171" y="290"/>
                        <a:pt x="186" y="271"/>
                        <a:pt x="186" y="271"/>
                      </a:cubicBezTo>
                      <a:cubicBezTo>
                        <a:pt x="186" y="271"/>
                        <a:pt x="191" y="251"/>
                        <a:pt x="190" y="243"/>
                      </a:cubicBezTo>
                      <a:cubicBezTo>
                        <a:pt x="190" y="236"/>
                        <a:pt x="194" y="215"/>
                        <a:pt x="171" y="223"/>
                      </a:cubicBezTo>
                      <a:cubicBezTo>
                        <a:pt x="148" y="232"/>
                        <a:pt x="102" y="230"/>
                        <a:pt x="74" y="250"/>
                      </a:cubicBezTo>
                      <a:cubicBezTo>
                        <a:pt x="46" y="270"/>
                        <a:pt x="44" y="267"/>
                        <a:pt x="40" y="271"/>
                      </a:cubicBezTo>
                      <a:cubicBezTo>
                        <a:pt x="37" y="276"/>
                        <a:pt x="19" y="277"/>
                        <a:pt x="12" y="265"/>
                      </a:cubicBezTo>
                      <a:cubicBezTo>
                        <a:pt x="4" y="253"/>
                        <a:pt x="0" y="224"/>
                        <a:pt x="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9" name="Freeform 73"/>
                <p:cNvSpPr>
                  <a:spLocks/>
                </p:cNvSpPr>
                <p:nvPr/>
              </p:nvSpPr>
              <p:spPr bwMode="auto">
                <a:xfrm>
                  <a:off x="8037513" y="1895476"/>
                  <a:ext cx="500063" cy="747713"/>
                </a:xfrm>
                <a:custGeom>
                  <a:avLst/>
                  <a:gdLst>
                    <a:gd name="T0" fmla="*/ 0 w 326"/>
                    <a:gd name="T1" fmla="*/ 144 h 486"/>
                    <a:gd name="T2" fmla="*/ 90 w 326"/>
                    <a:gd name="T3" fmla="*/ 142 h 486"/>
                    <a:gd name="T4" fmla="*/ 160 w 326"/>
                    <a:gd name="T5" fmla="*/ 122 h 486"/>
                    <a:gd name="T6" fmla="*/ 214 w 326"/>
                    <a:gd name="T7" fmla="*/ 80 h 486"/>
                    <a:gd name="T8" fmla="*/ 288 w 326"/>
                    <a:gd name="T9" fmla="*/ 0 h 486"/>
                    <a:gd name="T10" fmla="*/ 294 w 326"/>
                    <a:gd name="T11" fmla="*/ 30 h 486"/>
                    <a:gd name="T12" fmla="*/ 258 w 326"/>
                    <a:gd name="T13" fmla="*/ 84 h 486"/>
                    <a:gd name="T14" fmla="*/ 282 w 326"/>
                    <a:gd name="T15" fmla="*/ 92 h 486"/>
                    <a:gd name="T16" fmla="*/ 236 w 326"/>
                    <a:gd name="T17" fmla="*/ 130 h 486"/>
                    <a:gd name="T18" fmla="*/ 224 w 326"/>
                    <a:gd name="T19" fmla="*/ 178 h 486"/>
                    <a:gd name="T20" fmla="*/ 258 w 326"/>
                    <a:gd name="T21" fmla="*/ 188 h 486"/>
                    <a:gd name="T22" fmla="*/ 264 w 326"/>
                    <a:gd name="T23" fmla="*/ 218 h 486"/>
                    <a:gd name="T24" fmla="*/ 212 w 326"/>
                    <a:gd name="T25" fmla="*/ 270 h 486"/>
                    <a:gd name="T26" fmla="*/ 202 w 326"/>
                    <a:gd name="T27" fmla="*/ 468 h 486"/>
                    <a:gd name="T28" fmla="*/ 162 w 326"/>
                    <a:gd name="T29" fmla="*/ 470 h 486"/>
                    <a:gd name="T30" fmla="*/ 108 w 326"/>
                    <a:gd name="T31" fmla="*/ 386 h 486"/>
                    <a:gd name="T32" fmla="*/ 72 w 326"/>
                    <a:gd name="T33" fmla="*/ 326 h 486"/>
                    <a:gd name="T34" fmla="*/ 177 w 326"/>
                    <a:gd name="T35" fmla="*/ 219 h 486"/>
                    <a:gd name="T36" fmla="*/ 194 w 326"/>
                    <a:gd name="T37" fmla="*/ 145 h 486"/>
                    <a:gd name="T38" fmla="*/ 118 w 326"/>
                    <a:gd name="T39" fmla="*/ 159 h 486"/>
                    <a:gd name="T40" fmla="*/ 0 w 326"/>
                    <a:gd name="T41" fmla="*/ 14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6" h="486">
                      <a:moveTo>
                        <a:pt x="0" y="144"/>
                      </a:moveTo>
                      <a:cubicBezTo>
                        <a:pt x="0" y="144"/>
                        <a:pt x="60" y="152"/>
                        <a:pt x="90" y="142"/>
                      </a:cubicBezTo>
                      <a:cubicBezTo>
                        <a:pt x="120" y="132"/>
                        <a:pt x="136" y="124"/>
                        <a:pt x="160" y="122"/>
                      </a:cubicBezTo>
                      <a:cubicBezTo>
                        <a:pt x="184" y="120"/>
                        <a:pt x="196" y="114"/>
                        <a:pt x="214" y="80"/>
                      </a:cubicBezTo>
                      <a:cubicBezTo>
                        <a:pt x="232" y="46"/>
                        <a:pt x="250" y="0"/>
                        <a:pt x="288" y="0"/>
                      </a:cubicBezTo>
                      <a:cubicBezTo>
                        <a:pt x="326" y="0"/>
                        <a:pt x="314" y="26"/>
                        <a:pt x="294" y="30"/>
                      </a:cubicBezTo>
                      <a:cubicBezTo>
                        <a:pt x="274" y="34"/>
                        <a:pt x="256" y="68"/>
                        <a:pt x="258" y="84"/>
                      </a:cubicBezTo>
                      <a:cubicBezTo>
                        <a:pt x="260" y="100"/>
                        <a:pt x="288" y="86"/>
                        <a:pt x="282" y="92"/>
                      </a:cubicBezTo>
                      <a:cubicBezTo>
                        <a:pt x="276" y="98"/>
                        <a:pt x="252" y="118"/>
                        <a:pt x="236" y="130"/>
                      </a:cubicBezTo>
                      <a:cubicBezTo>
                        <a:pt x="220" y="142"/>
                        <a:pt x="224" y="178"/>
                        <a:pt x="224" y="178"/>
                      </a:cubicBezTo>
                      <a:cubicBezTo>
                        <a:pt x="224" y="178"/>
                        <a:pt x="256" y="174"/>
                        <a:pt x="258" y="188"/>
                      </a:cubicBezTo>
                      <a:cubicBezTo>
                        <a:pt x="260" y="202"/>
                        <a:pt x="264" y="218"/>
                        <a:pt x="264" y="218"/>
                      </a:cubicBezTo>
                      <a:cubicBezTo>
                        <a:pt x="264" y="218"/>
                        <a:pt x="218" y="246"/>
                        <a:pt x="212" y="270"/>
                      </a:cubicBezTo>
                      <a:cubicBezTo>
                        <a:pt x="206" y="294"/>
                        <a:pt x="202" y="468"/>
                        <a:pt x="202" y="468"/>
                      </a:cubicBezTo>
                      <a:cubicBezTo>
                        <a:pt x="202" y="468"/>
                        <a:pt x="184" y="486"/>
                        <a:pt x="162" y="470"/>
                      </a:cubicBezTo>
                      <a:cubicBezTo>
                        <a:pt x="140" y="454"/>
                        <a:pt x="108" y="386"/>
                        <a:pt x="108" y="386"/>
                      </a:cubicBezTo>
                      <a:cubicBezTo>
                        <a:pt x="108" y="386"/>
                        <a:pt x="36" y="377"/>
                        <a:pt x="72" y="326"/>
                      </a:cubicBezTo>
                      <a:cubicBezTo>
                        <a:pt x="72" y="326"/>
                        <a:pt x="170" y="227"/>
                        <a:pt x="177" y="219"/>
                      </a:cubicBezTo>
                      <a:cubicBezTo>
                        <a:pt x="183" y="211"/>
                        <a:pt x="194" y="151"/>
                        <a:pt x="194" y="145"/>
                      </a:cubicBezTo>
                      <a:cubicBezTo>
                        <a:pt x="194" y="145"/>
                        <a:pt x="151" y="139"/>
                        <a:pt x="118" y="159"/>
                      </a:cubicBezTo>
                      <a:cubicBezTo>
                        <a:pt x="85" y="179"/>
                        <a:pt x="35" y="177"/>
                        <a:pt x="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" name="Freeform 74"/>
                <p:cNvSpPr>
                  <a:spLocks/>
                </p:cNvSpPr>
                <p:nvPr/>
              </p:nvSpPr>
              <p:spPr bwMode="auto">
                <a:xfrm>
                  <a:off x="8229601" y="2335213"/>
                  <a:ext cx="82550" cy="207963"/>
                </a:xfrm>
                <a:custGeom>
                  <a:avLst/>
                  <a:gdLst>
                    <a:gd name="T0" fmla="*/ 53 w 54"/>
                    <a:gd name="T1" fmla="*/ 0 h 135"/>
                    <a:gd name="T2" fmla="*/ 49 w 54"/>
                    <a:gd name="T3" fmla="*/ 123 h 135"/>
                    <a:gd name="T4" fmla="*/ 21 w 54"/>
                    <a:gd name="T5" fmla="*/ 120 h 135"/>
                    <a:gd name="T6" fmla="*/ 0 w 54"/>
                    <a:gd name="T7" fmla="*/ 85 h 135"/>
                    <a:gd name="T8" fmla="*/ 53 w 54"/>
                    <a:gd name="T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135">
                      <a:moveTo>
                        <a:pt x="53" y="0"/>
                      </a:moveTo>
                      <a:cubicBezTo>
                        <a:pt x="53" y="0"/>
                        <a:pt x="54" y="111"/>
                        <a:pt x="49" y="123"/>
                      </a:cubicBezTo>
                      <a:cubicBezTo>
                        <a:pt x="44" y="135"/>
                        <a:pt x="32" y="135"/>
                        <a:pt x="21" y="120"/>
                      </a:cubicBezTo>
                      <a:cubicBezTo>
                        <a:pt x="10" y="105"/>
                        <a:pt x="0" y="89"/>
                        <a:pt x="0" y="85"/>
                      </a:cubicBezTo>
                      <a:cubicBezTo>
                        <a:pt x="0" y="81"/>
                        <a:pt x="36" y="4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Freeform 75"/>
                <p:cNvSpPr>
                  <a:spLocks noEditPoints="1"/>
                </p:cNvSpPr>
                <p:nvPr/>
              </p:nvSpPr>
              <p:spPr bwMode="auto">
                <a:xfrm>
                  <a:off x="8435976" y="1885951"/>
                  <a:ext cx="563563" cy="654050"/>
                </a:xfrm>
                <a:custGeom>
                  <a:avLst/>
                  <a:gdLst>
                    <a:gd name="T0" fmla="*/ 291 w 367"/>
                    <a:gd name="T1" fmla="*/ 336 h 425"/>
                    <a:gd name="T2" fmla="*/ 208 w 367"/>
                    <a:gd name="T3" fmla="*/ 303 h 425"/>
                    <a:gd name="T4" fmla="*/ 214 w 367"/>
                    <a:gd name="T5" fmla="*/ 229 h 425"/>
                    <a:gd name="T6" fmla="*/ 155 w 367"/>
                    <a:gd name="T7" fmla="*/ 180 h 425"/>
                    <a:gd name="T8" fmla="*/ 180 w 367"/>
                    <a:gd name="T9" fmla="*/ 141 h 425"/>
                    <a:gd name="T10" fmla="*/ 240 w 367"/>
                    <a:gd name="T11" fmla="*/ 100 h 425"/>
                    <a:gd name="T12" fmla="*/ 174 w 367"/>
                    <a:gd name="T13" fmla="*/ 69 h 425"/>
                    <a:gd name="T14" fmla="*/ 180 w 367"/>
                    <a:gd name="T15" fmla="*/ 37 h 425"/>
                    <a:gd name="T16" fmla="*/ 134 w 367"/>
                    <a:gd name="T17" fmla="*/ 0 h 425"/>
                    <a:gd name="T18" fmla="*/ 124 w 367"/>
                    <a:gd name="T19" fmla="*/ 91 h 425"/>
                    <a:gd name="T20" fmla="*/ 50 w 367"/>
                    <a:gd name="T21" fmla="*/ 135 h 425"/>
                    <a:gd name="T22" fmla="*/ 38 w 367"/>
                    <a:gd name="T23" fmla="*/ 164 h 425"/>
                    <a:gd name="T24" fmla="*/ 88 w 367"/>
                    <a:gd name="T25" fmla="*/ 172 h 425"/>
                    <a:gd name="T26" fmla="*/ 106 w 367"/>
                    <a:gd name="T27" fmla="*/ 183 h 425"/>
                    <a:gd name="T28" fmla="*/ 92 w 367"/>
                    <a:gd name="T29" fmla="*/ 212 h 425"/>
                    <a:gd name="T30" fmla="*/ 72 w 367"/>
                    <a:gd name="T31" fmla="*/ 223 h 425"/>
                    <a:gd name="T32" fmla="*/ 27 w 367"/>
                    <a:gd name="T33" fmla="*/ 189 h 425"/>
                    <a:gd name="T34" fmla="*/ 24 w 367"/>
                    <a:gd name="T35" fmla="*/ 233 h 425"/>
                    <a:gd name="T36" fmla="*/ 18 w 367"/>
                    <a:gd name="T37" fmla="*/ 256 h 425"/>
                    <a:gd name="T38" fmla="*/ 36 w 367"/>
                    <a:gd name="T39" fmla="*/ 245 h 425"/>
                    <a:gd name="T40" fmla="*/ 111 w 367"/>
                    <a:gd name="T41" fmla="*/ 293 h 425"/>
                    <a:gd name="T42" fmla="*/ 110 w 367"/>
                    <a:gd name="T43" fmla="*/ 336 h 425"/>
                    <a:gd name="T44" fmla="*/ 39 w 367"/>
                    <a:gd name="T45" fmla="*/ 339 h 425"/>
                    <a:gd name="T46" fmla="*/ 0 w 367"/>
                    <a:gd name="T47" fmla="*/ 315 h 425"/>
                    <a:gd name="T48" fmla="*/ 118 w 367"/>
                    <a:gd name="T49" fmla="*/ 395 h 425"/>
                    <a:gd name="T50" fmla="*/ 203 w 367"/>
                    <a:gd name="T51" fmla="*/ 352 h 425"/>
                    <a:gd name="T52" fmla="*/ 311 w 367"/>
                    <a:gd name="T53" fmla="*/ 403 h 425"/>
                    <a:gd name="T54" fmla="*/ 347 w 367"/>
                    <a:gd name="T55" fmla="*/ 404 h 425"/>
                    <a:gd name="T56" fmla="*/ 291 w 367"/>
                    <a:gd name="T57" fmla="*/ 336 h 425"/>
                    <a:gd name="T58" fmla="*/ 150 w 367"/>
                    <a:gd name="T59" fmla="*/ 272 h 425"/>
                    <a:gd name="T60" fmla="*/ 131 w 367"/>
                    <a:gd name="T61" fmla="*/ 248 h 425"/>
                    <a:gd name="T62" fmla="*/ 172 w 367"/>
                    <a:gd name="T63" fmla="*/ 251 h 425"/>
                    <a:gd name="T64" fmla="*/ 150 w 367"/>
                    <a:gd name="T65" fmla="*/ 27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425">
                      <a:moveTo>
                        <a:pt x="291" y="336"/>
                      </a:moveTo>
                      <a:cubicBezTo>
                        <a:pt x="252" y="312"/>
                        <a:pt x="206" y="311"/>
                        <a:pt x="208" y="303"/>
                      </a:cubicBezTo>
                      <a:cubicBezTo>
                        <a:pt x="211" y="295"/>
                        <a:pt x="223" y="259"/>
                        <a:pt x="214" y="229"/>
                      </a:cubicBezTo>
                      <a:cubicBezTo>
                        <a:pt x="204" y="200"/>
                        <a:pt x="155" y="180"/>
                        <a:pt x="155" y="180"/>
                      </a:cubicBezTo>
                      <a:cubicBezTo>
                        <a:pt x="155" y="180"/>
                        <a:pt x="158" y="155"/>
                        <a:pt x="180" y="141"/>
                      </a:cubicBezTo>
                      <a:cubicBezTo>
                        <a:pt x="203" y="128"/>
                        <a:pt x="242" y="123"/>
                        <a:pt x="240" y="100"/>
                      </a:cubicBezTo>
                      <a:cubicBezTo>
                        <a:pt x="239" y="77"/>
                        <a:pt x="175" y="73"/>
                        <a:pt x="174" y="69"/>
                      </a:cubicBezTo>
                      <a:cubicBezTo>
                        <a:pt x="172" y="65"/>
                        <a:pt x="179" y="60"/>
                        <a:pt x="180" y="37"/>
                      </a:cubicBezTo>
                      <a:cubicBezTo>
                        <a:pt x="182" y="15"/>
                        <a:pt x="134" y="0"/>
                        <a:pt x="134" y="0"/>
                      </a:cubicBezTo>
                      <a:cubicBezTo>
                        <a:pt x="134" y="0"/>
                        <a:pt x="135" y="76"/>
                        <a:pt x="124" y="91"/>
                      </a:cubicBezTo>
                      <a:cubicBezTo>
                        <a:pt x="114" y="105"/>
                        <a:pt x="87" y="125"/>
                        <a:pt x="50" y="135"/>
                      </a:cubicBezTo>
                      <a:cubicBezTo>
                        <a:pt x="12" y="144"/>
                        <a:pt x="31" y="156"/>
                        <a:pt x="38" y="164"/>
                      </a:cubicBezTo>
                      <a:cubicBezTo>
                        <a:pt x="44" y="172"/>
                        <a:pt x="80" y="183"/>
                        <a:pt x="88" y="172"/>
                      </a:cubicBezTo>
                      <a:cubicBezTo>
                        <a:pt x="96" y="161"/>
                        <a:pt x="107" y="176"/>
                        <a:pt x="106" y="183"/>
                      </a:cubicBezTo>
                      <a:cubicBezTo>
                        <a:pt x="104" y="189"/>
                        <a:pt x="91" y="201"/>
                        <a:pt x="92" y="212"/>
                      </a:cubicBezTo>
                      <a:cubicBezTo>
                        <a:pt x="94" y="223"/>
                        <a:pt x="99" y="256"/>
                        <a:pt x="72" y="223"/>
                      </a:cubicBezTo>
                      <a:cubicBezTo>
                        <a:pt x="46" y="189"/>
                        <a:pt x="27" y="189"/>
                        <a:pt x="27" y="189"/>
                      </a:cubicBezTo>
                      <a:cubicBezTo>
                        <a:pt x="27" y="189"/>
                        <a:pt x="24" y="225"/>
                        <a:pt x="24" y="233"/>
                      </a:cubicBezTo>
                      <a:cubicBezTo>
                        <a:pt x="24" y="241"/>
                        <a:pt x="18" y="256"/>
                        <a:pt x="18" y="256"/>
                      </a:cubicBezTo>
                      <a:cubicBezTo>
                        <a:pt x="24" y="247"/>
                        <a:pt x="36" y="245"/>
                        <a:pt x="36" y="245"/>
                      </a:cubicBezTo>
                      <a:cubicBezTo>
                        <a:pt x="36" y="245"/>
                        <a:pt x="79" y="265"/>
                        <a:pt x="111" y="293"/>
                      </a:cubicBezTo>
                      <a:cubicBezTo>
                        <a:pt x="143" y="321"/>
                        <a:pt x="110" y="336"/>
                        <a:pt x="110" y="336"/>
                      </a:cubicBezTo>
                      <a:cubicBezTo>
                        <a:pt x="110" y="336"/>
                        <a:pt x="63" y="348"/>
                        <a:pt x="39" y="339"/>
                      </a:cubicBezTo>
                      <a:cubicBezTo>
                        <a:pt x="15" y="329"/>
                        <a:pt x="0" y="315"/>
                        <a:pt x="0" y="315"/>
                      </a:cubicBezTo>
                      <a:cubicBezTo>
                        <a:pt x="19" y="387"/>
                        <a:pt x="103" y="399"/>
                        <a:pt x="118" y="395"/>
                      </a:cubicBezTo>
                      <a:cubicBezTo>
                        <a:pt x="132" y="391"/>
                        <a:pt x="187" y="336"/>
                        <a:pt x="203" y="352"/>
                      </a:cubicBezTo>
                      <a:cubicBezTo>
                        <a:pt x="219" y="368"/>
                        <a:pt x="311" y="403"/>
                        <a:pt x="311" y="403"/>
                      </a:cubicBezTo>
                      <a:cubicBezTo>
                        <a:pt x="311" y="403"/>
                        <a:pt x="339" y="425"/>
                        <a:pt x="347" y="404"/>
                      </a:cubicBezTo>
                      <a:cubicBezTo>
                        <a:pt x="367" y="371"/>
                        <a:pt x="291" y="336"/>
                        <a:pt x="291" y="336"/>
                      </a:cubicBezTo>
                      <a:close/>
                      <a:moveTo>
                        <a:pt x="150" y="272"/>
                      </a:moveTo>
                      <a:cubicBezTo>
                        <a:pt x="142" y="269"/>
                        <a:pt x="131" y="255"/>
                        <a:pt x="131" y="248"/>
                      </a:cubicBezTo>
                      <a:cubicBezTo>
                        <a:pt x="131" y="248"/>
                        <a:pt x="171" y="228"/>
                        <a:pt x="172" y="251"/>
                      </a:cubicBezTo>
                      <a:cubicBezTo>
                        <a:pt x="174" y="273"/>
                        <a:pt x="158" y="275"/>
                        <a:pt x="150" y="2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Freeform 76"/>
                <p:cNvSpPr>
                  <a:spLocks/>
                </p:cNvSpPr>
                <p:nvPr/>
              </p:nvSpPr>
              <p:spPr bwMode="auto">
                <a:xfrm>
                  <a:off x="9091613" y="1884363"/>
                  <a:ext cx="712788" cy="741363"/>
                </a:xfrm>
                <a:custGeom>
                  <a:avLst/>
                  <a:gdLst>
                    <a:gd name="T0" fmla="*/ 32 w 464"/>
                    <a:gd name="T1" fmla="*/ 177 h 481"/>
                    <a:gd name="T2" fmla="*/ 87 w 464"/>
                    <a:gd name="T3" fmla="*/ 174 h 481"/>
                    <a:gd name="T4" fmla="*/ 149 w 464"/>
                    <a:gd name="T5" fmla="*/ 150 h 481"/>
                    <a:gd name="T6" fmla="*/ 175 w 464"/>
                    <a:gd name="T7" fmla="*/ 84 h 481"/>
                    <a:gd name="T8" fmla="*/ 181 w 464"/>
                    <a:gd name="T9" fmla="*/ 40 h 481"/>
                    <a:gd name="T10" fmla="*/ 153 w 464"/>
                    <a:gd name="T11" fmla="*/ 12 h 481"/>
                    <a:gd name="T12" fmla="*/ 209 w 464"/>
                    <a:gd name="T13" fmla="*/ 16 h 481"/>
                    <a:gd name="T14" fmla="*/ 240 w 464"/>
                    <a:gd name="T15" fmla="*/ 89 h 481"/>
                    <a:gd name="T16" fmla="*/ 231 w 464"/>
                    <a:gd name="T17" fmla="*/ 133 h 481"/>
                    <a:gd name="T18" fmla="*/ 327 w 464"/>
                    <a:gd name="T19" fmla="*/ 152 h 481"/>
                    <a:gd name="T20" fmla="*/ 317 w 464"/>
                    <a:gd name="T21" fmla="*/ 206 h 481"/>
                    <a:gd name="T22" fmla="*/ 260 w 464"/>
                    <a:gd name="T23" fmla="*/ 216 h 481"/>
                    <a:gd name="T24" fmla="*/ 253 w 464"/>
                    <a:gd name="T25" fmla="*/ 264 h 481"/>
                    <a:gd name="T26" fmla="*/ 364 w 464"/>
                    <a:gd name="T27" fmla="*/ 325 h 481"/>
                    <a:gd name="T28" fmla="*/ 453 w 464"/>
                    <a:gd name="T29" fmla="*/ 382 h 481"/>
                    <a:gd name="T30" fmla="*/ 347 w 464"/>
                    <a:gd name="T31" fmla="*/ 381 h 481"/>
                    <a:gd name="T32" fmla="*/ 203 w 464"/>
                    <a:gd name="T33" fmla="*/ 296 h 481"/>
                    <a:gd name="T34" fmla="*/ 169 w 464"/>
                    <a:gd name="T35" fmla="*/ 432 h 481"/>
                    <a:gd name="T36" fmla="*/ 32 w 464"/>
                    <a:gd name="T37" fmla="*/ 425 h 481"/>
                    <a:gd name="T38" fmla="*/ 24 w 464"/>
                    <a:gd name="T39" fmla="*/ 332 h 481"/>
                    <a:gd name="T40" fmla="*/ 113 w 464"/>
                    <a:gd name="T41" fmla="*/ 317 h 481"/>
                    <a:gd name="T42" fmla="*/ 124 w 464"/>
                    <a:gd name="T43" fmla="*/ 256 h 481"/>
                    <a:gd name="T44" fmla="*/ 32 w 464"/>
                    <a:gd name="T45" fmla="*/ 177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481">
                      <a:moveTo>
                        <a:pt x="32" y="177"/>
                      </a:moveTo>
                      <a:cubicBezTo>
                        <a:pt x="32" y="177"/>
                        <a:pt x="75" y="181"/>
                        <a:pt x="87" y="174"/>
                      </a:cubicBezTo>
                      <a:cubicBezTo>
                        <a:pt x="99" y="168"/>
                        <a:pt x="143" y="154"/>
                        <a:pt x="149" y="150"/>
                      </a:cubicBezTo>
                      <a:cubicBezTo>
                        <a:pt x="156" y="146"/>
                        <a:pt x="175" y="96"/>
                        <a:pt x="175" y="84"/>
                      </a:cubicBezTo>
                      <a:cubicBezTo>
                        <a:pt x="175" y="72"/>
                        <a:pt x="189" y="53"/>
                        <a:pt x="181" y="40"/>
                      </a:cubicBezTo>
                      <a:cubicBezTo>
                        <a:pt x="173" y="26"/>
                        <a:pt x="153" y="12"/>
                        <a:pt x="153" y="12"/>
                      </a:cubicBezTo>
                      <a:cubicBezTo>
                        <a:pt x="153" y="12"/>
                        <a:pt x="181" y="0"/>
                        <a:pt x="209" y="16"/>
                      </a:cubicBezTo>
                      <a:cubicBezTo>
                        <a:pt x="237" y="32"/>
                        <a:pt x="244" y="65"/>
                        <a:pt x="240" y="89"/>
                      </a:cubicBezTo>
                      <a:cubicBezTo>
                        <a:pt x="236" y="113"/>
                        <a:pt x="231" y="133"/>
                        <a:pt x="231" y="133"/>
                      </a:cubicBezTo>
                      <a:cubicBezTo>
                        <a:pt x="231" y="133"/>
                        <a:pt x="297" y="113"/>
                        <a:pt x="327" y="152"/>
                      </a:cubicBezTo>
                      <a:cubicBezTo>
                        <a:pt x="356" y="190"/>
                        <a:pt x="341" y="206"/>
                        <a:pt x="317" y="206"/>
                      </a:cubicBezTo>
                      <a:cubicBezTo>
                        <a:pt x="293" y="206"/>
                        <a:pt x="268" y="214"/>
                        <a:pt x="260" y="216"/>
                      </a:cubicBezTo>
                      <a:cubicBezTo>
                        <a:pt x="252" y="217"/>
                        <a:pt x="209" y="230"/>
                        <a:pt x="253" y="264"/>
                      </a:cubicBezTo>
                      <a:cubicBezTo>
                        <a:pt x="297" y="297"/>
                        <a:pt x="336" y="318"/>
                        <a:pt x="364" y="325"/>
                      </a:cubicBezTo>
                      <a:cubicBezTo>
                        <a:pt x="392" y="332"/>
                        <a:pt x="464" y="344"/>
                        <a:pt x="453" y="382"/>
                      </a:cubicBezTo>
                      <a:cubicBezTo>
                        <a:pt x="443" y="421"/>
                        <a:pt x="383" y="400"/>
                        <a:pt x="347" y="381"/>
                      </a:cubicBezTo>
                      <a:cubicBezTo>
                        <a:pt x="311" y="362"/>
                        <a:pt x="213" y="301"/>
                        <a:pt x="203" y="296"/>
                      </a:cubicBezTo>
                      <a:cubicBezTo>
                        <a:pt x="203" y="296"/>
                        <a:pt x="193" y="404"/>
                        <a:pt x="169" y="432"/>
                      </a:cubicBezTo>
                      <a:cubicBezTo>
                        <a:pt x="145" y="460"/>
                        <a:pt x="69" y="481"/>
                        <a:pt x="32" y="425"/>
                      </a:cubicBezTo>
                      <a:cubicBezTo>
                        <a:pt x="0" y="357"/>
                        <a:pt x="24" y="332"/>
                        <a:pt x="24" y="332"/>
                      </a:cubicBezTo>
                      <a:cubicBezTo>
                        <a:pt x="24" y="332"/>
                        <a:pt x="100" y="354"/>
                        <a:pt x="113" y="317"/>
                      </a:cubicBezTo>
                      <a:cubicBezTo>
                        <a:pt x="127" y="280"/>
                        <a:pt x="124" y="256"/>
                        <a:pt x="124" y="256"/>
                      </a:cubicBezTo>
                      <a:cubicBezTo>
                        <a:pt x="124" y="256"/>
                        <a:pt x="65" y="266"/>
                        <a:pt x="3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" name="Freeform 77"/>
                <p:cNvSpPr>
                  <a:spLocks/>
                </p:cNvSpPr>
                <p:nvPr/>
              </p:nvSpPr>
              <p:spPr bwMode="auto">
                <a:xfrm>
                  <a:off x="9883776" y="1816101"/>
                  <a:ext cx="776288" cy="704850"/>
                </a:xfrm>
                <a:custGeom>
                  <a:avLst/>
                  <a:gdLst>
                    <a:gd name="T0" fmla="*/ 78 w 506"/>
                    <a:gd name="T1" fmla="*/ 154 h 457"/>
                    <a:gd name="T2" fmla="*/ 18 w 506"/>
                    <a:gd name="T3" fmla="*/ 372 h 457"/>
                    <a:gd name="T4" fmla="*/ 0 w 506"/>
                    <a:gd name="T5" fmla="*/ 406 h 457"/>
                    <a:gd name="T6" fmla="*/ 42 w 506"/>
                    <a:gd name="T7" fmla="*/ 441 h 457"/>
                    <a:gd name="T8" fmla="*/ 56 w 506"/>
                    <a:gd name="T9" fmla="*/ 416 h 457"/>
                    <a:gd name="T10" fmla="*/ 85 w 506"/>
                    <a:gd name="T11" fmla="*/ 268 h 457"/>
                    <a:gd name="T12" fmla="*/ 274 w 506"/>
                    <a:gd name="T13" fmla="*/ 193 h 457"/>
                    <a:gd name="T14" fmla="*/ 376 w 506"/>
                    <a:gd name="T15" fmla="*/ 193 h 457"/>
                    <a:gd name="T16" fmla="*/ 381 w 506"/>
                    <a:gd name="T17" fmla="*/ 236 h 457"/>
                    <a:gd name="T18" fmla="*/ 425 w 506"/>
                    <a:gd name="T19" fmla="*/ 270 h 457"/>
                    <a:gd name="T20" fmla="*/ 468 w 506"/>
                    <a:gd name="T21" fmla="*/ 196 h 457"/>
                    <a:gd name="T22" fmla="*/ 404 w 506"/>
                    <a:gd name="T23" fmla="*/ 150 h 457"/>
                    <a:gd name="T24" fmla="*/ 296 w 506"/>
                    <a:gd name="T25" fmla="*/ 149 h 457"/>
                    <a:gd name="T26" fmla="*/ 356 w 506"/>
                    <a:gd name="T27" fmla="*/ 57 h 457"/>
                    <a:gd name="T28" fmla="*/ 276 w 506"/>
                    <a:gd name="T29" fmla="*/ 25 h 457"/>
                    <a:gd name="T30" fmla="*/ 242 w 506"/>
                    <a:gd name="T31" fmla="*/ 57 h 457"/>
                    <a:gd name="T32" fmla="*/ 161 w 506"/>
                    <a:gd name="T33" fmla="*/ 82 h 457"/>
                    <a:gd name="T34" fmla="*/ 136 w 506"/>
                    <a:gd name="T35" fmla="*/ 68 h 457"/>
                    <a:gd name="T36" fmla="*/ 142 w 506"/>
                    <a:gd name="T37" fmla="*/ 124 h 457"/>
                    <a:gd name="T38" fmla="*/ 180 w 506"/>
                    <a:gd name="T39" fmla="*/ 113 h 457"/>
                    <a:gd name="T40" fmla="*/ 216 w 506"/>
                    <a:gd name="T41" fmla="*/ 90 h 457"/>
                    <a:gd name="T42" fmla="*/ 257 w 506"/>
                    <a:gd name="T43" fmla="*/ 97 h 457"/>
                    <a:gd name="T44" fmla="*/ 270 w 506"/>
                    <a:gd name="T45" fmla="*/ 52 h 457"/>
                    <a:gd name="T46" fmla="*/ 305 w 506"/>
                    <a:gd name="T47" fmla="*/ 37 h 457"/>
                    <a:gd name="T48" fmla="*/ 281 w 506"/>
                    <a:gd name="T49" fmla="*/ 89 h 457"/>
                    <a:gd name="T50" fmla="*/ 185 w 506"/>
                    <a:gd name="T51" fmla="*/ 190 h 457"/>
                    <a:gd name="T52" fmla="*/ 97 w 506"/>
                    <a:gd name="T53" fmla="*/ 217 h 457"/>
                    <a:gd name="T54" fmla="*/ 78 w 506"/>
                    <a:gd name="T55" fmla="*/ 15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06" h="457">
                      <a:moveTo>
                        <a:pt x="78" y="154"/>
                      </a:moveTo>
                      <a:cubicBezTo>
                        <a:pt x="78" y="154"/>
                        <a:pt x="28" y="345"/>
                        <a:pt x="18" y="372"/>
                      </a:cubicBezTo>
                      <a:cubicBezTo>
                        <a:pt x="9" y="398"/>
                        <a:pt x="0" y="406"/>
                        <a:pt x="0" y="406"/>
                      </a:cubicBezTo>
                      <a:cubicBezTo>
                        <a:pt x="0" y="406"/>
                        <a:pt x="4" y="434"/>
                        <a:pt x="42" y="441"/>
                      </a:cubicBezTo>
                      <a:cubicBezTo>
                        <a:pt x="42" y="441"/>
                        <a:pt x="50" y="457"/>
                        <a:pt x="56" y="416"/>
                      </a:cubicBezTo>
                      <a:cubicBezTo>
                        <a:pt x="61" y="374"/>
                        <a:pt x="78" y="270"/>
                        <a:pt x="85" y="268"/>
                      </a:cubicBezTo>
                      <a:cubicBezTo>
                        <a:pt x="92" y="265"/>
                        <a:pt x="256" y="198"/>
                        <a:pt x="274" y="193"/>
                      </a:cubicBezTo>
                      <a:cubicBezTo>
                        <a:pt x="293" y="188"/>
                        <a:pt x="356" y="181"/>
                        <a:pt x="376" y="193"/>
                      </a:cubicBezTo>
                      <a:cubicBezTo>
                        <a:pt x="396" y="205"/>
                        <a:pt x="394" y="230"/>
                        <a:pt x="381" y="236"/>
                      </a:cubicBezTo>
                      <a:cubicBezTo>
                        <a:pt x="381" y="236"/>
                        <a:pt x="372" y="281"/>
                        <a:pt x="425" y="270"/>
                      </a:cubicBezTo>
                      <a:cubicBezTo>
                        <a:pt x="478" y="260"/>
                        <a:pt x="506" y="241"/>
                        <a:pt x="468" y="196"/>
                      </a:cubicBezTo>
                      <a:cubicBezTo>
                        <a:pt x="429" y="150"/>
                        <a:pt x="404" y="150"/>
                        <a:pt x="404" y="150"/>
                      </a:cubicBezTo>
                      <a:cubicBezTo>
                        <a:pt x="296" y="149"/>
                        <a:pt x="296" y="149"/>
                        <a:pt x="296" y="149"/>
                      </a:cubicBezTo>
                      <a:cubicBezTo>
                        <a:pt x="296" y="149"/>
                        <a:pt x="353" y="84"/>
                        <a:pt x="356" y="57"/>
                      </a:cubicBezTo>
                      <a:cubicBezTo>
                        <a:pt x="358" y="30"/>
                        <a:pt x="321" y="0"/>
                        <a:pt x="276" y="25"/>
                      </a:cubicBezTo>
                      <a:cubicBezTo>
                        <a:pt x="242" y="57"/>
                        <a:pt x="242" y="57"/>
                        <a:pt x="242" y="57"/>
                      </a:cubicBezTo>
                      <a:cubicBezTo>
                        <a:pt x="242" y="57"/>
                        <a:pt x="214" y="36"/>
                        <a:pt x="161" y="82"/>
                      </a:cubicBezTo>
                      <a:cubicBezTo>
                        <a:pt x="161" y="82"/>
                        <a:pt x="138" y="78"/>
                        <a:pt x="136" y="68"/>
                      </a:cubicBezTo>
                      <a:cubicBezTo>
                        <a:pt x="136" y="68"/>
                        <a:pt x="118" y="101"/>
                        <a:pt x="142" y="124"/>
                      </a:cubicBezTo>
                      <a:cubicBezTo>
                        <a:pt x="166" y="146"/>
                        <a:pt x="181" y="132"/>
                        <a:pt x="180" y="113"/>
                      </a:cubicBezTo>
                      <a:cubicBezTo>
                        <a:pt x="178" y="94"/>
                        <a:pt x="202" y="44"/>
                        <a:pt x="216" y="90"/>
                      </a:cubicBezTo>
                      <a:cubicBezTo>
                        <a:pt x="257" y="97"/>
                        <a:pt x="257" y="97"/>
                        <a:pt x="257" y="97"/>
                      </a:cubicBezTo>
                      <a:cubicBezTo>
                        <a:pt x="257" y="97"/>
                        <a:pt x="261" y="60"/>
                        <a:pt x="270" y="52"/>
                      </a:cubicBezTo>
                      <a:cubicBezTo>
                        <a:pt x="280" y="44"/>
                        <a:pt x="297" y="29"/>
                        <a:pt x="305" y="37"/>
                      </a:cubicBezTo>
                      <a:cubicBezTo>
                        <a:pt x="313" y="45"/>
                        <a:pt x="301" y="64"/>
                        <a:pt x="281" y="89"/>
                      </a:cubicBezTo>
                      <a:cubicBezTo>
                        <a:pt x="261" y="114"/>
                        <a:pt x="217" y="174"/>
                        <a:pt x="185" y="190"/>
                      </a:cubicBezTo>
                      <a:cubicBezTo>
                        <a:pt x="153" y="206"/>
                        <a:pt x="97" y="217"/>
                        <a:pt x="97" y="217"/>
                      </a:cubicBezTo>
                      <a:cubicBezTo>
                        <a:pt x="97" y="217"/>
                        <a:pt x="121" y="166"/>
                        <a:pt x="78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4" name="Freeform 78"/>
                <p:cNvSpPr>
                  <a:spLocks/>
                </p:cNvSpPr>
                <p:nvPr/>
              </p:nvSpPr>
              <p:spPr bwMode="auto">
                <a:xfrm>
                  <a:off x="10123488" y="2149476"/>
                  <a:ext cx="433388" cy="592138"/>
                </a:xfrm>
                <a:custGeom>
                  <a:avLst/>
                  <a:gdLst>
                    <a:gd name="T0" fmla="*/ 2 w 282"/>
                    <a:gd name="T1" fmla="*/ 54 h 384"/>
                    <a:gd name="T2" fmla="*/ 17 w 282"/>
                    <a:gd name="T3" fmla="*/ 57 h 384"/>
                    <a:gd name="T4" fmla="*/ 52 w 282"/>
                    <a:gd name="T5" fmla="*/ 46 h 384"/>
                    <a:gd name="T6" fmla="*/ 128 w 282"/>
                    <a:gd name="T7" fmla="*/ 16 h 384"/>
                    <a:gd name="T8" fmla="*/ 198 w 282"/>
                    <a:gd name="T9" fmla="*/ 29 h 384"/>
                    <a:gd name="T10" fmla="*/ 174 w 282"/>
                    <a:gd name="T11" fmla="*/ 85 h 384"/>
                    <a:gd name="T12" fmla="*/ 174 w 282"/>
                    <a:gd name="T13" fmla="*/ 106 h 384"/>
                    <a:gd name="T14" fmla="*/ 263 w 282"/>
                    <a:gd name="T15" fmla="*/ 118 h 384"/>
                    <a:gd name="T16" fmla="*/ 266 w 282"/>
                    <a:gd name="T17" fmla="*/ 168 h 384"/>
                    <a:gd name="T18" fmla="*/ 195 w 282"/>
                    <a:gd name="T19" fmla="*/ 168 h 384"/>
                    <a:gd name="T20" fmla="*/ 181 w 282"/>
                    <a:gd name="T21" fmla="*/ 185 h 384"/>
                    <a:gd name="T22" fmla="*/ 137 w 282"/>
                    <a:gd name="T23" fmla="*/ 365 h 384"/>
                    <a:gd name="T24" fmla="*/ 19 w 282"/>
                    <a:gd name="T25" fmla="*/ 239 h 384"/>
                    <a:gd name="T26" fmla="*/ 116 w 282"/>
                    <a:gd name="T27" fmla="*/ 279 h 384"/>
                    <a:gd name="T28" fmla="*/ 137 w 282"/>
                    <a:gd name="T29" fmla="*/ 181 h 384"/>
                    <a:gd name="T30" fmla="*/ 49 w 282"/>
                    <a:gd name="T31" fmla="*/ 210 h 384"/>
                    <a:gd name="T32" fmla="*/ 0 w 282"/>
                    <a:gd name="T33" fmla="*/ 152 h 384"/>
                    <a:gd name="T34" fmla="*/ 39 w 282"/>
                    <a:gd name="T35" fmla="*/ 136 h 384"/>
                    <a:gd name="T36" fmla="*/ 91 w 282"/>
                    <a:gd name="T37" fmla="*/ 130 h 384"/>
                    <a:gd name="T38" fmla="*/ 110 w 282"/>
                    <a:gd name="T39" fmla="*/ 122 h 384"/>
                    <a:gd name="T40" fmla="*/ 114 w 282"/>
                    <a:gd name="T41" fmla="*/ 84 h 384"/>
                    <a:gd name="T42" fmla="*/ 105 w 282"/>
                    <a:gd name="T43" fmla="*/ 55 h 384"/>
                    <a:gd name="T44" fmla="*/ 40 w 282"/>
                    <a:gd name="T45" fmla="*/ 97 h 384"/>
                    <a:gd name="T46" fmla="*/ 2 w 282"/>
                    <a:gd name="T47" fmla="*/ 5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384">
                      <a:moveTo>
                        <a:pt x="2" y="54"/>
                      </a:moveTo>
                      <a:cubicBezTo>
                        <a:pt x="2" y="54"/>
                        <a:pt x="9" y="52"/>
                        <a:pt x="17" y="57"/>
                      </a:cubicBezTo>
                      <a:cubicBezTo>
                        <a:pt x="25" y="62"/>
                        <a:pt x="44" y="53"/>
                        <a:pt x="52" y="46"/>
                      </a:cubicBezTo>
                      <a:cubicBezTo>
                        <a:pt x="60" y="40"/>
                        <a:pt x="113" y="20"/>
                        <a:pt x="128" y="16"/>
                      </a:cubicBezTo>
                      <a:cubicBezTo>
                        <a:pt x="142" y="12"/>
                        <a:pt x="186" y="0"/>
                        <a:pt x="198" y="29"/>
                      </a:cubicBezTo>
                      <a:cubicBezTo>
                        <a:pt x="210" y="58"/>
                        <a:pt x="180" y="77"/>
                        <a:pt x="174" y="85"/>
                      </a:cubicBezTo>
                      <a:cubicBezTo>
                        <a:pt x="169" y="93"/>
                        <a:pt x="174" y="106"/>
                        <a:pt x="174" y="106"/>
                      </a:cubicBezTo>
                      <a:cubicBezTo>
                        <a:pt x="174" y="106"/>
                        <a:pt x="249" y="100"/>
                        <a:pt x="263" y="118"/>
                      </a:cubicBezTo>
                      <a:cubicBezTo>
                        <a:pt x="263" y="118"/>
                        <a:pt x="282" y="150"/>
                        <a:pt x="266" y="168"/>
                      </a:cubicBezTo>
                      <a:cubicBezTo>
                        <a:pt x="249" y="186"/>
                        <a:pt x="203" y="164"/>
                        <a:pt x="195" y="168"/>
                      </a:cubicBezTo>
                      <a:cubicBezTo>
                        <a:pt x="187" y="172"/>
                        <a:pt x="181" y="168"/>
                        <a:pt x="181" y="185"/>
                      </a:cubicBezTo>
                      <a:cubicBezTo>
                        <a:pt x="181" y="202"/>
                        <a:pt x="185" y="346"/>
                        <a:pt x="137" y="365"/>
                      </a:cubicBezTo>
                      <a:cubicBezTo>
                        <a:pt x="89" y="384"/>
                        <a:pt x="14" y="288"/>
                        <a:pt x="19" y="239"/>
                      </a:cubicBezTo>
                      <a:cubicBezTo>
                        <a:pt x="19" y="239"/>
                        <a:pt x="87" y="288"/>
                        <a:pt x="116" y="279"/>
                      </a:cubicBezTo>
                      <a:cubicBezTo>
                        <a:pt x="145" y="270"/>
                        <a:pt x="138" y="187"/>
                        <a:pt x="137" y="181"/>
                      </a:cubicBezTo>
                      <a:cubicBezTo>
                        <a:pt x="136" y="175"/>
                        <a:pt x="62" y="209"/>
                        <a:pt x="49" y="210"/>
                      </a:cubicBezTo>
                      <a:cubicBezTo>
                        <a:pt x="36" y="211"/>
                        <a:pt x="0" y="170"/>
                        <a:pt x="0" y="152"/>
                      </a:cubicBezTo>
                      <a:cubicBezTo>
                        <a:pt x="0" y="134"/>
                        <a:pt x="21" y="127"/>
                        <a:pt x="39" y="136"/>
                      </a:cubicBezTo>
                      <a:cubicBezTo>
                        <a:pt x="57" y="145"/>
                        <a:pt x="87" y="133"/>
                        <a:pt x="91" y="130"/>
                      </a:cubicBezTo>
                      <a:cubicBezTo>
                        <a:pt x="95" y="127"/>
                        <a:pt x="107" y="122"/>
                        <a:pt x="110" y="122"/>
                      </a:cubicBezTo>
                      <a:cubicBezTo>
                        <a:pt x="113" y="122"/>
                        <a:pt x="114" y="87"/>
                        <a:pt x="114" y="84"/>
                      </a:cubicBezTo>
                      <a:cubicBezTo>
                        <a:pt x="114" y="81"/>
                        <a:pt x="167" y="20"/>
                        <a:pt x="105" y="55"/>
                      </a:cubicBezTo>
                      <a:cubicBezTo>
                        <a:pt x="43" y="90"/>
                        <a:pt x="45" y="97"/>
                        <a:pt x="40" y="97"/>
                      </a:cubicBezTo>
                      <a:cubicBezTo>
                        <a:pt x="35" y="97"/>
                        <a:pt x="7" y="86"/>
                        <a:pt x="2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469124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2" b="4682"/>
          <a:stretch/>
        </p:blipFill>
        <p:spPr>
          <a:xfrm rot="16200000">
            <a:off x="2660650" y="-2660650"/>
            <a:ext cx="6858000" cy="1217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正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图片占位符 89"/>
          <p:cNvSpPr>
            <a:spLocks noGrp="1"/>
          </p:cNvSpPr>
          <p:nvPr>
            <p:ph type="pic" sz="quarter" idx="12"/>
          </p:nvPr>
        </p:nvSpPr>
        <p:spPr>
          <a:xfrm>
            <a:off x="4880495" y="1419217"/>
            <a:ext cx="2333929" cy="256267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1" name="图片占位符 89"/>
          <p:cNvSpPr>
            <a:spLocks noGrp="1"/>
          </p:cNvSpPr>
          <p:nvPr>
            <p:ph type="pic" sz="quarter" idx="11"/>
          </p:nvPr>
        </p:nvSpPr>
        <p:spPr>
          <a:xfrm>
            <a:off x="1328226" y="1419217"/>
            <a:ext cx="2333929" cy="256267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3" name="图片占位符 89"/>
          <p:cNvSpPr>
            <a:spLocks noGrp="1"/>
          </p:cNvSpPr>
          <p:nvPr>
            <p:ph type="pic" sz="quarter" idx="13"/>
          </p:nvPr>
        </p:nvSpPr>
        <p:spPr>
          <a:xfrm>
            <a:off x="8432764" y="1419217"/>
            <a:ext cx="2333929" cy="256267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96"/>
          <p:cNvSpPr>
            <a:spLocks noGrp="1"/>
          </p:cNvSpPr>
          <p:nvPr>
            <p:ph type="body" sz="quarter" idx="10"/>
          </p:nvPr>
        </p:nvSpPr>
        <p:spPr>
          <a:xfrm>
            <a:off x="477772" y="227214"/>
            <a:ext cx="5159545" cy="3525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368299" y="774702"/>
            <a:ext cx="1165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直角三角形 2"/>
          <p:cNvSpPr/>
          <p:nvPr userDrawn="1"/>
        </p:nvSpPr>
        <p:spPr>
          <a:xfrm rot="10800000" flipH="1">
            <a:off x="0" y="0"/>
            <a:ext cx="736600" cy="736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9434735" y="214620"/>
            <a:ext cx="2593527" cy="413042"/>
            <a:chOff x="9484204" y="6156095"/>
            <a:chExt cx="2593527" cy="413032"/>
          </a:xfrm>
        </p:grpSpPr>
        <p:grpSp>
          <p:nvGrpSpPr>
            <p:cNvPr id="7" name="组合 6"/>
            <p:cNvGrpSpPr/>
            <p:nvPr/>
          </p:nvGrpSpPr>
          <p:grpSpPr>
            <a:xfrm>
              <a:off x="9484204" y="6156095"/>
              <a:ext cx="392243" cy="393549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4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910764" y="6171271"/>
              <a:ext cx="2166967" cy="397856"/>
              <a:chOff x="6687090" y="2437568"/>
              <a:chExt cx="3800870" cy="697845"/>
            </a:xfrm>
            <a:solidFill>
              <a:schemeClr val="accent1"/>
            </a:solidFill>
          </p:grpSpPr>
          <p:sp>
            <p:nvSpPr>
              <p:cNvPr id="9" name="文本框 8"/>
              <p:cNvSpPr txBox="1"/>
              <p:nvPr/>
            </p:nvSpPr>
            <p:spPr>
              <a:xfrm>
                <a:off x="6687090" y="2865493"/>
                <a:ext cx="3800870" cy="26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GUNLIN UNIVERSITY OF ELECTRONIC TECHNOLOGY</a:t>
                </a:r>
                <a:endParaRPr lang="zh-CN" altLang="en-US" sz="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6851761" y="2437568"/>
                <a:ext cx="3620338" cy="470381"/>
                <a:chOff x="3451226" y="1804988"/>
                <a:chExt cx="7208838" cy="936626"/>
              </a:xfrm>
              <a:grpFill/>
            </p:grpSpPr>
            <p:sp>
              <p:nvSpPr>
                <p:cNvPr id="11" name="Freeform 65"/>
                <p:cNvSpPr>
                  <a:spLocks/>
                </p:cNvSpPr>
                <p:nvPr/>
              </p:nvSpPr>
              <p:spPr bwMode="auto">
                <a:xfrm>
                  <a:off x="3451226" y="1876426"/>
                  <a:ext cx="490538" cy="728663"/>
                </a:xfrm>
                <a:custGeom>
                  <a:avLst/>
                  <a:gdLst>
                    <a:gd name="T0" fmla="*/ 184 w 319"/>
                    <a:gd name="T1" fmla="*/ 100 h 473"/>
                    <a:gd name="T2" fmla="*/ 222 w 319"/>
                    <a:gd name="T3" fmla="*/ 20 h 473"/>
                    <a:gd name="T4" fmla="*/ 256 w 319"/>
                    <a:gd name="T5" fmla="*/ 38 h 473"/>
                    <a:gd name="T6" fmla="*/ 267 w 319"/>
                    <a:gd name="T7" fmla="*/ 91 h 473"/>
                    <a:gd name="T8" fmla="*/ 318 w 319"/>
                    <a:gd name="T9" fmla="*/ 126 h 473"/>
                    <a:gd name="T10" fmla="*/ 289 w 319"/>
                    <a:gd name="T11" fmla="*/ 156 h 473"/>
                    <a:gd name="T12" fmla="*/ 209 w 319"/>
                    <a:gd name="T13" fmla="*/ 209 h 473"/>
                    <a:gd name="T14" fmla="*/ 216 w 319"/>
                    <a:gd name="T15" fmla="*/ 245 h 473"/>
                    <a:gd name="T16" fmla="*/ 275 w 319"/>
                    <a:gd name="T17" fmla="*/ 209 h 473"/>
                    <a:gd name="T18" fmla="*/ 271 w 319"/>
                    <a:gd name="T19" fmla="*/ 257 h 473"/>
                    <a:gd name="T20" fmla="*/ 199 w 319"/>
                    <a:gd name="T21" fmla="*/ 321 h 473"/>
                    <a:gd name="T22" fmla="*/ 189 w 319"/>
                    <a:gd name="T23" fmla="*/ 472 h 473"/>
                    <a:gd name="T24" fmla="*/ 146 w 319"/>
                    <a:gd name="T25" fmla="*/ 458 h 473"/>
                    <a:gd name="T26" fmla="*/ 130 w 319"/>
                    <a:gd name="T27" fmla="*/ 418 h 473"/>
                    <a:gd name="T28" fmla="*/ 128 w 319"/>
                    <a:gd name="T29" fmla="*/ 374 h 473"/>
                    <a:gd name="T30" fmla="*/ 101 w 319"/>
                    <a:gd name="T31" fmla="*/ 382 h 473"/>
                    <a:gd name="T32" fmla="*/ 44 w 319"/>
                    <a:gd name="T33" fmla="*/ 399 h 473"/>
                    <a:gd name="T34" fmla="*/ 45 w 319"/>
                    <a:gd name="T35" fmla="*/ 335 h 473"/>
                    <a:gd name="T36" fmla="*/ 109 w 319"/>
                    <a:gd name="T37" fmla="*/ 272 h 473"/>
                    <a:gd name="T38" fmla="*/ 152 w 319"/>
                    <a:gd name="T39" fmla="*/ 244 h 473"/>
                    <a:gd name="T40" fmla="*/ 137 w 319"/>
                    <a:gd name="T41" fmla="*/ 211 h 473"/>
                    <a:gd name="T42" fmla="*/ 26 w 319"/>
                    <a:gd name="T43" fmla="*/ 201 h 473"/>
                    <a:gd name="T44" fmla="*/ 29 w 319"/>
                    <a:gd name="T45" fmla="*/ 158 h 473"/>
                    <a:gd name="T46" fmla="*/ 184 w 319"/>
                    <a:gd name="T47" fmla="*/ 10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9" h="473">
                      <a:moveTo>
                        <a:pt x="184" y="100"/>
                      </a:moveTo>
                      <a:cubicBezTo>
                        <a:pt x="184" y="100"/>
                        <a:pt x="208" y="40"/>
                        <a:pt x="222" y="20"/>
                      </a:cubicBezTo>
                      <a:cubicBezTo>
                        <a:pt x="236" y="0"/>
                        <a:pt x="256" y="10"/>
                        <a:pt x="256" y="38"/>
                      </a:cubicBezTo>
                      <a:cubicBezTo>
                        <a:pt x="256" y="66"/>
                        <a:pt x="249" y="78"/>
                        <a:pt x="267" y="91"/>
                      </a:cubicBezTo>
                      <a:cubicBezTo>
                        <a:pt x="285" y="104"/>
                        <a:pt x="318" y="110"/>
                        <a:pt x="318" y="126"/>
                      </a:cubicBezTo>
                      <a:cubicBezTo>
                        <a:pt x="318" y="142"/>
                        <a:pt x="319" y="145"/>
                        <a:pt x="289" y="156"/>
                      </a:cubicBezTo>
                      <a:cubicBezTo>
                        <a:pt x="259" y="167"/>
                        <a:pt x="214" y="188"/>
                        <a:pt x="209" y="209"/>
                      </a:cubicBezTo>
                      <a:cubicBezTo>
                        <a:pt x="204" y="230"/>
                        <a:pt x="197" y="257"/>
                        <a:pt x="216" y="245"/>
                      </a:cubicBezTo>
                      <a:cubicBezTo>
                        <a:pt x="235" y="233"/>
                        <a:pt x="271" y="214"/>
                        <a:pt x="275" y="209"/>
                      </a:cubicBezTo>
                      <a:cubicBezTo>
                        <a:pt x="279" y="204"/>
                        <a:pt x="281" y="243"/>
                        <a:pt x="271" y="257"/>
                      </a:cubicBezTo>
                      <a:cubicBezTo>
                        <a:pt x="261" y="271"/>
                        <a:pt x="205" y="311"/>
                        <a:pt x="199" y="321"/>
                      </a:cubicBezTo>
                      <a:cubicBezTo>
                        <a:pt x="193" y="331"/>
                        <a:pt x="188" y="439"/>
                        <a:pt x="189" y="472"/>
                      </a:cubicBezTo>
                      <a:cubicBezTo>
                        <a:pt x="189" y="472"/>
                        <a:pt x="154" y="473"/>
                        <a:pt x="146" y="458"/>
                      </a:cubicBezTo>
                      <a:cubicBezTo>
                        <a:pt x="138" y="443"/>
                        <a:pt x="130" y="423"/>
                        <a:pt x="130" y="418"/>
                      </a:cubicBezTo>
                      <a:cubicBezTo>
                        <a:pt x="130" y="413"/>
                        <a:pt x="128" y="374"/>
                        <a:pt x="128" y="374"/>
                      </a:cubicBezTo>
                      <a:cubicBezTo>
                        <a:pt x="128" y="374"/>
                        <a:pt x="107" y="371"/>
                        <a:pt x="101" y="382"/>
                      </a:cubicBezTo>
                      <a:cubicBezTo>
                        <a:pt x="95" y="393"/>
                        <a:pt x="58" y="415"/>
                        <a:pt x="44" y="399"/>
                      </a:cubicBezTo>
                      <a:cubicBezTo>
                        <a:pt x="30" y="383"/>
                        <a:pt x="31" y="351"/>
                        <a:pt x="45" y="335"/>
                      </a:cubicBezTo>
                      <a:cubicBezTo>
                        <a:pt x="59" y="319"/>
                        <a:pt x="105" y="276"/>
                        <a:pt x="109" y="272"/>
                      </a:cubicBezTo>
                      <a:cubicBezTo>
                        <a:pt x="113" y="268"/>
                        <a:pt x="151" y="255"/>
                        <a:pt x="152" y="244"/>
                      </a:cubicBezTo>
                      <a:cubicBezTo>
                        <a:pt x="153" y="233"/>
                        <a:pt x="163" y="198"/>
                        <a:pt x="137" y="211"/>
                      </a:cubicBezTo>
                      <a:cubicBezTo>
                        <a:pt x="115" y="222"/>
                        <a:pt x="50" y="234"/>
                        <a:pt x="26" y="201"/>
                      </a:cubicBezTo>
                      <a:cubicBezTo>
                        <a:pt x="2" y="168"/>
                        <a:pt x="0" y="149"/>
                        <a:pt x="29" y="158"/>
                      </a:cubicBezTo>
                      <a:cubicBezTo>
                        <a:pt x="58" y="167"/>
                        <a:pt x="166" y="119"/>
                        <a:pt x="184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" name="Freeform 66"/>
                <p:cNvSpPr>
                  <a:spLocks/>
                </p:cNvSpPr>
                <p:nvPr/>
              </p:nvSpPr>
              <p:spPr bwMode="auto">
                <a:xfrm>
                  <a:off x="3914776" y="1822451"/>
                  <a:ext cx="384175" cy="815975"/>
                </a:xfrm>
                <a:custGeom>
                  <a:avLst/>
                  <a:gdLst>
                    <a:gd name="T0" fmla="*/ 106 w 250"/>
                    <a:gd name="T1" fmla="*/ 118 h 529"/>
                    <a:gd name="T2" fmla="*/ 126 w 250"/>
                    <a:gd name="T3" fmla="*/ 34 h 529"/>
                    <a:gd name="T4" fmla="*/ 161 w 250"/>
                    <a:gd name="T5" fmla="*/ 20 h 529"/>
                    <a:gd name="T6" fmla="*/ 162 w 250"/>
                    <a:gd name="T7" fmla="*/ 69 h 529"/>
                    <a:gd name="T8" fmla="*/ 151 w 250"/>
                    <a:gd name="T9" fmla="*/ 111 h 529"/>
                    <a:gd name="T10" fmla="*/ 176 w 250"/>
                    <a:gd name="T11" fmla="*/ 110 h 529"/>
                    <a:gd name="T12" fmla="*/ 233 w 250"/>
                    <a:gd name="T13" fmla="*/ 96 h 529"/>
                    <a:gd name="T14" fmla="*/ 227 w 250"/>
                    <a:gd name="T15" fmla="*/ 125 h 529"/>
                    <a:gd name="T16" fmla="*/ 152 w 250"/>
                    <a:gd name="T17" fmla="*/ 139 h 529"/>
                    <a:gd name="T18" fmla="*/ 141 w 250"/>
                    <a:gd name="T19" fmla="*/ 162 h 529"/>
                    <a:gd name="T20" fmla="*/ 136 w 250"/>
                    <a:gd name="T21" fmla="*/ 206 h 529"/>
                    <a:gd name="T22" fmla="*/ 216 w 250"/>
                    <a:gd name="T23" fmla="*/ 217 h 529"/>
                    <a:gd name="T24" fmla="*/ 192 w 250"/>
                    <a:gd name="T25" fmla="*/ 250 h 529"/>
                    <a:gd name="T26" fmla="*/ 157 w 250"/>
                    <a:gd name="T27" fmla="*/ 256 h 529"/>
                    <a:gd name="T28" fmla="*/ 142 w 250"/>
                    <a:gd name="T29" fmla="*/ 297 h 529"/>
                    <a:gd name="T30" fmla="*/ 167 w 250"/>
                    <a:gd name="T31" fmla="*/ 324 h 529"/>
                    <a:gd name="T32" fmla="*/ 201 w 250"/>
                    <a:gd name="T33" fmla="*/ 381 h 529"/>
                    <a:gd name="T34" fmla="*/ 180 w 250"/>
                    <a:gd name="T35" fmla="*/ 436 h 529"/>
                    <a:gd name="T36" fmla="*/ 202 w 250"/>
                    <a:gd name="T37" fmla="*/ 508 h 529"/>
                    <a:gd name="T38" fmla="*/ 128 w 250"/>
                    <a:gd name="T39" fmla="*/ 489 h 529"/>
                    <a:gd name="T40" fmla="*/ 88 w 250"/>
                    <a:gd name="T41" fmla="*/ 473 h 529"/>
                    <a:gd name="T42" fmla="*/ 78 w 250"/>
                    <a:gd name="T43" fmla="*/ 401 h 529"/>
                    <a:gd name="T44" fmla="*/ 80 w 250"/>
                    <a:gd name="T45" fmla="*/ 362 h 529"/>
                    <a:gd name="T46" fmla="*/ 18 w 250"/>
                    <a:gd name="T47" fmla="*/ 345 h 529"/>
                    <a:gd name="T48" fmla="*/ 38 w 250"/>
                    <a:gd name="T49" fmla="*/ 317 h 529"/>
                    <a:gd name="T50" fmla="*/ 93 w 250"/>
                    <a:gd name="T51" fmla="*/ 320 h 529"/>
                    <a:gd name="T52" fmla="*/ 109 w 250"/>
                    <a:gd name="T53" fmla="*/ 276 h 529"/>
                    <a:gd name="T54" fmla="*/ 66 w 250"/>
                    <a:gd name="T55" fmla="*/ 261 h 529"/>
                    <a:gd name="T56" fmla="*/ 46 w 250"/>
                    <a:gd name="T57" fmla="*/ 273 h 529"/>
                    <a:gd name="T58" fmla="*/ 8 w 250"/>
                    <a:gd name="T59" fmla="*/ 273 h 529"/>
                    <a:gd name="T60" fmla="*/ 23 w 250"/>
                    <a:gd name="T61" fmla="*/ 231 h 529"/>
                    <a:gd name="T62" fmla="*/ 87 w 250"/>
                    <a:gd name="T63" fmla="*/ 211 h 529"/>
                    <a:gd name="T64" fmla="*/ 79 w 250"/>
                    <a:gd name="T65" fmla="*/ 168 h 529"/>
                    <a:gd name="T66" fmla="*/ 56 w 250"/>
                    <a:gd name="T67" fmla="*/ 139 h 529"/>
                    <a:gd name="T68" fmla="*/ 106 w 250"/>
                    <a:gd name="T69" fmla="*/ 118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529">
                      <a:moveTo>
                        <a:pt x="106" y="118"/>
                      </a:moveTo>
                      <a:cubicBezTo>
                        <a:pt x="106" y="118"/>
                        <a:pt x="119" y="47"/>
                        <a:pt x="126" y="34"/>
                      </a:cubicBezTo>
                      <a:cubicBezTo>
                        <a:pt x="133" y="21"/>
                        <a:pt x="148" y="0"/>
                        <a:pt x="161" y="20"/>
                      </a:cubicBezTo>
                      <a:cubicBezTo>
                        <a:pt x="174" y="40"/>
                        <a:pt x="173" y="53"/>
                        <a:pt x="162" y="69"/>
                      </a:cubicBezTo>
                      <a:cubicBezTo>
                        <a:pt x="151" y="85"/>
                        <a:pt x="151" y="107"/>
                        <a:pt x="151" y="111"/>
                      </a:cubicBezTo>
                      <a:cubicBezTo>
                        <a:pt x="151" y="115"/>
                        <a:pt x="170" y="112"/>
                        <a:pt x="176" y="110"/>
                      </a:cubicBezTo>
                      <a:cubicBezTo>
                        <a:pt x="201" y="99"/>
                        <a:pt x="221" y="92"/>
                        <a:pt x="233" y="96"/>
                      </a:cubicBezTo>
                      <a:cubicBezTo>
                        <a:pt x="242" y="99"/>
                        <a:pt x="250" y="113"/>
                        <a:pt x="227" y="125"/>
                      </a:cubicBezTo>
                      <a:cubicBezTo>
                        <a:pt x="188" y="147"/>
                        <a:pt x="152" y="139"/>
                        <a:pt x="152" y="139"/>
                      </a:cubicBezTo>
                      <a:cubicBezTo>
                        <a:pt x="152" y="139"/>
                        <a:pt x="145" y="142"/>
                        <a:pt x="141" y="162"/>
                      </a:cubicBezTo>
                      <a:cubicBezTo>
                        <a:pt x="137" y="182"/>
                        <a:pt x="136" y="206"/>
                        <a:pt x="136" y="206"/>
                      </a:cubicBezTo>
                      <a:cubicBezTo>
                        <a:pt x="136" y="206"/>
                        <a:pt x="206" y="204"/>
                        <a:pt x="216" y="217"/>
                      </a:cubicBezTo>
                      <a:cubicBezTo>
                        <a:pt x="226" y="230"/>
                        <a:pt x="226" y="265"/>
                        <a:pt x="192" y="250"/>
                      </a:cubicBezTo>
                      <a:cubicBezTo>
                        <a:pt x="167" y="243"/>
                        <a:pt x="167" y="246"/>
                        <a:pt x="157" y="256"/>
                      </a:cubicBezTo>
                      <a:cubicBezTo>
                        <a:pt x="147" y="266"/>
                        <a:pt x="136" y="273"/>
                        <a:pt x="142" y="297"/>
                      </a:cubicBezTo>
                      <a:cubicBezTo>
                        <a:pt x="148" y="321"/>
                        <a:pt x="154" y="322"/>
                        <a:pt x="167" y="324"/>
                      </a:cubicBezTo>
                      <a:cubicBezTo>
                        <a:pt x="180" y="326"/>
                        <a:pt x="219" y="339"/>
                        <a:pt x="201" y="381"/>
                      </a:cubicBezTo>
                      <a:cubicBezTo>
                        <a:pt x="201" y="381"/>
                        <a:pt x="158" y="418"/>
                        <a:pt x="180" y="436"/>
                      </a:cubicBezTo>
                      <a:cubicBezTo>
                        <a:pt x="201" y="453"/>
                        <a:pt x="222" y="486"/>
                        <a:pt x="202" y="508"/>
                      </a:cubicBezTo>
                      <a:cubicBezTo>
                        <a:pt x="182" y="529"/>
                        <a:pt x="145" y="493"/>
                        <a:pt x="128" y="489"/>
                      </a:cubicBezTo>
                      <a:cubicBezTo>
                        <a:pt x="110" y="485"/>
                        <a:pt x="105" y="485"/>
                        <a:pt x="88" y="473"/>
                      </a:cubicBezTo>
                      <a:cubicBezTo>
                        <a:pt x="70" y="461"/>
                        <a:pt x="57" y="424"/>
                        <a:pt x="78" y="401"/>
                      </a:cubicBezTo>
                      <a:cubicBezTo>
                        <a:pt x="100" y="378"/>
                        <a:pt x="136" y="361"/>
                        <a:pt x="80" y="362"/>
                      </a:cubicBezTo>
                      <a:cubicBezTo>
                        <a:pt x="24" y="364"/>
                        <a:pt x="18" y="345"/>
                        <a:pt x="18" y="345"/>
                      </a:cubicBezTo>
                      <a:cubicBezTo>
                        <a:pt x="18" y="345"/>
                        <a:pt x="2" y="294"/>
                        <a:pt x="38" y="317"/>
                      </a:cubicBezTo>
                      <a:cubicBezTo>
                        <a:pt x="38" y="317"/>
                        <a:pt x="80" y="328"/>
                        <a:pt x="93" y="320"/>
                      </a:cubicBezTo>
                      <a:cubicBezTo>
                        <a:pt x="106" y="312"/>
                        <a:pt x="109" y="276"/>
                        <a:pt x="109" y="276"/>
                      </a:cubicBezTo>
                      <a:cubicBezTo>
                        <a:pt x="109" y="276"/>
                        <a:pt x="122" y="250"/>
                        <a:pt x="66" y="261"/>
                      </a:cubicBezTo>
                      <a:cubicBezTo>
                        <a:pt x="66" y="261"/>
                        <a:pt x="51" y="262"/>
                        <a:pt x="46" y="273"/>
                      </a:cubicBezTo>
                      <a:cubicBezTo>
                        <a:pt x="42" y="284"/>
                        <a:pt x="15" y="284"/>
                        <a:pt x="8" y="273"/>
                      </a:cubicBezTo>
                      <a:cubicBezTo>
                        <a:pt x="0" y="262"/>
                        <a:pt x="1" y="230"/>
                        <a:pt x="23" y="231"/>
                      </a:cubicBezTo>
                      <a:cubicBezTo>
                        <a:pt x="45" y="232"/>
                        <a:pt x="82" y="222"/>
                        <a:pt x="87" y="211"/>
                      </a:cubicBezTo>
                      <a:cubicBezTo>
                        <a:pt x="92" y="200"/>
                        <a:pt x="98" y="174"/>
                        <a:pt x="79" y="168"/>
                      </a:cubicBezTo>
                      <a:cubicBezTo>
                        <a:pt x="60" y="161"/>
                        <a:pt x="44" y="154"/>
                        <a:pt x="56" y="139"/>
                      </a:cubicBezTo>
                      <a:cubicBezTo>
                        <a:pt x="68" y="124"/>
                        <a:pt x="92" y="136"/>
                        <a:pt x="106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" name="Freeform 67"/>
                <p:cNvSpPr>
                  <a:spLocks/>
                </p:cNvSpPr>
                <p:nvPr/>
              </p:nvSpPr>
              <p:spPr bwMode="auto">
                <a:xfrm>
                  <a:off x="4387851" y="1905001"/>
                  <a:ext cx="471488" cy="647700"/>
                </a:xfrm>
                <a:custGeom>
                  <a:avLst/>
                  <a:gdLst>
                    <a:gd name="T0" fmla="*/ 269 w 307"/>
                    <a:gd name="T1" fmla="*/ 4 h 420"/>
                    <a:gd name="T2" fmla="*/ 306 w 307"/>
                    <a:gd name="T3" fmla="*/ 24 h 420"/>
                    <a:gd name="T4" fmla="*/ 283 w 307"/>
                    <a:gd name="T5" fmla="*/ 70 h 420"/>
                    <a:gd name="T6" fmla="*/ 281 w 307"/>
                    <a:gd name="T7" fmla="*/ 111 h 420"/>
                    <a:gd name="T8" fmla="*/ 268 w 307"/>
                    <a:gd name="T9" fmla="*/ 152 h 420"/>
                    <a:gd name="T10" fmla="*/ 256 w 307"/>
                    <a:gd name="T11" fmla="*/ 208 h 420"/>
                    <a:gd name="T12" fmla="*/ 282 w 307"/>
                    <a:gd name="T13" fmla="*/ 202 h 420"/>
                    <a:gd name="T14" fmla="*/ 259 w 307"/>
                    <a:gd name="T15" fmla="*/ 234 h 420"/>
                    <a:gd name="T16" fmla="*/ 258 w 307"/>
                    <a:gd name="T17" fmla="*/ 263 h 420"/>
                    <a:gd name="T18" fmla="*/ 248 w 307"/>
                    <a:gd name="T19" fmla="*/ 283 h 420"/>
                    <a:gd name="T20" fmla="*/ 244 w 307"/>
                    <a:gd name="T21" fmla="*/ 394 h 420"/>
                    <a:gd name="T22" fmla="*/ 197 w 307"/>
                    <a:gd name="T23" fmla="*/ 382 h 420"/>
                    <a:gd name="T24" fmla="*/ 188 w 307"/>
                    <a:gd name="T25" fmla="*/ 322 h 420"/>
                    <a:gd name="T26" fmla="*/ 148 w 307"/>
                    <a:gd name="T27" fmla="*/ 356 h 420"/>
                    <a:gd name="T28" fmla="*/ 94 w 307"/>
                    <a:gd name="T29" fmla="*/ 306 h 420"/>
                    <a:gd name="T30" fmla="*/ 141 w 307"/>
                    <a:gd name="T31" fmla="*/ 251 h 420"/>
                    <a:gd name="T32" fmla="*/ 172 w 307"/>
                    <a:gd name="T33" fmla="*/ 239 h 420"/>
                    <a:gd name="T34" fmla="*/ 181 w 307"/>
                    <a:gd name="T35" fmla="*/ 262 h 420"/>
                    <a:gd name="T36" fmla="*/ 210 w 307"/>
                    <a:gd name="T37" fmla="*/ 234 h 420"/>
                    <a:gd name="T38" fmla="*/ 222 w 307"/>
                    <a:gd name="T39" fmla="*/ 162 h 420"/>
                    <a:gd name="T40" fmla="*/ 53 w 307"/>
                    <a:gd name="T41" fmla="*/ 202 h 420"/>
                    <a:gd name="T42" fmla="*/ 1 w 307"/>
                    <a:gd name="T43" fmla="*/ 169 h 420"/>
                    <a:gd name="T44" fmla="*/ 29 w 307"/>
                    <a:gd name="T45" fmla="*/ 159 h 420"/>
                    <a:gd name="T46" fmla="*/ 140 w 307"/>
                    <a:gd name="T47" fmla="*/ 148 h 420"/>
                    <a:gd name="T48" fmla="*/ 231 w 307"/>
                    <a:gd name="T49" fmla="*/ 118 h 420"/>
                    <a:gd name="T50" fmla="*/ 269 w 307"/>
                    <a:gd name="T51" fmla="*/ 4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420">
                      <a:moveTo>
                        <a:pt x="269" y="4"/>
                      </a:moveTo>
                      <a:cubicBezTo>
                        <a:pt x="269" y="4"/>
                        <a:pt x="307" y="0"/>
                        <a:pt x="306" y="24"/>
                      </a:cubicBezTo>
                      <a:cubicBezTo>
                        <a:pt x="305" y="48"/>
                        <a:pt x="287" y="61"/>
                        <a:pt x="283" y="70"/>
                      </a:cubicBezTo>
                      <a:cubicBezTo>
                        <a:pt x="279" y="79"/>
                        <a:pt x="279" y="104"/>
                        <a:pt x="281" y="111"/>
                      </a:cubicBezTo>
                      <a:cubicBezTo>
                        <a:pt x="283" y="118"/>
                        <a:pt x="299" y="123"/>
                        <a:pt x="268" y="152"/>
                      </a:cubicBezTo>
                      <a:cubicBezTo>
                        <a:pt x="268" y="152"/>
                        <a:pt x="250" y="181"/>
                        <a:pt x="256" y="208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67" y="216"/>
                        <a:pt x="259" y="234"/>
                      </a:cubicBezTo>
                      <a:cubicBezTo>
                        <a:pt x="251" y="252"/>
                        <a:pt x="268" y="251"/>
                        <a:pt x="258" y="263"/>
                      </a:cubicBezTo>
                      <a:cubicBezTo>
                        <a:pt x="249" y="275"/>
                        <a:pt x="248" y="283"/>
                        <a:pt x="248" y="283"/>
                      </a:cubicBezTo>
                      <a:cubicBezTo>
                        <a:pt x="244" y="394"/>
                        <a:pt x="244" y="394"/>
                        <a:pt x="244" y="394"/>
                      </a:cubicBezTo>
                      <a:cubicBezTo>
                        <a:pt x="244" y="394"/>
                        <a:pt x="209" y="420"/>
                        <a:pt x="197" y="382"/>
                      </a:cubicBezTo>
                      <a:cubicBezTo>
                        <a:pt x="185" y="343"/>
                        <a:pt x="208" y="319"/>
                        <a:pt x="188" y="322"/>
                      </a:cubicBezTo>
                      <a:cubicBezTo>
                        <a:pt x="168" y="324"/>
                        <a:pt x="161" y="346"/>
                        <a:pt x="148" y="356"/>
                      </a:cubicBezTo>
                      <a:cubicBezTo>
                        <a:pt x="134" y="367"/>
                        <a:pt x="60" y="366"/>
                        <a:pt x="94" y="306"/>
                      </a:cubicBezTo>
                      <a:cubicBezTo>
                        <a:pt x="141" y="251"/>
                        <a:pt x="141" y="251"/>
                        <a:pt x="141" y="251"/>
                      </a:cubicBezTo>
                      <a:cubicBezTo>
                        <a:pt x="141" y="251"/>
                        <a:pt x="161" y="238"/>
                        <a:pt x="172" y="239"/>
                      </a:cubicBezTo>
                      <a:cubicBezTo>
                        <a:pt x="182" y="240"/>
                        <a:pt x="181" y="262"/>
                        <a:pt x="181" y="262"/>
                      </a:cubicBezTo>
                      <a:cubicBezTo>
                        <a:pt x="181" y="262"/>
                        <a:pt x="197" y="266"/>
                        <a:pt x="210" y="234"/>
                      </a:cubicBezTo>
                      <a:cubicBezTo>
                        <a:pt x="224" y="202"/>
                        <a:pt x="222" y="166"/>
                        <a:pt x="222" y="162"/>
                      </a:cubicBezTo>
                      <a:cubicBezTo>
                        <a:pt x="222" y="158"/>
                        <a:pt x="106" y="195"/>
                        <a:pt x="53" y="202"/>
                      </a:cubicBezTo>
                      <a:cubicBezTo>
                        <a:pt x="0" y="208"/>
                        <a:pt x="1" y="179"/>
                        <a:pt x="1" y="169"/>
                      </a:cubicBezTo>
                      <a:cubicBezTo>
                        <a:pt x="1" y="159"/>
                        <a:pt x="17" y="151"/>
                        <a:pt x="29" y="159"/>
                      </a:cubicBezTo>
                      <a:cubicBezTo>
                        <a:pt x="41" y="167"/>
                        <a:pt x="72" y="166"/>
                        <a:pt x="140" y="148"/>
                      </a:cubicBezTo>
                      <a:cubicBezTo>
                        <a:pt x="208" y="130"/>
                        <a:pt x="227" y="128"/>
                        <a:pt x="231" y="118"/>
                      </a:cubicBezTo>
                      <a:cubicBezTo>
                        <a:pt x="235" y="108"/>
                        <a:pt x="265" y="31"/>
                        <a:pt x="26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" name="Freeform 68"/>
                <p:cNvSpPr>
                  <a:spLocks/>
                </p:cNvSpPr>
                <p:nvPr/>
              </p:nvSpPr>
              <p:spPr bwMode="auto">
                <a:xfrm>
                  <a:off x="4830763" y="1844676"/>
                  <a:ext cx="585788" cy="801688"/>
                </a:xfrm>
                <a:custGeom>
                  <a:avLst/>
                  <a:gdLst>
                    <a:gd name="T0" fmla="*/ 154 w 382"/>
                    <a:gd name="T1" fmla="*/ 130 h 521"/>
                    <a:gd name="T2" fmla="*/ 156 w 382"/>
                    <a:gd name="T3" fmla="*/ 51 h 521"/>
                    <a:gd name="T4" fmla="*/ 190 w 382"/>
                    <a:gd name="T5" fmla="*/ 38 h 521"/>
                    <a:gd name="T6" fmla="*/ 198 w 382"/>
                    <a:gd name="T7" fmla="*/ 136 h 521"/>
                    <a:gd name="T8" fmla="*/ 268 w 382"/>
                    <a:gd name="T9" fmla="*/ 146 h 521"/>
                    <a:gd name="T10" fmla="*/ 258 w 382"/>
                    <a:gd name="T11" fmla="*/ 192 h 521"/>
                    <a:gd name="T12" fmla="*/ 229 w 382"/>
                    <a:gd name="T13" fmla="*/ 198 h 521"/>
                    <a:gd name="T14" fmla="*/ 194 w 382"/>
                    <a:gd name="T15" fmla="*/ 271 h 521"/>
                    <a:gd name="T16" fmla="*/ 238 w 382"/>
                    <a:gd name="T17" fmla="*/ 302 h 521"/>
                    <a:gd name="T18" fmla="*/ 350 w 382"/>
                    <a:gd name="T19" fmla="*/ 320 h 521"/>
                    <a:gd name="T20" fmla="*/ 349 w 382"/>
                    <a:gd name="T21" fmla="*/ 371 h 521"/>
                    <a:gd name="T22" fmla="*/ 193 w 382"/>
                    <a:gd name="T23" fmla="*/ 331 h 521"/>
                    <a:gd name="T24" fmla="*/ 194 w 382"/>
                    <a:gd name="T25" fmla="*/ 488 h 521"/>
                    <a:gd name="T26" fmla="*/ 149 w 382"/>
                    <a:gd name="T27" fmla="*/ 482 h 521"/>
                    <a:gd name="T28" fmla="*/ 141 w 382"/>
                    <a:gd name="T29" fmla="*/ 430 h 521"/>
                    <a:gd name="T30" fmla="*/ 149 w 382"/>
                    <a:gd name="T31" fmla="*/ 356 h 521"/>
                    <a:gd name="T32" fmla="*/ 129 w 382"/>
                    <a:gd name="T33" fmla="*/ 316 h 521"/>
                    <a:gd name="T34" fmla="*/ 86 w 382"/>
                    <a:gd name="T35" fmla="*/ 331 h 521"/>
                    <a:gd name="T36" fmla="*/ 18 w 382"/>
                    <a:gd name="T37" fmla="*/ 354 h 521"/>
                    <a:gd name="T38" fmla="*/ 29 w 382"/>
                    <a:gd name="T39" fmla="*/ 299 h 521"/>
                    <a:gd name="T40" fmla="*/ 116 w 382"/>
                    <a:gd name="T41" fmla="*/ 231 h 521"/>
                    <a:gd name="T42" fmla="*/ 101 w 382"/>
                    <a:gd name="T43" fmla="*/ 219 h 521"/>
                    <a:gd name="T44" fmla="*/ 24 w 382"/>
                    <a:gd name="T45" fmla="*/ 210 h 521"/>
                    <a:gd name="T46" fmla="*/ 4 w 382"/>
                    <a:gd name="T47" fmla="*/ 184 h 521"/>
                    <a:gd name="T48" fmla="*/ 34 w 382"/>
                    <a:gd name="T49" fmla="*/ 166 h 521"/>
                    <a:gd name="T50" fmla="*/ 154 w 382"/>
                    <a:gd name="T51" fmla="*/ 13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82" h="521">
                      <a:moveTo>
                        <a:pt x="154" y="130"/>
                      </a:moveTo>
                      <a:cubicBezTo>
                        <a:pt x="154" y="130"/>
                        <a:pt x="165" y="62"/>
                        <a:pt x="156" y="51"/>
                      </a:cubicBezTo>
                      <a:cubicBezTo>
                        <a:pt x="146" y="40"/>
                        <a:pt x="162" y="0"/>
                        <a:pt x="190" y="38"/>
                      </a:cubicBezTo>
                      <a:cubicBezTo>
                        <a:pt x="190" y="38"/>
                        <a:pt x="204" y="72"/>
                        <a:pt x="198" y="136"/>
                      </a:cubicBezTo>
                      <a:cubicBezTo>
                        <a:pt x="198" y="136"/>
                        <a:pt x="257" y="130"/>
                        <a:pt x="268" y="146"/>
                      </a:cubicBezTo>
                      <a:cubicBezTo>
                        <a:pt x="283" y="168"/>
                        <a:pt x="288" y="187"/>
                        <a:pt x="258" y="192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9" y="198"/>
                        <a:pt x="190" y="211"/>
                        <a:pt x="194" y="271"/>
                      </a:cubicBezTo>
                      <a:cubicBezTo>
                        <a:pt x="194" y="271"/>
                        <a:pt x="184" y="295"/>
                        <a:pt x="238" y="302"/>
                      </a:cubicBezTo>
                      <a:cubicBezTo>
                        <a:pt x="293" y="308"/>
                        <a:pt x="318" y="306"/>
                        <a:pt x="350" y="320"/>
                      </a:cubicBezTo>
                      <a:cubicBezTo>
                        <a:pt x="382" y="335"/>
                        <a:pt x="378" y="358"/>
                        <a:pt x="349" y="371"/>
                      </a:cubicBezTo>
                      <a:cubicBezTo>
                        <a:pt x="320" y="384"/>
                        <a:pt x="225" y="363"/>
                        <a:pt x="193" y="331"/>
                      </a:cubicBezTo>
                      <a:cubicBezTo>
                        <a:pt x="194" y="488"/>
                        <a:pt x="194" y="488"/>
                        <a:pt x="194" y="488"/>
                      </a:cubicBezTo>
                      <a:cubicBezTo>
                        <a:pt x="194" y="488"/>
                        <a:pt x="174" y="521"/>
                        <a:pt x="149" y="482"/>
                      </a:cubicBezTo>
                      <a:cubicBezTo>
                        <a:pt x="137" y="462"/>
                        <a:pt x="140" y="436"/>
                        <a:pt x="141" y="430"/>
                      </a:cubicBezTo>
                      <a:cubicBezTo>
                        <a:pt x="142" y="423"/>
                        <a:pt x="149" y="371"/>
                        <a:pt x="149" y="356"/>
                      </a:cubicBezTo>
                      <a:cubicBezTo>
                        <a:pt x="149" y="342"/>
                        <a:pt x="140" y="323"/>
                        <a:pt x="129" y="316"/>
                      </a:cubicBezTo>
                      <a:cubicBezTo>
                        <a:pt x="118" y="310"/>
                        <a:pt x="108" y="308"/>
                        <a:pt x="86" y="331"/>
                      </a:cubicBezTo>
                      <a:cubicBezTo>
                        <a:pt x="65" y="354"/>
                        <a:pt x="37" y="378"/>
                        <a:pt x="18" y="354"/>
                      </a:cubicBezTo>
                      <a:cubicBezTo>
                        <a:pt x="0" y="330"/>
                        <a:pt x="20" y="310"/>
                        <a:pt x="29" y="299"/>
                      </a:cubicBezTo>
                      <a:cubicBezTo>
                        <a:pt x="38" y="288"/>
                        <a:pt x="113" y="235"/>
                        <a:pt x="116" y="231"/>
                      </a:cubicBezTo>
                      <a:cubicBezTo>
                        <a:pt x="118" y="227"/>
                        <a:pt x="134" y="208"/>
                        <a:pt x="101" y="219"/>
                      </a:cubicBezTo>
                      <a:cubicBezTo>
                        <a:pt x="68" y="230"/>
                        <a:pt x="36" y="231"/>
                        <a:pt x="24" y="210"/>
                      </a:cubicBezTo>
                      <a:cubicBezTo>
                        <a:pt x="12" y="188"/>
                        <a:pt x="4" y="184"/>
                        <a:pt x="4" y="184"/>
                      </a:cubicBezTo>
                      <a:cubicBezTo>
                        <a:pt x="4" y="184"/>
                        <a:pt x="6" y="167"/>
                        <a:pt x="34" y="166"/>
                      </a:cubicBezTo>
                      <a:cubicBezTo>
                        <a:pt x="62" y="164"/>
                        <a:pt x="117" y="168"/>
                        <a:pt x="15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5" name="Freeform 69"/>
                <p:cNvSpPr>
                  <a:spLocks noEditPoints="1"/>
                </p:cNvSpPr>
                <p:nvPr/>
              </p:nvSpPr>
              <p:spPr bwMode="auto">
                <a:xfrm>
                  <a:off x="5500688" y="1804988"/>
                  <a:ext cx="766763" cy="881063"/>
                </a:xfrm>
                <a:custGeom>
                  <a:avLst/>
                  <a:gdLst>
                    <a:gd name="T0" fmla="*/ 296 w 499"/>
                    <a:gd name="T1" fmla="*/ 139 h 571"/>
                    <a:gd name="T2" fmla="*/ 327 w 499"/>
                    <a:gd name="T3" fmla="*/ 99 h 571"/>
                    <a:gd name="T4" fmla="*/ 292 w 499"/>
                    <a:gd name="T5" fmla="*/ 41 h 571"/>
                    <a:gd name="T6" fmla="*/ 265 w 499"/>
                    <a:gd name="T7" fmla="*/ 100 h 571"/>
                    <a:gd name="T8" fmla="*/ 160 w 499"/>
                    <a:gd name="T9" fmla="*/ 185 h 571"/>
                    <a:gd name="T10" fmla="*/ 157 w 499"/>
                    <a:gd name="T11" fmla="*/ 142 h 571"/>
                    <a:gd name="T12" fmla="*/ 10 w 499"/>
                    <a:gd name="T13" fmla="*/ 272 h 571"/>
                    <a:gd name="T14" fmla="*/ 169 w 499"/>
                    <a:gd name="T15" fmla="*/ 224 h 571"/>
                    <a:gd name="T16" fmla="*/ 245 w 499"/>
                    <a:gd name="T17" fmla="*/ 270 h 571"/>
                    <a:gd name="T18" fmla="*/ 160 w 499"/>
                    <a:gd name="T19" fmla="*/ 355 h 571"/>
                    <a:gd name="T20" fmla="*/ 161 w 499"/>
                    <a:gd name="T21" fmla="*/ 319 h 571"/>
                    <a:gd name="T22" fmla="*/ 186 w 499"/>
                    <a:gd name="T23" fmla="*/ 452 h 571"/>
                    <a:gd name="T24" fmla="*/ 221 w 499"/>
                    <a:gd name="T25" fmla="*/ 471 h 571"/>
                    <a:gd name="T26" fmla="*/ 343 w 499"/>
                    <a:gd name="T27" fmla="*/ 552 h 571"/>
                    <a:gd name="T28" fmla="*/ 296 w 499"/>
                    <a:gd name="T29" fmla="*/ 473 h 571"/>
                    <a:gd name="T30" fmla="*/ 342 w 499"/>
                    <a:gd name="T31" fmla="*/ 458 h 571"/>
                    <a:gd name="T32" fmla="*/ 273 w 499"/>
                    <a:gd name="T33" fmla="*/ 298 h 571"/>
                    <a:gd name="T34" fmla="*/ 308 w 499"/>
                    <a:gd name="T35" fmla="*/ 248 h 571"/>
                    <a:gd name="T36" fmla="*/ 273 w 499"/>
                    <a:gd name="T37" fmla="*/ 212 h 571"/>
                    <a:gd name="T38" fmla="*/ 371 w 499"/>
                    <a:gd name="T39" fmla="*/ 184 h 571"/>
                    <a:gd name="T40" fmla="*/ 396 w 499"/>
                    <a:gd name="T41" fmla="*/ 246 h 571"/>
                    <a:gd name="T42" fmla="*/ 440 w 499"/>
                    <a:gd name="T43" fmla="*/ 165 h 571"/>
                    <a:gd name="T44" fmla="*/ 195 w 499"/>
                    <a:gd name="T45" fmla="*/ 212 h 571"/>
                    <a:gd name="T46" fmla="*/ 245 w 499"/>
                    <a:gd name="T47" fmla="*/ 236 h 571"/>
                    <a:gd name="T48" fmla="*/ 247 w 499"/>
                    <a:gd name="T49" fmla="*/ 370 h 571"/>
                    <a:gd name="T50" fmla="*/ 241 w 499"/>
                    <a:gd name="T51" fmla="*/ 394 h 571"/>
                    <a:gd name="T52" fmla="*/ 209 w 499"/>
                    <a:gd name="T53" fmla="*/ 446 h 571"/>
                    <a:gd name="T54" fmla="*/ 247 w 499"/>
                    <a:gd name="T55" fmla="*/ 338 h 571"/>
                    <a:gd name="T56" fmla="*/ 343 w 499"/>
                    <a:gd name="T57" fmla="*/ 340 h 571"/>
                    <a:gd name="T58" fmla="*/ 277 w 499"/>
                    <a:gd name="T59" fmla="*/ 428 h 571"/>
                    <a:gd name="T60" fmla="*/ 305 w 499"/>
                    <a:gd name="T61" fmla="*/ 378 h 571"/>
                    <a:gd name="T62" fmla="*/ 273 w 499"/>
                    <a:gd name="T63" fmla="*/ 32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9" h="571">
                      <a:moveTo>
                        <a:pt x="440" y="165"/>
                      </a:moveTo>
                      <a:cubicBezTo>
                        <a:pt x="381" y="138"/>
                        <a:pt x="296" y="139"/>
                        <a:pt x="296" y="139"/>
                      </a:cubicBezTo>
                      <a:cubicBezTo>
                        <a:pt x="296" y="139"/>
                        <a:pt x="298" y="110"/>
                        <a:pt x="303" y="105"/>
                      </a:cubicBezTo>
                      <a:cubicBezTo>
                        <a:pt x="308" y="100"/>
                        <a:pt x="312" y="102"/>
                        <a:pt x="327" y="99"/>
                      </a:cubicBezTo>
                      <a:cubicBezTo>
                        <a:pt x="342" y="96"/>
                        <a:pt x="346" y="83"/>
                        <a:pt x="346" y="83"/>
                      </a:cubicBezTo>
                      <a:cubicBezTo>
                        <a:pt x="352" y="68"/>
                        <a:pt x="292" y="41"/>
                        <a:pt x="292" y="41"/>
                      </a:cubicBezTo>
                      <a:cubicBezTo>
                        <a:pt x="222" y="42"/>
                        <a:pt x="184" y="0"/>
                        <a:pt x="184" y="0"/>
                      </a:cubicBezTo>
                      <a:cubicBezTo>
                        <a:pt x="168" y="82"/>
                        <a:pt x="255" y="94"/>
                        <a:pt x="265" y="100"/>
                      </a:cubicBezTo>
                      <a:cubicBezTo>
                        <a:pt x="275" y="106"/>
                        <a:pt x="262" y="138"/>
                        <a:pt x="255" y="146"/>
                      </a:cubicBezTo>
                      <a:cubicBezTo>
                        <a:pt x="248" y="154"/>
                        <a:pt x="211" y="155"/>
                        <a:pt x="160" y="185"/>
                      </a:cubicBezTo>
                      <a:cubicBezTo>
                        <a:pt x="109" y="215"/>
                        <a:pt x="152" y="168"/>
                        <a:pt x="152" y="168"/>
                      </a:cubicBezTo>
                      <a:cubicBezTo>
                        <a:pt x="196" y="142"/>
                        <a:pt x="157" y="142"/>
                        <a:pt x="157" y="142"/>
                      </a:cubicBezTo>
                      <a:cubicBezTo>
                        <a:pt x="97" y="155"/>
                        <a:pt x="40" y="210"/>
                        <a:pt x="20" y="238"/>
                      </a:cubicBezTo>
                      <a:cubicBezTo>
                        <a:pt x="0" y="266"/>
                        <a:pt x="10" y="272"/>
                        <a:pt x="10" y="272"/>
                      </a:cubicBezTo>
                      <a:cubicBezTo>
                        <a:pt x="23" y="289"/>
                        <a:pt x="45" y="301"/>
                        <a:pt x="45" y="301"/>
                      </a:cubicBezTo>
                      <a:cubicBezTo>
                        <a:pt x="46" y="291"/>
                        <a:pt x="169" y="224"/>
                        <a:pt x="169" y="224"/>
                      </a:cubicBezTo>
                      <a:cubicBezTo>
                        <a:pt x="169" y="257"/>
                        <a:pt x="198" y="295"/>
                        <a:pt x="206" y="296"/>
                      </a:cubicBezTo>
                      <a:cubicBezTo>
                        <a:pt x="214" y="297"/>
                        <a:pt x="245" y="270"/>
                        <a:pt x="245" y="270"/>
                      </a:cubicBezTo>
                      <a:cubicBezTo>
                        <a:pt x="245" y="307"/>
                        <a:pt x="245" y="307"/>
                        <a:pt x="245" y="307"/>
                      </a:cubicBezTo>
                      <a:cubicBezTo>
                        <a:pt x="232" y="334"/>
                        <a:pt x="160" y="355"/>
                        <a:pt x="160" y="355"/>
                      </a:cubicBezTo>
                      <a:cubicBezTo>
                        <a:pt x="156" y="351"/>
                        <a:pt x="165" y="335"/>
                        <a:pt x="165" y="335"/>
                      </a:cubicBezTo>
                      <a:cubicBezTo>
                        <a:pt x="176" y="318"/>
                        <a:pt x="161" y="319"/>
                        <a:pt x="161" y="319"/>
                      </a:cubicBezTo>
                      <a:cubicBezTo>
                        <a:pt x="132" y="349"/>
                        <a:pt x="138" y="374"/>
                        <a:pt x="138" y="374"/>
                      </a:cubicBezTo>
                      <a:cubicBezTo>
                        <a:pt x="138" y="374"/>
                        <a:pt x="183" y="440"/>
                        <a:pt x="186" y="452"/>
                      </a:cubicBezTo>
                      <a:cubicBezTo>
                        <a:pt x="189" y="464"/>
                        <a:pt x="195" y="483"/>
                        <a:pt x="209" y="483"/>
                      </a:cubicBezTo>
                      <a:cubicBezTo>
                        <a:pt x="223" y="483"/>
                        <a:pt x="221" y="471"/>
                        <a:pt x="221" y="471"/>
                      </a:cubicBezTo>
                      <a:cubicBezTo>
                        <a:pt x="247" y="471"/>
                        <a:pt x="247" y="471"/>
                        <a:pt x="247" y="471"/>
                      </a:cubicBezTo>
                      <a:cubicBezTo>
                        <a:pt x="253" y="484"/>
                        <a:pt x="291" y="533"/>
                        <a:pt x="343" y="552"/>
                      </a:cubicBezTo>
                      <a:cubicBezTo>
                        <a:pt x="395" y="571"/>
                        <a:pt x="399" y="506"/>
                        <a:pt x="372" y="505"/>
                      </a:cubicBezTo>
                      <a:cubicBezTo>
                        <a:pt x="345" y="504"/>
                        <a:pt x="310" y="487"/>
                        <a:pt x="296" y="473"/>
                      </a:cubicBezTo>
                      <a:cubicBezTo>
                        <a:pt x="282" y="459"/>
                        <a:pt x="305" y="453"/>
                        <a:pt x="308" y="456"/>
                      </a:cubicBezTo>
                      <a:cubicBezTo>
                        <a:pt x="311" y="459"/>
                        <a:pt x="317" y="465"/>
                        <a:pt x="342" y="458"/>
                      </a:cubicBezTo>
                      <a:cubicBezTo>
                        <a:pt x="367" y="451"/>
                        <a:pt x="407" y="341"/>
                        <a:pt x="407" y="341"/>
                      </a:cubicBezTo>
                      <a:cubicBezTo>
                        <a:pt x="376" y="276"/>
                        <a:pt x="273" y="298"/>
                        <a:pt x="273" y="298"/>
                      </a:cubicBezTo>
                      <a:cubicBezTo>
                        <a:pt x="273" y="298"/>
                        <a:pt x="271" y="245"/>
                        <a:pt x="271" y="240"/>
                      </a:cubicBezTo>
                      <a:cubicBezTo>
                        <a:pt x="271" y="235"/>
                        <a:pt x="288" y="221"/>
                        <a:pt x="308" y="248"/>
                      </a:cubicBezTo>
                      <a:cubicBezTo>
                        <a:pt x="328" y="275"/>
                        <a:pt x="353" y="288"/>
                        <a:pt x="345" y="254"/>
                      </a:cubicBezTo>
                      <a:cubicBezTo>
                        <a:pt x="337" y="220"/>
                        <a:pt x="273" y="212"/>
                        <a:pt x="273" y="212"/>
                      </a:cubicBezTo>
                      <a:cubicBezTo>
                        <a:pt x="273" y="212"/>
                        <a:pt x="268" y="184"/>
                        <a:pt x="280" y="182"/>
                      </a:cubicBezTo>
                      <a:cubicBezTo>
                        <a:pt x="292" y="180"/>
                        <a:pt x="313" y="167"/>
                        <a:pt x="371" y="184"/>
                      </a:cubicBezTo>
                      <a:cubicBezTo>
                        <a:pt x="429" y="201"/>
                        <a:pt x="400" y="222"/>
                        <a:pt x="396" y="228"/>
                      </a:cubicBezTo>
                      <a:cubicBezTo>
                        <a:pt x="392" y="234"/>
                        <a:pt x="396" y="246"/>
                        <a:pt x="396" y="246"/>
                      </a:cubicBezTo>
                      <a:cubicBezTo>
                        <a:pt x="430" y="254"/>
                        <a:pt x="469" y="238"/>
                        <a:pt x="475" y="229"/>
                      </a:cubicBezTo>
                      <a:cubicBezTo>
                        <a:pt x="481" y="220"/>
                        <a:pt x="499" y="192"/>
                        <a:pt x="440" y="165"/>
                      </a:cubicBezTo>
                      <a:close/>
                      <a:moveTo>
                        <a:pt x="217" y="266"/>
                      </a:moveTo>
                      <a:cubicBezTo>
                        <a:pt x="217" y="266"/>
                        <a:pt x="195" y="270"/>
                        <a:pt x="195" y="212"/>
                      </a:cubicBezTo>
                      <a:cubicBezTo>
                        <a:pt x="195" y="212"/>
                        <a:pt x="233" y="196"/>
                        <a:pt x="245" y="196"/>
                      </a:cubicBezTo>
                      <a:cubicBezTo>
                        <a:pt x="245" y="236"/>
                        <a:pt x="245" y="236"/>
                        <a:pt x="245" y="236"/>
                      </a:cubicBezTo>
                      <a:lnTo>
                        <a:pt x="217" y="266"/>
                      </a:lnTo>
                      <a:close/>
                      <a:moveTo>
                        <a:pt x="247" y="370"/>
                      </a:moveTo>
                      <a:cubicBezTo>
                        <a:pt x="247" y="370"/>
                        <a:pt x="215" y="384"/>
                        <a:pt x="215" y="390"/>
                      </a:cubicBezTo>
                      <a:cubicBezTo>
                        <a:pt x="215" y="396"/>
                        <a:pt x="241" y="394"/>
                        <a:pt x="241" y="394"/>
                      </a:cubicBezTo>
                      <a:cubicBezTo>
                        <a:pt x="241" y="440"/>
                        <a:pt x="241" y="440"/>
                        <a:pt x="241" y="440"/>
                      </a:cubicBezTo>
                      <a:cubicBezTo>
                        <a:pt x="209" y="446"/>
                        <a:pt x="209" y="446"/>
                        <a:pt x="209" y="446"/>
                      </a:cubicBezTo>
                      <a:cubicBezTo>
                        <a:pt x="159" y="378"/>
                        <a:pt x="159" y="378"/>
                        <a:pt x="159" y="378"/>
                      </a:cubicBezTo>
                      <a:cubicBezTo>
                        <a:pt x="159" y="378"/>
                        <a:pt x="221" y="368"/>
                        <a:pt x="247" y="338"/>
                      </a:cubicBezTo>
                      <a:lnTo>
                        <a:pt x="247" y="370"/>
                      </a:lnTo>
                      <a:close/>
                      <a:moveTo>
                        <a:pt x="343" y="340"/>
                      </a:moveTo>
                      <a:cubicBezTo>
                        <a:pt x="355" y="370"/>
                        <a:pt x="315" y="418"/>
                        <a:pt x="315" y="418"/>
                      </a:cubicBezTo>
                      <a:cubicBezTo>
                        <a:pt x="277" y="428"/>
                        <a:pt x="277" y="428"/>
                        <a:pt x="277" y="428"/>
                      </a:cubicBezTo>
                      <a:cubicBezTo>
                        <a:pt x="279" y="396"/>
                        <a:pt x="279" y="396"/>
                        <a:pt x="279" y="396"/>
                      </a:cubicBezTo>
                      <a:cubicBezTo>
                        <a:pt x="279" y="396"/>
                        <a:pt x="305" y="396"/>
                        <a:pt x="305" y="378"/>
                      </a:cubicBezTo>
                      <a:cubicBezTo>
                        <a:pt x="305" y="360"/>
                        <a:pt x="277" y="366"/>
                        <a:pt x="277" y="366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331" y="310"/>
                        <a:pt x="343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" name="Freeform 70"/>
                <p:cNvSpPr>
                  <a:spLocks/>
                </p:cNvSpPr>
                <p:nvPr/>
              </p:nvSpPr>
              <p:spPr bwMode="auto">
                <a:xfrm>
                  <a:off x="6367463" y="1965326"/>
                  <a:ext cx="642938" cy="658813"/>
                </a:xfrm>
                <a:custGeom>
                  <a:avLst/>
                  <a:gdLst>
                    <a:gd name="T0" fmla="*/ 29 w 419"/>
                    <a:gd name="T1" fmla="*/ 28 h 427"/>
                    <a:gd name="T2" fmla="*/ 65 w 419"/>
                    <a:gd name="T3" fmla="*/ 34 h 427"/>
                    <a:gd name="T4" fmla="*/ 223 w 419"/>
                    <a:gd name="T5" fmla="*/ 2 h 427"/>
                    <a:gd name="T6" fmla="*/ 309 w 419"/>
                    <a:gd name="T7" fmla="*/ 4 h 427"/>
                    <a:gd name="T8" fmla="*/ 349 w 419"/>
                    <a:gd name="T9" fmla="*/ 42 h 427"/>
                    <a:gd name="T10" fmla="*/ 273 w 419"/>
                    <a:gd name="T11" fmla="*/ 108 h 427"/>
                    <a:gd name="T12" fmla="*/ 287 w 419"/>
                    <a:gd name="T13" fmla="*/ 152 h 427"/>
                    <a:gd name="T14" fmla="*/ 369 w 419"/>
                    <a:gd name="T15" fmla="*/ 148 h 427"/>
                    <a:gd name="T16" fmla="*/ 391 w 419"/>
                    <a:gd name="T17" fmla="*/ 208 h 427"/>
                    <a:gd name="T18" fmla="*/ 350 w 419"/>
                    <a:gd name="T19" fmla="*/ 197 h 427"/>
                    <a:gd name="T20" fmla="*/ 302 w 419"/>
                    <a:gd name="T21" fmla="*/ 205 h 427"/>
                    <a:gd name="T22" fmla="*/ 273 w 419"/>
                    <a:gd name="T23" fmla="*/ 349 h 427"/>
                    <a:gd name="T24" fmla="*/ 190 w 419"/>
                    <a:gd name="T25" fmla="*/ 355 h 427"/>
                    <a:gd name="T26" fmla="*/ 164 w 419"/>
                    <a:gd name="T27" fmla="*/ 253 h 427"/>
                    <a:gd name="T28" fmla="*/ 217 w 419"/>
                    <a:gd name="T29" fmla="*/ 312 h 427"/>
                    <a:gd name="T30" fmla="*/ 262 w 419"/>
                    <a:gd name="T31" fmla="*/ 203 h 427"/>
                    <a:gd name="T32" fmla="*/ 124 w 419"/>
                    <a:gd name="T33" fmla="*/ 240 h 427"/>
                    <a:gd name="T34" fmla="*/ 81 w 419"/>
                    <a:gd name="T35" fmla="*/ 189 h 427"/>
                    <a:gd name="T36" fmla="*/ 105 w 419"/>
                    <a:gd name="T37" fmla="*/ 176 h 427"/>
                    <a:gd name="T38" fmla="*/ 216 w 419"/>
                    <a:gd name="T39" fmla="*/ 164 h 427"/>
                    <a:gd name="T40" fmla="*/ 225 w 419"/>
                    <a:gd name="T41" fmla="*/ 132 h 427"/>
                    <a:gd name="T42" fmla="*/ 232 w 419"/>
                    <a:gd name="T43" fmla="*/ 95 h 427"/>
                    <a:gd name="T44" fmla="*/ 270 w 419"/>
                    <a:gd name="T45" fmla="*/ 48 h 427"/>
                    <a:gd name="T46" fmla="*/ 205 w 419"/>
                    <a:gd name="T47" fmla="*/ 48 h 427"/>
                    <a:gd name="T48" fmla="*/ 88 w 419"/>
                    <a:gd name="T49" fmla="*/ 88 h 427"/>
                    <a:gd name="T50" fmla="*/ 50 w 419"/>
                    <a:gd name="T51" fmla="*/ 88 h 427"/>
                    <a:gd name="T52" fmla="*/ 29 w 419"/>
                    <a:gd name="T53" fmla="*/ 2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19" h="427">
                      <a:moveTo>
                        <a:pt x="29" y="28"/>
                      </a:moveTo>
                      <a:cubicBezTo>
                        <a:pt x="29" y="28"/>
                        <a:pt x="35" y="42"/>
                        <a:pt x="65" y="34"/>
                      </a:cubicBezTo>
                      <a:cubicBezTo>
                        <a:pt x="95" y="26"/>
                        <a:pt x="197" y="4"/>
                        <a:pt x="223" y="2"/>
                      </a:cubicBezTo>
                      <a:cubicBezTo>
                        <a:pt x="249" y="0"/>
                        <a:pt x="295" y="6"/>
                        <a:pt x="309" y="4"/>
                      </a:cubicBezTo>
                      <a:cubicBezTo>
                        <a:pt x="323" y="2"/>
                        <a:pt x="349" y="26"/>
                        <a:pt x="349" y="42"/>
                      </a:cubicBezTo>
                      <a:cubicBezTo>
                        <a:pt x="349" y="58"/>
                        <a:pt x="273" y="108"/>
                        <a:pt x="273" y="108"/>
                      </a:cubicBezTo>
                      <a:cubicBezTo>
                        <a:pt x="273" y="108"/>
                        <a:pt x="259" y="122"/>
                        <a:pt x="287" y="152"/>
                      </a:cubicBezTo>
                      <a:cubicBezTo>
                        <a:pt x="369" y="148"/>
                        <a:pt x="369" y="148"/>
                        <a:pt x="369" y="148"/>
                      </a:cubicBezTo>
                      <a:cubicBezTo>
                        <a:pt x="369" y="148"/>
                        <a:pt x="419" y="176"/>
                        <a:pt x="391" y="208"/>
                      </a:cubicBezTo>
                      <a:cubicBezTo>
                        <a:pt x="391" y="208"/>
                        <a:pt x="364" y="197"/>
                        <a:pt x="350" y="197"/>
                      </a:cubicBezTo>
                      <a:cubicBezTo>
                        <a:pt x="337" y="197"/>
                        <a:pt x="302" y="205"/>
                        <a:pt x="302" y="205"/>
                      </a:cubicBezTo>
                      <a:cubicBezTo>
                        <a:pt x="302" y="205"/>
                        <a:pt x="294" y="304"/>
                        <a:pt x="273" y="349"/>
                      </a:cubicBezTo>
                      <a:cubicBezTo>
                        <a:pt x="252" y="395"/>
                        <a:pt x="278" y="427"/>
                        <a:pt x="190" y="355"/>
                      </a:cubicBezTo>
                      <a:cubicBezTo>
                        <a:pt x="190" y="355"/>
                        <a:pt x="161" y="309"/>
                        <a:pt x="164" y="253"/>
                      </a:cubicBezTo>
                      <a:cubicBezTo>
                        <a:pt x="164" y="253"/>
                        <a:pt x="174" y="315"/>
                        <a:pt x="217" y="312"/>
                      </a:cubicBezTo>
                      <a:cubicBezTo>
                        <a:pt x="260" y="309"/>
                        <a:pt x="262" y="203"/>
                        <a:pt x="262" y="203"/>
                      </a:cubicBezTo>
                      <a:cubicBezTo>
                        <a:pt x="262" y="203"/>
                        <a:pt x="137" y="227"/>
                        <a:pt x="124" y="240"/>
                      </a:cubicBezTo>
                      <a:cubicBezTo>
                        <a:pt x="124" y="240"/>
                        <a:pt x="92" y="245"/>
                        <a:pt x="81" y="189"/>
                      </a:cubicBezTo>
                      <a:cubicBezTo>
                        <a:pt x="81" y="189"/>
                        <a:pt x="100" y="147"/>
                        <a:pt x="105" y="176"/>
                      </a:cubicBezTo>
                      <a:cubicBezTo>
                        <a:pt x="105" y="176"/>
                        <a:pt x="106" y="196"/>
                        <a:pt x="216" y="164"/>
                      </a:cubicBezTo>
                      <a:cubicBezTo>
                        <a:pt x="216" y="164"/>
                        <a:pt x="269" y="167"/>
                        <a:pt x="225" y="132"/>
                      </a:cubicBezTo>
                      <a:cubicBezTo>
                        <a:pt x="200" y="111"/>
                        <a:pt x="230" y="100"/>
                        <a:pt x="232" y="95"/>
                      </a:cubicBezTo>
                      <a:cubicBezTo>
                        <a:pt x="233" y="89"/>
                        <a:pt x="272" y="55"/>
                        <a:pt x="270" y="48"/>
                      </a:cubicBezTo>
                      <a:cubicBezTo>
                        <a:pt x="269" y="41"/>
                        <a:pt x="225" y="41"/>
                        <a:pt x="205" y="48"/>
                      </a:cubicBezTo>
                      <a:cubicBezTo>
                        <a:pt x="185" y="55"/>
                        <a:pt x="93" y="79"/>
                        <a:pt x="88" y="88"/>
                      </a:cubicBezTo>
                      <a:cubicBezTo>
                        <a:pt x="82" y="97"/>
                        <a:pt x="66" y="96"/>
                        <a:pt x="50" y="88"/>
                      </a:cubicBezTo>
                      <a:cubicBezTo>
                        <a:pt x="34" y="80"/>
                        <a:pt x="0" y="60"/>
                        <a:pt x="2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" name="Freeform 71"/>
                <p:cNvSpPr>
                  <a:spLocks/>
                </p:cNvSpPr>
                <p:nvPr/>
              </p:nvSpPr>
              <p:spPr bwMode="auto">
                <a:xfrm>
                  <a:off x="7200901" y="1852613"/>
                  <a:ext cx="342900" cy="198438"/>
                </a:xfrm>
                <a:custGeom>
                  <a:avLst/>
                  <a:gdLst>
                    <a:gd name="T0" fmla="*/ 177 w 223"/>
                    <a:gd name="T1" fmla="*/ 42 h 128"/>
                    <a:gd name="T2" fmla="*/ 208 w 223"/>
                    <a:gd name="T3" fmla="*/ 42 h 128"/>
                    <a:gd name="T4" fmla="*/ 171 w 223"/>
                    <a:gd name="T5" fmla="*/ 112 h 128"/>
                    <a:gd name="T6" fmla="*/ 41 w 223"/>
                    <a:gd name="T7" fmla="*/ 128 h 128"/>
                    <a:gd name="T8" fmla="*/ 0 w 223"/>
                    <a:gd name="T9" fmla="*/ 104 h 128"/>
                    <a:gd name="T10" fmla="*/ 177 w 223"/>
                    <a:gd name="T11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128">
                      <a:moveTo>
                        <a:pt x="177" y="42"/>
                      </a:moveTo>
                      <a:cubicBezTo>
                        <a:pt x="177" y="42"/>
                        <a:pt x="193" y="0"/>
                        <a:pt x="208" y="42"/>
                      </a:cubicBezTo>
                      <a:cubicBezTo>
                        <a:pt x="223" y="84"/>
                        <a:pt x="195" y="105"/>
                        <a:pt x="171" y="112"/>
                      </a:cubicBezTo>
                      <a:cubicBezTo>
                        <a:pt x="146" y="118"/>
                        <a:pt x="69" y="128"/>
                        <a:pt x="41" y="128"/>
                      </a:cubicBezTo>
                      <a:cubicBezTo>
                        <a:pt x="13" y="127"/>
                        <a:pt x="4" y="113"/>
                        <a:pt x="0" y="104"/>
                      </a:cubicBezTo>
                      <a:cubicBezTo>
                        <a:pt x="0" y="104"/>
                        <a:pt x="141" y="89"/>
                        <a:pt x="177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Freeform 72"/>
                <p:cNvSpPr>
                  <a:spLocks/>
                </p:cNvSpPr>
                <p:nvPr/>
              </p:nvSpPr>
              <p:spPr bwMode="auto">
                <a:xfrm>
                  <a:off x="7116763" y="1866901"/>
                  <a:ext cx="854075" cy="833438"/>
                </a:xfrm>
                <a:custGeom>
                  <a:avLst/>
                  <a:gdLst>
                    <a:gd name="T0" fmla="*/ 0 w 556"/>
                    <a:gd name="T1" fmla="*/ 224 h 541"/>
                    <a:gd name="T2" fmla="*/ 52 w 556"/>
                    <a:gd name="T3" fmla="*/ 231 h 541"/>
                    <a:gd name="T4" fmla="*/ 124 w 556"/>
                    <a:gd name="T5" fmla="*/ 208 h 541"/>
                    <a:gd name="T6" fmla="*/ 196 w 556"/>
                    <a:gd name="T7" fmla="*/ 181 h 541"/>
                    <a:gd name="T8" fmla="*/ 214 w 556"/>
                    <a:gd name="T9" fmla="*/ 132 h 541"/>
                    <a:gd name="T10" fmla="*/ 248 w 556"/>
                    <a:gd name="T11" fmla="*/ 152 h 541"/>
                    <a:gd name="T12" fmla="*/ 322 w 556"/>
                    <a:gd name="T13" fmla="*/ 206 h 541"/>
                    <a:gd name="T14" fmla="*/ 368 w 556"/>
                    <a:gd name="T15" fmla="*/ 235 h 541"/>
                    <a:gd name="T16" fmla="*/ 382 w 556"/>
                    <a:gd name="T17" fmla="*/ 241 h 541"/>
                    <a:gd name="T18" fmla="*/ 380 w 556"/>
                    <a:gd name="T19" fmla="*/ 179 h 541"/>
                    <a:gd name="T20" fmla="*/ 311 w 556"/>
                    <a:gd name="T21" fmla="*/ 124 h 541"/>
                    <a:gd name="T22" fmla="*/ 334 w 556"/>
                    <a:gd name="T23" fmla="*/ 110 h 541"/>
                    <a:gd name="T24" fmla="*/ 387 w 556"/>
                    <a:gd name="T25" fmla="*/ 136 h 541"/>
                    <a:gd name="T26" fmla="*/ 386 w 556"/>
                    <a:gd name="T27" fmla="*/ 46 h 541"/>
                    <a:gd name="T28" fmla="*/ 374 w 556"/>
                    <a:gd name="T29" fmla="*/ 0 h 541"/>
                    <a:gd name="T30" fmla="*/ 425 w 556"/>
                    <a:gd name="T31" fmla="*/ 37 h 541"/>
                    <a:gd name="T32" fmla="*/ 427 w 556"/>
                    <a:gd name="T33" fmla="*/ 109 h 541"/>
                    <a:gd name="T34" fmla="*/ 417 w 556"/>
                    <a:gd name="T35" fmla="*/ 241 h 541"/>
                    <a:gd name="T36" fmla="*/ 498 w 556"/>
                    <a:gd name="T37" fmla="*/ 231 h 541"/>
                    <a:gd name="T38" fmla="*/ 534 w 556"/>
                    <a:gd name="T39" fmla="*/ 275 h 541"/>
                    <a:gd name="T40" fmla="*/ 470 w 556"/>
                    <a:gd name="T41" fmla="*/ 285 h 541"/>
                    <a:gd name="T42" fmla="*/ 421 w 556"/>
                    <a:gd name="T43" fmla="*/ 305 h 541"/>
                    <a:gd name="T44" fmla="*/ 417 w 556"/>
                    <a:gd name="T45" fmla="*/ 536 h 541"/>
                    <a:gd name="T46" fmla="*/ 373 w 556"/>
                    <a:gd name="T47" fmla="*/ 503 h 541"/>
                    <a:gd name="T48" fmla="*/ 376 w 556"/>
                    <a:gd name="T49" fmla="*/ 320 h 541"/>
                    <a:gd name="T50" fmla="*/ 344 w 556"/>
                    <a:gd name="T51" fmla="*/ 332 h 541"/>
                    <a:gd name="T52" fmla="*/ 288 w 556"/>
                    <a:gd name="T53" fmla="*/ 331 h 541"/>
                    <a:gd name="T54" fmla="*/ 289 w 556"/>
                    <a:gd name="T55" fmla="*/ 285 h 541"/>
                    <a:gd name="T56" fmla="*/ 334 w 556"/>
                    <a:gd name="T57" fmla="*/ 273 h 541"/>
                    <a:gd name="T58" fmla="*/ 324 w 556"/>
                    <a:gd name="T59" fmla="*/ 243 h 541"/>
                    <a:gd name="T60" fmla="*/ 273 w 556"/>
                    <a:gd name="T61" fmla="*/ 207 h 541"/>
                    <a:gd name="T62" fmla="*/ 236 w 556"/>
                    <a:gd name="T63" fmla="*/ 229 h 541"/>
                    <a:gd name="T64" fmla="*/ 252 w 556"/>
                    <a:gd name="T65" fmla="*/ 232 h 541"/>
                    <a:gd name="T66" fmla="*/ 277 w 556"/>
                    <a:gd name="T67" fmla="*/ 237 h 541"/>
                    <a:gd name="T68" fmla="*/ 229 w 556"/>
                    <a:gd name="T69" fmla="*/ 300 h 541"/>
                    <a:gd name="T70" fmla="*/ 218 w 556"/>
                    <a:gd name="T71" fmla="*/ 392 h 541"/>
                    <a:gd name="T72" fmla="*/ 173 w 556"/>
                    <a:gd name="T73" fmla="*/ 405 h 541"/>
                    <a:gd name="T74" fmla="*/ 172 w 556"/>
                    <a:gd name="T75" fmla="*/ 357 h 541"/>
                    <a:gd name="T76" fmla="*/ 149 w 556"/>
                    <a:gd name="T77" fmla="*/ 349 h 541"/>
                    <a:gd name="T78" fmla="*/ 60 w 556"/>
                    <a:gd name="T79" fmla="*/ 375 h 541"/>
                    <a:gd name="T80" fmla="*/ 61 w 556"/>
                    <a:gd name="T81" fmla="*/ 331 h 541"/>
                    <a:gd name="T82" fmla="*/ 132 w 556"/>
                    <a:gd name="T83" fmla="*/ 256 h 541"/>
                    <a:gd name="T84" fmla="*/ 164 w 556"/>
                    <a:gd name="T85" fmla="*/ 256 h 541"/>
                    <a:gd name="T86" fmla="*/ 158 w 556"/>
                    <a:gd name="T87" fmla="*/ 285 h 541"/>
                    <a:gd name="T88" fmla="*/ 140 w 556"/>
                    <a:gd name="T89" fmla="*/ 297 h 541"/>
                    <a:gd name="T90" fmla="*/ 149 w 556"/>
                    <a:gd name="T91" fmla="*/ 303 h 541"/>
                    <a:gd name="T92" fmla="*/ 186 w 556"/>
                    <a:gd name="T93" fmla="*/ 271 h 541"/>
                    <a:gd name="T94" fmla="*/ 190 w 556"/>
                    <a:gd name="T95" fmla="*/ 243 h 541"/>
                    <a:gd name="T96" fmla="*/ 171 w 556"/>
                    <a:gd name="T97" fmla="*/ 223 h 541"/>
                    <a:gd name="T98" fmla="*/ 74 w 556"/>
                    <a:gd name="T99" fmla="*/ 250 h 541"/>
                    <a:gd name="T100" fmla="*/ 40 w 556"/>
                    <a:gd name="T101" fmla="*/ 271 h 541"/>
                    <a:gd name="T102" fmla="*/ 12 w 556"/>
                    <a:gd name="T103" fmla="*/ 265 h 541"/>
                    <a:gd name="T104" fmla="*/ 0 w 556"/>
                    <a:gd name="T105" fmla="*/ 224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6" h="541">
                      <a:moveTo>
                        <a:pt x="0" y="224"/>
                      </a:moveTo>
                      <a:cubicBezTo>
                        <a:pt x="0" y="224"/>
                        <a:pt x="31" y="236"/>
                        <a:pt x="52" y="231"/>
                      </a:cubicBezTo>
                      <a:cubicBezTo>
                        <a:pt x="72" y="225"/>
                        <a:pt x="106" y="212"/>
                        <a:pt x="124" y="208"/>
                      </a:cubicBezTo>
                      <a:cubicBezTo>
                        <a:pt x="142" y="204"/>
                        <a:pt x="182" y="202"/>
                        <a:pt x="196" y="181"/>
                      </a:cubicBezTo>
                      <a:cubicBezTo>
                        <a:pt x="211" y="159"/>
                        <a:pt x="214" y="132"/>
                        <a:pt x="214" y="132"/>
                      </a:cubicBezTo>
                      <a:cubicBezTo>
                        <a:pt x="214" y="132"/>
                        <a:pt x="234" y="133"/>
                        <a:pt x="248" y="152"/>
                      </a:cubicBezTo>
                      <a:cubicBezTo>
                        <a:pt x="262" y="171"/>
                        <a:pt x="315" y="205"/>
                        <a:pt x="322" y="206"/>
                      </a:cubicBezTo>
                      <a:cubicBezTo>
                        <a:pt x="330" y="207"/>
                        <a:pt x="364" y="227"/>
                        <a:pt x="368" y="235"/>
                      </a:cubicBezTo>
                      <a:cubicBezTo>
                        <a:pt x="372" y="244"/>
                        <a:pt x="382" y="241"/>
                        <a:pt x="382" y="241"/>
                      </a:cubicBezTo>
                      <a:cubicBezTo>
                        <a:pt x="380" y="179"/>
                        <a:pt x="380" y="179"/>
                        <a:pt x="380" y="179"/>
                      </a:cubicBezTo>
                      <a:cubicBezTo>
                        <a:pt x="380" y="179"/>
                        <a:pt x="316" y="137"/>
                        <a:pt x="311" y="124"/>
                      </a:cubicBezTo>
                      <a:cubicBezTo>
                        <a:pt x="306" y="111"/>
                        <a:pt x="318" y="105"/>
                        <a:pt x="334" y="110"/>
                      </a:cubicBezTo>
                      <a:cubicBezTo>
                        <a:pt x="349" y="115"/>
                        <a:pt x="380" y="138"/>
                        <a:pt x="387" y="136"/>
                      </a:cubicBezTo>
                      <a:cubicBezTo>
                        <a:pt x="394" y="134"/>
                        <a:pt x="391" y="61"/>
                        <a:pt x="386" y="46"/>
                      </a:cubicBezTo>
                      <a:cubicBezTo>
                        <a:pt x="382" y="31"/>
                        <a:pt x="374" y="0"/>
                        <a:pt x="374" y="0"/>
                      </a:cubicBezTo>
                      <a:cubicBezTo>
                        <a:pt x="374" y="0"/>
                        <a:pt x="411" y="15"/>
                        <a:pt x="425" y="37"/>
                      </a:cubicBezTo>
                      <a:cubicBezTo>
                        <a:pt x="439" y="59"/>
                        <a:pt x="430" y="99"/>
                        <a:pt x="427" y="109"/>
                      </a:cubicBezTo>
                      <a:cubicBezTo>
                        <a:pt x="424" y="118"/>
                        <a:pt x="414" y="221"/>
                        <a:pt x="417" y="241"/>
                      </a:cubicBezTo>
                      <a:cubicBezTo>
                        <a:pt x="417" y="241"/>
                        <a:pt x="474" y="227"/>
                        <a:pt x="498" y="231"/>
                      </a:cubicBezTo>
                      <a:cubicBezTo>
                        <a:pt x="523" y="234"/>
                        <a:pt x="556" y="267"/>
                        <a:pt x="534" y="275"/>
                      </a:cubicBezTo>
                      <a:cubicBezTo>
                        <a:pt x="512" y="284"/>
                        <a:pt x="484" y="283"/>
                        <a:pt x="470" y="285"/>
                      </a:cubicBezTo>
                      <a:cubicBezTo>
                        <a:pt x="452" y="288"/>
                        <a:pt x="434" y="285"/>
                        <a:pt x="421" y="305"/>
                      </a:cubicBezTo>
                      <a:cubicBezTo>
                        <a:pt x="417" y="536"/>
                        <a:pt x="417" y="536"/>
                        <a:pt x="417" y="536"/>
                      </a:cubicBezTo>
                      <a:cubicBezTo>
                        <a:pt x="417" y="536"/>
                        <a:pt x="386" y="541"/>
                        <a:pt x="373" y="503"/>
                      </a:cubicBezTo>
                      <a:cubicBezTo>
                        <a:pt x="376" y="320"/>
                        <a:pt x="376" y="320"/>
                        <a:pt x="376" y="320"/>
                      </a:cubicBezTo>
                      <a:cubicBezTo>
                        <a:pt x="376" y="320"/>
                        <a:pt x="350" y="323"/>
                        <a:pt x="344" y="332"/>
                      </a:cubicBezTo>
                      <a:cubicBezTo>
                        <a:pt x="337" y="341"/>
                        <a:pt x="301" y="344"/>
                        <a:pt x="288" y="331"/>
                      </a:cubicBezTo>
                      <a:cubicBezTo>
                        <a:pt x="274" y="317"/>
                        <a:pt x="238" y="277"/>
                        <a:pt x="289" y="285"/>
                      </a:cubicBezTo>
                      <a:cubicBezTo>
                        <a:pt x="289" y="285"/>
                        <a:pt x="317" y="287"/>
                        <a:pt x="334" y="273"/>
                      </a:cubicBezTo>
                      <a:cubicBezTo>
                        <a:pt x="352" y="260"/>
                        <a:pt x="340" y="251"/>
                        <a:pt x="324" y="243"/>
                      </a:cubicBezTo>
                      <a:cubicBezTo>
                        <a:pt x="308" y="235"/>
                        <a:pt x="280" y="209"/>
                        <a:pt x="273" y="207"/>
                      </a:cubicBezTo>
                      <a:cubicBezTo>
                        <a:pt x="266" y="204"/>
                        <a:pt x="244" y="188"/>
                        <a:pt x="236" y="229"/>
                      </a:cubicBezTo>
                      <a:cubicBezTo>
                        <a:pt x="236" y="229"/>
                        <a:pt x="242" y="240"/>
                        <a:pt x="252" y="232"/>
                      </a:cubicBezTo>
                      <a:cubicBezTo>
                        <a:pt x="252" y="232"/>
                        <a:pt x="277" y="213"/>
                        <a:pt x="277" y="237"/>
                      </a:cubicBezTo>
                      <a:cubicBezTo>
                        <a:pt x="277" y="261"/>
                        <a:pt x="233" y="299"/>
                        <a:pt x="229" y="300"/>
                      </a:cubicBezTo>
                      <a:cubicBezTo>
                        <a:pt x="225" y="301"/>
                        <a:pt x="218" y="392"/>
                        <a:pt x="218" y="392"/>
                      </a:cubicBezTo>
                      <a:cubicBezTo>
                        <a:pt x="218" y="392"/>
                        <a:pt x="210" y="479"/>
                        <a:pt x="173" y="405"/>
                      </a:cubicBezTo>
                      <a:cubicBezTo>
                        <a:pt x="172" y="357"/>
                        <a:pt x="172" y="357"/>
                        <a:pt x="172" y="357"/>
                      </a:cubicBezTo>
                      <a:cubicBezTo>
                        <a:pt x="172" y="357"/>
                        <a:pt x="178" y="329"/>
                        <a:pt x="149" y="349"/>
                      </a:cubicBezTo>
                      <a:cubicBezTo>
                        <a:pt x="120" y="369"/>
                        <a:pt x="88" y="400"/>
                        <a:pt x="60" y="375"/>
                      </a:cubicBezTo>
                      <a:cubicBezTo>
                        <a:pt x="32" y="349"/>
                        <a:pt x="54" y="339"/>
                        <a:pt x="61" y="331"/>
                      </a:cubicBezTo>
                      <a:cubicBezTo>
                        <a:pt x="68" y="323"/>
                        <a:pt x="132" y="256"/>
                        <a:pt x="132" y="256"/>
                      </a:cubicBezTo>
                      <a:cubicBezTo>
                        <a:pt x="132" y="256"/>
                        <a:pt x="148" y="243"/>
                        <a:pt x="164" y="256"/>
                      </a:cubicBezTo>
                      <a:cubicBezTo>
                        <a:pt x="180" y="269"/>
                        <a:pt x="162" y="285"/>
                        <a:pt x="158" y="285"/>
                      </a:cubicBezTo>
                      <a:cubicBezTo>
                        <a:pt x="154" y="285"/>
                        <a:pt x="140" y="297"/>
                        <a:pt x="140" y="297"/>
                      </a:cubicBezTo>
                      <a:cubicBezTo>
                        <a:pt x="140" y="297"/>
                        <a:pt x="127" y="315"/>
                        <a:pt x="149" y="303"/>
                      </a:cubicBezTo>
                      <a:cubicBezTo>
                        <a:pt x="171" y="290"/>
                        <a:pt x="186" y="271"/>
                        <a:pt x="186" y="271"/>
                      </a:cubicBezTo>
                      <a:cubicBezTo>
                        <a:pt x="186" y="271"/>
                        <a:pt x="191" y="251"/>
                        <a:pt x="190" y="243"/>
                      </a:cubicBezTo>
                      <a:cubicBezTo>
                        <a:pt x="190" y="236"/>
                        <a:pt x="194" y="215"/>
                        <a:pt x="171" y="223"/>
                      </a:cubicBezTo>
                      <a:cubicBezTo>
                        <a:pt x="148" y="232"/>
                        <a:pt x="102" y="230"/>
                        <a:pt x="74" y="250"/>
                      </a:cubicBezTo>
                      <a:cubicBezTo>
                        <a:pt x="46" y="270"/>
                        <a:pt x="44" y="267"/>
                        <a:pt x="40" y="271"/>
                      </a:cubicBezTo>
                      <a:cubicBezTo>
                        <a:pt x="37" y="276"/>
                        <a:pt x="19" y="277"/>
                        <a:pt x="12" y="265"/>
                      </a:cubicBezTo>
                      <a:cubicBezTo>
                        <a:pt x="4" y="253"/>
                        <a:pt x="0" y="224"/>
                        <a:pt x="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9" name="Freeform 73"/>
                <p:cNvSpPr>
                  <a:spLocks/>
                </p:cNvSpPr>
                <p:nvPr/>
              </p:nvSpPr>
              <p:spPr bwMode="auto">
                <a:xfrm>
                  <a:off x="8037513" y="1895476"/>
                  <a:ext cx="500063" cy="747713"/>
                </a:xfrm>
                <a:custGeom>
                  <a:avLst/>
                  <a:gdLst>
                    <a:gd name="T0" fmla="*/ 0 w 326"/>
                    <a:gd name="T1" fmla="*/ 144 h 486"/>
                    <a:gd name="T2" fmla="*/ 90 w 326"/>
                    <a:gd name="T3" fmla="*/ 142 h 486"/>
                    <a:gd name="T4" fmla="*/ 160 w 326"/>
                    <a:gd name="T5" fmla="*/ 122 h 486"/>
                    <a:gd name="T6" fmla="*/ 214 w 326"/>
                    <a:gd name="T7" fmla="*/ 80 h 486"/>
                    <a:gd name="T8" fmla="*/ 288 w 326"/>
                    <a:gd name="T9" fmla="*/ 0 h 486"/>
                    <a:gd name="T10" fmla="*/ 294 w 326"/>
                    <a:gd name="T11" fmla="*/ 30 h 486"/>
                    <a:gd name="T12" fmla="*/ 258 w 326"/>
                    <a:gd name="T13" fmla="*/ 84 h 486"/>
                    <a:gd name="T14" fmla="*/ 282 w 326"/>
                    <a:gd name="T15" fmla="*/ 92 h 486"/>
                    <a:gd name="T16" fmla="*/ 236 w 326"/>
                    <a:gd name="T17" fmla="*/ 130 h 486"/>
                    <a:gd name="T18" fmla="*/ 224 w 326"/>
                    <a:gd name="T19" fmla="*/ 178 h 486"/>
                    <a:gd name="T20" fmla="*/ 258 w 326"/>
                    <a:gd name="T21" fmla="*/ 188 h 486"/>
                    <a:gd name="T22" fmla="*/ 264 w 326"/>
                    <a:gd name="T23" fmla="*/ 218 h 486"/>
                    <a:gd name="T24" fmla="*/ 212 w 326"/>
                    <a:gd name="T25" fmla="*/ 270 h 486"/>
                    <a:gd name="T26" fmla="*/ 202 w 326"/>
                    <a:gd name="T27" fmla="*/ 468 h 486"/>
                    <a:gd name="T28" fmla="*/ 162 w 326"/>
                    <a:gd name="T29" fmla="*/ 470 h 486"/>
                    <a:gd name="T30" fmla="*/ 108 w 326"/>
                    <a:gd name="T31" fmla="*/ 386 h 486"/>
                    <a:gd name="T32" fmla="*/ 72 w 326"/>
                    <a:gd name="T33" fmla="*/ 326 h 486"/>
                    <a:gd name="T34" fmla="*/ 177 w 326"/>
                    <a:gd name="T35" fmla="*/ 219 h 486"/>
                    <a:gd name="T36" fmla="*/ 194 w 326"/>
                    <a:gd name="T37" fmla="*/ 145 h 486"/>
                    <a:gd name="T38" fmla="*/ 118 w 326"/>
                    <a:gd name="T39" fmla="*/ 159 h 486"/>
                    <a:gd name="T40" fmla="*/ 0 w 326"/>
                    <a:gd name="T41" fmla="*/ 14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6" h="486">
                      <a:moveTo>
                        <a:pt x="0" y="144"/>
                      </a:moveTo>
                      <a:cubicBezTo>
                        <a:pt x="0" y="144"/>
                        <a:pt x="60" y="152"/>
                        <a:pt x="90" y="142"/>
                      </a:cubicBezTo>
                      <a:cubicBezTo>
                        <a:pt x="120" y="132"/>
                        <a:pt x="136" y="124"/>
                        <a:pt x="160" y="122"/>
                      </a:cubicBezTo>
                      <a:cubicBezTo>
                        <a:pt x="184" y="120"/>
                        <a:pt x="196" y="114"/>
                        <a:pt x="214" y="80"/>
                      </a:cubicBezTo>
                      <a:cubicBezTo>
                        <a:pt x="232" y="46"/>
                        <a:pt x="250" y="0"/>
                        <a:pt x="288" y="0"/>
                      </a:cubicBezTo>
                      <a:cubicBezTo>
                        <a:pt x="326" y="0"/>
                        <a:pt x="314" y="26"/>
                        <a:pt x="294" y="30"/>
                      </a:cubicBezTo>
                      <a:cubicBezTo>
                        <a:pt x="274" y="34"/>
                        <a:pt x="256" y="68"/>
                        <a:pt x="258" y="84"/>
                      </a:cubicBezTo>
                      <a:cubicBezTo>
                        <a:pt x="260" y="100"/>
                        <a:pt x="288" y="86"/>
                        <a:pt x="282" y="92"/>
                      </a:cubicBezTo>
                      <a:cubicBezTo>
                        <a:pt x="276" y="98"/>
                        <a:pt x="252" y="118"/>
                        <a:pt x="236" y="130"/>
                      </a:cubicBezTo>
                      <a:cubicBezTo>
                        <a:pt x="220" y="142"/>
                        <a:pt x="224" y="178"/>
                        <a:pt x="224" y="178"/>
                      </a:cubicBezTo>
                      <a:cubicBezTo>
                        <a:pt x="224" y="178"/>
                        <a:pt x="256" y="174"/>
                        <a:pt x="258" y="188"/>
                      </a:cubicBezTo>
                      <a:cubicBezTo>
                        <a:pt x="260" y="202"/>
                        <a:pt x="264" y="218"/>
                        <a:pt x="264" y="218"/>
                      </a:cubicBezTo>
                      <a:cubicBezTo>
                        <a:pt x="264" y="218"/>
                        <a:pt x="218" y="246"/>
                        <a:pt x="212" y="270"/>
                      </a:cubicBezTo>
                      <a:cubicBezTo>
                        <a:pt x="206" y="294"/>
                        <a:pt x="202" y="468"/>
                        <a:pt x="202" y="468"/>
                      </a:cubicBezTo>
                      <a:cubicBezTo>
                        <a:pt x="202" y="468"/>
                        <a:pt x="184" y="486"/>
                        <a:pt x="162" y="470"/>
                      </a:cubicBezTo>
                      <a:cubicBezTo>
                        <a:pt x="140" y="454"/>
                        <a:pt x="108" y="386"/>
                        <a:pt x="108" y="386"/>
                      </a:cubicBezTo>
                      <a:cubicBezTo>
                        <a:pt x="108" y="386"/>
                        <a:pt x="36" y="377"/>
                        <a:pt x="72" y="326"/>
                      </a:cubicBezTo>
                      <a:cubicBezTo>
                        <a:pt x="72" y="326"/>
                        <a:pt x="170" y="227"/>
                        <a:pt x="177" y="219"/>
                      </a:cubicBezTo>
                      <a:cubicBezTo>
                        <a:pt x="183" y="211"/>
                        <a:pt x="194" y="151"/>
                        <a:pt x="194" y="145"/>
                      </a:cubicBezTo>
                      <a:cubicBezTo>
                        <a:pt x="194" y="145"/>
                        <a:pt x="151" y="139"/>
                        <a:pt x="118" y="159"/>
                      </a:cubicBezTo>
                      <a:cubicBezTo>
                        <a:pt x="85" y="179"/>
                        <a:pt x="35" y="177"/>
                        <a:pt x="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" name="Freeform 74"/>
                <p:cNvSpPr>
                  <a:spLocks/>
                </p:cNvSpPr>
                <p:nvPr/>
              </p:nvSpPr>
              <p:spPr bwMode="auto">
                <a:xfrm>
                  <a:off x="8229601" y="2335213"/>
                  <a:ext cx="82550" cy="207963"/>
                </a:xfrm>
                <a:custGeom>
                  <a:avLst/>
                  <a:gdLst>
                    <a:gd name="T0" fmla="*/ 53 w 54"/>
                    <a:gd name="T1" fmla="*/ 0 h 135"/>
                    <a:gd name="T2" fmla="*/ 49 w 54"/>
                    <a:gd name="T3" fmla="*/ 123 h 135"/>
                    <a:gd name="T4" fmla="*/ 21 w 54"/>
                    <a:gd name="T5" fmla="*/ 120 h 135"/>
                    <a:gd name="T6" fmla="*/ 0 w 54"/>
                    <a:gd name="T7" fmla="*/ 85 h 135"/>
                    <a:gd name="T8" fmla="*/ 53 w 54"/>
                    <a:gd name="T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135">
                      <a:moveTo>
                        <a:pt x="53" y="0"/>
                      </a:moveTo>
                      <a:cubicBezTo>
                        <a:pt x="53" y="0"/>
                        <a:pt x="54" y="111"/>
                        <a:pt x="49" y="123"/>
                      </a:cubicBezTo>
                      <a:cubicBezTo>
                        <a:pt x="44" y="135"/>
                        <a:pt x="32" y="135"/>
                        <a:pt x="21" y="120"/>
                      </a:cubicBezTo>
                      <a:cubicBezTo>
                        <a:pt x="10" y="105"/>
                        <a:pt x="0" y="89"/>
                        <a:pt x="0" y="85"/>
                      </a:cubicBezTo>
                      <a:cubicBezTo>
                        <a:pt x="0" y="81"/>
                        <a:pt x="36" y="4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Freeform 75"/>
                <p:cNvSpPr>
                  <a:spLocks noEditPoints="1"/>
                </p:cNvSpPr>
                <p:nvPr/>
              </p:nvSpPr>
              <p:spPr bwMode="auto">
                <a:xfrm>
                  <a:off x="8435976" y="1885951"/>
                  <a:ext cx="563563" cy="654050"/>
                </a:xfrm>
                <a:custGeom>
                  <a:avLst/>
                  <a:gdLst>
                    <a:gd name="T0" fmla="*/ 291 w 367"/>
                    <a:gd name="T1" fmla="*/ 336 h 425"/>
                    <a:gd name="T2" fmla="*/ 208 w 367"/>
                    <a:gd name="T3" fmla="*/ 303 h 425"/>
                    <a:gd name="T4" fmla="*/ 214 w 367"/>
                    <a:gd name="T5" fmla="*/ 229 h 425"/>
                    <a:gd name="T6" fmla="*/ 155 w 367"/>
                    <a:gd name="T7" fmla="*/ 180 h 425"/>
                    <a:gd name="T8" fmla="*/ 180 w 367"/>
                    <a:gd name="T9" fmla="*/ 141 h 425"/>
                    <a:gd name="T10" fmla="*/ 240 w 367"/>
                    <a:gd name="T11" fmla="*/ 100 h 425"/>
                    <a:gd name="T12" fmla="*/ 174 w 367"/>
                    <a:gd name="T13" fmla="*/ 69 h 425"/>
                    <a:gd name="T14" fmla="*/ 180 w 367"/>
                    <a:gd name="T15" fmla="*/ 37 h 425"/>
                    <a:gd name="T16" fmla="*/ 134 w 367"/>
                    <a:gd name="T17" fmla="*/ 0 h 425"/>
                    <a:gd name="T18" fmla="*/ 124 w 367"/>
                    <a:gd name="T19" fmla="*/ 91 h 425"/>
                    <a:gd name="T20" fmla="*/ 50 w 367"/>
                    <a:gd name="T21" fmla="*/ 135 h 425"/>
                    <a:gd name="T22" fmla="*/ 38 w 367"/>
                    <a:gd name="T23" fmla="*/ 164 h 425"/>
                    <a:gd name="T24" fmla="*/ 88 w 367"/>
                    <a:gd name="T25" fmla="*/ 172 h 425"/>
                    <a:gd name="T26" fmla="*/ 106 w 367"/>
                    <a:gd name="T27" fmla="*/ 183 h 425"/>
                    <a:gd name="T28" fmla="*/ 92 w 367"/>
                    <a:gd name="T29" fmla="*/ 212 h 425"/>
                    <a:gd name="T30" fmla="*/ 72 w 367"/>
                    <a:gd name="T31" fmla="*/ 223 h 425"/>
                    <a:gd name="T32" fmla="*/ 27 w 367"/>
                    <a:gd name="T33" fmla="*/ 189 h 425"/>
                    <a:gd name="T34" fmla="*/ 24 w 367"/>
                    <a:gd name="T35" fmla="*/ 233 h 425"/>
                    <a:gd name="T36" fmla="*/ 18 w 367"/>
                    <a:gd name="T37" fmla="*/ 256 h 425"/>
                    <a:gd name="T38" fmla="*/ 36 w 367"/>
                    <a:gd name="T39" fmla="*/ 245 h 425"/>
                    <a:gd name="T40" fmla="*/ 111 w 367"/>
                    <a:gd name="T41" fmla="*/ 293 h 425"/>
                    <a:gd name="T42" fmla="*/ 110 w 367"/>
                    <a:gd name="T43" fmla="*/ 336 h 425"/>
                    <a:gd name="T44" fmla="*/ 39 w 367"/>
                    <a:gd name="T45" fmla="*/ 339 h 425"/>
                    <a:gd name="T46" fmla="*/ 0 w 367"/>
                    <a:gd name="T47" fmla="*/ 315 h 425"/>
                    <a:gd name="T48" fmla="*/ 118 w 367"/>
                    <a:gd name="T49" fmla="*/ 395 h 425"/>
                    <a:gd name="T50" fmla="*/ 203 w 367"/>
                    <a:gd name="T51" fmla="*/ 352 h 425"/>
                    <a:gd name="T52" fmla="*/ 311 w 367"/>
                    <a:gd name="T53" fmla="*/ 403 h 425"/>
                    <a:gd name="T54" fmla="*/ 347 w 367"/>
                    <a:gd name="T55" fmla="*/ 404 h 425"/>
                    <a:gd name="T56" fmla="*/ 291 w 367"/>
                    <a:gd name="T57" fmla="*/ 336 h 425"/>
                    <a:gd name="T58" fmla="*/ 150 w 367"/>
                    <a:gd name="T59" fmla="*/ 272 h 425"/>
                    <a:gd name="T60" fmla="*/ 131 w 367"/>
                    <a:gd name="T61" fmla="*/ 248 h 425"/>
                    <a:gd name="T62" fmla="*/ 172 w 367"/>
                    <a:gd name="T63" fmla="*/ 251 h 425"/>
                    <a:gd name="T64" fmla="*/ 150 w 367"/>
                    <a:gd name="T65" fmla="*/ 27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425">
                      <a:moveTo>
                        <a:pt x="291" y="336"/>
                      </a:moveTo>
                      <a:cubicBezTo>
                        <a:pt x="252" y="312"/>
                        <a:pt x="206" y="311"/>
                        <a:pt x="208" y="303"/>
                      </a:cubicBezTo>
                      <a:cubicBezTo>
                        <a:pt x="211" y="295"/>
                        <a:pt x="223" y="259"/>
                        <a:pt x="214" y="229"/>
                      </a:cubicBezTo>
                      <a:cubicBezTo>
                        <a:pt x="204" y="200"/>
                        <a:pt x="155" y="180"/>
                        <a:pt x="155" y="180"/>
                      </a:cubicBezTo>
                      <a:cubicBezTo>
                        <a:pt x="155" y="180"/>
                        <a:pt x="158" y="155"/>
                        <a:pt x="180" y="141"/>
                      </a:cubicBezTo>
                      <a:cubicBezTo>
                        <a:pt x="203" y="128"/>
                        <a:pt x="242" y="123"/>
                        <a:pt x="240" y="100"/>
                      </a:cubicBezTo>
                      <a:cubicBezTo>
                        <a:pt x="239" y="77"/>
                        <a:pt x="175" y="73"/>
                        <a:pt x="174" y="69"/>
                      </a:cubicBezTo>
                      <a:cubicBezTo>
                        <a:pt x="172" y="65"/>
                        <a:pt x="179" y="60"/>
                        <a:pt x="180" y="37"/>
                      </a:cubicBezTo>
                      <a:cubicBezTo>
                        <a:pt x="182" y="15"/>
                        <a:pt x="134" y="0"/>
                        <a:pt x="134" y="0"/>
                      </a:cubicBezTo>
                      <a:cubicBezTo>
                        <a:pt x="134" y="0"/>
                        <a:pt x="135" y="76"/>
                        <a:pt x="124" y="91"/>
                      </a:cubicBezTo>
                      <a:cubicBezTo>
                        <a:pt x="114" y="105"/>
                        <a:pt x="87" y="125"/>
                        <a:pt x="50" y="135"/>
                      </a:cubicBezTo>
                      <a:cubicBezTo>
                        <a:pt x="12" y="144"/>
                        <a:pt x="31" y="156"/>
                        <a:pt x="38" y="164"/>
                      </a:cubicBezTo>
                      <a:cubicBezTo>
                        <a:pt x="44" y="172"/>
                        <a:pt x="80" y="183"/>
                        <a:pt x="88" y="172"/>
                      </a:cubicBezTo>
                      <a:cubicBezTo>
                        <a:pt x="96" y="161"/>
                        <a:pt x="107" y="176"/>
                        <a:pt x="106" y="183"/>
                      </a:cubicBezTo>
                      <a:cubicBezTo>
                        <a:pt x="104" y="189"/>
                        <a:pt x="91" y="201"/>
                        <a:pt x="92" y="212"/>
                      </a:cubicBezTo>
                      <a:cubicBezTo>
                        <a:pt x="94" y="223"/>
                        <a:pt x="99" y="256"/>
                        <a:pt x="72" y="223"/>
                      </a:cubicBezTo>
                      <a:cubicBezTo>
                        <a:pt x="46" y="189"/>
                        <a:pt x="27" y="189"/>
                        <a:pt x="27" y="189"/>
                      </a:cubicBezTo>
                      <a:cubicBezTo>
                        <a:pt x="27" y="189"/>
                        <a:pt x="24" y="225"/>
                        <a:pt x="24" y="233"/>
                      </a:cubicBezTo>
                      <a:cubicBezTo>
                        <a:pt x="24" y="241"/>
                        <a:pt x="18" y="256"/>
                        <a:pt x="18" y="256"/>
                      </a:cubicBezTo>
                      <a:cubicBezTo>
                        <a:pt x="24" y="247"/>
                        <a:pt x="36" y="245"/>
                        <a:pt x="36" y="245"/>
                      </a:cubicBezTo>
                      <a:cubicBezTo>
                        <a:pt x="36" y="245"/>
                        <a:pt x="79" y="265"/>
                        <a:pt x="111" y="293"/>
                      </a:cubicBezTo>
                      <a:cubicBezTo>
                        <a:pt x="143" y="321"/>
                        <a:pt x="110" y="336"/>
                        <a:pt x="110" y="336"/>
                      </a:cubicBezTo>
                      <a:cubicBezTo>
                        <a:pt x="110" y="336"/>
                        <a:pt x="63" y="348"/>
                        <a:pt x="39" y="339"/>
                      </a:cubicBezTo>
                      <a:cubicBezTo>
                        <a:pt x="15" y="329"/>
                        <a:pt x="0" y="315"/>
                        <a:pt x="0" y="315"/>
                      </a:cubicBezTo>
                      <a:cubicBezTo>
                        <a:pt x="19" y="387"/>
                        <a:pt x="103" y="399"/>
                        <a:pt x="118" y="395"/>
                      </a:cubicBezTo>
                      <a:cubicBezTo>
                        <a:pt x="132" y="391"/>
                        <a:pt x="187" y="336"/>
                        <a:pt x="203" y="352"/>
                      </a:cubicBezTo>
                      <a:cubicBezTo>
                        <a:pt x="219" y="368"/>
                        <a:pt x="311" y="403"/>
                        <a:pt x="311" y="403"/>
                      </a:cubicBezTo>
                      <a:cubicBezTo>
                        <a:pt x="311" y="403"/>
                        <a:pt x="339" y="425"/>
                        <a:pt x="347" y="404"/>
                      </a:cubicBezTo>
                      <a:cubicBezTo>
                        <a:pt x="367" y="371"/>
                        <a:pt x="291" y="336"/>
                        <a:pt x="291" y="336"/>
                      </a:cubicBezTo>
                      <a:close/>
                      <a:moveTo>
                        <a:pt x="150" y="272"/>
                      </a:moveTo>
                      <a:cubicBezTo>
                        <a:pt x="142" y="269"/>
                        <a:pt x="131" y="255"/>
                        <a:pt x="131" y="248"/>
                      </a:cubicBezTo>
                      <a:cubicBezTo>
                        <a:pt x="131" y="248"/>
                        <a:pt x="171" y="228"/>
                        <a:pt x="172" y="251"/>
                      </a:cubicBezTo>
                      <a:cubicBezTo>
                        <a:pt x="174" y="273"/>
                        <a:pt x="158" y="275"/>
                        <a:pt x="150" y="2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Freeform 76"/>
                <p:cNvSpPr>
                  <a:spLocks/>
                </p:cNvSpPr>
                <p:nvPr/>
              </p:nvSpPr>
              <p:spPr bwMode="auto">
                <a:xfrm>
                  <a:off x="9091613" y="1884363"/>
                  <a:ext cx="712788" cy="741363"/>
                </a:xfrm>
                <a:custGeom>
                  <a:avLst/>
                  <a:gdLst>
                    <a:gd name="T0" fmla="*/ 32 w 464"/>
                    <a:gd name="T1" fmla="*/ 177 h 481"/>
                    <a:gd name="T2" fmla="*/ 87 w 464"/>
                    <a:gd name="T3" fmla="*/ 174 h 481"/>
                    <a:gd name="T4" fmla="*/ 149 w 464"/>
                    <a:gd name="T5" fmla="*/ 150 h 481"/>
                    <a:gd name="T6" fmla="*/ 175 w 464"/>
                    <a:gd name="T7" fmla="*/ 84 h 481"/>
                    <a:gd name="T8" fmla="*/ 181 w 464"/>
                    <a:gd name="T9" fmla="*/ 40 h 481"/>
                    <a:gd name="T10" fmla="*/ 153 w 464"/>
                    <a:gd name="T11" fmla="*/ 12 h 481"/>
                    <a:gd name="T12" fmla="*/ 209 w 464"/>
                    <a:gd name="T13" fmla="*/ 16 h 481"/>
                    <a:gd name="T14" fmla="*/ 240 w 464"/>
                    <a:gd name="T15" fmla="*/ 89 h 481"/>
                    <a:gd name="T16" fmla="*/ 231 w 464"/>
                    <a:gd name="T17" fmla="*/ 133 h 481"/>
                    <a:gd name="T18" fmla="*/ 327 w 464"/>
                    <a:gd name="T19" fmla="*/ 152 h 481"/>
                    <a:gd name="T20" fmla="*/ 317 w 464"/>
                    <a:gd name="T21" fmla="*/ 206 h 481"/>
                    <a:gd name="T22" fmla="*/ 260 w 464"/>
                    <a:gd name="T23" fmla="*/ 216 h 481"/>
                    <a:gd name="T24" fmla="*/ 253 w 464"/>
                    <a:gd name="T25" fmla="*/ 264 h 481"/>
                    <a:gd name="T26" fmla="*/ 364 w 464"/>
                    <a:gd name="T27" fmla="*/ 325 h 481"/>
                    <a:gd name="T28" fmla="*/ 453 w 464"/>
                    <a:gd name="T29" fmla="*/ 382 h 481"/>
                    <a:gd name="T30" fmla="*/ 347 w 464"/>
                    <a:gd name="T31" fmla="*/ 381 h 481"/>
                    <a:gd name="T32" fmla="*/ 203 w 464"/>
                    <a:gd name="T33" fmla="*/ 296 h 481"/>
                    <a:gd name="T34" fmla="*/ 169 w 464"/>
                    <a:gd name="T35" fmla="*/ 432 h 481"/>
                    <a:gd name="T36" fmla="*/ 32 w 464"/>
                    <a:gd name="T37" fmla="*/ 425 h 481"/>
                    <a:gd name="T38" fmla="*/ 24 w 464"/>
                    <a:gd name="T39" fmla="*/ 332 h 481"/>
                    <a:gd name="T40" fmla="*/ 113 w 464"/>
                    <a:gd name="T41" fmla="*/ 317 h 481"/>
                    <a:gd name="T42" fmla="*/ 124 w 464"/>
                    <a:gd name="T43" fmla="*/ 256 h 481"/>
                    <a:gd name="T44" fmla="*/ 32 w 464"/>
                    <a:gd name="T45" fmla="*/ 177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481">
                      <a:moveTo>
                        <a:pt x="32" y="177"/>
                      </a:moveTo>
                      <a:cubicBezTo>
                        <a:pt x="32" y="177"/>
                        <a:pt x="75" y="181"/>
                        <a:pt x="87" y="174"/>
                      </a:cubicBezTo>
                      <a:cubicBezTo>
                        <a:pt x="99" y="168"/>
                        <a:pt x="143" y="154"/>
                        <a:pt x="149" y="150"/>
                      </a:cubicBezTo>
                      <a:cubicBezTo>
                        <a:pt x="156" y="146"/>
                        <a:pt x="175" y="96"/>
                        <a:pt x="175" y="84"/>
                      </a:cubicBezTo>
                      <a:cubicBezTo>
                        <a:pt x="175" y="72"/>
                        <a:pt x="189" y="53"/>
                        <a:pt x="181" y="40"/>
                      </a:cubicBezTo>
                      <a:cubicBezTo>
                        <a:pt x="173" y="26"/>
                        <a:pt x="153" y="12"/>
                        <a:pt x="153" y="12"/>
                      </a:cubicBezTo>
                      <a:cubicBezTo>
                        <a:pt x="153" y="12"/>
                        <a:pt x="181" y="0"/>
                        <a:pt x="209" y="16"/>
                      </a:cubicBezTo>
                      <a:cubicBezTo>
                        <a:pt x="237" y="32"/>
                        <a:pt x="244" y="65"/>
                        <a:pt x="240" y="89"/>
                      </a:cubicBezTo>
                      <a:cubicBezTo>
                        <a:pt x="236" y="113"/>
                        <a:pt x="231" y="133"/>
                        <a:pt x="231" y="133"/>
                      </a:cubicBezTo>
                      <a:cubicBezTo>
                        <a:pt x="231" y="133"/>
                        <a:pt x="297" y="113"/>
                        <a:pt x="327" y="152"/>
                      </a:cubicBezTo>
                      <a:cubicBezTo>
                        <a:pt x="356" y="190"/>
                        <a:pt x="341" y="206"/>
                        <a:pt x="317" y="206"/>
                      </a:cubicBezTo>
                      <a:cubicBezTo>
                        <a:pt x="293" y="206"/>
                        <a:pt x="268" y="214"/>
                        <a:pt x="260" y="216"/>
                      </a:cubicBezTo>
                      <a:cubicBezTo>
                        <a:pt x="252" y="217"/>
                        <a:pt x="209" y="230"/>
                        <a:pt x="253" y="264"/>
                      </a:cubicBezTo>
                      <a:cubicBezTo>
                        <a:pt x="297" y="297"/>
                        <a:pt x="336" y="318"/>
                        <a:pt x="364" y="325"/>
                      </a:cubicBezTo>
                      <a:cubicBezTo>
                        <a:pt x="392" y="332"/>
                        <a:pt x="464" y="344"/>
                        <a:pt x="453" y="382"/>
                      </a:cubicBezTo>
                      <a:cubicBezTo>
                        <a:pt x="443" y="421"/>
                        <a:pt x="383" y="400"/>
                        <a:pt x="347" y="381"/>
                      </a:cubicBezTo>
                      <a:cubicBezTo>
                        <a:pt x="311" y="362"/>
                        <a:pt x="213" y="301"/>
                        <a:pt x="203" y="296"/>
                      </a:cubicBezTo>
                      <a:cubicBezTo>
                        <a:pt x="203" y="296"/>
                        <a:pt x="193" y="404"/>
                        <a:pt x="169" y="432"/>
                      </a:cubicBezTo>
                      <a:cubicBezTo>
                        <a:pt x="145" y="460"/>
                        <a:pt x="69" y="481"/>
                        <a:pt x="32" y="425"/>
                      </a:cubicBezTo>
                      <a:cubicBezTo>
                        <a:pt x="0" y="357"/>
                        <a:pt x="24" y="332"/>
                        <a:pt x="24" y="332"/>
                      </a:cubicBezTo>
                      <a:cubicBezTo>
                        <a:pt x="24" y="332"/>
                        <a:pt x="100" y="354"/>
                        <a:pt x="113" y="317"/>
                      </a:cubicBezTo>
                      <a:cubicBezTo>
                        <a:pt x="127" y="280"/>
                        <a:pt x="124" y="256"/>
                        <a:pt x="124" y="256"/>
                      </a:cubicBezTo>
                      <a:cubicBezTo>
                        <a:pt x="124" y="256"/>
                        <a:pt x="65" y="266"/>
                        <a:pt x="3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" name="Freeform 77"/>
                <p:cNvSpPr>
                  <a:spLocks/>
                </p:cNvSpPr>
                <p:nvPr/>
              </p:nvSpPr>
              <p:spPr bwMode="auto">
                <a:xfrm>
                  <a:off x="9883776" y="1816101"/>
                  <a:ext cx="776288" cy="704850"/>
                </a:xfrm>
                <a:custGeom>
                  <a:avLst/>
                  <a:gdLst>
                    <a:gd name="T0" fmla="*/ 78 w 506"/>
                    <a:gd name="T1" fmla="*/ 154 h 457"/>
                    <a:gd name="T2" fmla="*/ 18 w 506"/>
                    <a:gd name="T3" fmla="*/ 372 h 457"/>
                    <a:gd name="T4" fmla="*/ 0 w 506"/>
                    <a:gd name="T5" fmla="*/ 406 h 457"/>
                    <a:gd name="T6" fmla="*/ 42 w 506"/>
                    <a:gd name="T7" fmla="*/ 441 h 457"/>
                    <a:gd name="T8" fmla="*/ 56 w 506"/>
                    <a:gd name="T9" fmla="*/ 416 h 457"/>
                    <a:gd name="T10" fmla="*/ 85 w 506"/>
                    <a:gd name="T11" fmla="*/ 268 h 457"/>
                    <a:gd name="T12" fmla="*/ 274 w 506"/>
                    <a:gd name="T13" fmla="*/ 193 h 457"/>
                    <a:gd name="T14" fmla="*/ 376 w 506"/>
                    <a:gd name="T15" fmla="*/ 193 h 457"/>
                    <a:gd name="T16" fmla="*/ 381 w 506"/>
                    <a:gd name="T17" fmla="*/ 236 h 457"/>
                    <a:gd name="T18" fmla="*/ 425 w 506"/>
                    <a:gd name="T19" fmla="*/ 270 h 457"/>
                    <a:gd name="T20" fmla="*/ 468 w 506"/>
                    <a:gd name="T21" fmla="*/ 196 h 457"/>
                    <a:gd name="T22" fmla="*/ 404 w 506"/>
                    <a:gd name="T23" fmla="*/ 150 h 457"/>
                    <a:gd name="T24" fmla="*/ 296 w 506"/>
                    <a:gd name="T25" fmla="*/ 149 h 457"/>
                    <a:gd name="T26" fmla="*/ 356 w 506"/>
                    <a:gd name="T27" fmla="*/ 57 h 457"/>
                    <a:gd name="T28" fmla="*/ 276 w 506"/>
                    <a:gd name="T29" fmla="*/ 25 h 457"/>
                    <a:gd name="T30" fmla="*/ 242 w 506"/>
                    <a:gd name="T31" fmla="*/ 57 h 457"/>
                    <a:gd name="T32" fmla="*/ 161 w 506"/>
                    <a:gd name="T33" fmla="*/ 82 h 457"/>
                    <a:gd name="T34" fmla="*/ 136 w 506"/>
                    <a:gd name="T35" fmla="*/ 68 h 457"/>
                    <a:gd name="T36" fmla="*/ 142 w 506"/>
                    <a:gd name="T37" fmla="*/ 124 h 457"/>
                    <a:gd name="T38" fmla="*/ 180 w 506"/>
                    <a:gd name="T39" fmla="*/ 113 h 457"/>
                    <a:gd name="T40" fmla="*/ 216 w 506"/>
                    <a:gd name="T41" fmla="*/ 90 h 457"/>
                    <a:gd name="T42" fmla="*/ 257 w 506"/>
                    <a:gd name="T43" fmla="*/ 97 h 457"/>
                    <a:gd name="T44" fmla="*/ 270 w 506"/>
                    <a:gd name="T45" fmla="*/ 52 h 457"/>
                    <a:gd name="T46" fmla="*/ 305 w 506"/>
                    <a:gd name="T47" fmla="*/ 37 h 457"/>
                    <a:gd name="T48" fmla="*/ 281 w 506"/>
                    <a:gd name="T49" fmla="*/ 89 h 457"/>
                    <a:gd name="T50" fmla="*/ 185 w 506"/>
                    <a:gd name="T51" fmla="*/ 190 h 457"/>
                    <a:gd name="T52" fmla="*/ 97 w 506"/>
                    <a:gd name="T53" fmla="*/ 217 h 457"/>
                    <a:gd name="T54" fmla="*/ 78 w 506"/>
                    <a:gd name="T55" fmla="*/ 15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06" h="457">
                      <a:moveTo>
                        <a:pt x="78" y="154"/>
                      </a:moveTo>
                      <a:cubicBezTo>
                        <a:pt x="78" y="154"/>
                        <a:pt x="28" y="345"/>
                        <a:pt x="18" y="372"/>
                      </a:cubicBezTo>
                      <a:cubicBezTo>
                        <a:pt x="9" y="398"/>
                        <a:pt x="0" y="406"/>
                        <a:pt x="0" y="406"/>
                      </a:cubicBezTo>
                      <a:cubicBezTo>
                        <a:pt x="0" y="406"/>
                        <a:pt x="4" y="434"/>
                        <a:pt x="42" y="441"/>
                      </a:cubicBezTo>
                      <a:cubicBezTo>
                        <a:pt x="42" y="441"/>
                        <a:pt x="50" y="457"/>
                        <a:pt x="56" y="416"/>
                      </a:cubicBezTo>
                      <a:cubicBezTo>
                        <a:pt x="61" y="374"/>
                        <a:pt x="78" y="270"/>
                        <a:pt x="85" y="268"/>
                      </a:cubicBezTo>
                      <a:cubicBezTo>
                        <a:pt x="92" y="265"/>
                        <a:pt x="256" y="198"/>
                        <a:pt x="274" y="193"/>
                      </a:cubicBezTo>
                      <a:cubicBezTo>
                        <a:pt x="293" y="188"/>
                        <a:pt x="356" y="181"/>
                        <a:pt x="376" y="193"/>
                      </a:cubicBezTo>
                      <a:cubicBezTo>
                        <a:pt x="396" y="205"/>
                        <a:pt x="394" y="230"/>
                        <a:pt x="381" y="236"/>
                      </a:cubicBezTo>
                      <a:cubicBezTo>
                        <a:pt x="381" y="236"/>
                        <a:pt x="372" y="281"/>
                        <a:pt x="425" y="270"/>
                      </a:cubicBezTo>
                      <a:cubicBezTo>
                        <a:pt x="478" y="260"/>
                        <a:pt x="506" y="241"/>
                        <a:pt x="468" y="196"/>
                      </a:cubicBezTo>
                      <a:cubicBezTo>
                        <a:pt x="429" y="150"/>
                        <a:pt x="404" y="150"/>
                        <a:pt x="404" y="150"/>
                      </a:cubicBezTo>
                      <a:cubicBezTo>
                        <a:pt x="296" y="149"/>
                        <a:pt x="296" y="149"/>
                        <a:pt x="296" y="149"/>
                      </a:cubicBezTo>
                      <a:cubicBezTo>
                        <a:pt x="296" y="149"/>
                        <a:pt x="353" y="84"/>
                        <a:pt x="356" y="57"/>
                      </a:cubicBezTo>
                      <a:cubicBezTo>
                        <a:pt x="358" y="30"/>
                        <a:pt x="321" y="0"/>
                        <a:pt x="276" y="25"/>
                      </a:cubicBezTo>
                      <a:cubicBezTo>
                        <a:pt x="242" y="57"/>
                        <a:pt x="242" y="57"/>
                        <a:pt x="242" y="57"/>
                      </a:cubicBezTo>
                      <a:cubicBezTo>
                        <a:pt x="242" y="57"/>
                        <a:pt x="214" y="36"/>
                        <a:pt x="161" y="82"/>
                      </a:cubicBezTo>
                      <a:cubicBezTo>
                        <a:pt x="161" y="82"/>
                        <a:pt x="138" y="78"/>
                        <a:pt x="136" y="68"/>
                      </a:cubicBezTo>
                      <a:cubicBezTo>
                        <a:pt x="136" y="68"/>
                        <a:pt x="118" y="101"/>
                        <a:pt x="142" y="124"/>
                      </a:cubicBezTo>
                      <a:cubicBezTo>
                        <a:pt x="166" y="146"/>
                        <a:pt x="181" y="132"/>
                        <a:pt x="180" y="113"/>
                      </a:cubicBezTo>
                      <a:cubicBezTo>
                        <a:pt x="178" y="94"/>
                        <a:pt x="202" y="44"/>
                        <a:pt x="216" y="90"/>
                      </a:cubicBezTo>
                      <a:cubicBezTo>
                        <a:pt x="257" y="97"/>
                        <a:pt x="257" y="97"/>
                        <a:pt x="257" y="97"/>
                      </a:cubicBezTo>
                      <a:cubicBezTo>
                        <a:pt x="257" y="97"/>
                        <a:pt x="261" y="60"/>
                        <a:pt x="270" y="52"/>
                      </a:cubicBezTo>
                      <a:cubicBezTo>
                        <a:pt x="280" y="44"/>
                        <a:pt x="297" y="29"/>
                        <a:pt x="305" y="37"/>
                      </a:cubicBezTo>
                      <a:cubicBezTo>
                        <a:pt x="313" y="45"/>
                        <a:pt x="301" y="64"/>
                        <a:pt x="281" y="89"/>
                      </a:cubicBezTo>
                      <a:cubicBezTo>
                        <a:pt x="261" y="114"/>
                        <a:pt x="217" y="174"/>
                        <a:pt x="185" y="190"/>
                      </a:cubicBezTo>
                      <a:cubicBezTo>
                        <a:pt x="153" y="206"/>
                        <a:pt x="97" y="217"/>
                        <a:pt x="97" y="217"/>
                      </a:cubicBezTo>
                      <a:cubicBezTo>
                        <a:pt x="97" y="217"/>
                        <a:pt x="121" y="166"/>
                        <a:pt x="78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4" name="Freeform 78"/>
                <p:cNvSpPr>
                  <a:spLocks/>
                </p:cNvSpPr>
                <p:nvPr/>
              </p:nvSpPr>
              <p:spPr bwMode="auto">
                <a:xfrm>
                  <a:off x="10123488" y="2149476"/>
                  <a:ext cx="433388" cy="592138"/>
                </a:xfrm>
                <a:custGeom>
                  <a:avLst/>
                  <a:gdLst>
                    <a:gd name="T0" fmla="*/ 2 w 282"/>
                    <a:gd name="T1" fmla="*/ 54 h 384"/>
                    <a:gd name="T2" fmla="*/ 17 w 282"/>
                    <a:gd name="T3" fmla="*/ 57 h 384"/>
                    <a:gd name="T4" fmla="*/ 52 w 282"/>
                    <a:gd name="T5" fmla="*/ 46 h 384"/>
                    <a:gd name="T6" fmla="*/ 128 w 282"/>
                    <a:gd name="T7" fmla="*/ 16 h 384"/>
                    <a:gd name="T8" fmla="*/ 198 w 282"/>
                    <a:gd name="T9" fmla="*/ 29 h 384"/>
                    <a:gd name="T10" fmla="*/ 174 w 282"/>
                    <a:gd name="T11" fmla="*/ 85 h 384"/>
                    <a:gd name="T12" fmla="*/ 174 w 282"/>
                    <a:gd name="T13" fmla="*/ 106 h 384"/>
                    <a:gd name="T14" fmla="*/ 263 w 282"/>
                    <a:gd name="T15" fmla="*/ 118 h 384"/>
                    <a:gd name="T16" fmla="*/ 266 w 282"/>
                    <a:gd name="T17" fmla="*/ 168 h 384"/>
                    <a:gd name="T18" fmla="*/ 195 w 282"/>
                    <a:gd name="T19" fmla="*/ 168 h 384"/>
                    <a:gd name="T20" fmla="*/ 181 w 282"/>
                    <a:gd name="T21" fmla="*/ 185 h 384"/>
                    <a:gd name="T22" fmla="*/ 137 w 282"/>
                    <a:gd name="T23" fmla="*/ 365 h 384"/>
                    <a:gd name="T24" fmla="*/ 19 w 282"/>
                    <a:gd name="T25" fmla="*/ 239 h 384"/>
                    <a:gd name="T26" fmla="*/ 116 w 282"/>
                    <a:gd name="T27" fmla="*/ 279 h 384"/>
                    <a:gd name="T28" fmla="*/ 137 w 282"/>
                    <a:gd name="T29" fmla="*/ 181 h 384"/>
                    <a:gd name="T30" fmla="*/ 49 w 282"/>
                    <a:gd name="T31" fmla="*/ 210 h 384"/>
                    <a:gd name="T32" fmla="*/ 0 w 282"/>
                    <a:gd name="T33" fmla="*/ 152 h 384"/>
                    <a:gd name="T34" fmla="*/ 39 w 282"/>
                    <a:gd name="T35" fmla="*/ 136 h 384"/>
                    <a:gd name="T36" fmla="*/ 91 w 282"/>
                    <a:gd name="T37" fmla="*/ 130 h 384"/>
                    <a:gd name="T38" fmla="*/ 110 w 282"/>
                    <a:gd name="T39" fmla="*/ 122 h 384"/>
                    <a:gd name="T40" fmla="*/ 114 w 282"/>
                    <a:gd name="T41" fmla="*/ 84 h 384"/>
                    <a:gd name="T42" fmla="*/ 105 w 282"/>
                    <a:gd name="T43" fmla="*/ 55 h 384"/>
                    <a:gd name="T44" fmla="*/ 40 w 282"/>
                    <a:gd name="T45" fmla="*/ 97 h 384"/>
                    <a:gd name="T46" fmla="*/ 2 w 282"/>
                    <a:gd name="T47" fmla="*/ 5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384">
                      <a:moveTo>
                        <a:pt x="2" y="54"/>
                      </a:moveTo>
                      <a:cubicBezTo>
                        <a:pt x="2" y="54"/>
                        <a:pt x="9" y="52"/>
                        <a:pt x="17" y="57"/>
                      </a:cubicBezTo>
                      <a:cubicBezTo>
                        <a:pt x="25" y="62"/>
                        <a:pt x="44" y="53"/>
                        <a:pt x="52" y="46"/>
                      </a:cubicBezTo>
                      <a:cubicBezTo>
                        <a:pt x="60" y="40"/>
                        <a:pt x="113" y="20"/>
                        <a:pt x="128" y="16"/>
                      </a:cubicBezTo>
                      <a:cubicBezTo>
                        <a:pt x="142" y="12"/>
                        <a:pt x="186" y="0"/>
                        <a:pt x="198" y="29"/>
                      </a:cubicBezTo>
                      <a:cubicBezTo>
                        <a:pt x="210" y="58"/>
                        <a:pt x="180" y="77"/>
                        <a:pt x="174" y="85"/>
                      </a:cubicBezTo>
                      <a:cubicBezTo>
                        <a:pt x="169" y="93"/>
                        <a:pt x="174" y="106"/>
                        <a:pt x="174" y="106"/>
                      </a:cubicBezTo>
                      <a:cubicBezTo>
                        <a:pt x="174" y="106"/>
                        <a:pt x="249" y="100"/>
                        <a:pt x="263" y="118"/>
                      </a:cubicBezTo>
                      <a:cubicBezTo>
                        <a:pt x="263" y="118"/>
                        <a:pt x="282" y="150"/>
                        <a:pt x="266" y="168"/>
                      </a:cubicBezTo>
                      <a:cubicBezTo>
                        <a:pt x="249" y="186"/>
                        <a:pt x="203" y="164"/>
                        <a:pt x="195" y="168"/>
                      </a:cubicBezTo>
                      <a:cubicBezTo>
                        <a:pt x="187" y="172"/>
                        <a:pt x="181" y="168"/>
                        <a:pt x="181" y="185"/>
                      </a:cubicBezTo>
                      <a:cubicBezTo>
                        <a:pt x="181" y="202"/>
                        <a:pt x="185" y="346"/>
                        <a:pt x="137" y="365"/>
                      </a:cubicBezTo>
                      <a:cubicBezTo>
                        <a:pt x="89" y="384"/>
                        <a:pt x="14" y="288"/>
                        <a:pt x="19" y="239"/>
                      </a:cubicBezTo>
                      <a:cubicBezTo>
                        <a:pt x="19" y="239"/>
                        <a:pt x="87" y="288"/>
                        <a:pt x="116" y="279"/>
                      </a:cubicBezTo>
                      <a:cubicBezTo>
                        <a:pt x="145" y="270"/>
                        <a:pt x="138" y="187"/>
                        <a:pt x="137" y="181"/>
                      </a:cubicBezTo>
                      <a:cubicBezTo>
                        <a:pt x="136" y="175"/>
                        <a:pt x="62" y="209"/>
                        <a:pt x="49" y="210"/>
                      </a:cubicBezTo>
                      <a:cubicBezTo>
                        <a:pt x="36" y="211"/>
                        <a:pt x="0" y="170"/>
                        <a:pt x="0" y="152"/>
                      </a:cubicBezTo>
                      <a:cubicBezTo>
                        <a:pt x="0" y="134"/>
                        <a:pt x="21" y="127"/>
                        <a:pt x="39" y="136"/>
                      </a:cubicBezTo>
                      <a:cubicBezTo>
                        <a:pt x="57" y="145"/>
                        <a:pt x="87" y="133"/>
                        <a:pt x="91" y="130"/>
                      </a:cubicBezTo>
                      <a:cubicBezTo>
                        <a:pt x="95" y="127"/>
                        <a:pt x="107" y="122"/>
                        <a:pt x="110" y="122"/>
                      </a:cubicBezTo>
                      <a:cubicBezTo>
                        <a:pt x="113" y="122"/>
                        <a:pt x="114" y="87"/>
                        <a:pt x="114" y="84"/>
                      </a:cubicBezTo>
                      <a:cubicBezTo>
                        <a:pt x="114" y="81"/>
                        <a:pt x="167" y="20"/>
                        <a:pt x="105" y="55"/>
                      </a:cubicBezTo>
                      <a:cubicBezTo>
                        <a:pt x="43" y="90"/>
                        <a:pt x="45" y="97"/>
                        <a:pt x="40" y="97"/>
                      </a:cubicBezTo>
                      <a:cubicBezTo>
                        <a:pt x="35" y="97"/>
                        <a:pt x="7" y="86"/>
                        <a:pt x="2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112711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正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图片占位符 102"/>
          <p:cNvSpPr>
            <a:spLocks noGrp="1"/>
          </p:cNvSpPr>
          <p:nvPr>
            <p:ph type="pic" sz="quarter" idx="12"/>
          </p:nvPr>
        </p:nvSpPr>
        <p:spPr>
          <a:xfrm>
            <a:off x="3962399" y="1362448"/>
            <a:ext cx="4241801" cy="4356100"/>
          </a:xfrm>
          <a:custGeom>
            <a:avLst/>
            <a:gdLst>
              <a:gd name="connsiteX0" fmla="*/ 1060450 w 4241801"/>
              <a:gd name="connsiteY0" fmla="*/ 0 h 4356100"/>
              <a:gd name="connsiteX1" fmla="*/ 4241801 w 4241801"/>
              <a:gd name="connsiteY1" fmla="*/ 0 h 4356100"/>
              <a:gd name="connsiteX2" fmla="*/ 3181351 w 4241801"/>
              <a:gd name="connsiteY2" fmla="*/ 4356100 h 4356100"/>
              <a:gd name="connsiteX3" fmla="*/ 0 w 4241801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1" h="4356100">
                <a:moveTo>
                  <a:pt x="1060450" y="0"/>
                </a:moveTo>
                <a:lnTo>
                  <a:pt x="4241801" y="0"/>
                </a:lnTo>
                <a:lnTo>
                  <a:pt x="3181351" y="4356100"/>
                </a:lnTo>
                <a:lnTo>
                  <a:pt x="0" y="43561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4" name="图片占位符 103"/>
          <p:cNvSpPr>
            <a:spLocks noGrp="1"/>
          </p:cNvSpPr>
          <p:nvPr>
            <p:ph type="pic" sz="quarter" idx="13"/>
          </p:nvPr>
        </p:nvSpPr>
        <p:spPr>
          <a:xfrm>
            <a:off x="7402208" y="1362448"/>
            <a:ext cx="4241801" cy="4356100"/>
          </a:xfrm>
          <a:custGeom>
            <a:avLst/>
            <a:gdLst>
              <a:gd name="connsiteX0" fmla="*/ 1060450 w 4241801"/>
              <a:gd name="connsiteY0" fmla="*/ 0 h 4356100"/>
              <a:gd name="connsiteX1" fmla="*/ 4241801 w 4241801"/>
              <a:gd name="connsiteY1" fmla="*/ 0 h 4356100"/>
              <a:gd name="connsiteX2" fmla="*/ 3181351 w 4241801"/>
              <a:gd name="connsiteY2" fmla="*/ 4356100 h 4356100"/>
              <a:gd name="connsiteX3" fmla="*/ 0 w 4241801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1" h="4356100">
                <a:moveTo>
                  <a:pt x="1060450" y="0"/>
                </a:moveTo>
                <a:lnTo>
                  <a:pt x="4241801" y="0"/>
                </a:lnTo>
                <a:lnTo>
                  <a:pt x="3181351" y="4356100"/>
                </a:lnTo>
                <a:lnTo>
                  <a:pt x="0" y="43561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2" name="图片占位符 101"/>
          <p:cNvSpPr>
            <a:spLocks noGrp="1"/>
          </p:cNvSpPr>
          <p:nvPr>
            <p:ph type="pic" sz="quarter" idx="11"/>
          </p:nvPr>
        </p:nvSpPr>
        <p:spPr>
          <a:xfrm>
            <a:off x="546099" y="1362448"/>
            <a:ext cx="4241801" cy="4356100"/>
          </a:xfrm>
          <a:custGeom>
            <a:avLst/>
            <a:gdLst>
              <a:gd name="connsiteX0" fmla="*/ 1060450 w 4241801"/>
              <a:gd name="connsiteY0" fmla="*/ 0 h 4356100"/>
              <a:gd name="connsiteX1" fmla="*/ 4241801 w 4241801"/>
              <a:gd name="connsiteY1" fmla="*/ 0 h 4356100"/>
              <a:gd name="connsiteX2" fmla="*/ 3181351 w 4241801"/>
              <a:gd name="connsiteY2" fmla="*/ 4356100 h 4356100"/>
              <a:gd name="connsiteX3" fmla="*/ 0 w 4241801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1" h="4356100">
                <a:moveTo>
                  <a:pt x="1060450" y="0"/>
                </a:moveTo>
                <a:lnTo>
                  <a:pt x="4241801" y="0"/>
                </a:lnTo>
                <a:lnTo>
                  <a:pt x="3181351" y="4356100"/>
                </a:lnTo>
                <a:lnTo>
                  <a:pt x="0" y="43561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96"/>
          <p:cNvSpPr>
            <a:spLocks noGrp="1"/>
          </p:cNvSpPr>
          <p:nvPr>
            <p:ph type="body" sz="quarter" idx="10"/>
          </p:nvPr>
        </p:nvSpPr>
        <p:spPr>
          <a:xfrm>
            <a:off x="477772" y="227214"/>
            <a:ext cx="5159545" cy="3525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368299" y="774702"/>
            <a:ext cx="1165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直角三角形 2"/>
          <p:cNvSpPr/>
          <p:nvPr userDrawn="1"/>
        </p:nvSpPr>
        <p:spPr>
          <a:xfrm rot="10800000" flipH="1">
            <a:off x="0" y="0"/>
            <a:ext cx="736600" cy="736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9434735" y="214620"/>
            <a:ext cx="2593527" cy="413042"/>
            <a:chOff x="9484204" y="6156095"/>
            <a:chExt cx="2593527" cy="413032"/>
          </a:xfrm>
        </p:grpSpPr>
        <p:grpSp>
          <p:nvGrpSpPr>
            <p:cNvPr id="7" name="组合 6"/>
            <p:cNvGrpSpPr/>
            <p:nvPr/>
          </p:nvGrpSpPr>
          <p:grpSpPr>
            <a:xfrm>
              <a:off x="9484204" y="6156095"/>
              <a:ext cx="392243" cy="393549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4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910764" y="6171271"/>
              <a:ext cx="2166967" cy="397856"/>
              <a:chOff x="6687090" y="2437568"/>
              <a:chExt cx="3800870" cy="697845"/>
            </a:xfrm>
            <a:solidFill>
              <a:schemeClr val="accent1"/>
            </a:solidFill>
          </p:grpSpPr>
          <p:sp>
            <p:nvSpPr>
              <p:cNvPr id="9" name="文本框 8"/>
              <p:cNvSpPr txBox="1"/>
              <p:nvPr/>
            </p:nvSpPr>
            <p:spPr>
              <a:xfrm>
                <a:off x="6687090" y="2865493"/>
                <a:ext cx="3800870" cy="26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GUNLIN UNIVERSITY OF ELECTRONIC TECHNOLOGY</a:t>
                </a:r>
                <a:endParaRPr lang="zh-CN" altLang="en-US" sz="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6851761" y="2437568"/>
                <a:ext cx="3620338" cy="470381"/>
                <a:chOff x="3451226" y="1804988"/>
                <a:chExt cx="7208838" cy="936626"/>
              </a:xfrm>
              <a:grpFill/>
            </p:grpSpPr>
            <p:sp>
              <p:nvSpPr>
                <p:cNvPr id="11" name="Freeform 65"/>
                <p:cNvSpPr>
                  <a:spLocks/>
                </p:cNvSpPr>
                <p:nvPr/>
              </p:nvSpPr>
              <p:spPr bwMode="auto">
                <a:xfrm>
                  <a:off x="3451226" y="1876426"/>
                  <a:ext cx="490538" cy="728663"/>
                </a:xfrm>
                <a:custGeom>
                  <a:avLst/>
                  <a:gdLst>
                    <a:gd name="T0" fmla="*/ 184 w 319"/>
                    <a:gd name="T1" fmla="*/ 100 h 473"/>
                    <a:gd name="T2" fmla="*/ 222 w 319"/>
                    <a:gd name="T3" fmla="*/ 20 h 473"/>
                    <a:gd name="T4" fmla="*/ 256 w 319"/>
                    <a:gd name="T5" fmla="*/ 38 h 473"/>
                    <a:gd name="T6" fmla="*/ 267 w 319"/>
                    <a:gd name="T7" fmla="*/ 91 h 473"/>
                    <a:gd name="T8" fmla="*/ 318 w 319"/>
                    <a:gd name="T9" fmla="*/ 126 h 473"/>
                    <a:gd name="T10" fmla="*/ 289 w 319"/>
                    <a:gd name="T11" fmla="*/ 156 h 473"/>
                    <a:gd name="T12" fmla="*/ 209 w 319"/>
                    <a:gd name="T13" fmla="*/ 209 h 473"/>
                    <a:gd name="T14" fmla="*/ 216 w 319"/>
                    <a:gd name="T15" fmla="*/ 245 h 473"/>
                    <a:gd name="T16" fmla="*/ 275 w 319"/>
                    <a:gd name="T17" fmla="*/ 209 h 473"/>
                    <a:gd name="T18" fmla="*/ 271 w 319"/>
                    <a:gd name="T19" fmla="*/ 257 h 473"/>
                    <a:gd name="T20" fmla="*/ 199 w 319"/>
                    <a:gd name="T21" fmla="*/ 321 h 473"/>
                    <a:gd name="T22" fmla="*/ 189 w 319"/>
                    <a:gd name="T23" fmla="*/ 472 h 473"/>
                    <a:gd name="T24" fmla="*/ 146 w 319"/>
                    <a:gd name="T25" fmla="*/ 458 h 473"/>
                    <a:gd name="T26" fmla="*/ 130 w 319"/>
                    <a:gd name="T27" fmla="*/ 418 h 473"/>
                    <a:gd name="T28" fmla="*/ 128 w 319"/>
                    <a:gd name="T29" fmla="*/ 374 h 473"/>
                    <a:gd name="T30" fmla="*/ 101 w 319"/>
                    <a:gd name="T31" fmla="*/ 382 h 473"/>
                    <a:gd name="T32" fmla="*/ 44 w 319"/>
                    <a:gd name="T33" fmla="*/ 399 h 473"/>
                    <a:gd name="T34" fmla="*/ 45 w 319"/>
                    <a:gd name="T35" fmla="*/ 335 h 473"/>
                    <a:gd name="T36" fmla="*/ 109 w 319"/>
                    <a:gd name="T37" fmla="*/ 272 h 473"/>
                    <a:gd name="T38" fmla="*/ 152 w 319"/>
                    <a:gd name="T39" fmla="*/ 244 h 473"/>
                    <a:gd name="T40" fmla="*/ 137 w 319"/>
                    <a:gd name="T41" fmla="*/ 211 h 473"/>
                    <a:gd name="T42" fmla="*/ 26 w 319"/>
                    <a:gd name="T43" fmla="*/ 201 h 473"/>
                    <a:gd name="T44" fmla="*/ 29 w 319"/>
                    <a:gd name="T45" fmla="*/ 158 h 473"/>
                    <a:gd name="T46" fmla="*/ 184 w 319"/>
                    <a:gd name="T47" fmla="*/ 10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9" h="473">
                      <a:moveTo>
                        <a:pt x="184" y="100"/>
                      </a:moveTo>
                      <a:cubicBezTo>
                        <a:pt x="184" y="100"/>
                        <a:pt x="208" y="40"/>
                        <a:pt x="222" y="20"/>
                      </a:cubicBezTo>
                      <a:cubicBezTo>
                        <a:pt x="236" y="0"/>
                        <a:pt x="256" y="10"/>
                        <a:pt x="256" y="38"/>
                      </a:cubicBezTo>
                      <a:cubicBezTo>
                        <a:pt x="256" y="66"/>
                        <a:pt x="249" y="78"/>
                        <a:pt x="267" y="91"/>
                      </a:cubicBezTo>
                      <a:cubicBezTo>
                        <a:pt x="285" y="104"/>
                        <a:pt x="318" y="110"/>
                        <a:pt x="318" y="126"/>
                      </a:cubicBezTo>
                      <a:cubicBezTo>
                        <a:pt x="318" y="142"/>
                        <a:pt x="319" y="145"/>
                        <a:pt x="289" y="156"/>
                      </a:cubicBezTo>
                      <a:cubicBezTo>
                        <a:pt x="259" y="167"/>
                        <a:pt x="214" y="188"/>
                        <a:pt x="209" y="209"/>
                      </a:cubicBezTo>
                      <a:cubicBezTo>
                        <a:pt x="204" y="230"/>
                        <a:pt x="197" y="257"/>
                        <a:pt x="216" y="245"/>
                      </a:cubicBezTo>
                      <a:cubicBezTo>
                        <a:pt x="235" y="233"/>
                        <a:pt x="271" y="214"/>
                        <a:pt x="275" y="209"/>
                      </a:cubicBezTo>
                      <a:cubicBezTo>
                        <a:pt x="279" y="204"/>
                        <a:pt x="281" y="243"/>
                        <a:pt x="271" y="257"/>
                      </a:cubicBezTo>
                      <a:cubicBezTo>
                        <a:pt x="261" y="271"/>
                        <a:pt x="205" y="311"/>
                        <a:pt x="199" y="321"/>
                      </a:cubicBezTo>
                      <a:cubicBezTo>
                        <a:pt x="193" y="331"/>
                        <a:pt x="188" y="439"/>
                        <a:pt x="189" y="472"/>
                      </a:cubicBezTo>
                      <a:cubicBezTo>
                        <a:pt x="189" y="472"/>
                        <a:pt x="154" y="473"/>
                        <a:pt x="146" y="458"/>
                      </a:cubicBezTo>
                      <a:cubicBezTo>
                        <a:pt x="138" y="443"/>
                        <a:pt x="130" y="423"/>
                        <a:pt x="130" y="418"/>
                      </a:cubicBezTo>
                      <a:cubicBezTo>
                        <a:pt x="130" y="413"/>
                        <a:pt x="128" y="374"/>
                        <a:pt x="128" y="374"/>
                      </a:cubicBezTo>
                      <a:cubicBezTo>
                        <a:pt x="128" y="374"/>
                        <a:pt x="107" y="371"/>
                        <a:pt x="101" y="382"/>
                      </a:cubicBezTo>
                      <a:cubicBezTo>
                        <a:pt x="95" y="393"/>
                        <a:pt x="58" y="415"/>
                        <a:pt x="44" y="399"/>
                      </a:cubicBezTo>
                      <a:cubicBezTo>
                        <a:pt x="30" y="383"/>
                        <a:pt x="31" y="351"/>
                        <a:pt x="45" y="335"/>
                      </a:cubicBezTo>
                      <a:cubicBezTo>
                        <a:pt x="59" y="319"/>
                        <a:pt x="105" y="276"/>
                        <a:pt x="109" y="272"/>
                      </a:cubicBezTo>
                      <a:cubicBezTo>
                        <a:pt x="113" y="268"/>
                        <a:pt x="151" y="255"/>
                        <a:pt x="152" y="244"/>
                      </a:cubicBezTo>
                      <a:cubicBezTo>
                        <a:pt x="153" y="233"/>
                        <a:pt x="163" y="198"/>
                        <a:pt x="137" y="211"/>
                      </a:cubicBezTo>
                      <a:cubicBezTo>
                        <a:pt x="115" y="222"/>
                        <a:pt x="50" y="234"/>
                        <a:pt x="26" y="201"/>
                      </a:cubicBezTo>
                      <a:cubicBezTo>
                        <a:pt x="2" y="168"/>
                        <a:pt x="0" y="149"/>
                        <a:pt x="29" y="158"/>
                      </a:cubicBezTo>
                      <a:cubicBezTo>
                        <a:pt x="58" y="167"/>
                        <a:pt x="166" y="119"/>
                        <a:pt x="184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" name="Freeform 66"/>
                <p:cNvSpPr>
                  <a:spLocks/>
                </p:cNvSpPr>
                <p:nvPr/>
              </p:nvSpPr>
              <p:spPr bwMode="auto">
                <a:xfrm>
                  <a:off x="3914776" y="1822451"/>
                  <a:ext cx="384175" cy="815975"/>
                </a:xfrm>
                <a:custGeom>
                  <a:avLst/>
                  <a:gdLst>
                    <a:gd name="T0" fmla="*/ 106 w 250"/>
                    <a:gd name="T1" fmla="*/ 118 h 529"/>
                    <a:gd name="T2" fmla="*/ 126 w 250"/>
                    <a:gd name="T3" fmla="*/ 34 h 529"/>
                    <a:gd name="T4" fmla="*/ 161 w 250"/>
                    <a:gd name="T5" fmla="*/ 20 h 529"/>
                    <a:gd name="T6" fmla="*/ 162 w 250"/>
                    <a:gd name="T7" fmla="*/ 69 h 529"/>
                    <a:gd name="T8" fmla="*/ 151 w 250"/>
                    <a:gd name="T9" fmla="*/ 111 h 529"/>
                    <a:gd name="T10" fmla="*/ 176 w 250"/>
                    <a:gd name="T11" fmla="*/ 110 h 529"/>
                    <a:gd name="T12" fmla="*/ 233 w 250"/>
                    <a:gd name="T13" fmla="*/ 96 h 529"/>
                    <a:gd name="T14" fmla="*/ 227 w 250"/>
                    <a:gd name="T15" fmla="*/ 125 h 529"/>
                    <a:gd name="T16" fmla="*/ 152 w 250"/>
                    <a:gd name="T17" fmla="*/ 139 h 529"/>
                    <a:gd name="T18" fmla="*/ 141 w 250"/>
                    <a:gd name="T19" fmla="*/ 162 h 529"/>
                    <a:gd name="T20" fmla="*/ 136 w 250"/>
                    <a:gd name="T21" fmla="*/ 206 h 529"/>
                    <a:gd name="T22" fmla="*/ 216 w 250"/>
                    <a:gd name="T23" fmla="*/ 217 h 529"/>
                    <a:gd name="T24" fmla="*/ 192 w 250"/>
                    <a:gd name="T25" fmla="*/ 250 h 529"/>
                    <a:gd name="T26" fmla="*/ 157 w 250"/>
                    <a:gd name="T27" fmla="*/ 256 h 529"/>
                    <a:gd name="T28" fmla="*/ 142 w 250"/>
                    <a:gd name="T29" fmla="*/ 297 h 529"/>
                    <a:gd name="T30" fmla="*/ 167 w 250"/>
                    <a:gd name="T31" fmla="*/ 324 h 529"/>
                    <a:gd name="T32" fmla="*/ 201 w 250"/>
                    <a:gd name="T33" fmla="*/ 381 h 529"/>
                    <a:gd name="T34" fmla="*/ 180 w 250"/>
                    <a:gd name="T35" fmla="*/ 436 h 529"/>
                    <a:gd name="T36" fmla="*/ 202 w 250"/>
                    <a:gd name="T37" fmla="*/ 508 h 529"/>
                    <a:gd name="T38" fmla="*/ 128 w 250"/>
                    <a:gd name="T39" fmla="*/ 489 h 529"/>
                    <a:gd name="T40" fmla="*/ 88 w 250"/>
                    <a:gd name="T41" fmla="*/ 473 h 529"/>
                    <a:gd name="T42" fmla="*/ 78 w 250"/>
                    <a:gd name="T43" fmla="*/ 401 h 529"/>
                    <a:gd name="T44" fmla="*/ 80 w 250"/>
                    <a:gd name="T45" fmla="*/ 362 h 529"/>
                    <a:gd name="T46" fmla="*/ 18 w 250"/>
                    <a:gd name="T47" fmla="*/ 345 h 529"/>
                    <a:gd name="T48" fmla="*/ 38 w 250"/>
                    <a:gd name="T49" fmla="*/ 317 h 529"/>
                    <a:gd name="T50" fmla="*/ 93 w 250"/>
                    <a:gd name="T51" fmla="*/ 320 h 529"/>
                    <a:gd name="T52" fmla="*/ 109 w 250"/>
                    <a:gd name="T53" fmla="*/ 276 h 529"/>
                    <a:gd name="T54" fmla="*/ 66 w 250"/>
                    <a:gd name="T55" fmla="*/ 261 h 529"/>
                    <a:gd name="T56" fmla="*/ 46 w 250"/>
                    <a:gd name="T57" fmla="*/ 273 h 529"/>
                    <a:gd name="T58" fmla="*/ 8 w 250"/>
                    <a:gd name="T59" fmla="*/ 273 h 529"/>
                    <a:gd name="T60" fmla="*/ 23 w 250"/>
                    <a:gd name="T61" fmla="*/ 231 h 529"/>
                    <a:gd name="T62" fmla="*/ 87 w 250"/>
                    <a:gd name="T63" fmla="*/ 211 h 529"/>
                    <a:gd name="T64" fmla="*/ 79 w 250"/>
                    <a:gd name="T65" fmla="*/ 168 h 529"/>
                    <a:gd name="T66" fmla="*/ 56 w 250"/>
                    <a:gd name="T67" fmla="*/ 139 h 529"/>
                    <a:gd name="T68" fmla="*/ 106 w 250"/>
                    <a:gd name="T69" fmla="*/ 118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529">
                      <a:moveTo>
                        <a:pt x="106" y="118"/>
                      </a:moveTo>
                      <a:cubicBezTo>
                        <a:pt x="106" y="118"/>
                        <a:pt x="119" y="47"/>
                        <a:pt x="126" y="34"/>
                      </a:cubicBezTo>
                      <a:cubicBezTo>
                        <a:pt x="133" y="21"/>
                        <a:pt x="148" y="0"/>
                        <a:pt x="161" y="20"/>
                      </a:cubicBezTo>
                      <a:cubicBezTo>
                        <a:pt x="174" y="40"/>
                        <a:pt x="173" y="53"/>
                        <a:pt x="162" y="69"/>
                      </a:cubicBezTo>
                      <a:cubicBezTo>
                        <a:pt x="151" y="85"/>
                        <a:pt x="151" y="107"/>
                        <a:pt x="151" y="111"/>
                      </a:cubicBezTo>
                      <a:cubicBezTo>
                        <a:pt x="151" y="115"/>
                        <a:pt x="170" y="112"/>
                        <a:pt x="176" y="110"/>
                      </a:cubicBezTo>
                      <a:cubicBezTo>
                        <a:pt x="201" y="99"/>
                        <a:pt x="221" y="92"/>
                        <a:pt x="233" y="96"/>
                      </a:cubicBezTo>
                      <a:cubicBezTo>
                        <a:pt x="242" y="99"/>
                        <a:pt x="250" y="113"/>
                        <a:pt x="227" y="125"/>
                      </a:cubicBezTo>
                      <a:cubicBezTo>
                        <a:pt x="188" y="147"/>
                        <a:pt x="152" y="139"/>
                        <a:pt x="152" y="139"/>
                      </a:cubicBezTo>
                      <a:cubicBezTo>
                        <a:pt x="152" y="139"/>
                        <a:pt x="145" y="142"/>
                        <a:pt x="141" y="162"/>
                      </a:cubicBezTo>
                      <a:cubicBezTo>
                        <a:pt x="137" y="182"/>
                        <a:pt x="136" y="206"/>
                        <a:pt x="136" y="206"/>
                      </a:cubicBezTo>
                      <a:cubicBezTo>
                        <a:pt x="136" y="206"/>
                        <a:pt x="206" y="204"/>
                        <a:pt x="216" y="217"/>
                      </a:cubicBezTo>
                      <a:cubicBezTo>
                        <a:pt x="226" y="230"/>
                        <a:pt x="226" y="265"/>
                        <a:pt x="192" y="250"/>
                      </a:cubicBezTo>
                      <a:cubicBezTo>
                        <a:pt x="167" y="243"/>
                        <a:pt x="167" y="246"/>
                        <a:pt x="157" y="256"/>
                      </a:cubicBezTo>
                      <a:cubicBezTo>
                        <a:pt x="147" y="266"/>
                        <a:pt x="136" y="273"/>
                        <a:pt x="142" y="297"/>
                      </a:cubicBezTo>
                      <a:cubicBezTo>
                        <a:pt x="148" y="321"/>
                        <a:pt x="154" y="322"/>
                        <a:pt x="167" y="324"/>
                      </a:cubicBezTo>
                      <a:cubicBezTo>
                        <a:pt x="180" y="326"/>
                        <a:pt x="219" y="339"/>
                        <a:pt x="201" y="381"/>
                      </a:cubicBezTo>
                      <a:cubicBezTo>
                        <a:pt x="201" y="381"/>
                        <a:pt x="158" y="418"/>
                        <a:pt x="180" y="436"/>
                      </a:cubicBezTo>
                      <a:cubicBezTo>
                        <a:pt x="201" y="453"/>
                        <a:pt x="222" y="486"/>
                        <a:pt x="202" y="508"/>
                      </a:cubicBezTo>
                      <a:cubicBezTo>
                        <a:pt x="182" y="529"/>
                        <a:pt x="145" y="493"/>
                        <a:pt x="128" y="489"/>
                      </a:cubicBezTo>
                      <a:cubicBezTo>
                        <a:pt x="110" y="485"/>
                        <a:pt x="105" y="485"/>
                        <a:pt x="88" y="473"/>
                      </a:cubicBezTo>
                      <a:cubicBezTo>
                        <a:pt x="70" y="461"/>
                        <a:pt x="57" y="424"/>
                        <a:pt x="78" y="401"/>
                      </a:cubicBezTo>
                      <a:cubicBezTo>
                        <a:pt x="100" y="378"/>
                        <a:pt x="136" y="361"/>
                        <a:pt x="80" y="362"/>
                      </a:cubicBezTo>
                      <a:cubicBezTo>
                        <a:pt x="24" y="364"/>
                        <a:pt x="18" y="345"/>
                        <a:pt x="18" y="345"/>
                      </a:cubicBezTo>
                      <a:cubicBezTo>
                        <a:pt x="18" y="345"/>
                        <a:pt x="2" y="294"/>
                        <a:pt x="38" y="317"/>
                      </a:cubicBezTo>
                      <a:cubicBezTo>
                        <a:pt x="38" y="317"/>
                        <a:pt x="80" y="328"/>
                        <a:pt x="93" y="320"/>
                      </a:cubicBezTo>
                      <a:cubicBezTo>
                        <a:pt x="106" y="312"/>
                        <a:pt x="109" y="276"/>
                        <a:pt x="109" y="276"/>
                      </a:cubicBezTo>
                      <a:cubicBezTo>
                        <a:pt x="109" y="276"/>
                        <a:pt x="122" y="250"/>
                        <a:pt x="66" y="261"/>
                      </a:cubicBezTo>
                      <a:cubicBezTo>
                        <a:pt x="66" y="261"/>
                        <a:pt x="51" y="262"/>
                        <a:pt x="46" y="273"/>
                      </a:cubicBezTo>
                      <a:cubicBezTo>
                        <a:pt x="42" y="284"/>
                        <a:pt x="15" y="284"/>
                        <a:pt x="8" y="273"/>
                      </a:cubicBezTo>
                      <a:cubicBezTo>
                        <a:pt x="0" y="262"/>
                        <a:pt x="1" y="230"/>
                        <a:pt x="23" y="231"/>
                      </a:cubicBezTo>
                      <a:cubicBezTo>
                        <a:pt x="45" y="232"/>
                        <a:pt x="82" y="222"/>
                        <a:pt x="87" y="211"/>
                      </a:cubicBezTo>
                      <a:cubicBezTo>
                        <a:pt x="92" y="200"/>
                        <a:pt x="98" y="174"/>
                        <a:pt x="79" y="168"/>
                      </a:cubicBezTo>
                      <a:cubicBezTo>
                        <a:pt x="60" y="161"/>
                        <a:pt x="44" y="154"/>
                        <a:pt x="56" y="139"/>
                      </a:cubicBezTo>
                      <a:cubicBezTo>
                        <a:pt x="68" y="124"/>
                        <a:pt x="92" y="136"/>
                        <a:pt x="106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" name="Freeform 67"/>
                <p:cNvSpPr>
                  <a:spLocks/>
                </p:cNvSpPr>
                <p:nvPr/>
              </p:nvSpPr>
              <p:spPr bwMode="auto">
                <a:xfrm>
                  <a:off x="4387851" y="1905001"/>
                  <a:ext cx="471488" cy="647700"/>
                </a:xfrm>
                <a:custGeom>
                  <a:avLst/>
                  <a:gdLst>
                    <a:gd name="T0" fmla="*/ 269 w 307"/>
                    <a:gd name="T1" fmla="*/ 4 h 420"/>
                    <a:gd name="T2" fmla="*/ 306 w 307"/>
                    <a:gd name="T3" fmla="*/ 24 h 420"/>
                    <a:gd name="T4" fmla="*/ 283 w 307"/>
                    <a:gd name="T5" fmla="*/ 70 h 420"/>
                    <a:gd name="T6" fmla="*/ 281 w 307"/>
                    <a:gd name="T7" fmla="*/ 111 h 420"/>
                    <a:gd name="T8" fmla="*/ 268 w 307"/>
                    <a:gd name="T9" fmla="*/ 152 h 420"/>
                    <a:gd name="T10" fmla="*/ 256 w 307"/>
                    <a:gd name="T11" fmla="*/ 208 h 420"/>
                    <a:gd name="T12" fmla="*/ 282 w 307"/>
                    <a:gd name="T13" fmla="*/ 202 h 420"/>
                    <a:gd name="T14" fmla="*/ 259 w 307"/>
                    <a:gd name="T15" fmla="*/ 234 h 420"/>
                    <a:gd name="T16" fmla="*/ 258 w 307"/>
                    <a:gd name="T17" fmla="*/ 263 h 420"/>
                    <a:gd name="T18" fmla="*/ 248 w 307"/>
                    <a:gd name="T19" fmla="*/ 283 h 420"/>
                    <a:gd name="T20" fmla="*/ 244 w 307"/>
                    <a:gd name="T21" fmla="*/ 394 h 420"/>
                    <a:gd name="T22" fmla="*/ 197 w 307"/>
                    <a:gd name="T23" fmla="*/ 382 h 420"/>
                    <a:gd name="T24" fmla="*/ 188 w 307"/>
                    <a:gd name="T25" fmla="*/ 322 h 420"/>
                    <a:gd name="T26" fmla="*/ 148 w 307"/>
                    <a:gd name="T27" fmla="*/ 356 h 420"/>
                    <a:gd name="T28" fmla="*/ 94 w 307"/>
                    <a:gd name="T29" fmla="*/ 306 h 420"/>
                    <a:gd name="T30" fmla="*/ 141 w 307"/>
                    <a:gd name="T31" fmla="*/ 251 h 420"/>
                    <a:gd name="T32" fmla="*/ 172 w 307"/>
                    <a:gd name="T33" fmla="*/ 239 h 420"/>
                    <a:gd name="T34" fmla="*/ 181 w 307"/>
                    <a:gd name="T35" fmla="*/ 262 h 420"/>
                    <a:gd name="T36" fmla="*/ 210 w 307"/>
                    <a:gd name="T37" fmla="*/ 234 h 420"/>
                    <a:gd name="T38" fmla="*/ 222 w 307"/>
                    <a:gd name="T39" fmla="*/ 162 h 420"/>
                    <a:gd name="T40" fmla="*/ 53 w 307"/>
                    <a:gd name="T41" fmla="*/ 202 h 420"/>
                    <a:gd name="T42" fmla="*/ 1 w 307"/>
                    <a:gd name="T43" fmla="*/ 169 h 420"/>
                    <a:gd name="T44" fmla="*/ 29 w 307"/>
                    <a:gd name="T45" fmla="*/ 159 h 420"/>
                    <a:gd name="T46" fmla="*/ 140 w 307"/>
                    <a:gd name="T47" fmla="*/ 148 h 420"/>
                    <a:gd name="T48" fmla="*/ 231 w 307"/>
                    <a:gd name="T49" fmla="*/ 118 h 420"/>
                    <a:gd name="T50" fmla="*/ 269 w 307"/>
                    <a:gd name="T51" fmla="*/ 4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420">
                      <a:moveTo>
                        <a:pt x="269" y="4"/>
                      </a:moveTo>
                      <a:cubicBezTo>
                        <a:pt x="269" y="4"/>
                        <a:pt x="307" y="0"/>
                        <a:pt x="306" y="24"/>
                      </a:cubicBezTo>
                      <a:cubicBezTo>
                        <a:pt x="305" y="48"/>
                        <a:pt x="287" y="61"/>
                        <a:pt x="283" y="70"/>
                      </a:cubicBezTo>
                      <a:cubicBezTo>
                        <a:pt x="279" y="79"/>
                        <a:pt x="279" y="104"/>
                        <a:pt x="281" y="111"/>
                      </a:cubicBezTo>
                      <a:cubicBezTo>
                        <a:pt x="283" y="118"/>
                        <a:pt x="299" y="123"/>
                        <a:pt x="268" y="152"/>
                      </a:cubicBezTo>
                      <a:cubicBezTo>
                        <a:pt x="268" y="152"/>
                        <a:pt x="250" y="181"/>
                        <a:pt x="256" y="208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67" y="216"/>
                        <a:pt x="259" y="234"/>
                      </a:cubicBezTo>
                      <a:cubicBezTo>
                        <a:pt x="251" y="252"/>
                        <a:pt x="268" y="251"/>
                        <a:pt x="258" y="263"/>
                      </a:cubicBezTo>
                      <a:cubicBezTo>
                        <a:pt x="249" y="275"/>
                        <a:pt x="248" y="283"/>
                        <a:pt x="248" y="283"/>
                      </a:cubicBezTo>
                      <a:cubicBezTo>
                        <a:pt x="244" y="394"/>
                        <a:pt x="244" y="394"/>
                        <a:pt x="244" y="394"/>
                      </a:cubicBezTo>
                      <a:cubicBezTo>
                        <a:pt x="244" y="394"/>
                        <a:pt x="209" y="420"/>
                        <a:pt x="197" y="382"/>
                      </a:cubicBezTo>
                      <a:cubicBezTo>
                        <a:pt x="185" y="343"/>
                        <a:pt x="208" y="319"/>
                        <a:pt x="188" y="322"/>
                      </a:cubicBezTo>
                      <a:cubicBezTo>
                        <a:pt x="168" y="324"/>
                        <a:pt x="161" y="346"/>
                        <a:pt x="148" y="356"/>
                      </a:cubicBezTo>
                      <a:cubicBezTo>
                        <a:pt x="134" y="367"/>
                        <a:pt x="60" y="366"/>
                        <a:pt x="94" y="306"/>
                      </a:cubicBezTo>
                      <a:cubicBezTo>
                        <a:pt x="141" y="251"/>
                        <a:pt x="141" y="251"/>
                        <a:pt x="141" y="251"/>
                      </a:cubicBezTo>
                      <a:cubicBezTo>
                        <a:pt x="141" y="251"/>
                        <a:pt x="161" y="238"/>
                        <a:pt x="172" y="239"/>
                      </a:cubicBezTo>
                      <a:cubicBezTo>
                        <a:pt x="182" y="240"/>
                        <a:pt x="181" y="262"/>
                        <a:pt x="181" y="262"/>
                      </a:cubicBezTo>
                      <a:cubicBezTo>
                        <a:pt x="181" y="262"/>
                        <a:pt x="197" y="266"/>
                        <a:pt x="210" y="234"/>
                      </a:cubicBezTo>
                      <a:cubicBezTo>
                        <a:pt x="224" y="202"/>
                        <a:pt x="222" y="166"/>
                        <a:pt x="222" y="162"/>
                      </a:cubicBezTo>
                      <a:cubicBezTo>
                        <a:pt x="222" y="158"/>
                        <a:pt x="106" y="195"/>
                        <a:pt x="53" y="202"/>
                      </a:cubicBezTo>
                      <a:cubicBezTo>
                        <a:pt x="0" y="208"/>
                        <a:pt x="1" y="179"/>
                        <a:pt x="1" y="169"/>
                      </a:cubicBezTo>
                      <a:cubicBezTo>
                        <a:pt x="1" y="159"/>
                        <a:pt x="17" y="151"/>
                        <a:pt x="29" y="159"/>
                      </a:cubicBezTo>
                      <a:cubicBezTo>
                        <a:pt x="41" y="167"/>
                        <a:pt x="72" y="166"/>
                        <a:pt x="140" y="148"/>
                      </a:cubicBezTo>
                      <a:cubicBezTo>
                        <a:pt x="208" y="130"/>
                        <a:pt x="227" y="128"/>
                        <a:pt x="231" y="118"/>
                      </a:cubicBezTo>
                      <a:cubicBezTo>
                        <a:pt x="235" y="108"/>
                        <a:pt x="265" y="31"/>
                        <a:pt x="26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" name="Freeform 68"/>
                <p:cNvSpPr>
                  <a:spLocks/>
                </p:cNvSpPr>
                <p:nvPr/>
              </p:nvSpPr>
              <p:spPr bwMode="auto">
                <a:xfrm>
                  <a:off x="4830763" y="1844676"/>
                  <a:ext cx="585788" cy="801688"/>
                </a:xfrm>
                <a:custGeom>
                  <a:avLst/>
                  <a:gdLst>
                    <a:gd name="T0" fmla="*/ 154 w 382"/>
                    <a:gd name="T1" fmla="*/ 130 h 521"/>
                    <a:gd name="T2" fmla="*/ 156 w 382"/>
                    <a:gd name="T3" fmla="*/ 51 h 521"/>
                    <a:gd name="T4" fmla="*/ 190 w 382"/>
                    <a:gd name="T5" fmla="*/ 38 h 521"/>
                    <a:gd name="T6" fmla="*/ 198 w 382"/>
                    <a:gd name="T7" fmla="*/ 136 h 521"/>
                    <a:gd name="T8" fmla="*/ 268 w 382"/>
                    <a:gd name="T9" fmla="*/ 146 h 521"/>
                    <a:gd name="T10" fmla="*/ 258 w 382"/>
                    <a:gd name="T11" fmla="*/ 192 h 521"/>
                    <a:gd name="T12" fmla="*/ 229 w 382"/>
                    <a:gd name="T13" fmla="*/ 198 h 521"/>
                    <a:gd name="T14" fmla="*/ 194 w 382"/>
                    <a:gd name="T15" fmla="*/ 271 h 521"/>
                    <a:gd name="T16" fmla="*/ 238 w 382"/>
                    <a:gd name="T17" fmla="*/ 302 h 521"/>
                    <a:gd name="T18" fmla="*/ 350 w 382"/>
                    <a:gd name="T19" fmla="*/ 320 h 521"/>
                    <a:gd name="T20" fmla="*/ 349 w 382"/>
                    <a:gd name="T21" fmla="*/ 371 h 521"/>
                    <a:gd name="T22" fmla="*/ 193 w 382"/>
                    <a:gd name="T23" fmla="*/ 331 h 521"/>
                    <a:gd name="T24" fmla="*/ 194 w 382"/>
                    <a:gd name="T25" fmla="*/ 488 h 521"/>
                    <a:gd name="T26" fmla="*/ 149 w 382"/>
                    <a:gd name="T27" fmla="*/ 482 h 521"/>
                    <a:gd name="T28" fmla="*/ 141 w 382"/>
                    <a:gd name="T29" fmla="*/ 430 h 521"/>
                    <a:gd name="T30" fmla="*/ 149 w 382"/>
                    <a:gd name="T31" fmla="*/ 356 h 521"/>
                    <a:gd name="T32" fmla="*/ 129 w 382"/>
                    <a:gd name="T33" fmla="*/ 316 h 521"/>
                    <a:gd name="T34" fmla="*/ 86 w 382"/>
                    <a:gd name="T35" fmla="*/ 331 h 521"/>
                    <a:gd name="T36" fmla="*/ 18 w 382"/>
                    <a:gd name="T37" fmla="*/ 354 h 521"/>
                    <a:gd name="T38" fmla="*/ 29 w 382"/>
                    <a:gd name="T39" fmla="*/ 299 h 521"/>
                    <a:gd name="T40" fmla="*/ 116 w 382"/>
                    <a:gd name="T41" fmla="*/ 231 h 521"/>
                    <a:gd name="T42" fmla="*/ 101 w 382"/>
                    <a:gd name="T43" fmla="*/ 219 h 521"/>
                    <a:gd name="T44" fmla="*/ 24 w 382"/>
                    <a:gd name="T45" fmla="*/ 210 h 521"/>
                    <a:gd name="T46" fmla="*/ 4 w 382"/>
                    <a:gd name="T47" fmla="*/ 184 h 521"/>
                    <a:gd name="T48" fmla="*/ 34 w 382"/>
                    <a:gd name="T49" fmla="*/ 166 h 521"/>
                    <a:gd name="T50" fmla="*/ 154 w 382"/>
                    <a:gd name="T51" fmla="*/ 13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82" h="521">
                      <a:moveTo>
                        <a:pt x="154" y="130"/>
                      </a:moveTo>
                      <a:cubicBezTo>
                        <a:pt x="154" y="130"/>
                        <a:pt x="165" y="62"/>
                        <a:pt x="156" y="51"/>
                      </a:cubicBezTo>
                      <a:cubicBezTo>
                        <a:pt x="146" y="40"/>
                        <a:pt x="162" y="0"/>
                        <a:pt x="190" y="38"/>
                      </a:cubicBezTo>
                      <a:cubicBezTo>
                        <a:pt x="190" y="38"/>
                        <a:pt x="204" y="72"/>
                        <a:pt x="198" y="136"/>
                      </a:cubicBezTo>
                      <a:cubicBezTo>
                        <a:pt x="198" y="136"/>
                        <a:pt x="257" y="130"/>
                        <a:pt x="268" y="146"/>
                      </a:cubicBezTo>
                      <a:cubicBezTo>
                        <a:pt x="283" y="168"/>
                        <a:pt x="288" y="187"/>
                        <a:pt x="258" y="192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9" y="198"/>
                        <a:pt x="190" y="211"/>
                        <a:pt x="194" y="271"/>
                      </a:cubicBezTo>
                      <a:cubicBezTo>
                        <a:pt x="194" y="271"/>
                        <a:pt x="184" y="295"/>
                        <a:pt x="238" y="302"/>
                      </a:cubicBezTo>
                      <a:cubicBezTo>
                        <a:pt x="293" y="308"/>
                        <a:pt x="318" y="306"/>
                        <a:pt x="350" y="320"/>
                      </a:cubicBezTo>
                      <a:cubicBezTo>
                        <a:pt x="382" y="335"/>
                        <a:pt x="378" y="358"/>
                        <a:pt x="349" y="371"/>
                      </a:cubicBezTo>
                      <a:cubicBezTo>
                        <a:pt x="320" y="384"/>
                        <a:pt x="225" y="363"/>
                        <a:pt x="193" y="331"/>
                      </a:cubicBezTo>
                      <a:cubicBezTo>
                        <a:pt x="194" y="488"/>
                        <a:pt x="194" y="488"/>
                        <a:pt x="194" y="488"/>
                      </a:cubicBezTo>
                      <a:cubicBezTo>
                        <a:pt x="194" y="488"/>
                        <a:pt x="174" y="521"/>
                        <a:pt x="149" y="482"/>
                      </a:cubicBezTo>
                      <a:cubicBezTo>
                        <a:pt x="137" y="462"/>
                        <a:pt x="140" y="436"/>
                        <a:pt x="141" y="430"/>
                      </a:cubicBezTo>
                      <a:cubicBezTo>
                        <a:pt x="142" y="423"/>
                        <a:pt x="149" y="371"/>
                        <a:pt x="149" y="356"/>
                      </a:cubicBezTo>
                      <a:cubicBezTo>
                        <a:pt x="149" y="342"/>
                        <a:pt x="140" y="323"/>
                        <a:pt x="129" y="316"/>
                      </a:cubicBezTo>
                      <a:cubicBezTo>
                        <a:pt x="118" y="310"/>
                        <a:pt x="108" y="308"/>
                        <a:pt x="86" y="331"/>
                      </a:cubicBezTo>
                      <a:cubicBezTo>
                        <a:pt x="65" y="354"/>
                        <a:pt x="37" y="378"/>
                        <a:pt x="18" y="354"/>
                      </a:cubicBezTo>
                      <a:cubicBezTo>
                        <a:pt x="0" y="330"/>
                        <a:pt x="20" y="310"/>
                        <a:pt x="29" y="299"/>
                      </a:cubicBezTo>
                      <a:cubicBezTo>
                        <a:pt x="38" y="288"/>
                        <a:pt x="113" y="235"/>
                        <a:pt x="116" y="231"/>
                      </a:cubicBezTo>
                      <a:cubicBezTo>
                        <a:pt x="118" y="227"/>
                        <a:pt x="134" y="208"/>
                        <a:pt x="101" y="219"/>
                      </a:cubicBezTo>
                      <a:cubicBezTo>
                        <a:pt x="68" y="230"/>
                        <a:pt x="36" y="231"/>
                        <a:pt x="24" y="210"/>
                      </a:cubicBezTo>
                      <a:cubicBezTo>
                        <a:pt x="12" y="188"/>
                        <a:pt x="4" y="184"/>
                        <a:pt x="4" y="184"/>
                      </a:cubicBezTo>
                      <a:cubicBezTo>
                        <a:pt x="4" y="184"/>
                        <a:pt x="6" y="167"/>
                        <a:pt x="34" y="166"/>
                      </a:cubicBezTo>
                      <a:cubicBezTo>
                        <a:pt x="62" y="164"/>
                        <a:pt x="117" y="168"/>
                        <a:pt x="15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5" name="Freeform 69"/>
                <p:cNvSpPr>
                  <a:spLocks noEditPoints="1"/>
                </p:cNvSpPr>
                <p:nvPr/>
              </p:nvSpPr>
              <p:spPr bwMode="auto">
                <a:xfrm>
                  <a:off x="5500688" y="1804988"/>
                  <a:ext cx="766763" cy="881063"/>
                </a:xfrm>
                <a:custGeom>
                  <a:avLst/>
                  <a:gdLst>
                    <a:gd name="T0" fmla="*/ 296 w 499"/>
                    <a:gd name="T1" fmla="*/ 139 h 571"/>
                    <a:gd name="T2" fmla="*/ 327 w 499"/>
                    <a:gd name="T3" fmla="*/ 99 h 571"/>
                    <a:gd name="T4" fmla="*/ 292 w 499"/>
                    <a:gd name="T5" fmla="*/ 41 h 571"/>
                    <a:gd name="T6" fmla="*/ 265 w 499"/>
                    <a:gd name="T7" fmla="*/ 100 h 571"/>
                    <a:gd name="T8" fmla="*/ 160 w 499"/>
                    <a:gd name="T9" fmla="*/ 185 h 571"/>
                    <a:gd name="T10" fmla="*/ 157 w 499"/>
                    <a:gd name="T11" fmla="*/ 142 h 571"/>
                    <a:gd name="T12" fmla="*/ 10 w 499"/>
                    <a:gd name="T13" fmla="*/ 272 h 571"/>
                    <a:gd name="T14" fmla="*/ 169 w 499"/>
                    <a:gd name="T15" fmla="*/ 224 h 571"/>
                    <a:gd name="T16" fmla="*/ 245 w 499"/>
                    <a:gd name="T17" fmla="*/ 270 h 571"/>
                    <a:gd name="T18" fmla="*/ 160 w 499"/>
                    <a:gd name="T19" fmla="*/ 355 h 571"/>
                    <a:gd name="T20" fmla="*/ 161 w 499"/>
                    <a:gd name="T21" fmla="*/ 319 h 571"/>
                    <a:gd name="T22" fmla="*/ 186 w 499"/>
                    <a:gd name="T23" fmla="*/ 452 h 571"/>
                    <a:gd name="T24" fmla="*/ 221 w 499"/>
                    <a:gd name="T25" fmla="*/ 471 h 571"/>
                    <a:gd name="T26" fmla="*/ 343 w 499"/>
                    <a:gd name="T27" fmla="*/ 552 h 571"/>
                    <a:gd name="T28" fmla="*/ 296 w 499"/>
                    <a:gd name="T29" fmla="*/ 473 h 571"/>
                    <a:gd name="T30" fmla="*/ 342 w 499"/>
                    <a:gd name="T31" fmla="*/ 458 h 571"/>
                    <a:gd name="T32" fmla="*/ 273 w 499"/>
                    <a:gd name="T33" fmla="*/ 298 h 571"/>
                    <a:gd name="T34" fmla="*/ 308 w 499"/>
                    <a:gd name="T35" fmla="*/ 248 h 571"/>
                    <a:gd name="T36" fmla="*/ 273 w 499"/>
                    <a:gd name="T37" fmla="*/ 212 h 571"/>
                    <a:gd name="T38" fmla="*/ 371 w 499"/>
                    <a:gd name="T39" fmla="*/ 184 h 571"/>
                    <a:gd name="T40" fmla="*/ 396 w 499"/>
                    <a:gd name="T41" fmla="*/ 246 h 571"/>
                    <a:gd name="T42" fmla="*/ 440 w 499"/>
                    <a:gd name="T43" fmla="*/ 165 h 571"/>
                    <a:gd name="T44" fmla="*/ 195 w 499"/>
                    <a:gd name="T45" fmla="*/ 212 h 571"/>
                    <a:gd name="T46" fmla="*/ 245 w 499"/>
                    <a:gd name="T47" fmla="*/ 236 h 571"/>
                    <a:gd name="T48" fmla="*/ 247 w 499"/>
                    <a:gd name="T49" fmla="*/ 370 h 571"/>
                    <a:gd name="T50" fmla="*/ 241 w 499"/>
                    <a:gd name="T51" fmla="*/ 394 h 571"/>
                    <a:gd name="T52" fmla="*/ 209 w 499"/>
                    <a:gd name="T53" fmla="*/ 446 h 571"/>
                    <a:gd name="T54" fmla="*/ 247 w 499"/>
                    <a:gd name="T55" fmla="*/ 338 h 571"/>
                    <a:gd name="T56" fmla="*/ 343 w 499"/>
                    <a:gd name="T57" fmla="*/ 340 h 571"/>
                    <a:gd name="T58" fmla="*/ 277 w 499"/>
                    <a:gd name="T59" fmla="*/ 428 h 571"/>
                    <a:gd name="T60" fmla="*/ 305 w 499"/>
                    <a:gd name="T61" fmla="*/ 378 h 571"/>
                    <a:gd name="T62" fmla="*/ 273 w 499"/>
                    <a:gd name="T63" fmla="*/ 32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9" h="571">
                      <a:moveTo>
                        <a:pt x="440" y="165"/>
                      </a:moveTo>
                      <a:cubicBezTo>
                        <a:pt x="381" y="138"/>
                        <a:pt x="296" y="139"/>
                        <a:pt x="296" y="139"/>
                      </a:cubicBezTo>
                      <a:cubicBezTo>
                        <a:pt x="296" y="139"/>
                        <a:pt x="298" y="110"/>
                        <a:pt x="303" y="105"/>
                      </a:cubicBezTo>
                      <a:cubicBezTo>
                        <a:pt x="308" y="100"/>
                        <a:pt x="312" y="102"/>
                        <a:pt x="327" y="99"/>
                      </a:cubicBezTo>
                      <a:cubicBezTo>
                        <a:pt x="342" y="96"/>
                        <a:pt x="346" y="83"/>
                        <a:pt x="346" y="83"/>
                      </a:cubicBezTo>
                      <a:cubicBezTo>
                        <a:pt x="352" y="68"/>
                        <a:pt x="292" y="41"/>
                        <a:pt x="292" y="41"/>
                      </a:cubicBezTo>
                      <a:cubicBezTo>
                        <a:pt x="222" y="42"/>
                        <a:pt x="184" y="0"/>
                        <a:pt x="184" y="0"/>
                      </a:cubicBezTo>
                      <a:cubicBezTo>
                        <a:pt x="168" y="82"/>
                        <a:pt x="255" y="94"/>
                        <a:pt x="265" y="100"/>
                      </a:cubicBezTo>
                      <a:cubicBezTo>
                        <a:pt x="275" y="106"/>
                        <a:pt x="262" y="138"/>
                        <a:pt x="255" y="146"/>
                      </a:cubicBezTo>
                      <a:cubicBezTo>
                        <a:pt x="248" y="154"/>
                        <a:pt x="211" y="155"/>
                        <a:pt x="160" y="185"/>
                      </a:cubicBezTo>
                      <a:cubicBezTo>
                        <a:pt x="109" y="215"/>
                        <a:pt x="152" y="168"/>
                        <a:pt x="152" y="168"/>
                      </a:cubicBezTo>
                      <a:cubicBezTo>
                        <a:pt x="196" y="142"/>
                        <a:pt x="157" y="142"/>
                        <a:pt x="157" y="142"/>
                      </a:cubicBezTo>
                      <a:cubicBezTo>
                        <a:pt x="97" y="155"/>
                        <a:pt x="40" y="210"/>
                        <a:pt x="20" y="238"/>
                      </a:cubicBezTo>
                      <a:cubicBezTo>
                        <a:pt x="0" y="266"/>
                        <a:pt x="10" y="272"/>
                        <a:pt x="10" y="272"/>
                      </a:cubicBezTo>
                      <a:cubicBezTo>
                        <a:pt x="23" y="289"/>
                        <a:pt x="45" y="301"/>
                        <a:pt x="45" y="301"/>
                      </a:cubicBezTo>
                      <a:cubicBezTo>
                        <a:pt x="46" y="291"/>
                        <a:pt x="169" y="224"/>
                        <a:pt x="169" y="224"/>
                      </a:cubicBezTo>
                      <a:cubicBezTo>
                        <a:pt x="169" y="257"/>
                        <a:pt x="198" y="295"/>
                        <a:pt x="206" y="296"/>
                      </a:cubicBezTo>
                      <a:cubicBezTo>
                        <a:pt x="214" y="297"/>
                        <a:pt x="245" y="270"/>
                        <a:pt x="245" y="270"/>
                      </a:cubicBezTo>
                      <a:cubicBezTo>
                        <a:pt x="245" y="307"/>
                        <a:pt x="245" y="307"/>
                        <a:pt x="245" y="307"/>
                      </a:cubicBezTo>
                      <a:cubicBezTo>
                        <a:pt x="232" y="334"/>
                        <a:pt x="160" y="355"/>
                        <a:pt x="160" y="355"/>
                      </a:cubicBezTo>
                      <a:cubicBezTo>
                        <a:pt x="156" y="351"/>
                        <a:pt x="165" y="335"/>
                        <a:pt x="165" y="335"/>
                      </a:cubicBezTo>
                      <a:cubicBezTo>
                        <a:pt x="176" y="318"/>
                        <a:pt x="161" y="319"/>
                        <a:pt x="161" y="319"/>
                      </a:cubicBezTo>
                      <a:cubicBezTo>
                        <a:pt x="132" y="349"/>
                        <a:pt x="138" y="374"/>
                        <a:pt x="138" y="374"/>
                      </a:cubicBezTo>
                      <a:cubicBezTo>
                        <a:pt x="138" y="374"/>
                        <a:pt x="183" y="440"/>
                        <a:pt x="186" y="452"/>
                      </a:cubicBezTo>
                      <a:cubicBezTo>
                        <a:pt x="189" y="464"/>
                        <a:pt x="195" y="483"/>
                        <a:pt x="209" y="483"/>
                      </a:cubicBezTo>
                      <a:cubicBezTo>
                        <a:pt x="223" y="483"/>
                        <a:pt x="221" y="471"/>
                        <a:pt x="221" y="471"/>
                      </a:cubicBezTo>
                      <a:cubicBezTo>
                        <a:pt x="247" y="471"/>
                        <a:pt x="247" y="471"/>
                        <a:pt x="247" y="471"/>
                      </a:cubicBezTo>
                      <a:cubicBezTo>
                        <a:pt x="253" y="484"/>
                        <a:pt x="291" y="533"/>
                        <a:pt x="343" y="552"/>
                      </a:cubicBezTo>
                      <a:cubicBezTo>
                        <a:pt x="395" y="571"/>
                        <a:pt x="399" y="506"/>
                        <a:pt x="372" y="505"/>
                      </a:cubicBezTo>
                      <a:cubicBezTo>
                        <a:pt x="345" y="504"/>
                        <a:pt x="310" y="487"/>
                        <a:pt x="296" y="473"/>
                      </a:cubicBezTo>
                      <a:cubicBezTo>
                        <a:pt x="282" y="459"/>
                        <a:pt x="305" y="453"/>
                        <a:pt x="308" y="456"/>
                      </a:cubicBezTo>
                      <a:cubicBezTo>
                        <a:pt x="311" y="459"/>
                        <a:pt x="317" y="465"/>
                        <a:pt x="342" y="458"/>
                      </a:cubicBezTo>
                      <a:cubicBezTo>
                        <a:pt x="367" y="451"/>
                        <a:pt x="407" y="341"/>
                        <a:pt x="407" y="341"/>
                      </a:cubicBezTo>
                      <a:cubicBezTo>
                        <a:pt x="376" y="276"/>
                        <a:pt x="273" y="298"/>
                        <a:pt x="273" y="298"/>
                      </a:cubicBezTo>
                      <a:cubicBezTo>
                        <a:pt x="273" y="298"/>
                        <a:pt x="271" y="245"/>
                        <a:pt x="271" y="240"/>
                      </a:cubicBezTo>
                      <a:cubicBezTo>
                        <a:pt x="271" y="235"/>
                        <a:pt x="288" y="221"/>
                        <a:pt x="308" y="248"/>
                      </a:cubicBezTo>
                      <a:cubicBezTo>
                        <a:pt x="328" y="275"/>
                        <a:pt x="353" y="288"/>
                        <a:pt x="345" y="254"/>
                      </a:cubicBezTo>
                      <a:cubicBezTo>
                        <a:pt x="337" y="220"/>
                        <a:pt x="273" y="212"/>
                        <a:pt x="273" y="212"/>
                      </a:cubicBezTo>
                      <a:cubicBezTo>
                        <a:pt x="273" y="212"/>
                        <a:pt x="268" y="184"/>
                        <a:pt x="280" y="182"/>
                      </a:cubicBezTo>
                      <a:cubicBezTo>
                        <a:pt x="292" y="180"/>
                        <a:pt x="313" y="167"/>
                        <a:pt x="371" y="184"/>
                      </a:cubicBezTo>
                      <a:cubicBezTo>
                        <a:pt x="429" y="201"/>
                        <a:pt x="400" y="222"/>
                        <a:pt x="396" y="228"/>
                      </a:cubicBezTo>
                      <a:cubicBezTo>
                        <a:pt x="392" y="234"/>
                        <a:pt x="396" y="246"/>
                        <a:pt x="396" y="246"/>
                      </a:cubicBezTo>
                      <a:cubicBezTo>
                        <a:pt x="430" y="254"/>
                        <a:pt x="469" y="238"/>
                        <a:pt x="475" y="229"/>
                      </a:cubicBezTo>
                      <a:cubicBezTo>
                        <a:pt x="481" y="220"/>
                        <a:pt x="499" y="192"/>
                        <a:pt x="440" y="165"/>
                      </a:cubicBezTo>
                      <a:close/>
                      <a:moveTo>
                        <a:pt x="217" y="266"/>
                      </a:moveTo>
                      <a:cubicBezTo>
                        <a:pt x="217" y="266"/>
                        <a:pt x="195" y="270"/>
                        <a:pt x="195" y="212"/>
                      </a:cubicBezTo>
                      <a:cubicBezTo>
                        <a:pt x="195" y="212"/>
                        <a:pt x="233" y="196"/>
                        <a:pt x="245" y="196"/>
                      </a:cubicBezTo>
                      <a:cubicBezTo>
                        <a:pt x="245" y="236"/>
                        <a:pt x="245" y="236"/>
                        <a:pt x="245" y="236"/>
                      </a:cubicBezTo>
                      <a:lnTo>
                        <a:pt x="217" y="266"/>
                      </a:lnTo>
                      <a:close/>
                      <a:moveTo>
                        <a:pt x="247" y="370"/>
                      </a:moveTo>
                      <a:cubicBezTo>
                        <a:pt x="247" y="370"/>
                        <a:pt x="215" y="384"/>
                        <a:pt x="215" y="390"/>
                      </a:cubicBezTo>
                      <a:cubicBezTo>
                        <a:pt x="215" y="396"/>
                        <a:pt x="241" y="394"/>
                        <a:pt x="241" y="394"/>
                      </a:cubicBezTo>
                      <a:cubicBezTo>
                        <a:pt x="241" y="440"/>
                        <a:pt x="241" y="440"/>
                        <a:pt x="241" y="440"/>
                      </a:cubicBezTo>
                      <a:cubicBezTo>
                        <a:pt x="209" y="446"/>
                        <a:pt x="209" y="446"/>
                        <a:pt x="209" y="446"/>
                      </a:cubicBezTo>
                      <a:cubicBezTo>
                        <a:pt x="159" y="378"/>
                        <a:pt x="159" y="378"/>
                        <a:pt x="159" y="378"/>
                      </a:cubicBezTo>
                      <a:cubicBezTo>
                        <a:pt x="159" y="378"/>
                        <a:pt x="221" y="368"/>
                        <a:pt x="247" y="338"/>
                      </a:cubicBezTo>
                      <a:lnTo>
                        <a:pt x="247" y="370"/>
                      </a:lnTo>
                      <a:close/>
                      <a:moveTo>
                        <a:pt x="343" y="340"/>
                      </a:moveTo>
                      <a:cubicBezTo>
                        <a:pt x="355" y="370"/>
                        <a:pt x="315" y="418"/>
                        <a:pt x="315" y="418"/>
                      </a:cubicBezTo>
                      <a:cubicBezTo>
                        <a:pt x="277" y="428"/>
                        <a:pt x="277" y="428"/>
                        <a:pt x="277" y="428"/>
                      </a:cubicBezTo>
                      <a:cubicBezTo>
                        <a:pt x="279" y="396"/>
                        <a:pt x="279" y="396"/>
                        <a:pt x="279" y="396"/>
                      </a:cubicBezTo>
                      <a:cubicBezTo>
                        <a:pt x="279" y="396"/>
                        <a:pt x="305" y="396"/>
                        <a:pt x="305" y="378"/>
                      </a:cubicBezTo>
                      <a:cubicBezTo>
                        <a:pt x="305" y="360"/>
                        <a:pt x="277" y="366"/>
                        <a:pt x="277" y="366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331" y="310"/>
                        <a:pt x="343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" name="Freeform 70"/>
                <p:cNvSpPr>
                  <a:spLocks/>
                </p:cNvSpPr>
                <p:nvPr/>
              </p:nvSpPr>
              <p:spPr bwMode="auto">
                <a:xfrm>
                  <a:off x="6367463" y="1965326"/>
                  <a:ext cx="642938" cy="658813"/>
                </a:xfrm>
                <a:custGeom>
                  <a:avLst/>
                  <a:gdLst>
                    <a:gd name="T0" fmla="*/ 29 w 419"/>
                    <a:gd name="T1" fmla="*/ 28 h 427"/>
                    <a:gd name="T2" fmla="*/ 65 w 419"/>
                    <a:gd name="T3" fmla="*/ 34 h 427"/>
                    <a:gd name="T4" fmla="*/ 223 w 419"/>
                    <a:gd name="T5" fmla="*/ 2 h 427"/>
                    <a:gd name="T6" fmla="*/ 309 w 419"/>
                    <a:gd name="T7" fmla="*/ 4 h 427"/>
                    <a:gd name="T8" fmla="*/ 349 w 419"/>
                    <a:gd name="T9" fmla="*/ 42 h 427"/>
                    <a:gd name="T10" fmla="*/ 273 w 419"/>
                    <a:gd name="T11" fmla="*/ 108 h 427"/>
                    <a:gd name="T12" fmla="*/ 287 w 419"/>
                    <a:gd name="T13" fmla="*/ 152 h 427"/>
                    <a:gd name="T14" fmla="*/ 369 w 419"/>
                    <a:gd name="T15" fmla="*/ 148 h 427"/>
                    <a:gd name="T16" fmla="*/ 391 w 419"/>
                    <a:gd name="T17" fmla="*/ 208 h 427"/>
                    <a:gd name="T18" fmla="*/ 350 w 419"/>
                    <a:gd name="T19" fmla="*/ 197 h 427"/>
                    <a:gd name="T20" fmla="*/ 302 w 419"/>
                    <a:gd name="T21" fmla="*/ 205 h 427"/>
                    <a:gd name="T22" fmla="*/ 273 w 419"/>
                    <a:gd name="T23" fmla="*/ 349 h 427"/>
                    <a:gd name="T24" fmla="*/ 190 w 419"/>
                    <a:gd name="T25" fmla="*/ 355 h 427"/>
                    <a:gd name="T26" fmla="*/ 164 w 419"/>
                    <a:gd name="T27" fmla="*/ 253 h 427"/>
                    <a:gd name="T28" fmla="*/ 217 w 419"/>
                    <a:gd name="T29" fmla="*/ 312 h 427"/>
                    <a:gd name="T30" fmla="*/ 262 w 419"/>
                    <a:gd name="T31" fmla="*/ 203 h 427"/>
                    <a:gd name="T32" fmla="*/ 124 w 419"/>
                    <a:gd name="T33" fmla="*/ 240 h 427"/>
                    <a:gd name="T34" fmla="*/ 81 w 419"/>
                    <a:gd name="T35" fmla="*/ 189 h 427"/>
                    <a:gd name="T36" fmla="*/ 105 w 419"/>
                    <a:gd name="T37" fmla="*/ 176 h 427"/>
                    <a:gd name="T38" fmla="*/ 216 w 419"/>
                    <a:gd name="T39" fmla="*/ 164 h 427"/>
                    <a:gd name="T40" fmla="*/ 225 w 419"/>
                    <a:gd name="T41" fmla="*/ 132 h 427"/>
                    <a:gd name="T42" fmla="*/ 232 w 419"/>
                    <a:gd name="T43" fmla="*/ 95 h 427"/>
                    <a:gd name="T44" fmla="*/ 270 w 419"/>
                    <a:gd name="T45" fmla="*/ 48 h 427"/>
                    <a:gd name="T46" fmla="*/ 205 w 419"/>
                    <a:gd name="T47" fmla="*/ 48 h 427"/>
                    <a:gd name="T48" fmla="*/ 88 w 419"/>
                    <a:gd name="T49" fmla="*/ 88 h 427"/>
                    <a:gd name="T50" fmla="*/ 50 w 419"/>
                    <a:gd name="T51" fmla="*/ 88 h 427"/>
                    <a:gd name="T52" fmla="*/ 29 w 419"/>
                    <a:gd name="T53" fmla="*/ 2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19" h="427">
                      <a:moveTo>
                        <a:pt x="29" y="28"/>
                      </a:moveTo>
                      <a:cubicBezTo>
                        <a:pt x="29" y="28"/>
                        <a:pt x="35" y="42"/>
                        <a:pt x="65" y="34"/>
                      </a:cubicBezTo>
                      <a:cubicBezTo>
                        <a:pt x="95" y="26"/>
                        <a:pt x="197" y="4"/>
                        <a:pt x="223" y="2"/>
                      </a:cubicBezTo>
                      <a:cubicBezTo>
                        <a:pt x="249" y="0"/>
                        <a:pt x="295" y="6"/>
                        <a:pt x="309" y="4"/>
                      </a:cubicBezTo>
                      <a:cubicBezTo>
                        <a:pt x="323" y="2"/>
                        <a:pt x="349" y="26"/>
                        <a:pt x="349" y="42"/>
                      </a:cubicBezTo>
                      <a:cubicBezTo>
                        <a:pt x="349" y="58"/>
                        <a:pt x="273" y="108"/>
                        <a:pt x="273" y="108"/>
                      </a:cubicBezTo>
                      <a:cubicBezTo>
                        <a:pt x="273" y="108"/>
                        <a:pt x="259" y="122"/>
                        <a:pt x="287" y="152"/>
                      </a:cubicBezTo>
                      <a:cubicBezTo>
                        <a:pt x="369" y="148"/>
                        <a:pt x="369" y="148"/>
                        <a:pt x="369" y="148"/>
                      </a:cubicBezTo>
                      <a:cubicBezTo>
                        <a:pt x="369" y="148"/>
                        <a:pt x="419" y="176"/>
                        <a:pt x="391" y="208"/>
                      </a:cubicBezTo>
                      <a:cubicBezTo>
                        <a:pt x="391" y="208"/>
                        <a:pt x="364" y="197"/>
                        <a:pt x="350" y="197"/>
                      </a:cubicBezTo>
                      <a:cubicBezTo>
                        <a:pt x="337" y="197"/>
                        <a:pt x="302" y="205"/>
                        <a:pt x="302" y="205"/>
                      </a:cubicBezTo>
                      <a:cubicBezTo>
                        <a:pt x="302" y="205"/>
                        <a:pt x="294" y="304"/>
                        <a:pt x="273" y="349"/>
                      </a:cubicBezTo>
                      <a:cubicBezTo>
                        <a:pt x="252" y="395"/>
                        <a:pt x="278" y="427"/>
                        <a:pt x="190" y="355"/>
                      </a:cubicBezTo>
                      <a:cubicBezTo>
                        <a:pt x="190" y="355"/>
                        <a:pt x="161" y="309"/>
                        <a:pt x="164" y="253"/>
                      </a:cubicBezTo>
                      <a:cubicBezTo>
                        <a:pt x="164" y="253"/>
                        <a:pt x="174" y="315"/>
                        <a:pt x="217" y="312"/>
                      </a:cubicBezTo>
                      <a:cubicBezTo>
                        <a:pt x="260" y="309"/>
                        <a:pt x="262" y="203"/>
                        <a:pt x="262" y="203"/>
                      </a:cubicBezTo>
                      <a:cubicBezTo>
                        <a:pt x="262" y="203"/>
                        <a:pt x="137" y="227"/>
                        <a:pt x="124" y="240"/>
                      </a:cubicBezTo>
                      <a:cubicBezTo>
                        <a:pt x="124" y="240"/>
                        <a:pt x="92" y="245"/>
                        <a:pt x="81" y="189"/>
                      </a:cubicBezTo>
                      <a:cubicBezTo>
                        <a:pt x="81" y="189"/>
                        <a:pt x="100" y="147"/>
                        <a:pt x="105" y="176"/>
                      </a:cubicBezTo>
                      <a:cubicBezTo>
                        <a:pt x="105" y="176"/>
                        <a:pt x="106" y="196"/>
                        <a:pt x="216" y="164"/>
                      </a:cubicBezTo>
                      <a:cubicBezTo>
                        <a:pt x="216" y="164"/>
                        <a:pt x="269" y="167"/>
                        <a:pt x="225" y="132"/>
                      </a:cubicBezTo>
                      <a:cubicBezTo>
                        <a:pt x="200" y="111"/>
                        <a:pt x="230" y="100"/>
                        <a:pt x="232" y="95"/>
                      </a:cubicBezTo>
                      <a:cubicBezTo>
                        <a:pt x="233" y="89"/>
                        <a:pt x="272" y="55"/>
                        <a:pt x="270" y="48"/>
                      </a:cubicBezTo>
                      <a:cubicBezTo>
                        <a:pt x="269" y="41"/>
                        <a:pt x="225" y="41"/>
                        <a:pt x="205" y="48"/>
                      </a:cubicBezTo>
                      <a:cubicBezTo>
                        <a:pt x="185" y="55"/>
                        <a:pt x="93" y="79"/>
                        <a:pt x="88" y="88"/>
                      </a:cubicBezTo>
                      <a:cubicBezTo>
                        <a:pt x="82" y="97"/>
                        <a:pt x="66" y="96"/>
                        <a:pt x="50" y="88"/>
                      </a:cubicBezTo>
                      <a:cubicBezTo>
                        <a:pt x="34" y="80"/>
                        <a:pt x="0" y="60"/>
                        <a:pt x="2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" name="Freeform 71"/>
                <p:cNvSpPr>
                  <a:spLocks/>
                </p:cNvSpPr>
                <p:nvPr/>
              </p:nvSpPr>
              <p:spPr bwMode="auto">
                <a:xfrm>
                  <a:off x="7200901" y="1852613"/>
                  <a:ext cx="342900" cy="198438"/>
                </a:xfrm>
                <a:custGeom>
                  <a:avLst/>
                  <a:gdLst>
                    <a:gd name="T0" fmla="*/ 177 w 223"/>
                    <a:gd name="T1" fmla="*/ 42 h 128"/>
                    <a:gd name="T2" fmla="*/ 208 w 223"/>
                    <a:gd name="T3" fmla="*/ 42 h 128"/>
                    <a:gd name="T4" fmla="*/ 171 w 223"/>
                    <a:gd name="T5" fmla="*/ 112 h 128"/>
                    <a:gd name="T6" fmla="*/ 41 w 223"/>
                    <a:gd name="T7" fmla="*/ 128 h 128"/>
                    <a:gd name="T8" fmla="*/ 0 w 223"/>
                    <a:gd name="T9" fmla="*/ 104 h 128"/>
                    <a:gd name="T10" fmla="*/ 177 w 223"/>
                    <a:gd name="T11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128">
                      <a:moveTo>
                        <a:pt x="177" y="42"/>
                      </a:moveTo>
                      <a:cubicBezTo>
                        <a:pt x="177" y="42"/>
                        <a:pt x="193" y="0"/>
                        <a:pt x="208" y="42"/>
                      </a:cubicBezTo>
                      <a:cubicBezTo>
                        <a:pt x="223" y="84"/>
                        <a:pt x="195" y="105"/>
                        <a:pt x="171" y="112"/>
                      </a:cubicBezTo>
                      <a:cubicBezTo>
                        <a:pt x="146" y="118"/>
                        <a:pt x="69" y="128"/>
                        <a:pt x="41" y="128"/>
                      </a:cubicBezTo>
                      <a:cubicBezTo>
                        <a:pt x="13" y="127"/>
                        <a:pt x="4" y="113"/>
                        <a:pt x="0" y="104"/>
                      </a:cubicBezTo>
                      <a:cubicBezTo>
                        <a:pt x="0" y="104"/>
                        <a:pt x="141" y="89"/>
                        <a:pt x="177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Freeform 72"/>
                <p:cNvSpPr>
                  <a:spLocks/>
                </p:cNvSpPr>
                <p:nvPr/>
              </p:nvSpPr>
              <p:spPr bwMode="auto">
                <a:xfrm>
                  <a:off x="7116763" y="1866901"/>
                  <a:ext cx="854075" cy="833438"/>
                </a:xfrm>
                <a:custGeom>
                  <a:avLst/>
                  <a:gdLst>
                    <a:gd name="T0" fmla="*/ 0 w 556"/>
                    <a:gd name="T1" fmla="*/ 224 h 541"/>
                    <a:gd name="T2" fmla="*/ 52 w 556"/>
                    <a:gd name="T3" fmla="*/ 231 h 541"/>
                    <a:gd name="T4" fmla="*/ 124 w 556"/>
                    <a:gd name="T5" fmla="*/ 208 h 541"/>
                    <a:gd name="T6" fmla="*/ 196 w 556"/>
                    <a:gd name="T7" fmla="*/ 181 h 541"/>
                    <a:gd name="T8" fmla="*/ 214 w 556"/>
                    <a:gd name="T9" fmla="*/ 132 h 541"/>
                    <a:gd name="T10" fmla="*/ 248 w 556"/>
                    <a:gd name="T11" fmla="*/ 152 h 541"/>
                    <a:gd name="T12" fmla="*/ 322 w 556"/>
                    <a:gd name="T13" fmla="*/ 206 h 541"/>
                    <a:gd name="T14" fmla="*/ 368 w 556"/>
                    <a:gd name="T15" fmla="*/ 235 h 541"/>
                    <a:gd name="T16" fmla="*/ 382 w 556"/>
                    <a:gd name="T17" fmla="*/ 241 h 541"/>
                    <a:gd name="T18" fmla="*/ 380 w 556"/>
                    <a:gd name="T19" fmla="*/ 179 h 541"/>
                    <a:gd name="T20" fmla="*/ 311 w 556"/>
                    <a:gd name="T21" fmla="*/ 124 h 541"/>
                    <a:gd name="T22" fmla="*/ 334 w 556"/>
                    <a:gd name="T23" fmla="*/ 110 h 541"/>
                    <a:gd name="T24" fmla="*/ 387 w 556"/>
                    <a:gd name="T25" fmla="*/ 136 h 541"/>
                    <a:gd name="T26" fmla="*/ 386 w 556"/>
                    <a:gd name="T27" fmla="*/ 46 h 541"/>
                    <a:gd name="T28" fmla="*/ 374 w 556"/>
                    <a:gd name="T29" fmla="*/ 0 h 541"/>
                    <a:gd name="T30" fmla="*/ 425 w 556"/>
                    <a:gd name="T31" fmla="*/ 37 h 541"/>
                    <a:gd name="T32" fmla="*/ 427 w 556"/>
                    <a:gd name="T33" fmla="*/ 109 h 541"/>
                    <a:gd name="T34" fmla="*/ 417 w 556"/>
                    <a:gd name="T35" fmla="*/ 241 h 541"/>
                    <a:gd name="T36" fmla="*/ 498 w 556"/>
                    <a:gd name="T37" fmla="*/ 231 h 541"/>
                    <a:gd name="T38" fmla="*/ 534 w 556"/>
                    <a:gd name="T39" fmla="*/ 275 h 541"/>
                    <a:gd name="T40" fmla="*/ 470 w 556"/>
                    <a:gd name="T41" fmla="*/ 285 h 541"/>
                    <a:gd name="T42" fmla="*/ 421 w 556"/>
                    <a:gd name="T43" fmla="*/ 305 h 541"/>
                    <a:gd name="T44" fmla="*/ 417 w 556"/>
                    <a:gd name="T45" fmla="*/ 536 h 541"/>
                    <a:gd name="T46" fmla="*/ 373 w 556"/>
                    <a:gd name="T47" fmla="*/ 503 h 541"/>
                    <a:gd name="T48" fmla="*/ 376 w 556"/>
                    <a:gd name="T49" fmla="*/ 320 h 541"/>
                    <a:gd name="T50" fmla="*/ 344 w 556"/>
                    <a:gd name="T51" fmla="*/ 332 h 541"/>
                    <a:gd name="T52" fmla="*/ 288 w 556"/>
                    <a:gd name="T53" fmla="*/ 331 h 541"/>
                    <a:gd name="T54" fmla="*/ 289 w 556"/>
                    <a:gd name="T55" fmla="*/ 285 h 541"/>
                    <a:gd name="T56" fmla="*/ 334 w 556"/>
                    <a:gd name="T57" fmla="*/ 273 h 541"/>
                    <a:gd name="T58" fmla="*/ 324 w 556"/>
                    <a:gd name="T59" fmla="*/ 243 h 541"/>
                    <a:gd name="T60" fmla="*/ 273 w 556"/>
                    <a:gd name="T61" fmla="*/ 207 h 541"/>
                    <a:gd name="T62" fmla="*/ 236 w 556"/>
                    <a:gd name="T63" fmla="*/ 229 h 541"/>
                    <a:gd name="T64" fmla="*/ 252 w 556"/>
                    <a:gd name="T65" fmla="*/ 232 h 541"/>
                    <a:gd name="T66" fmla="*/ 277 w 556"/>
                    <a:gd name="T67" fmla="*/ 237 h 541"/>
                    <a:gd name="T68" fmla="*/ 229 w 556"/>
                    <a:gd name="T69" fmla="*/ 300 h 541"/>
                    <a:gd name="T70" fmla="*/ 218 w 556"/>
                    <a:gd name="T71" fmla="*/ 392 h 541"/>
                    <a:gd name="T72" fmla="*/ 173 w 556"/>
                    <a:gd name="T73" fmla="*/ 405 h 541"/>
                    <a:gd name="T74" fmla="*/ 172 w 556"/>
                    <a:gd name="T75" fmla="*/ 357 h 541"/>
                    <a:gd name="T76" fmla="*/ 149 w 556"/>
                    <a:gd name="T77" fmla="*/ 349 h 541"/>
                    <a:gd name="T78" fmla="*/ 60 w 556"/>
                    <a:gd name="T79" fmla="*/ 375 h 541"/>
                    <a:gd name="T80" fmla="*/ 61 w 556"/>
                    <a:gd name="T81" fmla="*/ 331 h 541"/>
                    <a:gd name="T82" fmla="*/ 132 w 556"/>
                    <a:gd name="T83" fmla="*/ 256 h 541"/>
                    <a:gd name="T84" fmla="*/ 164 w 556"/>
                    <a:gd name="T85" fmla="*/ 256 h 541"/>
                    <a:gd name="T86" fmla="*/ 158 w 556"/>
                    <a:gd name="T87" fmla="*/ 285 h 541"/>
                    <a:gd name="T88" fmla="*/ 140 w 556"/>
                    <a:gd name="T89" fmla="*/ 297 h 541"/>
                    <a:gd name="T90" fmla="*/ 149 w 556"/>
                    <a:gd name="T91" fmla="*/ 303 h 541"/>
                    <a:gd name="T92" fmla="*/ 186 w 556"/>
                    <a:gd name="T93" fmla="*/ 271 h 541"/>
                    <a:gd name="T94" fmla="*/ 190 w 556"/>
                    <a:gd name="T95" fmla="*/ 243 h 541"/>
                    <a:gd name="T96" fmla="*/ 171 w 556"/>
                    <a:gd name="T97" fmla="*/ 223 h 541"/>
                    <a:gd name="T98" fmla="*/ 74 w 556"/>
                    <a:gd name="T99" fmla="*/ 250 h 541"/>
                    <a:gd name="T100" fmla="*/ 40 w 556"/>
                    <a:gd name="T101" fmla="*/ 271 h 541"/>
                    <a:gd name="T102" fmla="*/ 12 w 556"/>
                    <a:gd name="T103" fmla="*/ 265 h 541"/>
                    <a:gd name="T104" fmla="*/ 0 w 556"/>
                    <a:gd name="T105" fmla="*/ 224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6" h="541">
                      <a:moveTo>
                        <a:pt x="0" y="224"/>
                      </a:moveTo>
                      <a:cubicBezTo>
                        <a:pt x="0" y="224"/>
                        <a:pt x="31" y="236"/>
                        <a:pt x="52" y="231"/>
                      </a:cubicBezTo>
                      <a:cubicBezTo>
                        <a:pt x="72" y="225"/>
                        <a:pt x="106" y="212"/>
                        <a:pt x="124" y="208"/>
                      </a:cubicBezTo>
                      <a:cubicBezTo>
                        <a:pt x="142" y="204"/>
                        <a:pt x="182" y="202"/>
                        <a:pt x="196" y="181"/>
                      </a:cubicBezTo>
                      <a:cubicBezTo>
                        <a:pt x="211" y="159"/>
                        <a:pt x="214" y="132"/>
                        <a:pt x="214" y="132"/>
                      </a:cubicBezTo>
                      <a:cubicBezTo>
                        <a:pt x="214" y="132"/>
                        <a:pt x="234" y="133"/>
                        <a:pt x="248" y="152"/>
                      </a:cubicBezTo>
                      <a:cubicBezTo>
                        <a:pt x="262" y="171"/>
                        <a:pt x="315" y="205"/>
                        <a:pt x="322" y="206"/>
                      </a:cubicBezTo>
                      <a:cubicBezTo>
                        <a:pt x="330" y="207"/>
                        <a:pt x="364" y="227"/>
                        <a:pt x="368" y="235"/>
                      </a:cubicBezTo>
                      <a:cubicBezTo>
                        <a:pt x="372" y="244"/>
                        <a:pt x="382" y="241"/>
                        <a:pt x="382" y="241"/>
                      </a:cubicBezTo>
                      <a:cubicBezTo>
                        <a:pt x="380" y="179"/>
                        <a:pt x="380" y="179"/>
                        <a:pt x="380" y="179"/>
                      </a:cubicBezTo>
                      <a:cubicBezTo>
                        <a:pt x="380" y="179"/>
                        <a:pt x="316" y="137"/>
                        <a:pt x="311" y="124"/>
                      </a:cubicBezTo>
                      <a:cubicBezTo>
                        <a:pt x="306" y="111"/>
                        <a:pt x="318" y="105"/>
                        <a:pt x="334" y="110"/>
                      </a:cubicBezTo>
                      <a:cubicBezTo>
                        <a:pt x="349" y="115"/>
                        <a:pt x="380" y="138"/>
                        <a:pt x="387" y="136"/>
                      </a:cubicBezTo>
                      <a:cubicBezTo>
                        <a:pt x="394" y="134"/>
                        <a:pt x="391" y="61"/>
                        <a:pt x="386" y="46"/>
                      </a:cubicBezTo>
                      <a:cubicBezTo>
                        <a:pt x="382" y="31"/>
                        <a:pt x="374" y="0"/>
                        <a:pt x="374" y="0"/>
                      </a:cubicBezTo>
                      <a:cubicBezTo>
                        <a:pt x="374" y="0"/>
                        <a:pt x="411" y="15"/>
                        <a:pt x="425" y="37"/>
                      </a:cubicBezTo>
                      <a:cubicBezTo>
                        <a:pt x="439" y="59"/>
                        <a:pt x="430" y="99"/>
                        <a:pt x="427" y="109"/>
                      </a:cubicBezTo>
                      <a:cubicBezTo>
                        <a:pt x="424" y="118"/>
                        <a:pt x="414" y="221"/>
                        <a:pt x="417" y="241"/>
                      </a:cubicBezTo>
                      <a:cubicBezTo>
                        <a:pt x="417" y="241"/>
                        <a:pt x="474" y="227"/>
                        <a:pt x="498" y="231"/>
                      </a:cubicBezTo>
                      <a:cubicBezTo>
                        <a:pt x="523" y="234"/>
                        <a:pt x="556" y="267"/>
                        <a:pt x="534" y="275"/>
                      </a:cubicBezTo>
                      <a:cubicBezTo>
                        <a:pt x="512" y="284"/>
                        <a:pt x="484" y="283"/>
                        <a:pt x="470" y="285"/>
                      </a:cubicBezTo>
                      <a:cubicBezTo>
                        <a:pt x="452" y="288"/>
                        <a:pt x="434" y="285"/>
                        <a:pt x="421" y="305"/>
                      </a:cubicBezTo>
                      <a:cubicBezTo>
                        <a:pt x="417" y="536"/>
                        <a:pt x="417" y="536"/>
                        <a:pt x="417" y="536"/>
                      </a:cubicBezTo>
                      <a:cubicBezTo>
                        <a:pt x="417" y="536"/>
                        <a:pt x="386" y="541"/>
                        <a:pt x="373" y="503"/>
                      </a:cubicBezTo>
                      <a:cubicBezTo>
                        <a:pt x="376" y="320"/>
                        <a:pt x="376" y="320"/>
                        <a:pt x="376" y="320"/>
                      </a:cubicBezTo>
                      <a:cubicBezTo>
                        <a:pt x="376" y="320"/>
                        <a:pt x="350" y="323"/>
                        <a:pt x="344" y="332"/>
                      </a:cubicBezTo>
                      <a:cubicBezTo>
                        <a:pt x="337" y="341"/>
                        <a:pt x="301" y="344"/>
                        <a:pt x="288" y="331"/>
                      </a:cubicBezTo>
                      <a:cubicBezTo>
                        <a:pt x="274" y="317"/>
                        <a:pt x="238" y="277"/>
                        <a:pt x="289" y="285"/>
                      </a:cubicBezTo>
                      <a:cubicBezTo>
                        <a:pt x="289" y="285"/>
                        <a:pt x="317" y="287"/>
                        <a:pt x="334" y="273"/>
                      </a:cubicBezTo>
                      <a:cubicBezTo>
                        <a:pt x="352" y="260"/>
                        <a:pt x="340" y="251"/>
                        <a:pt x="324" y="243"/>
                      </a:cubicBezTo>
                      <a:cubicBezTo>
                        <a:pt x="308" y="235"/>
                        <a:pt x="280" y="209"/>
                        <a:pt x="273" y="207"/>
                      </a:cubicBezTo>
                      <a:cubicBezTo>
                        <a:pt x="266" y="204"/>
                        <a:pt x="244" y="188"/>
                        <a:pt x="236" y="229"/>
                      </a:cubicBezTo>
                      <a:cubicBezTo>
                        <a:pt x="236" y="229"/>
                        <a:pt x="242" y="240"/>
                        <a:pt x="252" y="232"/>
                      </a:cubicBezTo>
                      <a:cubicBezTo>
                        <a:pt x="252" y="232"/>
                        <a:pt x="277" y="213"/>
                        <a:pt x="277" y="237"/>
                      </a:cubicBezTo>
                      <a:cubicBezTo>
                        <a:pt x="277" y="261"/>
                        <a:pt x="233" y="299"/>
                        <a:pt x="229" y="300"/>
                      </a:cubicBezTo>
                      <a:cubicBezTo>
                        <a:pt x="225" y="301"/>
                        <a:pt x="218" y="392"/>
                        <a:pt x="218" y="392"/>
                      </a:cubicBezTo>
                      <a:cubicBezTo>
                        <a:pt x="218" y="392"/>
                        <a:pt x="210" y="479"/>
                        <a:pt x="173" y="405"/>
                      </a:cubicBezTo>
                      <a:cubicBezTo>
                        <a:pt x="172" y="357"/>
                        <a:pt x="172" y="357"/>
                        <a:pt x="172" y="357"/>
                      </a:cubicBezTo>
                      <a:cubicBezTo>
                        <a:pt x="172" y="357"/>
                        <a:pt x="178" y="329"/>
                        <a:pt x="149" y="349"/>
                      </a:cubicBezTo>
                      <a:cubicBezTo>
                        <a:pt x="120" y="369"/>
                        <a:pt x="88" y="400"/>
                        <a:pt x="60" y="375"/>
                      </a:cubicBezTo>
                      <a:cubicBezTo>
                        <a:pt x="32" y="349"/>
                        <a:pt x="54" y="339"/>
                        <a:pt x="61" y="331"/>
                      </a:cubicBezTo>
                      <a:cubicBezTo>
                        <a:pt x="68" y="323"/>
                        <a:pt x="132" y="256"/>
                        <a:pt x="132" y="256"/>
                      </a:cubicBezTo>
                      <a:cubicBezTo>
                        <a:pt x="132" y="256"/>
                        <a:pt x="148" y="243"/>
                        <a:pt x="164" y="256"/>
                      </a:cubicBezTo>
                      <a:cubicBezTo>
                        <a:pt x="180" y="269"/>
                        <a:pt x="162" y="285"/>
                        <a:pt x="158" y="285"/>
                      </a:cubicBezTo>
                      <a:cubicBezTo>
                        <a:pt x="154" y="285"/>
                        <a:pt x="140" y="297"/>
                        <a:pt x="140" y="297"/>
                      </a:cubicBezTo>
                      <a:cubicBezTo>
                        <a:pt x="140" y="297"/>
                        <a:pt x="127" y="315"/>
                        <a:pt x="149" y="303"/>
                      </a:cubicBezTo>
                      <a:cubicBezTo>
                        <a:pt x="171" y="290"/>
                        <a:pt x="186" y="271"/>
                        <a:pt x="186" y="271"/>
                      </a:cubicBezTo>
                      <a:cubicBezTo>
                        <a:pt x="186" y="271"/>
                        <a:pt x="191" y="251"/>
                        <a:pt x="190" y="243"/>
                      </a:cubicBezTo>
                      <a:cubicBezTo>
                        <a:pt x="190" y="236"/>
                        <a:pt x="194" y="215"/>
                        <a:pt x="171" y="223"/>
                      </a:cubicBezTo>
                      <a:cubicBezTo>
                        <a:pt x="148" y="232"/>
                        <a:pt x="102" y="230"/>
                        <a:pt x="74" y="250"/>
                      </a:cubicBezTo>
                      <a:cubicBezTo>
                        <a:pt x="46" y="270"/>
                        <a:pt x="44" y="267"/>
                        <a:pt x="40" y="271"/>
                      </a:cubicBezTo>
                      <a:cubicBezTo>
                        <a:pt x="37" y="276"/>
                        <a:pt x="19" y="277"/>
                        <a:pt x="12" y="265"/>
                      </a:cubicBezTo>
                      <a:cubicBezTo>
                        <a:pt x="4" y="253"/>
                        <a:pt x="0" y="224"/>
                        <a:pt x="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9" name="Freeform 73"/>
                <p:cNvSpPr>
                  <a:spLocks/>
                </p:cNvSpPr>
                <p:nvPr/>
              </p:nvSpPr>
              <p:spPr bwMode="auto">
                <a:xfrm>
                  <a:off x="8037513" y="1895476"/>
                  <a:ext cx="500063" cy="747713"/>
                </a:xfrm>
                <a:custGeom>
                  <a:avLst/>
                  <a:gdLst>
                    <a:gd name="T0" fmla="*/ 0 w 326"/>
                    <a:gd name="T1" fmla="*/ 144 h 486"/>
                    <a:gd name="T2" fmla="*/ 90 w 326"/>
                    <a:gd name="T3" fmla="*/ 142 h 486"/>
                    <a:gd name="T4" fmla="*/ 160 w 326"/>
                    <a:gd name="T5" fmla="*/ 122 h 486"/>
                    <a:gd name="T6" fmla="*/ 214 w 326"/>
                    <a:gd name="T7" fmla="*/ 80 h 486"/>
                    <a:gd name="T8" fmla="*/ 288 w 326"/>
                    <a:gd name="T9" fmla="*/ 0 h 486"/>
                    <a:gd name="T10" fmla="*/ 294 w 326"/>
                    <a:gd name="T11" fmla="*/ 30 h 486"/>
                    <a:gd name="T12" fmla="*/ 258 w 326"/>
                    <a:gd name="T13" fmla="*/ 84 h 486"/>
                    <a:gd name="T14" fmla="*/ 282 w 326"/>
                    <a:gd name="T15" fmla="*/ 92 h 486"/>
                    <a:gd name="T16" fmla="*/ 236 w 326"/>
                    <a:gd name="T17" fmla="*/ 130 h 486"/>
                    <a:gd name="T18" fmla="*/ 224 w 326"/>
                    <a:gd name="T19" fmla="*/ 178 h 486"/>
                    <a:gd name="T20" fmla="*/ 258 w 326"/>
                    <a:gd name="T21" fmla="*/ 188 h 486"/>
                    <a:gd name="T22" fmla="*/ 264 w 326"/>
                    <a:gd name="T23" fmla="*/ 218 h 486"/>
                    <a:gd name="T24" fmla="*/ 212 w 326"/>
                    <a:gd name="T25" fmla="*/ 270 h 486"/>
                    <a:gd name="T26" fmla="*/ 202 w 326"/>
                    <a:gd name="T27" fmla="*/ 468 h 486"/>
                    <a:gd name="T28" fmla="*/ 162 w 326"/>
                    <a:gd name="T29" fmla="*/ 470 h 486"/>
                    <a:gd name="T30" fmla="*/ 108 w 326"/>
                    <a:gd name="T31" fmla="*/ 386 h 486"/>
                    <a:gd name="T32" fmla="*/ 72 w 326"/>
                    <a:gd name="T33" fmla="*/ 326 h 486"/>
                    <a:gd name="T34" fmla="*/ 177 w 326"/>
                    <a:gd name="T35" fmla="*/ 219 h 486"/>
                    <a:gd name="T36" fmla="*/ 194 w 326"/>
                    <a:gd name="T37" fmla="*/ 145 h 486"/>
                    <a:gd name="T38" fmla="*/ 118 w 326"/>
                    <a:gd name="T39" fmla="*/ 159 h 486"/>
                    <a:gd name="T40" fmla="*/ 0 w 326"/>
                    <a:gd name="T41" fmla="*/ 14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6" h="486">
                      <a:moveTo>
                        <a:pt x="0" y="144"/>
                      </a:moveTo>
                      <a:cubicBezTo>
                        <a:pt x="0" y="144"/>
                        <a:pt x="60" y="152"/>
                        <a:pt x="90" y="142"/>
                      </a:cubicBezTo>
                      <a:cubicBezTo>
                        <a:pt x="120" y="132"/>
                        <a:pt x="136" y="124"/>
                        <a:pt x="160" y="122"/>
                      </a:cubicBezTo>
                      <a:cubicBezTo>
                        <a:pt x="184" y="120"/>
                        <a:pt x="196" y="114"/>
                        <a:pt x="214" y="80"/>
                      </a:cubicBezTo>
                      <a:cubicBezTo>
                        <a:pt x="232" y="46"/>
                        <a:pt x="250" y="0"/>
                        <a:pt x="288" y="0"/>
                      </a:cubicBezTo>
                      <a:cubicBezTo>
                        <a:pt x="326" y="0"/>
                        <a:pt x="314" y="26"/>
                        <a:pt x="294" y="30"/>
                      </a:cubicBezTo>
                      <a:cubicBezTo>
                        <a:pt x="274" y="34"/>
                        <a:pt x="256" y="68"/>
                        <a:pt x="258" y="84"/>
                      </a:cubicBezTo>
                      <a:cubicBezTo>
                        <a:pt x="260" y="100"/>
                        <a:pt x="288" y="86"/>
                        <a:pt x="282" y="92"/>
                      </a:cubicBezTo>
                      <a:cubicBezTo>
                        <a:pt x="276" y="98"/>
                        <a:pt x="252" y="118"/>
                        <a:pt x="236" y="130"/>
                      </a:cubicBezTo>
                      <a:cubicBezTo>
                        <a:pt x="220" y="142"/>
                        <a:pt x="224" y="178"/>
                        <a:pt x="224" y="178"/>
                      </a:cubicBezTo>
                      <a:cubicBezTo>
                        <a:pt x="224" y="178"/>
                        <a:pt x="256" y="174"/>
                        <a:pt x="258" y="188"/>
                      </a:cubicBezTo>
                      <a:cubicBezTo>
                        <a:pt x="260" y="202"/>
                        <a:pt x="264" y="218"/>
                        <a:pt x="264" y="218"/>
                      </a:cubicBezTo>
                      <a:cubicBezTo>
                        <a:pt x="264" y="218"/>
                        <a:pt x="218" y="246"/>
                        <a:pt x="212" y="270"/>
                      </a:cubicBezTo>
                      <a:cubicBezTo>
                        <a:pt x="206" y="294"/>
                        <a:pt x="202" y="468"/>
                        <a:pt x="202" y="468"/>
                      </a:cubicBezTo>
                      <a:cubicBezTo>
                        <a:pt x="202" y="468"/>
                        <a:pt x="184" y="486"/>
                        <a:pt x="162" y="470"/>
                      </a:cubicBezTo>
                      <a:cubicBezTo>
                        <a:pt x="140" y="454"/>
                        <a:pt x="108" y="386"/>
                        <a:pt x="108" y="386"/>
                      </a:cubicBezTo>
                      <a:cubicBezTo>
                        <a:pt x="108" y="386"/>
                        <a:pt x="36" y="377"/>
                        <a:pt x="72" y="326"/>
                      </a:cubicBezTo>
                      <a:cubicBezTo>
                        <a:pt x="72" y="326"/>
                        <a:pt x="170" y="227"/>
                        <a:pt x="177" y="219"/>
                      </a:cubicBezTo>
                      <a:cubicBezTo>
                        <a:pt x="183" y="211"/>
                        <a:pt x="194" y="151"/>
                        <a:pt x="194" y="145"/>
                      </a:cubicBezTo>
                      <a:cubicBezTo>
                        <a:pt x="194" y="145"/>
                        <a:pt x="151" y="139"/>
                        <a:pt x="118" y="159"/>
                      </a:cubicBezTo>
                      <a:cubicBezTo>
                        <a:pt x="85" y="179"/>
                        <a:pt x="35" y="177"/>
                        <a:pt x="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" name="Freeform 74"/>
                <p:cNvSpPr>
                  <a:spLocks/>
                </p:cNvSpPr>
                <p:nvPr/>
              </p:nvSpPr>
              <p:spPr bwMode="auto">
                <a:xfrm>
                  <a:off x="8229601" y="2335213"/>
                  <a:ext cx="82550" cy="207963"/>
                </a:xfrm>
                <a:custGeom>
                  <a:avLst/>
                  <a:gdLst>
                    <a:gd name="T0" fmla="*/ 53 w 54"/>
                    <a:gd name="T1" fmla="*/ 0 h 135"/>
                    <a:gd name="T2" fmla="*/ 49 w 54"/>
                    <a:gd name="T3" fmla="*/ 123 h 135"/>
                    <a:gd name="T4" fmla="*/ 21 w 54"/>
                    <a:gd name="T5" fmla="*/ 120 h 135"/>
                    <a:gd name="T6" fmla="*/ 0 w 54"/>
                    <a:gd name="T7" fmla="*/ 85 h 135"/>
                    <a:gd name="T8" fmla="*/ 53 w 54"/>
                    <a:gd name="T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135">
                      <a:moveTo>
                        <a:pt x="53" y="0"/>
                      </a:moveTo>
                      <a:cubicBezTo>
                        <a:pt x="53" y="0"/>
                        <a:pt x="54" y="111"/>
                        <a:pt x="49" y="123"/>
                      </a:cubicBezTo>
                      <a:cubicBezTo>
                        <a:pt x="44" y="135"/>
                        <a:pt x="32" y="135"/>
                        <a:pt x="21" y="120"/>
                      </a:cubicBezTo>
                      <a:cubicBezTo>
                        <a:pt x="10" y="105"/>
                        <a:pt x="0" y="89"/>
                        <a:pt x="0" y="85"/>
                      </a:cubicBezTo>
                      <a:cubicBezTo>
                        <a:pt x="0" y="81"/>
                        <a:pt x="36" y="4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Freeform 75"/>
                <p:cNvSpPr>
                  <a:spLocks noEditPoints="1"/>
                </p:cNvSpPr>
                <p:nvPr/>
              </p:nvSpPr>
              <p:spPr bwMode="auto">
                <a:xfrm>
                  <a:off x="8435976" y="1885951"/>
                  <a:ext cx="563563" cy="654050"/>
                </a:xfrm>
                <a:custGeom>
                  <a:avLst/>
                  <a:gdLst>
                    <a:gd name="T0" fmla="*/ 291 w 367"/>
                    <a:gd name="T1" fmla="*/ 336 h 425"/>
                    <a:gd name="T2" fmla="*/ 208 w 367"/>
                    <a:gd name="T3" fmla="*/ 303 h 425"/>
                    <a:gd name="T4" fmla="*/ 214 w 367"/>
                    <a:gd name="T5" fmla="*/ 229 h 425"/>
                    <a:gd name="T6" fmla="*/ 155 w 367"/>
                    <a:gd name="T7" fmla="*/ 180 h 425"/>
                    <a:gd name="T8" fmla="*/ 180 w 367"/>
                    <a:gd name="T9" fmla="*/ 141 h 425"/>
                    <a:gd name="T10" fmla="*/ 240 w 367"/>
                    <a:gd name="T11" fmla="*/ 100 h 425"/>
                    <a:gd name="T12" fmla="*/ 174 w 367"/>
                    <a:gd name="T13" fmla="*/ 69 h 425"/>
                    <a:gd name="T14" fmla="*/ 180 w 367"/>
                    <a:gd name="T15" fmla="*/ 37 h 425"/>
                    <a:gd name="T16" fmla="*/ 134 w 367"/>
                    <a:gd name="T17" fmla="*/ 0 h 425"/>
                    <a:gd name="T18" fmla="*/ 124 w 367"/>
                    <a:gd name="T19" fmla="*/ 91 h 425"/>
                    <a:gd name="T20" fmla="*/ 50 w 367"/>
                    <a:gd name="T21" fmla="*/ 135 h 425"/>
                    <a:gd name="T22" fmla="*/ 38 w 367"/>
                    <a:gd name="T23" fmla="*/ 164 h 425"/>
                    <a:gd name="T24" fmla="*/ 88 w 367"/>
                    <a:gd name="T25" fmla="*/ 172 h 425"/>
                    <a:gd name="T26" fmla="*/ 106 w 367"/>
                    <a:gd name="T27" fmla="*/ 183 h 425"/>
                    <a:gd name="T28" fmla="*/ 92 w 367"/>
                    <a:gd name="T29" fmla="*/ 212 h 425"/>
                    <a:gd name="T30" fmla="*/ 72 w 367"/>
                    <a:gd name="T31" fmla="*/ 223 h 425"/>
                    <a:gd name="T32" fmla="*/ 27 w 367"/>
                    <a:gd name="T33" fmla="*/ 189 h 425"/>
                    <a:gd name="T34" fmla="*/ 24 w 367"/>
                    <a:gd name="T35" fmla="*/ 233 h 425"/>
                    <a:gd name="T36" fmla="*/ 18 w 367"/>
                    <a:gd name="T37" fmla="*/ 256 h 425"/>
                    <a:gd name="T38" fmla="*/ 36 w 367"/>
                    <a:gd name="T39" fmla="*/ 245 h 425"/>
                    <a:gd name="T40" fmla="*/ 111 w 367"/>
                    <a:gd name="T41" fmla="*/ 293 h 425"/>
                    <a:gd name="T42" fmla="*/ 110 w 367"/>
                    <a:gd name="T43" fmla="*/ 336 h 425"/>
                    <a:gd name="T44" fmla="*/ 39 w 367"/>
                    <a:gd name="T45" fmla="*/ 339 h 425"/>
                    <a:gd name="T46" fmla="*/ 0 w 367"/>
                    <a:gd name="T47" fmla="*/ 315 h 425"/>
                    <a:gd name="T48" fmla="*/ 118 w 367"/>
                    <a:gd name="T49" fmla="*/ 395 h 425"/>
                    <a:gd name="T50" fmla="*/ 203 w 367"/>
                    <a:gd name="T51" fmla="*/ 352 h 425"/>
                    <a:gd name="T52" fmla="*/ 311 w 367"/>
                    <a:gd name="T53" fmla="*/ 403 h 425"/>
                    <a:gd name="T54" fmla="*/ 347 w 367"/>
                    <a:gd name="T55" fmla="*/ 404 h 425"/>
                    <a:gd name="T56" fmla="*/ 291 w 367"/>
                    <a:gd name="T57" fmla="*/ 336 h 425"/>
                    <a:gd name="T58" fmla="*/ 150 w 367"/>
                    <a:gd name="T59" fmla="*/ 272 h 425"/>
                    <a:gd name="T60" fmla="*/ 131 w 367"/>
                    <a:gd name="T61" fmla="*/ 248 h 425"/>
                    <a:gd name="T62" fmla="*/ 172 w 367"/>
                    <a:gd name="T63" fmla="*/ 251 h 425"/>
                    <a:gd name="T64" fmla="*/ 150 w 367"/>
                    <a:gd name="T65" fmla="*/ 27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425">
                      <a:moveTo>
                        <a:pt x="291" y="336"/>
                      </a:moveTo>
                      <a:cubicBezTo>
                        <a:pt x="252" y="312"/>
                        <a:pt x="206" y="311"/>
                        <a:pt x="208" y="303"/>
                      </a:cubicBezTo>
                      <a:cubicBezTo>
                        <a:pt x="211" y="295"/>
                        <a:pt x="223" y="259"/>
                        <a:pt x="214" y="229"/>
                      </a:cubicBezTo>
                      <a:cubicBezTo>
                        <a:pt x="204" y="200"/>
                        <a:pt x="155" y="180"/>
                        <a:pt x="155" y="180"/>
                      </a:cubicBezTo>
                      <a:cubicBezTo>
                        <a:pt x="155" y="180"/>
                        <a:pt x="158" y="155"/>
                        <a:pt x="180" y="141"/>
                      </a:cubicBezTo>
                      <a:cubicBezTo>
                        <a:pt x="203" y="128"/>
                        <a:pt x="242" y="123"/>
                        <a:pt x="240" y="100"/>
                      </a:cubicBezTo>
                      <a:cubicBezTo>
                        <a:pt x="239" y="77"/>
                        <a:pt x="175" y="73"/>
                        <a:pt x="174" y="69"/>
                      </a:cubicBezTo>
                      <a:cubicBezTo>
                        <a:pt x="172" y="65"/>
                        <a:pt x="179" y="60"/>
                        <a:pt x="180" y="37"/>
                      </a:cubicBezTo>
                      <a:cubicBezTo>
                        <a:pt x="182" y="15"/>
                        <a:pt x="134" y="0"/>
                        <a:pt x="134" y="0"/>
                      </a:cubicBezTo>
                      <a:cubicBezTo>
                        <a:pt x="134" y="0"/>
                        <a:pt x="135" y="76"/>
                        <a:pt x="124" y="91"/>
                      </a:cubicBezTo>
                      <a:cubicBezTo>
                        <a:pt x="114" y="105"/>
                        <a:pt x="87" y="125"/>
                        <a:pt x="50" y="135"/>
                      </a:cubicBezTo>
                      <a:cubicBezTo>
                        <a:pt x="12" y="144"/>
                        <a:pt x="31" y="156"/>
                        <a:pt x="38" y="164"/>
                      </a:cubicBezTo>
                      <a:cubicBezTo>
                        <a:pt x="44" y="172"/>
                        <a:pt x="80" y="183"/>
                        <a:pt x="88" y="172"/>
                      </a:cubicBezTo>
                      <a:cubicBezTo>
                        <a:pt x="96" y="161"/>
                        <a:pt x="107" y="176"/>
                        <a:pt x="106" y="183"/>
                      </a:cubicBezTo>
                      <a:cubicBezTo>
                        <a:pt x="104" y="189"/>
                        <a:pt x="91" y="201"/>
                        <a:pt x="92" y="212"/>
                      </a:cubicBezTo>
                      <a:cubicBezTo>
                        <a:pt x="94" y="223"/>
                        <a:pt x="99" y="256"/>
                        <a:pt x="72" y="223"/>
                      </a:cubicBezTo>
                      <a:cubicBezTo>
                        <a:pt x="46" y="189"/>
                        <a:pt x="27" y="189"/>
                        <a:pt x="27" y="189"/>
                      </a:cubicBezTo>
                      <a:cubicBezTo>
                        <a:pt x="27" y="189"/>
                        <a:pt x="24" y="225"/>
                        <a:pt x="24" y="233"/>
                      </a:cubicBezTo>
                      <a:cubicBezTo>
                        <a:pt x="24" y="241"/>
                        <a:pt x="18" y="256"/>
                        <a:pt x="18" y="256"/>
                      </a:cubicBezTo>
                      <a:cubicBezTo>
                        <a:pt x="24" y="247"/>
                        <a:pt x="36" y="245"/>
                        <a:pt x="36" y="245"/>
                      </a:cubicBezTo>
                      <a:cubicBezTo>
                        <a:pt x="36" y="245"/>
                        <a:pt x="79" y="265"/>
                        <a:pt x="111" y="293"/>
                      </a:cubicBezTo>
                      <a:cubicBezTo>
                        <a:pt x="143" y="321"/>
                        <a:pt x="110" y="336"/>
                        <a:pt x="110" y="336"/>
                      </a:cubicBezTo>
                      <a:cubicBezTo>
                        <a:pt x="110" y="336"/>
                        <a:pt x="63" y="348"/>
                        <a:pt x="39" y="339"/>
                      </a:cubicBezTo>
                      <a:cubicBezTo>
                        <a:pt x="15" y="329"/>
                        <a:pt x="0" y="315"/>
                        <a:pt x="0" y="315"/>
                      </a:cubicBezTo>
                      <a:cubicBezTo>
                        <a:pt x="19" y="387"/>
                        <a:pt x="103" y="399"/>
                        <a:pt x="118" y="395"/>
                      </a:cubicBezTo>
                      <a:cubicBezTo>
                        <a:pt x="132" y="391"/>
                        <a:pt x="187" y="336"/>
                        <a:pt x="203" y="352"/>
                      </a:cubicBezTo>
                      <a:cubicBezTo>
                        <a:pt x="219" y="368"/>
                        <a:pt x="311" y="403"/>
                        <a:pt x="311" y="403"/>
                      </a:cubicBezTo>
                      <a:cubicBezTo>
                        <a:pt x="311" y="403"/>
                        <a:pt x="339" y="425"/>
                        <a:pt x="347" y="404"/>
                      </a:cubicBezTo>
                      <a:cubicBezTo>
                        <a:pt x="367" y="371"/>
                        <a:pt x="291" y="336"/>
                        <a:pt x="291" y="336"/>
                      </a:cubicBezTo>
                      <a:close/>
                      <a:moveTo>
                        <a:pt x="150" y="272"/>
                      </a:moveTo>
                      <a:cubicBezTo>
                        <a:pt x="142" y="269"/>
                        <a:pt x="131" y="255"/>
                        <a:pt x="131" y="248"/>
                      </a:cubicBezTo>
                      <a:cubicBezTo>
                        <a:pt x="131" y="248"/>
                        <a:pt x="171" y="228"/>
                        <a:pt x="172" y="251"/>
                      </a:cubicBezTo>
                      <a:cubicBezTo>
                        <a:pt x="174" y="273"/>
                        <a:pt x="158" y="275"/>
                        <a:pt x="150" y="2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Freeform 76"/>
                <p:cNvSpPr>
                  <a:spLocks/>
                </p:cNvSpPr>
                <p:nvPr/>
              </p:nvSpPr>
              <p:spPr bwMode="auto">
                <a:xfrm>
                  <a:off x="9091613" y="1884363"/>
                  <a:ext cx="712788" cy="741363"/>
                </a:xfrm>
                <a:custGeom>
                  <a:avLst/>
                  <a:gdLst>
                    <a:gd name="T0" fmla="*/ 32 w 464"/>
                    <a:gd name="T1" fmla="*/ 177 h 481"/>
                    <a:gd name="T2" fmla="*/ 87 w 464"/>
                    <a:gd name="T3" fmla="*/ 174 h 481"/>
                    <a:gd name="T4" fmla="*/ 149 w 464"/>
                    <a:gd name="T5" fmla="*/ 150 h 481"/>
                    <a:gd name="T6" fmla="*/ 175 w 464"/>
                    <a:gd name="T7" fmla="*/ 84 h 481"/>
                    <a:gd name="T8" fmla="*/ 181 w 464"/>
                    <a:gd name="T9" fmla="*/ 40 h 481"/>
                    <a:gd name="T10" fmla="*/ 153 w 464"/>
                    <a:gd name="T11" fmla="*/ 12 h 481"/>
                    <a:gd name="T12" fmla="*/ 209 w 464"/>
                    <a:gd name="T13" fmla="*/ 16 h 481"/>
                    <a:gd name="T14" fmla="*/ 240 w 464"/>
                    <a:gd name="T15" fmla="*/ 89 h 481"/>
                    <a:gd name="T16" fmla="*/ 231 w 464"/>
                    <a:gd name="T17" fmla="*/ 133 h 481"/>
                    <a:gd name="T18" fmla="*/ 327 w 464"/>
                    <a:gd name="T19" fmla="*/ 152 h 481"/>
                    <a:gd name="T20" fmla="*/ 317 w 464"/>
                    <a:gd name="T21" fmla="*/ 206 h 481"/>
                    <a:gd name="T22" fmla="*/ 260 w 464"/>
                    <a:gd name="T23" fmla="*/ 216 h 481"/>
                    <a:gd name="T24" fmla="*/ 253 w 464"/>
                    <a:gd name="T25" fmla="*/ 264 h 481"/>
                    <a:gd name="T26" fmla="*/ 364 w 464"/>
                    <a:gd name="T27" fmla="*/ 325 h 481"/>
                    <a:gd name="T28" fmla="*/ 453 w 464"/>
                    <a:gd name="T29" fmla="*/ 382 h 481"/>
                    <a:gd name="T30" fmla="*/ 347 w 464"/>
                    <a:gd name="T31" fmla="*/ 381 h 481"/>
                    <a:gd name="T32" fmla="*/ 203 w 464"/>
                    <a:gd name="T33" fmla="*/ 296 h 481"/>
                    <a:gd name="T34" fmla="*/ 169 w 464"/>
                    <a:gd name="T35" fmla="*/ 432 h 481"/>
                    <a:gd name="T36" fmla="*/ 32 w 464"/>
                    <a:gd name="T37" fmla="*/ 425 h 481"/>
                    <a:gd name="T38" fmla="*/ 24 w 464"/>
                    <a:gd name="T39" fmla="*/ 332 h 481"/>
                    <a:gd name="T40" fmla="*/ 113 w 464"/>
                    <a:gd name="T41" fmla="*/ 317 h 481"/>
                    <a:gd name="T42" fmla="*/ 124 w 464"/>
                    <a:gd name="T43" fmla="*/ 256 h 481"/>
                    <a:gd name="T44" fmla="*/ 32 w 464"/>
                    <a:gd name="T45" fmla="*/ 177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481">
                      <a:moveTo>
                        <a:pt x="32" y="177"/>
                      </a:moveTo>
                      <a:cubicBezTo>
                        <a:pt x="32" y="177"/>
                        <a:pt x="75" y="181"/>
                        <a:pt x="87" y="174"/>
                      </a:cubicBezTo>
                      <a:cubicBezTo>
                        <a:pt x="99" y="168"/>
                        <a:pt x="143" y="154"/>
                        <a:pt x="149" y="150"/>
                      </a:cubicBezTo>
                      <a:cubicBezTo>
                        <a:pt x="156" y="146"/>
                        <a:pt x="175" y="96"/>
                        <a:pt x="175" y="84"/>
                      </a:cubicBezTo>
                      <a:cubicBezTo>
                        <a:pt x="175" y="72"/>
                        <a:pt x="189" y="53"/>
                        <a:pt x="181" y="40"/>
                      </a:cubicBezTo>
                      <a:cubicBezTo>
                        <a:pt x="173" y="26"/>
                        <a:pt x="153" y="12"/>
                        <a:pt x="153" y="12"/>
                      </a:cubicBezTo>
                      <a:cubicBezTo>
                        <a:pt x="153" y="12"/>
                        <a:pt x="181" y="0"/>
                        <a:pt x="209" y="16"/>
                      </a:cubicBezTo>
                      <a:cubicBezTo>
                        <a:pt x="237" y="32"/>
                        <a:pt x="244" y="65"/>
                        <a:pt x="240" y="89"/>
                      </a:cubicBezTo>
                      <a:cubicBezTo>
                        <a:pt x="236" y="113"/>
                        <a:pt x="231" y="133"/>
                        <a:pt x="231" y="133"/>
                      </a:cubicBezTo>
                      <a:cubicBezTo>
                        <a:pt x="231" y="133"/>
                        <a:pt x="297" y="113"/>
                        <a:pt x="327" y="152"/>
                      </a:cubicBezTo>
                      <a:cubicBezTo>
                        <a:pt x="356" y="190"/>
                        <a:pt x="341" y="206"/>
                        <a:pt x="317" y="206"/>
                      </a:cubicBezTo>
                      <a:cubicBezTo>
                        <a:pt x="293" y="206"/>
                        <a:pt x="268" y="214"/>
                        <a:pt x="260" y="216"/>
                      </a:cubicBezTo>
                      <a:cubicBezTo>
                        <a:pt x="252" y="217"/>
                        <a:pt x="209" y="230"/>
                        <a:pt x="253" y="264"/>
                      </a:cubicBezTo>
                      <a:cubicBezTo>
                        <a:pt x="297" y="297"/>
                        <a:pt x="336" y="318"/>
                        <a:pt x="364" y="325"/>
                      </a:cubicBezTo>
                      <a:cubicBezTo>
                        <a:pt x="392" y="332"/>
                        <a:pt x="464" y="344"/>
                        <a:pt x="453" y="382"/>
                      </a:cubicBezTo>
                      <a:cubicBezTo>
                        <a:pt x="443" y="421"/>
                        <a:pt x="383" y="400"/>
                        <a:pt x="347" y="381"/>
                      </a:cubicBezTo>
                      <a:cubicBezTo>
                        <a:pt x="311" y="362"/>
                        <a:pt x="213" y="301"/>
                        <a:pt x="203" y="296"/>
                      </a:cubicBezTo>
                      <a:cubicBezTo>
                        <a:pt x="203" y="296"/>
                        <a:pt x="193" y="404"/>
                        <a:pt x="169" y="432"/>
                      </a:cubicBezTo>
                      <a:cubicBezTo>
                        <a:pt x="145" y="460"/>
                        <a:pt x="69" y="481"/>
                        <a:pt x="32" y="425"/>
                      </a:cubicBezTo>
                      <a:cubicBezTo>
                        <a:pt x="0" y="357"/>
                        <a:pt x="24" y="332"/>
                        <a:pt x="24" y="332"/>
                      </a:cubicBezTo>
                      <a:cubicBezTo>
                        <a:pt x="24" y="332"/>
                        <a:pt x="100" y="354"/>
                        <a:pt x="113" y="317"/>
                      </a:cubicBezTo>
                      <a:cubicBezTo>
                        <a:pt x="127" y="280"/>
                        <a:pt x="124" y="256"/>
                        <a:pt x="124" y="256"/>
                      </a:cubicBezTo>
                      <a:cubicBezTo>
                        <a:pt x="124" y="256"/>
                        <a:pt x="65" y="266"/>
                        <a:pt x="3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" name="Freeform 77"/>
                <p:cNvSpPr>
                  <a:spLocks/>
                </p:cNvSpPr>
                <p:nvPr/>
              </p:nvSpPr>
              <p:spPr bwMode="auto">
                <a:xfrm>
                  <a:off x="9883776" y="1816101"/>
                  <a:ext cx="776288" cy="704850"/>
                </a:xfrm>
                <a:custGeom>
                  <a:avLst/>
                  <a:gdLst>
                    <a:gd name="T0" fmla="*/ 78 w 506"/>
                    <a:gd name="T1" fmla="*/ 154 h 457"/>
                    <a:gd name="T2" fmla="*/ 18 w 506"/>
                    <a:gd name="T3" fmla="*/ 372 h 457"/>
                    <a:gd name="T4" fmla="*/ 0 w 506"/>
                    <a:gd name="T5" fmla="*/ 406 h 457"/>
                    <a:gd name="T6" fmla="*/ 42 w 506"/>
                    <a:gd name="T7" fmla="*/ 441 h 457"/>
                    <a:gd name="T8" fmla="*/ 56 w 506"/>
                    <a:gd name="T9" fmla="*/ 416 h 457"/>
                    <a:gd name="T10" fmla="*/ 85 w 506"/>
                    <a:gd name="T11" fmla="*/ 268 h 457"/>
                    <a:gd name="T12" fmla="*/ 274 w 506"/>
                    <a:gd name="T13" fmla="*/ 193 h 457"/>
                    <a:gd name="T14" fmla="*/ 376 w 506"/>
                    <a:gd name="T15" fmla="*/ 193 h 457"/>
                    <a:gd name="T16" fmla="*/ 381 w 506"/>
                    <a:gd name="T17" fmla="*/ 236 h 457"/>
                    <a:gd name="T18" fmla="*/ 425 w 506"/>
                    <a:gd name="T19" fmla="*/ 270 h 457"/>
                    <a:gd name="T20" fmla="*/ 468 w 506"/>
                    <a:gd name="T21" fmla="*/ 196 h 457"/>
                    <a:gd name="T22" fmla="*/ 404 w 506"/>
                    <a:gd name="T23" fmla="*/ 150 h 457"/>
                    <a:gd name="T24" fmla="*/ 296 w 506"/>
                    <a:gd name="T25" fmla="*/ 149 h 457"/>
                    <a:gd name="T26" fmla="*/ 356 w 506"/>
                    <a:gd name="T27" fmla="*/ 57 h 457"/>
                    <a:gd name="T28" fmla="*/ 276 w 506"/>
                    <a:gd name="T29" fmla="*/ 25 h 457"/>
                    <a:gd name="T30" fmla="*/ 242 w 506"/>
                    <a:gd name="T31" fmla="*/ 57 h 457"/>
                    <a:gd name="T32" fmla="*/ 161 w 506"/>
                    <a:gd name="T33" fmla="*/ 82 h 457"/>
                    <a:gd name="T34" fmla="*/ 136 w 506"/>
                    <a:gd name="T35" fmla="*/ 68 h 457"/>
                    <a:gd name="T36" fmla="*/ 142 w 506"/>
                    <a:gd name="T37" fmla="*/ 124 h 457"/>
                    <a:gd name="T38" fmla="*/ 180 w 506"/>
                    <a:gd name="T39" fmla="*/ 113 h 457"/>
                    <a:gd name="T40" fmla="*/ 216 w 506"/>
                    <a:gd name="T41" fmla="*/ 90 h 457"/>
                    <a:gd name="T42" fmla="*/ 257 w 506"/>
                    <a:gd name="T43" fmla="*/ 97 h 457"/>
                    <a:gd name="T44" fmla="*/ 270 w 506"/>
                    <a:gd name="T45" fmla="*/ 52 h 457"/>
                    <a:gd name="T46" fmla="*/ 305 w 506"/>
                    <a:gd name="T47" fmla="*/ 37 h 457"/>
                    <a:gd name="T48" fmla="*/ 281 w 506"/>
                    <a:gd name="T49" fmla="*/ 89 h 457"/>
                    <a:gd name="T50" fmla="*/ 185 w 506"/>
                    <a:gd name="T51" fmla="*/ 190 h 457"/>
                    <a:gd name="T52" fmla="*/ 97 w 506"/>
                    <a:gd name="T53" fmla="*/ 217 h 457"/>
                    <a:gd name="T54" fmla="*/ 78 w 506"/>
                    <a:gd name="T55" fmla="*/ 15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06" h="457">
                      <a:moveTo>
                        <a:pt x="78" y="154"/>
                      </a:moveTo>
                      <a:cubicBezTo>
                        <a:pt x="78" y="154"/>
                        <a:pt x="28" y="345"/>
                        <a:pt x="18" y="372"/>
                      </a:cubicBezTo>
                      <a:cubicBezTo>
                        <a:pt x="9" y="398"/>
                        <a:pt x="0" y="406"/>
                        <a:pt x="0" y="406"/>
                      </a:cubicBezTo>
                      <a:cubicBezTo>
                        <a:pt x="0" y="406"/>
                        <a:pt x="4" y="434"/>
                        <a:pt x="42" y="441"/>
                      </a:cubicBezTo>
                      <a:cubicBezTo>
                        <a:pt x="42" y="441"/>
                        <a:pt x="50" y="457"/>
                        <a:pt x="56" y="416"/>
                      </a:cubicBezTo>
                      <a:cubicBezTo>
                        <a:pt x="61" y="374"/>
                        <a:pt x="78" y="270"/>
                        <a:pt x="85" y="268"/>
                      </a:cubicBezTo>
                      <a:cubicBezTo>
                        <a:pt x="92" y="265"/>
                        <a:pt x="256" y="198"/>
                        <a:pt x="274" y="193"/>
                      </a:cubicBezTo>
                      <a:cubicBezTo>
                        <a:pt x="293" y="188"/>
                        <a:pt x="356" y="181"/>
                        <a:pt x="376" y="193"/>
                      </a:cubicBezTo>
                      <a:cubicBezTo>
                        <a:pt x="396" y="205"/>
                        <a:pt x="394" y="230"/>
                        <a:pt x="381" y="236"/>
                      </a:cubicBezTo>
                      <a:cubicBezTo>
                        <a:pt x="381" y="236"/>
                        <a:pt x="372" y="281"/>
                        <a:pt x="425" y="270"/>
                      </a:cubicBezTo>
                      <a:cubicBezTo>
                        <a:pt x="478" y="260"/>
                        <a:pt x="506" y="241"/>
                        <a:pt x="468" y="196"/>
                      </a:cubicBezTo>
                      <a:cubicBezTo>
                        <a:pt x="429" y="150"/>
                        <a:pt x="404" y="150"/>
                        <a:pt x="404" y="150"/>
                      </a:cubicBezTo>
                      <a:cubicBezTo>
                        <a:pt x="296" y="149"/>
                        <a:pt x="296" y="149"/>
                        <a:pt x="296" y="149"/>
                      </a:cubicBezTo>
                      <a:cubicBezTo>
                        <a:pt x="296" y="149"/>
                        <a:pt x="353" y="84"/>
                        <a:pt x="356" y="57"/>
                      </a:cubicBezTo>
                      <a:cubicBezTo>
                        <a:pt x="358" y="30"/>
                        <a:pt x="321" y="0"/>
                        <a:pt x="276" y="25"/>
                      </a:cubicBezTo>
                      <a:cubicBezTo>
                        <a:pt x="242" y="57"/>
                        <a:pt x="242" y="57"/>
                        <a:pt x="242" y="57"/>
                      </a:cubicBezTo>
                      <a:cubicBezTo>
                        <a:pt x="242" y="57"/>
                        <a:pt x="214" y="36"/>
                        <a:pt x="161" y="82"/>
                      </a:cubicBezTo>
                      <a:cubicBezTo>
                        <a:pt x="161" y="82"/>
                        <a:pt x="138" y="78"/>
                        <a:pt x="136" y="68"/>
                      </a:cubicBezTo>
                      <a:cubicBezTo>
                        <a:pt x="136" y="68"/>
                        <a:pt x="118" y="101"/>
                        <a:pt x="142" y="124"/>
                      </a:cubicBezTo>
                      <a:cubicBezTo>
                        <a:pt x="166" y="146"/>
                        <a:pt x="181" y="132"/>
                        <a:pt x="180" y="113"/>
                      </a:cubicBezTo>
                      <a:cubicBezTo>
                        <a:pt x="178" y="94"/>
                        <a:pt x="202" y="44"/>
                        <a:pt x="216" y="90"/>
                      </a:cubicBezTo>
                      <a:cubicBezTo>
                        <a:pt x="257" y="97"/>
                        <a:pt x="257" y="97"/>
                        <a:pt x="257" y="97"/>
                      </a:cubicBezTo>
                      <a:cubicBezTo>
                        <a:pt x="257" y="97"/>
                        <a:pt x="261" y="60"/>
                        <a:pt x="270" y="52"/>
                      </a:cubicBezTo>
                      <a:cubicBezTo>
                        <a:pt x="280" y="44"/>
                        <a:pt x="297" y="29"/>
                        <a:pt x="305" y="37"/>
                      </a:cubicBezTo>
                      <a:cubicBezTo>
                        <a:pt x="313" y="45"/>
                        <a:pt x="301" y="64"/>
                        <a:pt x="281" y="89"/>
                      </a:cubicBezTo>
                      <a:cubicBezTo>
                        <a:pt x="261" y="114"/>
                        <a:pt x="217" y="174"/>
                        <a:pt x="185" y="190"/>
                      </a:cubicBezTo>
                      <a:cubicBezTo>
                        <a:pt x="153" y="206"/>
                        <a:pt x="97" y="217"/>
                        <a:pt x="97" y="217"/>
                      </a:cubicBezTo>
                      <a:cubicBezTo>
                        <a:pt x="97" y="217"/>
                        <a:pt x="121" y="166"/>
                        <a:pt x="78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4" name="Freeform 78"/>
                <p:cNvSpPr>
                  <a:spLocks/>
                </p:cNvSpPr>
                <p:nvPr/>
              </p:nvSpPr>
              <p:spPr bwMode="auto">
                <a:xfrm>
                  <a:off x="10123488" y="2149476"/>
                  <a:ext cx="433388" cy="592138"/>
                </a:xfrm>
                <a:custGeom>
                  <a:avLst/>
                  <a:gdLst>
                    <a:gd name="T0" fmla="*/ 2 w 282"/>
                    <a:gd name="T1" fmla="*/ 54 h 384"/>
                    <a:gd name="T2" fmla="*/ 17 w 282"/>
                    <a:gd name="T3" fmla="*/ 57 h 384"/>
                    <a:gd name="T4" fmla="*/ 52 w 282"/>
                    <a:gd name="T5" fmla="*/ 46 h 384"/>
                    <a:gd name="T6" fmla="*/ 128 w 282"/>
                    <a:gd name="T7" fmla="*/ 16 h 384"/>
                    <a:gd name="T8" fmla="*/ 198 w 282"/>
                    <a:gd name="T9" fmla="*/ 29 h 384"/>
                    <a:gd name="T10" fmla="*/ 174 w 282"/>
                    <a:gd name="T11" fmla="*/ 85 h 384"/>
                    <a:gd name="T12" fmla="*/ 174 w 282"/>
                    <a:gd name="T13" fmla="*/ 106 h 384"/>
                    <a:gd name="T14" fmla="*/ 263 w 282"/>
                    <a:gd name="T15" fmla="*/ 118 h 384"/>
                    <a:gd name="T16" fmla="*/ 266 w 282"/>
                    <a:gd name="T17" fmla="*/ 168 h 384"/>
                    <a:gd name="T18" fmla="*/ 195 w 282"/>
                    <a:gd name="T19" fmla="*/ 168 h 384"/>
                    <a:gd name="T20" fmla="*/ 181 w 282"/>
                    <a:gd name="T21" fmla="*/ 185 h 384"/>
                    <a:gd name="T22" fmla="*/ 137 w 282"/>
                    <a:gd name="T23" fmla="*/ 365 h 384"/>
                    <a:gd name="T24" fmla="*/ 19 w 282"/>
                    <a:gd name="T25" fmla="*/ 239 h 384"/>
                    <a:gd name="T26" fmla="*/ 116 w 282"/>
                    <a:gd name="T27" fmla="*/ 279 h 384"/>
                    <a:gd name="T28" fmla="*/ 137 w 282"/>
                    <a:gd name="T29" fmla="*/ 181 h 384"/>
                    <a:gd name="T30" fmla="*/ 49 w 282"/>
                    <a:gd name="T31" fmla="*/ 210 h 384"/>
                    <a:gd name="T32" fmla="*/ 0 w 282"/>
                    <a:gd name="T33" fmla="*/ 152 h 384"/>
                    <a:gd name="T34" fmla="*/ 39 w 282"/>
                    <a:gd name="T35" fmla="*/ 136 h 384"/>
                    <a:gd name="T36" fmla="*/ 91 w 282"/>
                    <a:gd name="T37" fmla="*/ 130 h 384"/>
                    <a:gd name="T38" fmla="*/ 110 w 282"/>
                    <a:gd name="T39" fmla="*/ 122 h 384"/>
                    <a:gd name="T40" fmla="*/ 114 w 282"/>
                    <a:gd name="T41" fmla="*/ 84 h 384"/>
                    <a:gd name="T42" fmla="*/ 105 w 282"/>
                    <a:gd name="T43" fmla="*/ 55 h 384"/>
                    <a:gd name="T44" fmla="*/ 40 w 282"/>
                    <a:gd name="T45" fmla="*/ 97 h 384"/>
                    <a:gd name="T46" fmla="*/ 2 w 282"/>
                    <a:gd name="T47" fmla="*/ 5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384">
                      <a:moveTo>
                        <a:pt x="2" y="54"/>
                      </a:moveTo>
                      <a:cubicBezTo>
                        <a:pt x="2" y="54"/>
                        <a:pt x="9" y="52"/>
                        <a:pt x="17" y="57"/>
                      </a:cubicBezTo>
                      <a:cubicBezTo>
                        <a:pt x="25" y="62"/>
                        <a:pt x="44" y="53"/>
                        <a:pt x="52" y="46"/>
                      </a:cubicBezTo>
                      <a:cubicBezTo>
                        <a:pt x="60" y="40"/>
                        <a:pt x="113" y="20"/>
                        <a:pt x="128" y="16"/>
                      </a:cubicBezTo>
                      <a:cubicBezTo>
                        <a:pt x="142" y="12"/>
                        <a:pt x="186" y="0"/>
                        <a:pt x="198" y="29"/>
                      </a:cubicBezTo>
                      <a:cubicBezTo>
                        <a:pt x="210" y="58"/>
                        <a:pt x="180" y="77"/>
                        <a:pt x="174" y="85"/>
                      </a:cubicBezTo>
                      <a:cubicBezTo>
                        <a:pt x="169" y="93"/>
                        <a:pt x="174" y="106"/>
                        <a:pt x="174" y="106"/>
                      </a:cubicBezTo>
                      <a:cubicBezTo>
                        <a:pt x="174" y="106"/>
                        <a:pt x="249" y="100"/>
                        <a:pt x="263" y="118"/>
                      </a:cubicBezTo>
                      <a:cubicBezTo>
                        <a:pt x="263" y="118"/>
                        <a:pt x="282" y="150"/>
                        <a:pt x="266" y="168"/>
                      </a:cubicBezTo>
                      <a:cubicBezTo>
                        <a:pt x="249" y="186"/>
                        <a:pt x="203" y="164"/>
                        <a:pt x="195" y="168"/>
                      </a:cubicBezTo>
                      <a:cubicBezTo>
                        <a:pt x="187" y="172"/>
                        <a:pt x="181" y="168"/>
                        <a:pt x="181" y="185"/>
                      </a:cubicBezTo>
                      <a:cubicBezTo>
                        <a:pt x="181" y="202"/>
                        <a:pt x="185" y="346"/>
                        <a:pt x="137" y="365"/>
                      </a:cubicBezTo>
                      <a:cubicBezTo>
                        <a:pt x="89" y="384"/>
                        <a:pt x="14" y="288"/>
                        <a:pt x="19" y="239"/>
                      </a:cubicBezTo>
                      <a:cubicBezTo>
                        <a:pt x="19" y="239"/>
                        <a:pt x="87" y="288"/>
                        <a:pt x="116" y="279"/>
                      </a:cubicBezTo>
                      <a:cubicBezTo>
                        <a:pt x="145" y="270"/>
                        <a:pt x="138" y="187"/>
                        <a:pt x="137" y="181"/>
                      </a:cubicBezTo>
                      <a:cubicBezTo>
                        <a:pt x="136" y="175"/>
                        <a:pt x="62" y="209"/>
                        <a:pt x="49" y="210"/>
                      </a:cubicBezTo>
                      <a:cubicBezTo>
                        <a:pt x="36" y="211"/>
                        <a:pt x="0" y="170"/>
                        <a:pt x="0" y="152"/>
                      </a:cubicBezTo>
                      <a:cubicBezTo>
                        <a:pt x="0" y="134"/>
                        <a:pt x="21" y="127"/>
                        <a:pt x="39" y="136"/>
                      </a:cubicBezTo>
                      <a:cubicBezTo>
                        <a:pt x="57" y="145"/>
                        <a:pt x="87" y="133"/>
                        <a:pt x="91" y="130"/>
                      </a:cubicBezTo>
                      <a:cubicBezTo>
                        <a:pt x="95" y="127"/>
                        <a:pt x="107" y="122"/>
                        <a:pt x="110" y="122"/>
                      </a:cubicBezTo>
                      <a:cubicBezTo>
                        <a:pt x="113" y="122"/>
                        <a:pt x="114" y="87"/>
                        <a:pt x="114" y="84"/>
                      </a:cubicBezTo>
                      <a:cubicBezTo>
                        <a:pt x="114" y="81"/>
                        <a:pt x="167" y="20"/>
                        <a:pt x="105" y="55"/>
                      </a:cubicBezTo>
                      <a:cubicBezTo>
                        <a:pt x="43" y="90"/>
                        <a:pt x="45" y="97"/>
                        <a:pt x="40" y="97"/>
                      </a:cubicBezTo>
                      <a:cubicBezTo>
                        <a:pt x="35" y="97"/>
                        <a:pt x="7" y="86"/>
                        <a:pt x="2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109201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正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图片占位符 89"/>
          <p:cNvSpPr>
            <a:spLocks noGrp="1"/>
          </p:cNvSpPr>
          <p:nvPr>
            <p:ph type="pic" sz="quarter" idx="14"/>
          </p:nvPr>
        </p:nvSpPr>
        <p:spPr>
          <a:xfrm>
            <a:off x="4408630" y="3623964"/>
            <a:ext cx="1356839" cy="150539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7" name="图片占位符 89"/>
          <p:cNvSpPr>
            <a:spLocks noGrp="1"/>
          </p:cNvSpPr>
          <p:nvPr>
            <p:ph type="pic" sz="quarter" idx="13"/>
          </p:nvPr>
        </p:nvSpPr>
        <p:spPr>
          <a:xfrm>
            <a:off x="5959513" y="4144664"/>
            <a:ext cx="1356839" cy="1505396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96" name="图片占位符 89"/>
          <p:cNvSpPr>
            <a:spLocks noGrp="1"/>
          </p:cNvSpPr>
          <p:nvPr>
            <p:ph type="pic" sz="quarter" idx="12"/>
          </p:nvPr>
        </p:nvSpPr>
        <p:spPr>
          <a:xfrm>
            <a:off x="5959513" y="2400300"/>
            <a:ext cx="1356839" cy="1505396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95" name="图片占位符 89"/>
          <p:cNvSpPr>
            <a:spLocks noGrp="1"/>
          </p:cNvSpPr>
          <p:nvPr>
            <p:ph type="pic" sz="quarter" idx="11"/>
          </p:nvPr>
        </p:nvSpPr>
        <p:spPr>
          <a:xfrm>
            <a:off x="4408630" y="2019300"/>
            <a:ext cx="1356839" cy="1505396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96"/>
          <p:cNvSpPr>
            <a:spLocks noGrp="1"/>
          </p:cNvSpPr>
          <p:nvPr>
            <p:ph type="body" sz="quarter" idx="10"/>
          </p:nvPr>
        </p:nvSpPr>
        <p:spPr>
          <a:xfrm>
            <a:off x="477772" y="227214"/>
            <a:ext cx="5159545" cy="3525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368299" y="774702"/>
            <a:ext cx="1165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直角三角形 2"/>
          <p:cNvSpPr/>
          <p:nvPr userDrawn="1"/>
        </p:nvSpPr>
        <p:spPr>
          <a:xfrm rot="10800000" flipH="1">
            <a:off x="0" y="0"/>
            <a:ext cx="736600" cy="736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9434735" y="214620"/>
            <a:ext cx="2593527" cy="413042"/>
            <a:chOff x="9484204" y="6156095"/>
            <a:chExt cx="2593527" cy="413032"/>
          </a:xfrm>
        </p:grpSpPr>
        <p:grpSp>
          <p:nvGrpSpPr>
            <p:cNvPr id="7" name="组合 6"/>
            <p:cNvGrpSpPr/>
            <p:nvPr/>
          </p:nvGrpSpPr>
          <p:grpSpPr>
            <a:xfrm>
              <a:off x="9484204" y="6156095"/>
              <a:ext cx="392243" cy="393549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4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910764" y="6171271"/>
              <a:ext cx="2166967" cy="397856"/>
              <a:chOff x="6687090" y="2437568"/>
              <a:chExt cx="3800870" cy="697845"/>
            </a:xfrm>
            <a:solidFill>
              <a:schemeClr val="accent1"/>
            </a:solidFill>
          </p:grpSpPr>
          <p:sp>
            <p:nvSpPr>
              <p:cNvPr id="9" name="文本框 8"/>
              <p:cNvSpPr txBox="1"/>
              <p:nvPr/>
            </p:nvSpPr>
            <p:spPr>
              <a:xfrm>
                <a:off x="6687090" y="2865493"/>
                <a:ext cx="3800870" cy="26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GUNLIN UNIVERSITY OF ELECTRONIC TECHNOLOGY</a:t>
                </a:r>
                <a:endParaRPr lang="zh-CN" altLang="en-US" sz="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6851761" y="2437568"/>
                <a:ext cx="3620338" cy="470381"/>
                <a:chOff x="3451226" y="1804988"/>
                <a:chExt cx="7208838" cy="936626"/>
              </a:xfrm>
              <a:grpFill/>
            </p:grpSpPr>
            <p:sp>
              <p:nvSpPr>
                <p:cNvPr id="11" name="Freeform 65"/>
                <p:cNvSpPr>
                  <a:spLocks/>
                </p:cNvSpPr>
                <p:nvPr/>
              </p:nvSpPr>
              <p:spPr bwMode="auto">
                <a:xfrm>
                  <a:off x="3451226" y="1876426"/>
                  <a:ext cx="490538" cy="728663"/>
                </a:xfrm>
                <a:custGeom>
                  <a:avLst/>
                  <a:gdLst>
                    <a:gd name="T0" fmla="*/ 184 w 319"/>
                    <a:gd name="T1" fmla="*/ 100 h 473"/>
                    <a:gd name="T2" fmla="*/ 222 w 319"/>
                    <a:gd name="T3" fmla="*/ 20 h 473"/>
                    <a:gd name="T4" fmla="*/ 256 w 319"/>
                    <a:gd name="T5" fmla="*/ 38 h 473"/>
                    <a:gd name="T6" fmla="*/ 267 w 319"/>
                    <a:gd name="T7" fmla="*/ 91 h 473"/>
                    <a:gd name="T8" fmla="*/ 318 w 319"/>
                    <a:gd name="T9" fmla="*/ 126 h 473"/>
                    <a:gd name="T10" fmla="*/ 289 w 319"/>
                    <a:gd name="T11" fmla="*/ 156 h 473"/>
                    <a:gd name="T12" fmla="*/ 209 w 319"/>
                    <a:gd name="T13" fmla="*/ 209 h 473"/>
                    <a:gd name="T14" fmla="*/ 216 w 319"/>
                    <a:gd name="T15" fmla="*/ 245 h 473"/>
                    <a:gd name="T16" fmla="*/ 275 w 319"/>
                    <a:gd name="T17" fmla="*/ 209 h 473"/>
                    <a:gd name="T18" fmla="*/ 271 w 319"/>
                    <a:gd name="T19" fmla="*/ 257 h 473"/>
                    <a:gd name="T20" fmla="*/ 199 w 319"/>
                    <a:gd name="T21" fmla="*/ 321 h 473"/>
                    <a:gd name="T22" fmla="*/ 189 w 319"/>
                    <a:gd name="T23" fmla="*/ 472 h 473"/>
                    <a:gd name="T24" fmla="*/ 146 w 319"/>
                    <a:gd name="T25" fmla="*/ 458 h 473"/>
                    <a:gd name="T26" fmla="*/ 130 w 319"/>
                    <a:gd name="T27" fmla="*/ 418 h 473"/>
                    <a:gd name="T28" fmla="*/ 128 w 319"/>
                    <a:gd name="T29" fmla="*/ 374 h 473"/>
                    <a:gd name="T30" fmla="*/ 101 w 319"/>
                    <a:gd name="T31" fmla="*/ 382 h 473"/>
                    <a:gd name="T32" fmla="*/ 44 w 319"/>
                    <a:gd name="T33" fmla="*/ 399 h 473"/>
                    <a:gd name="T34" fmla="*/ 45 w 319"/>
                    <a:gd name="T35" fmla="*/ 335 h 473"/>
                    <a:gd name="T36" fmla="*/ 109 w 319"/>
                    <a:gd name="T37" fmla="*/ 272 h 473"/>
                    <a:gd name="T38" fmla="*/ 152 w 319"/>
                    <a:gd name="T39" fmla="*/ 244 h 473"/>
                    <a:gd name="T40" fmla="*/ 137 w 319"/>
                    <a:gd name="T41" fmla="*/ 211 h 473"/>
                    <a:gd name="T42" fmla="*/ 26 w 319"/>
                    <a:gd name="T43" fmla="*/ 201 h 473"/>
                    <a:gd name="T44" fmla="*/ 29 w 319"/>
                    <a:gd name="T45" fmla="*/ 158 h 473"/>
                    <a:gd name="T46" fmla="*/ 184 w 319"/>
                    <a:gd name="T47" fmla="*/ 10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9" h="473">
                      <a:moveTo>
                        <a:pt x="184" y="100"/>
                      </a:moveTo>
                      <a:cubicBezTo>
                        <a:pt x="184" y="100"/>
                        <a:pt x="208" y="40"/>
                        <a:pt x="222" y="20"/>
                      </a:cubicBezTo>
                      <a:cubicBezTo>
                        <a:pt x="236" y="0"/>
                        <a:pt x="256" y="10"/>
                        <a:pt x="256" y="38"/>
                      </a:cubicBezTo>
                      <a:cubicBezTo>
                        <a:pt x="256" y="66"/>
                        <a:pt x="249" y="78"/>
                        <a:pt x="267" y="91"/>
                      </a:cubicBezTo>
                      <a:cubicBezTo>
                        <a:pt x="285" y="104"/>
                        <a:pt x="318" y="110"/>
                        <a:pt x="318" y="126"/>
                      </a:cubicBezTo>
                      <a:cubicBezTo>
                        <a:pt x="318" y="142"/>
                        <a:pt x="319" y="145"/>
                        <a:pt x="289" y="156"/>
                      </a:cubicBezTo>
                      <a:cubicBezTo>
                        <a:pt x="259" y="167"/>
                        <a:pt x="214" y="188"/>
                        <a:pt x="209" y="209"/>
                      </a:cubicBezTo>
                      <a:cubicBezTo>
                        <a:pt x="204" y="230"/>
                        <a:pt x="197" y="257"/>
                        <a:pt x="216" y="245"/>
                      </a:cubicBezTo>
                      <a:cubicBezTo>
                        <a:pt x="235" y="233"/>
                        <a:pt x="271" y="214"/>
                        <a:pt x="275" y="209"/>
                      </a:cubicBezTo>
                      <a:cubicBezTo>
                        <a:pt x="279" y="204"/>
                        <a:pt x="281" y="243"/>
                        <a:pt x="271" y="257"/>
                      </a:cubicBezTo>
                      <a:cubicBezTo>
                        <a:pt x="261" y="271"/>
                        <a:pt x="205" y="311"/>
                        <a:pt x="199" y="321"/>
                      </a:cubicBezTo>
                      <a:cubicBezTo>
                        <a:pt x="193" y="331"/>
                        <a:pt x="188" y="439"/>
                        <a:pt x="189" y="472"/>
                      </a:cubicBezTo>
                      <a:cubicBezTo>
                        <a:pt x="189" y="472"/>
                        <a:pt x="154" y="473"/>
                        <a:pt x="146" y="458"/>
                      </a:cubicBezTo>
                      <a:cubicBezTo>
                        <a:pt x="138" y="443"/>
                        <a:pt x="130" y="423"/>
                        <a:pt x="130" y="418"/>
                      </a:cubicBezTo>
                      <a:cubicBezTo>
                        <a:pt x="130" y="413"/>
                        <a:pt x="128" y="374"/>
                        <a:pt x="128" y="374"/>
                      </a:cubicBezTo>
                      <a:cubicBezTo>
                        <a:pt x="128" y="374"/>
                        <a:pt x="107" y="371"/>
                        <a:pt x="101" y="382"/>
                      </a:cubicBezTo>
                      <a:cubicBezTo>
                        <a:pt x="95" y="393"/>
                        <a:pt x="58" y="415"/>
                        <a:pt x="44" y="399"/>
                      </a:cubicBezTo>
                      <a:cubicBezTo>
                        <a:pt x="30" y="383"/>
                        <a:pt x="31" y="351"/>
                        <a:pt x="45" y="335"/>
                      </a:cubicBezTo>
                      <a:cubicBezTo>
                        <a:pt x="59" y="319"/>
                        <a:pt x="105" y="276"/>
                        <a:pt x="109" y="272"/>
                      </a:cubicBezTo>
                      <a:cubicBezTo>
                        <a:pt x="113" y="268"/>
                        <a:pt x="151" y="255"/>
                        <a:pt x="152" y="244"/>
                      </a:cubicBezTo>
                      <a:cubicBezTo>
                        <a:pt x="153" y="233"/>
                        <a:pt x="163" y="198"/>
                        <a:pt x="137" y="211"/>
                      </a:cubicBezTo>
                      <a:cubicBezTo>
                        <a:pt x="115" y="222"/>
                        <a:pt x="50" y="234"/>
                        <a:pt x="26" y="201"/>
                      </a:cubicBezTo>
                      <a:cubicBezTo>
                        <a:pt x="2" y="168"/>
                        <a:pt x="0" y="149"/>
                        <a:pt x="29" y="158"/>
                      </a:cubicBezTo>
                      <a:cubicBezTo>
                        <a:pt x="58" y="167"/>
                        <a:pt x="166" y="119"/>
                        <a:pt x="184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" name="Freeform 66"/>
                <p:cNvSpPr>
                  <a:spLocks/>
                </p:cNvSpPr>
                <p:nvPr/>
              </p:nvSpPr>
              <p:spPr bwMode="auto">
                <a:xfrm>
                  <a:off x="3914776" y="1822451"/>
                  <a:ext cx="384175" cy="815975"/>
                </a:xfrm>
                <a:custGeom>
                  <a:avLst/>
                  <a:gdLst>
                    <a:gd name="T0" fmla="*/ 106 w 250"/>
                    <a:gd name="T1" fmla="*/ 118 h 529"/>
                    <a:gd name="T2" fmla="*/ 126 w 250"/>
                    <a:gd name="T3" fmla="*/ 34 h 529"/>
                    <a:gd name="T4" fmla="*/ 161 w 250"/>
                    <a:gd name="T5" fmla="*/ 20 h 529"/>
                    <a:gd name="T6" fmla="*/ 162 w 250"/>
                    <a:gd name="T7" fmla="*/ 69 h 529"/>
                    <a:gd name="T8" fmla="*/ 151 w 250"/>
                    <a:gd name="T9" fmla="*/ 111 h 529"/>
                    <a:gd name="T10" fmla="*/ 176 w 250"/>
                    <a:gd name="T11" fmla="*/ 110 h 529"/>
                    <a:gd name="T12" fmla="*/ 233 w 250"/>
                    <a:gd name="T13" fmla="*/ 96 h 529"/>
                    <a:gd name="T14" fmla="*/ 227 w 250"/>
                    <a:gd name="T15" fmla="*/ 125 h 529"/>
                    <a:gd name="T16" fmla="*/ 152 w 250"/>
                    <a:gd name="T17" fmla="*/ 139 h 529"/>
                    <a:gd name="T18" fmla="*/ 141 w 250"/>
                    <a:gd name="T19" fmla="*/ 162 h 529"/>
                    <a:gd name="T20" fmla="*/ 136 w 250"/>
                    <a:gd name="T21" fmla="*/ 206 h 529"/>
                    <a:gd name="T22" fmla="*/ 216 w 250"/>
                    <a:gd name="T23" fmla="*/ 217 h 529"/>
                    <a:gd name="T24" fmla="*/ 192 w 250"/>
                    <a:gd name="T25" fmla="*/ 250 h 529"/>
                    <a:gd name="T26" fmla="*/ 157 w 250"/>
                    <a:gd name="T27" fmla="*/ 256 h 529"/>
                    <a:gd name="T28" fmla="*/ 142 w 250"/>
                    <a:gd name="T29" fmla="*/ 297 h 529"/>
                    <a:gd name="T30" fmla="*/ 167 w 250"/>
                    <a:gd name="T31" fmla="*/ 324 h 529"/>
                    <a:gd name="T32" fmla="*/ 201 w 250"/>
                    <a:gd name="T33" fmla="*/ 381 h 529"/>
                    <a:gd name="T34" fmla="*/ 180 w 250"/>
                    <a:gd name="T35" fmla="*/ 436 h 529"/>
                    <a:gd name="T36" fmla="*/ 202 w 250"/>
                    <a:gd name="T37" fmla="*/ 508 h 529"/>
                    <a:gd name="T38" fmla="*/ 128 w 250"/>
                    <a:gd name="T39" fmla="*/ 489 h 529"/>
                    <a:gd name="T40" fmla="*/ 88 w 250"/>
                    <a:gd name="T41" fmla="*/ 473 h 529"/>
                    <a:gd name="T42" fmla="*/ 78 w 250"/>
                    <a:gd name="T43" fmla="*/ 401 h 529"/>
                    <a:gd name="T44" fmla="*/ 80 w 250"/>
                    <a:gd name="T45" fmla="*/ 362 h 529"/>
                    <a:gd name="T46" fmla="*/ 18 w 250"/>
                    <a:gd name="T47" fmla="*/ 345 h 529"/>
                    <a:gd name="T48" fmla="*/ 38 w 250"/>
                    <a:gd name="T49" fmla="*/ 317 h 529"/>
                    <a:gd name="T50" fmla="*/ 93 w 250"/>
                    <a:gd name="T51" fmla="*/ 320 h 529"/>
                    <a:gd name="T52" fmla="*/ 109 w 250"/>
                    <a:gd name="T53" fmla="*/ 276 h 529"/>
                    <a:gd name="T54" fmla="*/ 66 w 250"/>
                    <a:gd name="T55" fmla="*/ 261 h 529"/>
                    <a:gd name="T56" fmla="*/ 46 w 250"/>
                    <a:gd name="T57" fmla="*/ 273 h 529"/>
                    <a:gd name="T58" fmla="*/ 8 w 250"/>
                    <a:gd name="T59" fmla="*/ 273 h 529"/>
                    <a:gd name="T60" fmla="*/ 23 w 250"/>
                    <a:gd name="T61" fmla="*/ 231 h 529"/>
                    <a:gd name="T62" fmla="*/ 87 w 250"/>
                    <a:gd name="T63" fmla="*/ 211 h 529"/>
                    <a:gd name="T64" fmla="*/ 79 w 250"/>
                    <a:gd name="T65" fmla="*/ 168 h 529"/>
                    <a:gd name="T66" fmla="*/ 56 w 250"/>
                    <a:gd name="T67" fmla="*/ 139 h 529"/>
                    <a:gd name="T68" fmla="*/ 106 w 250"/>
                    <a:gd name="T69" fmla="*/ 118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529">
                      <a:moveTo>
                        <a:pt x="106" y="118"/>
                      </a:moveTo>
                      <a:cubicBezTo>
                        <a:pt x="106" y="118"/>
                        <a:pt x="119" y="47"/>
                        <a:pt x="126" y="34"/>
                      </a:cubicBezTo>
                      <a:cubicBezTo>
                        <a:pt x="133" y="21"/>
                        <a:pt x="148" y="0"/>
                        <a:pt x="161" y="20"/>
                      </a:cubicBezTo>
                      <a:cubicBezTo>
                        <a:pt x="174" y="40"/>
                        <a:pt x="173" y="53"/>
                        <a:pt x="162" y="69"/>
                      </a:cubicBezTo>
                      <a:cubicBezTo>
                        <a:pt x="151" y="85"/>
                        <a:pt x="151" y="107"/>
                        <a:pt x="151" y="111"/>
                      </a:cubicBezTo>
                      <a:cubicBezTo>
                        <a:pt x="151" y="115"/>
                        <a:pt x="170" y="112"/>
                        <a:pt x="176" y="110"/>
                      </a:cubicBezTo>
                      <a:cubicBezTo>
                        <a:pt x="201" y="99"/>
                        <a:pt x="221" y="92"/>
                        <a:pt x="233" y="96"/>
                      </a:cubicBezTo>
                      <a:cubicBezTo>
                        <a:pt x="242" y="99"/>
                        <a:pt x="250" y="113"/>
                        <a:pt x="227" y="125"/>
                      </a:cubicBezTo>
                      <a:cubicBezTo>
                        <a:pt x="188" y="147"/>
                        <a:pt x="152" y="139"/>
                        <a:pt x="152" y="139"/>
                      </a:cubicBezTo>
                      <a:cubicBezTo>
                        <a:pt x="152" y="139"/>
                        <a:pt x="145" y="142"/>
                        <a:pt x="141" y="162"/>
                      </a:cubicBezTo>
                      <a:cubicBezTo>
                        <a:pt x="137" y="182"/>
                        <a:pt x="136" y="206"/>
                        <a:pt x="136" y="206"/>
                      </a:cubicBezTo>
                      <a:cubicBezTo>
                        <a:pt x="136" y="206"/>
                        <a:pt x="206" y="204"/>
                        <a:pt x="216" y="217"/>
                      </a:cubicBezTo>
                      <a:cubicBezTo>
                        <a:pt x="226" y="230"/>
                        <a:pt x="226" y="265"/>
                        <a:pt x="192" y="250"/>
                      </a:cubicBezTo>
                      <a:cubicBezTo>
                        <a:pt x="167" y="243"/>
                        <a:pt x="167" y="246"/>
                        <a:pt x="157" y="256"/>
                      </a:cubicBezTo>
                      <a:cubicBezTo>
                        <a:pt x="147" y="266"/>
                        <a:pt x="136" y="273"/>
                        <a:pt x="142" y="297"/>
                      </a:cubicBezTo>
                      <a:cubicBezTo>
                        <a:pt x="148" y="321"/>
                        <a:pt x="154" y="322"/>
                        <a:pt x="167" y="324"/>
                      </a:cubicBezTo>
                      <a:cubicBezTo>
                        <a:pt x="180" y="326"/>
                        <a:pt x="219" y="339"/>
                        <a:pt x="201" y="381"/>
                      </a:cubicBezTo>
                      <a:cubicBezTo>
                        <a:pt x="201" y="381"/>
                        <a:pt x="158" y="418"/>
                        <a:pt x="180" y="436"/>
                      </a:cubicBezTo>
                      <a:cubicBezTo>
                        <a:pt x="201" y="453"/>
                        <a:pt x="222" y="486"/>
                        <a:pt x="202" y="508"/>
                      </a:cubicBezTo>
                      <a:cubicBezTo>
                        <a:pt x="182" y="529"/>
                        <a:pt x="145" y="493"/>
                        <a:pt x="128" y="489"/>
                      </a:cubicBezTo>
                      <a:cubicBezTo>
                        <a:pt x="110" y="485"/>
                        <a:pt x="105" y="485"/>
                        <a:pt x="88" y="473"/>
                      </a:cubicBezTo>
                      <a:cubicBezTo>
                        <a:pt x="70" y="461"/>
                        <a:pt x="57" y="424"/>
                        <a:pt x="78" y="401"/>
                      </a:cubicBezTo>
                      <a:cubicBezTo>
                        <a:pt x="100" y="378"/>
                        <a:pt x="136" y="361"/>
                        <a:pt x="80" y="362"/>
                      </a:cubicBezTo>
                      <a:cubicBezTo>
                        <a:pt x="24" y="364"/>
                        <a:pt x="18" y="345"/>
                        <a:pt x="18" y="345"/>
                      </a:cubicBezTo>
                      <a:cubicBezTo>
                        <a:pt x="18" y="345"/>
                        <a:pt x="2" y="294"/>
                        <a:pt x="38" y="317"/>
                      </a:cubicBezTo>
                      <a:cubicBezTo>
                        <a:pt x="38" y="317"/>
                        <a:pt x="80" y="328"/>
                        <a:pt x="93" y="320"/>
                      </a:cubicBezTo>
                      <a:cubicBezTo>
                        <a:pt x="106" y="312"/>
                        <a:pt x="109" y="276"/>
                        <a:pt x="109" y="276"/>
                      </a:cubicBezTo>
                      <a:cubicBezTo>
                        <a:pt x="109" y="276"/>
                        <a:pt x="122" y="250"/>
                        <a:pt x="66" y="261"/>
                      </a:cubicBezTo>
                      <a:cubicBezTo>
                        <a:pt x="66" y="261"/>
                        <a:pt x="51" y="262"/>
                        <a:pt x="46" y="273"/>
                      </a:cubicBezTo>
                      <a:cubicBezTo>
                        <a:pt x="42" y="284"/>
                        <a:pt x="15" y="284"/>
                        <a:pt x="8" y="273"/>
                      </a:cubicBezTo>
                      <a:cubicBezTo>
                        <a:pt x="0" y="262"/>
                        <a:pt x="1" y="230"/>
                        <a:pt x="23" y="231"/>
                      </a:cubicBezTo>
                      <a:cubicBezTo>
                        <a:pt x="45" y="232"/>
                        <a:pt x="82" y="222"/>
                        <a:pt x="87" y="211"/>
                      </a:cubicBezTo>
                      <a:cubicBezTo>
                        <a:pt x="92" y="200"/>
                        <a:pt x="98" y="174"/>
                        <a:pt x="79" y="168"/>
                      </a:cubicBezTo>
                      <a:cubicBezTo>
                        <a:pt x="60" y="161"/>
                        <a:pt x="44" y="154"/>
                        <a:pt x="56" y="139"/>
                      </a:cubicBezTo>
                      <a:cubicBezTo>
                        <a:pt x="68" y="124"/>
                        <a:pt x="92" y="136"/>
                        <a:pt x="106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" name="Freeform 67"/>
                <p:cNvSpPr>
                  <a:spLocks/>
                </p:cNvSpPr>
                <p:nvPr/>
              </p:nvSpPr>
              <p:spPr bwMode="auto">
                <a:xfrm>
                  <a:off x="4387851" y="1905001"/>
                  <a:ext cx="471488" cy="647700"/>
                </a:xfrm>
                <a:custGeom>
                  <a:avLst/>
                  <a:gdLst>
                    <a:gd name="T0" fmla="*/ 269 w 307"/>
                    <a:gd name="T1" fmla="*/ 4 h 420"/>
                    <a:gd name="T2" fmla="*/ 306 w 307"/>
                    <a:gd name="T3" fmla="*/ 24 h 420"/>
                    <a:gd name="T4" fmla="*/ 283 w 307"/>
                    <a:gd name="T5" fmla="*/ 70 h 420"/>
                    <a:gd name="T6" fmla="*/ 281 w 307"/>
                    <a:gd name="T7" fmla="*/ 111 h 420"/>
                    <a:gd name="T8" fmla="*/ 268 w 307"/>
                    <a:gd name="T9" fmla="*/ 152 h 420"/>
                    <a:gd name="T10" fmla="*/ 256 w 307"/>
                    <a:gd name="T11" fmla="*/ 208 h 420"/>
                    <a:gd name="T12" fmla="*/ 282 w 307"/>
                    <a:gd name="T13" fmla="*/ 202 h 420"/>
                    <a:gd name="T14" fmla="*/ 259 w 307"/>
                    <a:gd name="T15" fmla="*/ 234 h 420"/>
                    <a:gd name="T16" fmla="*/ 258 w 307"/>
                    <a:gd name="T17" fmla="*/ 263 h 420"/>
                    <a:gd name="T18" fmla="*/ 248 w 307"/>
                    <a:gd name="T19" fmla="*/ 283 h 420"/>
                    <a:gd name="T20" fmla="*/ 244 w 307"/>
                    <a:gd name="T21" fmla="*/ 394 h 420"/>
                    <a:gd name="T22" fmla="*/ 197 w 307"/>
                    <a:gd name="T23" fmla="*/ 382 h 420"/>
                    <a:gd name="T24" fmla="*/ 188 w 307"/>
                    <a:gd name="T25" fmla="*/ 322 h 420"/>
                    <a:gd name="T26" fmla="*/ 148 w 307"/>
                    <a:gd name="T27" fmla="*/ 356 h 420"/>
                    <a:gd name="T28" fmla="*/ 94 w 307"/>
                    <a:gd name="T29" fmla="*/ 306 h 420"/>
                    <a:gd name="T30" fmla="*/ 141 w 307"/>
                    <a:gd name="T31" fmla="*/ 251 h 420"/>
                    <a:gd name="T32" fmla="*/ 172 w 307"/>
                    <a:gd name="T33" fmla="*/ 239 h 420"/>
                    <a:gd name="T34" fmla="*/ 181 w 307"/>
                    <a:gd name="T35" fmla="*/ 262 h 420"/>
                    <a:gd name="T36" fmla="*/ 210 w 307"/>
                    <a:gd name="T37" fmla="*/ 234 h 420"/>
                    <a:gd name="T38" fmla="*/ 222 w 307"/>
                    <a:gd name="T39" fmla="*/ 162 h 420"/>
                    <a:gd name="T40" fmla="*/ 53 w 307"/>
                    <a:gd name="T41" fmla="*/ 202 h 420"/>
                    <a:gd name="T42" fmla="*/ 1 w 307"/>
                    <a:gd name="T43" fmla="*/ 169 h 420"/>
                    <a:gd name="T44" fmla="*/ 29 w 307"/>
                    <a:gd name="T45" fmla="*/ 159 h 420"/>
                    <a:gd name="T46" fmla="*/ 140 w 307"/>
                    <a:gd name="T47" fmla="*/ 148 h 420"/>
                    <a:gd name="T48" fmla="*/ 231 w 307"/>
                    <a:gd name="T49" fmla="*/ 118 h 420"/>
                    <a:gd name="T50" fmla="*/ 269 w 307"/>
                    <a:gd name="T51" fmla="*/ 4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420">
                      <a:moveTo>
                        <a:pt x="269" y="4"/>
                      </a:moveTo>
                      <a:cubicBezTo>
                        <a:pt x="269" y="4"/>
                        <a:pt x="307" y="0"/>
                        <a:pt x="306" y="24"/>
                      </a:cubicBezTo>
                      <a:cubicBezTo>
                        <a:pt x="305" y="48"/>
                        <a:pt x="287" y="61"/>
                        <a:pt x="283" y="70"/>
                      </a:cubicBezTo>
                      <a:cubicBezTo>
                        <a:pt x="279" y="79"/>
                        <a:pt x="279" y="104"/>
                        <a:pt x="281" y="111"/>
                      </a:cubicBezTo>
                      <a:cubicBezTo>
                        <a:pt x="283" y="118"/>
                        <a:pt x="299" y="123"/>
                        <a:pt x="268" y="152"/>
                      </a:cubicBezTo>
                      <a:cubicBezTo>
                        <a:pt x="268" y="152"/>
                        <a:pt x="250" y="181"/>
                        <a:pt x="256" y="208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67" y="216"/>
                        <a:pt x="259" y="234"/>
                      </a:cubicBezTo>
                      <a:cubicBezTo>
                        <a:pt x="251" y="252"/>
                        <a:pt x="268" y="251"/>
                        <a:pt x="258" y="263"/>
                      </a:cubicBezTo>
                      <a:cubicBezTo>
                        <a:pt x="249" y="275"/>
                        <a:pt x="248" y="283"/>
                        <a:pt x="248" y="283"/>
                      </a:cubicBezTo>
                      <a:cubicBezTo>
                        <a:pt x="244" y="394"/>
                        <a:pt x="244" y="394"/>
                        <a:pt x="244" y="394"/>
                      </a:cubicBezTo>
                      <a:cubicBezTo>
                        <a:pt x="244" y="394"/>
                        <a:pt x="209" y="420"/>
                        <a:pt x="197" y="382"/>
                      </a:cubicBezTo>
                      <a:cubicBezTo>
                        <a:pt x="185" y="343"/>
                        <a:pt x="208" y="319"/>
                        <a:pt x="188" y="322"/>
                      </a:cubicBezTo>
                      <a:cubicBezTo>
                        <a:pt x="168" y="324"/>
                        <a:pt x="161" y="346"/>
                        <a:pt x="148" y="356"/>
                      </a:cubicBezTo>
                      <a:cubicBezTo>
                        <a:pt x="134" y="367"/>
                        <a:pt x="60" y="366"/>
                        <a:pt x="94" y="306"/>
                      </a:cubicBezTo>
                      <a:cubicBezTo>
                        <a:pt x="141" y="251"/>
                        <a:pt x="141" y="251"/>
                        <a:pt x="141" y="251"/>
                      </a:cubicBezTo>
                      <a:cubicBezTo>
                        <a:pt x="141" y="251"/>
                        <a:pt x="161" y="238"/>
                        <a:pt x="172" y="239"/>
                      </a:cubicBezTo>
                      <a:cubicBezTo>
                        <a:pt x="182" y="240"/>
                        <a:pt x="181" y="262"/>
                        <a:pt x="181" y="262"/>
                      </a:cubicBezTo>
                      <a:cubicBezTo>
                        <a:pt x="181" y="262"/>
                        <a:pt x="197" y="266"/>
                        <a:pt x="210" y="234"/>
                      </a:cubicBezTo>
                      <a:cubicBezTo>
                        <a:pt x="224" y="202"/>
                        <a:pt x="222" y="166"/>
                        <a:pt x="222" y="162"/>
                      </a:cubicBezTo>
                      <a:cubicBezTo>
                        <a:pt x="222" y="158"/>
                        <a:pt x="106" y="195"/>
                        <a:pt x="53" y="202"/>
                      </a:cubicBezTo>
                      <a:cubicBezTo>
                        <a:pt x="0" y="208"/>
                        <a:pt x="1" y="179"/>
                        <a:pt x="1" y="169"/>
                      </a:cubicBezTo>
                      <a:cubicBezTo>
                        <a:pt x="1" y="159"/>
                        <a:pt x="17" y="151"/>
                        <a:pt x="29" y="159"/>
                      </a:cubicBezTo>
                      <a:cubicBezTo>
                        <a:pt x="41" y="167"/>
                        <a:pt x="72" y="166"/>
                        <a:pt x="140" y="148"/>
                      </a:cubicBezTo>
                      <a:cubicBezTo>
                        <a:pt x="208" y="130"/>
                        <a:pt x="227" y="128"/>
                        <a:pt x="231" y="118"/>
                      </a:cubicBezTo>
                      <a:cubicBezTo>
                        <a:pt x="235" y="108"/>
                        <a:pt x="265" y="31"/>
                        <a:pt x="26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" name="Freeform 68"/>
                <p:cNvSpPr>
                  <a:spLocks/>
                </p:cNvSpPr>
                <p:nvPr/>
              </p:nvSpPr>
              <p:spPr bwMode="auto">
                <a:xfrm>
                  <a:off x="4830763" y="1844676"/>
                  <a:ext cx="585788" cy="801688"/>
                </a:xfrm>
                <a:custGeom>
                  <a:avLst/>
                  <a:gdLst>
                    <a:gd name="T0" fmla="*/ 154 w 382"/>
                    <a:gd name="T1" fmla="*/ 130 h 521"/>
                    <a:gd name="T2" fmla="*/ 156 w 382"/>
                    <a:gd name="T3" fmla="*/ 51 h 521"/>
                    <a:gd name="T4" fmla="*/ 190 w 382"/>
                    <a:gd name="T5" fmla="*/ 38 h 521"/>
                    <a:gd name="T6" fmla="*/ 198 w 382"/>
                    <a:gd name="T7" fmla="*/ 136 h 521"/>
                    <a:gd name="T8" fmla="*/ 268 w 382"/>
                    <a:gd name="T9" fmla="*/ 146 h 521"/>
                    <a:gd name="T10" fmla="*/ 258 w 382"/>
                    <a:gd name="T11" fmla="*/ 192 h 521"/>
                    <a:gd name="T12" fmla="*/ 229 w 382"/>
                    <a:gd name="T13" fmla="*/ 198 h 521"/>
                    <a:gd name="T14" fmla="*/ 194 w 382"/>
                    <a:gd name="T15" fmla="*/ 271 h 521"/>
                    <a:gd name="T16" fmla="*/ 238 w 382"/>
                    <a:gd name="T17" fmla="*/ 302 h 521"/>
                    <a:gd name="T18" fmla="*/ 350 w 382"/>
                    <a:gd name="T19" fmla="*/ 320 h 521"/>
                    <a:gd name="T20" fmla="*/ 349 w 382"/>
                    <a:gd name="T21" fmla="*/ 371 h 521"/>
                    <a:gd name="T22" fmla="*/ 193 w 382"/>
                    <a:gd name="T23" fmla="*/ 331 h 521"/>
                    <a:gd name="T24" fmla="*/ 194 w 382"/>
                    <a:gd name="T25" fmla="*/ 488 h 521"/>
                    <a:gd name="T26" fmla="*/ 149 w 382"/>
                    <a:gd name="T27" fmla="*/ 482 h 521"/>
                    <a:gd name="T28" fmla="*/ 141 w 382"/>
                    <a:gd name="T29" fmla="*/ 430 h 521"/>
                    <a:gd name="T30" fmla="*/ 149 w 382"/>
                    <a:gd name="T31" fmla="*/ 356 h 521"/>
                    <a:gd name="T32" fmla="*/ 129 w 382"/>
                    <a:gd name="T33" fmla="*/ 316 h 521"/>
                    <a:gd name="T34" fmla="*/ 86 w 382"/>
                    <a:gd name="T35" fmla="*/ 331 h 521"/>
                    <a:gd name="T36" fmla="*/ 18 w 382"/>
                    <a:gd name="T37" fmla="*/ 354 h 521"/>
                    <a:gd name="T38" fmla="*/ 29 w 382"/>
                    <a:gd name="T39" fmla="*/ 299 h 521"/>
                    <a:gd name="T40" fmla="*/ 116 w 382"/>
                    <a:gd name="T41" fmla="*/ 231 h 521"/>
                    <a:gd name="T42" fmla="*/ 101 w 382"/>
                    <a:gd name="T43" fmla="*/ 219 h 521"/>
                    <a:gd name="T44" fmla="*/ 24 w 382"/>
                    <a:gd name="T45" fmla="*/ 210 h 521"/>
                    <a:gd name="T46" fmla="*/ 4 w 382"/>
                    <a:gd name="T47" fmla="*/ 184 h 521"/>
                    <a:gd name="T48" fmla="*/ 34 w 382"/>
                    <a:gd name="T49" fmla="*/ 166 h 521"/>
                    <a:gd name="T50" fmla="*/ 154 w 382"/>
                    <a:gd name="T51" fmla="*/ 13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82" h="521">
                      <a:moveTo>
                        <a:pt x="154" y="130"/>
                      </a:moveTo>
                      <a:cubicBezTo>
                        <a:pt x="154" y="130"/>
                        <a:pt x="165" y="62"/>
                        <a:pt x="156" y="51"/>
                      </a:cubicBezTo>
                      <a:cubicBezTo>
                        <a:pt x="146" y="40"/>
                        <a:pt x="162" y="0"/>
                        <a:pt x="190" y="38"/>
                      </a:cubicBezTo>
                      <a:cubicBezTo>
                        <a:pt x="190" y="38"/>
                        <a:pt x="204" y="72"/>
                        <a:pt x="198" y="136"/>
                      </a:cubicBezTo>
                      <a:cubicBezTo>
                        <a:pt x="198" y="136"/>
                        <a:pt x="257" y="130"/>
                        <a:pt x="268" y="146"/>
                      </a:cubicBezTo>
                      <a:cubicBezTo>
                        <a:pt x="283" y="168"/>
                        <a:pt x="288" y="187"/>
                        <a:pt x="258" y="192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9" y="198"/>
                        <a:pt x="190" y="211"/>
                        <a:pt x="194" y="271"/>
                      </a:cubicBezTo>
                      <a:cubicBezTo>
                        <a:pt x="194" y="271"/>
                        <a:pt x="184" y="295"/>
                        <a:pt x="238" y="302"/>
                      </a:cubicBezTo>
                      <a:cubicBezTo>
                        <a:pt x="293" y="308"/>
                        <a:pt x="318" y="306"/>
                        <a:pt x="350" y="320"/>
                      </a:cubicBezTo>
                      <a:cubicBezTo>
                        <a:pt x="382" y="335"/>
                        <a:pt x="378" y="358"/>
                        <a:pt x="349" y="371"/>
                      </a:cubicBezTo>
                      <a:cubicBezTo>
                        <a:pt x="320" y="384"/>
                        <a:pt x="225" y="363"/>
                        <a:pt x="193" y="331"/>
                      </a:cubicBezTo>
                      <a:cubicBezTo>
                        <a:pt x="194" y="488"/>
                        <a:pt x="194" y="488"/>
                        <a:pt x="194" y="488"/>
                      </a:cubicBezTo>
                      <a:cubicBezTo>
                        <a:pt x="194" y="488"/>
                        <a:pt x="174" y="521"/>
                        <a:pt x="149" y="482"/>
                      </a:cubicBezTo>
                      <a:cubicBezTo>
                        <a:pt x="137" y="462"/>
                        <a:pt x="140" y="436"/>
                        <a:pt x="141" y="430"/>
                      </a:cubicBezTo>
                      <a:cubicBezTo>
                        <a:pt x="142" y="423"/>
                        <a:pt x="149" y="371"/>
                        <a:pt x="149" y="356"/>
                      </a:cubicBezTo>
                      <a:cubicBezTo>
                        <a:pt x="149" y="342"/>
                        <a:pt x="140" y="323"/>
                        <a:pt x="129" y="316"/>
                      </a:cubicBezTo>
                      <a:cubicBezTo>
                        <a:pt x="118" y="310"/>
                        <a:pt x="108" y="308"/>
                        <a:pt x="86" y="331"/>
                      </a:cubicBezTo>
                      <a:cubicBezTo>
                        <a:pt x="65" y="354"/>
                        <a:pt x="37" y="378"/>
                        <a:pt x="18" y="354"/>
                      </a:cubicBezTo>
                      <a:cubicBezTo>
                        <a:pt x="0" y="330"/>
                        <a:pt x="20" y="310"/>
                        <a:pt x="29" y="299"/>
                      </a:cubicBezTo>
                      <a:cubicBezTo>
                        <a:pt x="38" y="288"/>
                        <a:pt x="113" y="235"/>
                        <a:pt x="116" y="231"/>
                      </a:cubicBezTo>
                      <a:cubicBezTo>
                        <a:pt x="118" y="227"/>
                        <a:pt x="134" y="208"/>
                        <a:pt x="101" y="219"/>
                      </a:cubicBezTo>
                      <a:cubicBezTo>
                        <a:pt x="68" y="230"/>
                        <a:pt x="36" y="231"/>
                        <a:pt x="24" y="210"/>
                      </a:cubicBezTo>
                      <a:cubicBezTo>
                        <a:pt x="12" y="188"/>
                        <a:pt x="4" y="184"/>
                        <a:pt x="4" y="184"/>
                      </a:cubicBezTo>
                      <a:cubicBezTo>
                        <a:pt x="4" y="184"/>
                        <a:pt x="6" y="167"/>
                        <a:pt x="34" y="166"/>
                      </a:cubicBezTo>
                      <a:cubicBezTo>
                        <a:pt x="62" y="164"/>
                        <a:pt x="117" y="168"/>
                        <a:pt x="15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5" name="Freeform 69"/>
                <p:cNvSpPr>
                  <a:spLocks noEditPoints="1"/>
                </p:cNvSpPr>
                <p:nvPr/>
              </p:nvSpPr>
              <p:spPr bwMode="auto">
                <a:xfrm>
                  <a:off x="5500688" y="1804988"/>
                  <a:ext cx="766763" cy="881063"/>
                </a:xfrm>
                <a:custGeom>
                  <a:avLst/>
                  <a:gdLst>
                    <a:gd name="T0" fmla="*/ 296 w 499"/>
                    <a:gd name="T1" fmla="*/ 139 h 571"/>
                    <a:gd name="T2" fmla="*/ 327 w 499"/>
                    <a:gd name="T3" fmla="*/ 99 h 571"/>
                    <a:gd name="T4" fmla="*/ 292 w 499"/>
                    <a:gd name="T5" fmla="*/ 41 h 571"/>
                    <a:gd name="T6" fmla="*/ 265 w 499"/>
                    <a:gd name="T7" fmla="*/ 100 h 571"/>
                    <a:gd name="T8" fmla="*/ 160 w 499"/>
                    <a:gd name="T9" fmla="*/ 185 h 571"/>
                    <a:gd name="T10" fmla="*/ 157 w 499"/>
                    <a:gd name="T11" fmla="*/ 142 h 571"/>
                    <a:gd name="T12" fmla="*/ 10 w 499"/>
                    <a:gd name="T13" fmla="*/ 272 h 571"/>
                    <a:gd name="T14" fmla="*/ 169 w 499"/>
                    <a:gd name="T15" fmla="*/ 224 h 571"/>
                    <a:gd name="T16" fmla="*/ 245 w 499"/>
                    <a:gd name="T17" fmla="*/ 270 h 571"/>
                    <a:gd name="T18" fmla="*/ 160 w 499"/>
                    <a:gd name="T19" fmla="*/ 355 h 571"/>
                    <a:gd name="T20" fmla="*/ 161 w 499"/>
                    <a:gd name="T21" fmla="*/ 319 h 571"/>
                    <a:gd name="T22" fmla="*/ 186 w 499"/>
                    <a:gd name="T23" fmla="*/ 452 h 571"/>
                    <a:gd name="T24" fmla="*/ 221 w 499"/>
                    <a:gd name="T25" fmla="*/ 471 h 571"/>
                    <a:gd name="T26" fmla="*/ 343 w 499"/>
                    <a:gd name="T27" fmla="*/ 552 h 571"/>
                    <a:gd name="T28" fmla="*/ 296 w 499"/>
                    <a:gd name="T29" fmla="*/ 473 h 571"/>
                    <a:gd name="T30" fmla="*/ 342 w 499"/>
                    <a:gd name="T31" fmla="*/ 458 h 571"/>
                    <a:gd name="T32" fmla="*/ 273 w 499"/>
                    <a:gd name="T33" fmla="*/ 298 h 571"/>
                    <a:gd name="T34" fmla="*/ 308 w 499"/>
                    <a:gd name="T35" fmla="*/ 248 h 571"/>
                    <a:gd name="T36" fmla="*/ 273 w 499"/>
                    <a:gd name="T37" fmla="*/ 212 h 571"/>
                    <a:gd name="T38" fmla="*/ 371 w 499"/>
                    <a:gd name="T39" fmla="*/ 184 h 571"/>
                    <a:gd name="T40" fmla="*/ 396 w 499"/>
                    <a:gd name="T41" fmla="*/ 246 h 571"/>
                    <a:gd name="T42" fmla="*/ 440 w 499"/>
                    <a:gd name="T43" fmla="*/ 165 h 571"/>
                    <a:gd name="T44" fmla="*/ 195 w 499"/>
                    <a:gd name="T45" fmla="*/ 212 h 571"/>
                    <a:gd name="T46" fmla="*/ 245 w 499"/>
                    <a:gd name="T47" fmla="*/ 236 h 571"/>
                    <a:gd name="T48" fmla="*/ 247 w 499"/>
                    <a:gd name="T49" fmla="*/ 370 h 571"/>
                    <a:gd name="T50" fmla="*/ 241 w 499"/>
                    <a:gd name="T51" fmla="*/ 394 h 571"/>
                    <a:gd name="T52" fmla="*/ 209 w 499"/>
                    <a:gd name="T53" fmla="*/ 446 h 571"/>
                    <a:gd name="T54" fmla="*/ 247 w 499"/>
                    <a:gd name="T55" fmla="*/ 338 h 571"/>
                    <a:gd name="T56" fmla="*/ 343 w 499"/>
                    <a:gd name="T57" fmla="*/ 340 h 571"/>
                    <a:gd name="T58" fmla="*/ 277 w 499"/>
                    <a:gd name="T59" fmla="*/ 428 h 571"/>
                    <a:gd name="T60" fmla="*/ 305 w 499"/>
                    <a:gd name="T61" fmla="*/ 378 h 571"/>
                    <a:gd name="T62" fmla="*/ 273 w 499"/>
                    <a:gd name="T63" fmla="*/ 32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9" h="571">
                      <a:moveTo>
                        <a:pt x="440" y="165"/>
                      </a:moveTo>
                      <a:cubicBezTo>
                        <a:pt x="381" y="138"/>
                        <a:pt x="296" y="139"/>
                        <a:pt x="296" y="139"/>
                      </a:cubicBezTo>
                      <a:cubicBezTo>
                        <a:pt x="296" y="139"/>
                        <a:pt x="298" y="110"/>
                        <a:pt x="303" y="105"/>
                      </a:cubicBezTo>
                      <a:cubicBezTo>
                        <a:pt x="308" y="100"/>
                        <a:pt x="312" y="102"/>
                        <a:pt x="327" y="99"/>
                      </a:cubicBezTo>
                      <a:cubicBezTo>
                        <a:pt x="342" y="96"/>
                        <a:pt x="346" y="83"/>
                        <a:pt x="346" y="83"/>
                      </a:cubicBezTo>
                      <a:cubicBezTo>
                        <a:pt x="352" y="68"/>
                        <a:pt x="292" y="41"/>
                        <a:pt x="292" y="41"/>
                      </a:cubicBezTo>
                      <a:cubicBezTo>
                        <a:pt x="222" y="42"/>
                        <a:pt x="184" y="0"/>
                        <a:pt x="184" y="0"/>
                      </a:cubicBezTo>
                      <a:cubicBezTo>
                        <a:pt x="168" y="82"/>
                        <a:pt x="255" y="94"/>
                        <a:pt x="265" y="100"/>
                      </a:cubicBezTo>
                      <a:cubicBezTo>
                        <a:pt x="275" y="106"/>
                        <a:pt x="262" y="138"/>
                        <a:pt x="255" y="146"/>
                      </a:cubicBezTo>
                      <a:cubicBezTo>
                        <a:pt x="248" y="154"/>
                        <a:pt x="211" y="155"/>
                        <a:pt x="160" y="185"/>
                      </a:cubicBezTo>
                      <a:cubicBezTo>
                        <a:pt x="109" y="215"/>
                        <a:pt x="152" y="168"/>
                        <a:pt x="152" y="168"/>
                      </a:cubicBezTo>
                      <a:cubicBezTo>
                        <a:pt x="196" y="142"/>
                        <a:pt x="157" y="142"/>
                        <a:pt x="157" y="142"/>
                      </a:cubicBezTo>
                      <a:cubicBezTo>
                        <a:pt x="97" y="155"/>
                        <a:pt x="40" y="210"/>
                        <a:pt x="20" y="238"/>
                      </a:cubicBezTo>
                      <a:cubicBezTo>
                        <a:pt x="0" y="266"/>
                        <a:pt x="10" y="272"/>
                        <a:pt x="10" y="272"/>
                      </a:cubicBezTo>
                      <a:cubicBezTo>
                        <a:pt x="23" y="289"/>
                        <a:pt x="45" y="301"/>
                        <a:pt x="45" y="301"/>
                      </a:cubicBezTo>
                      <a:cubicBezTo>
                        <a:pt x="46" y="291"/>
                        <a:pt x="169" y="224"/>
                        <a:pt x="169" y="224"/>
                      </a:cubicBezTo>
                      <a:cubicBezTo>
                        <a:pt x="169" y="257"/>
                        <a:pt x="198" y="295"/>
                        <a:pt x="206" y="296"/>
                      </a:cubicBezTo>
                      <a:cubicBezTo>
                        <a:pt x="214" y="297"/>
                        <a:pt x="245" y="270"/>
                        <a:pt x="245" y="270"/>
                      </a:cubicBezTo>
                      <a:cubicBezTo>
                        <a:pt x="245" y="307"/>
                        <a:pt x="245" y="307"/>
                        <a:pt x="245" y="307"/>
                      </a:cubicBezTo>
                      <a:cubicBezTo>
                        <a:pt x="232" y="334"/>
                        <a:pt x="160" y="355"/>
                        <a:pt x="160" y="355"/>
                      </a:cubicBezTo>
                      <a:cubicBezTo>
                        <a:pt x="156" y="351"/>
                        <a:pt x="165" y="335"/>
                        <a:pt x="165" y="335"/>
                      </a:cubicBezTo>
                      <a:cubicBezTo>
                        <a:pt x="176" y="318"/>
                        <a:pt x="161" y="319"/>
                        <a:pt x="161" y="319"/>
                      </a:cubicBezTo>
                      <a:cubicBezTo>
                        <a:pt x="132" y="349"/>
                        <a:pt x="138" y="374"/>
                        <a:pt x="138" y="374"/>
                      </a:cubicBezTo>
                      <a:cubicBezTo>
                        <a:pt x="138" y="374"/>
                        <a:pt x="183" y="440"/>
                        <a:pt x="186" y="452"/>
                      </a:cubicBezTo>
                      <a:cubicBezTo>
                        <a:pt x="189" y="464"/>
                        <a:pt x="195" y="483"/>
                        <a:pt x="209" y="483"/>
                      </a:cubicBezTo>
                      <a:cubicBezTo>
                        <a:pt x="223" y="483"/>
                        <a:pt x="221" y="471"/>
                        <a:pt x="221" y="471"/>
                      </a:cubicBezTo>
                      <a:cubicBezTo>
                        <a:pt x="247" y="471"/>
                        <a:pt x="247" y="471"/>
                        <a:pt x="247" y="471"/>
                      </a:cubicBezTo>
                      <a:cubicBezTo>
                        <a:pt x="253" y="484"/>
                        <a:pt x="291" y="533"/>
                        <a:pt x="343" y="552"/>
                      </a:cubicBezTo>
                      <a:cubicBezTo>
                        <a:pt x="395" y="571"/>
                        <a:pt x="399" y="506"/>
                        <a:pt x="372" y="505"/>
                      </a:cubicBezTo>
                      <a:cubicBezTo>
                        <a:pt x="345" y="504"/>
                        <a:pt x="310" y="487"/>
                        <a:pt x="296" y="473"/>
                      </a:cubicBezTo>
                      <a:cubicBezTo>
                        <a:pt x="282" y="459"/>
                        <a:pt x="305" y="453"/>
                        <a:pt x="308" y="456"/>
                      </a:cubicBezTo>
                      <a:cubicBezTo>
                        <a:pt x="311" y="459"/>
                        <a:pt x="317" y="465"/>
                        <a:pt x="342" y="458"/>
                      </a:cubicBezTo>
                      <a:cubicBezTo>
                        <a:pt x="367" y="451"/>
                        <a:pt x="407" y="341"/>
                        <a:pt x="407" y="341"/>
                      </a:cubicBezTo>
                      <a:cubicBezTo>
                        <a:pt x="376" y="276"/>
                        <a:pt x="273" y="298"/>
                        <a:pt x="273" y="298"/>
                      </a:cubicBezTo>
                      <a:cubicBezTo>
                        <a:pt x="273" y="298"/>
                        <a:pt x="271" y="245"/>
                        <a:pt x="271" y="240"/>
                      </a:cubicBezTo>
                      <a:cubicBezTo>
                        <a:pt x="271" y="235"/>
                        <a:pt x="288" y="221"/>
                        <a:pt x="308" y="248"/>
                      </a:cubicBezTo>
                      <a:cubicBezTo>
                        <a:pt x="328" y="275"/>
                        <a:pt x="353" y="288"/>
                        <a:pt x="345" y="254"/>
                      </a:cubicBezTo>
                      <a:cubicBezTo>
                        <a:pt x="337" y="220"/>
                        <a:pt x="273" y="212"/>
                        <a:pt x="273" y="212"/>
                      </a:cubicBezTo>
                      <a:cubicBezTo>
                        <a:pt x="273" y="212"/>
                        <a:pt x="268" y="184"/>
                        <a:pt x="280" y="182"/>
                      </a:cubicBezTo>
                      <a:cubicBezTo>
                        <a:pt x="292" y="180"/>
                        <a:pt x="313" y="167"/>
                        <a:pt x="371" y="184"/>
                      </a:cubicBezTo>
                      <a:cubicBezTo>
                        <a:pt x="429" y="201"/>
                        <a:pt x="400" y="222"/>
                        <a:pt x="396" y="228"/>
                      </a:cubicBezTo>
                      <a:cubicBezTo>
                        <a:pt x="392" y="234"/>
                        <a:pt x="396" y="246"/>
                        <a:pt x="396" y="246"/>
                      </a:cubicBezTo>
                      <a:cubicBezTo>
                        <a:pt x="430" y="254"/>
                        <a:pt x="469" y="238"/>
                        <a:pt x="475" y="229"/>
                      </a:cubicBezTo>
                      <a:cubicBezTo>
                        <a:pt x="481" y="220"/>
                        <a:pt x="499" y="192"/>
                        <a:pt x="440" y="165"/>
                      </a:cubicBezTo>
                      <a:close/>
                      <a:moveTo>
                        <a:pt x="217" y="266"/>
                      </a:moveTo>
                      <a:cubicBezTo>
                        <a:pt x="217" y="266"/>
                        <a:pt x="195" y="270"/>
                        <a:pt x="195" y="212"/>
                      </a:cubicBezTo>
                      <a:cubicBezTo>
                        <a:pt x="195" y="212"/>
                        <a:pt x="233" y="196"/>
                        <a:pt x="245" y="196"/>
                      </a:cubicBezTo>
                      <a:cubicBezTo>
                        <a:pt x="245" y="236"/>
                        <a:pt x="245" y="236"/>
                        <a:pt x="245" y="236"/>
                      </a:cubicBezTo>
                      <a:lnTo>
                        <a:pt x="217" y="266"/>
                      </a:lnTo>
                      <a:close/>
                      <a:moveTo>
                        <a:pt x="247" y="370"/>
                      </a:moveTo>
                      <a:cubicBezTo>
                        <a:pt x="247" y="370"/>
                        <a:pt x="215" y="384"/>
                        <a:pt x="215" y="390"/>
                      </a:cubicBezTo>
                      <a:cubicBezTo>
                        <a:pt x="215" y="396"/>
                        <a:pt x="241" y="394"/>
                        <a:pt x="241" y="394"/>
                      </a:cubicBezTo>
                      <a:cubicBezTo>
                        <a:pt x="241" y="440"/>
                        <a:pt x="241" y="440"/>
                        <a:pt x="241" y="440"/>
                      </a:cubicBezTo>
                      <a:cubicBezTo>
                        <a:pt x="209" y="446"/>
                        <a:pt x="209" y="446"/>
                        <a:pt x="209" y="446"/>
                      </a:cubicBezTo>
                      <a:cubicBezTo>
                        <a:pt x="159" y="378"/>
                        <a:pt x="159" y="378"/>
                        <a:pt x="159" y="378"/>
                      </a:cubicBezTo>
                      <a:cubicBezTo>
                        <a:pt x="159" y="378"/>
                        <a:pt x="221" y="368"/>
                        <a:pt x="247" y="338"/>
                      </a:cubicBezTo>
                      <a:lnTo>
                        <a:pt x="247" y="370"/>
                      </a:lnTo>
                      <a:close/>
                      <a:moveTo>
                        <a:pt x="343" y="340"/>
                      </a:moveTo>
                      <a:cubicBezTo>
                        <a:pt x="355" y="370"/>
                        <a:pt x="315" y="418"/>
                        <a:pt x="315" y="418"/>
                      </a:cubicBezTo>
                      <a:cubicBezTo>
                        <a:pt x="277" y="428"/>
                        <a:pt x="277" y="428"/>
                        <a:pt x="277" y="428"/>
                      </a:cubicBezTo>
                      <a:cubicBezTo>
                        <a:pt x="279" y="396"/>
                        <a:pt x="279" y="396"/>
                        <a:pt x="279" y="396"/>
                      </a:cubicBezTo>
                      <a:cubicBezTo>
                        <a:pt x="279" y="396"/>
                        <a:pt x="305" y="396"/>
                        <a:pt x="305" y="378"/>
                      </a:cubicBezTo>
                      <a:cubicBezTo>
                        <a:pt x="305" y="360"/>
                        <a:pt x="277" y="366"/>
                        <a:pt x="277" y="366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331" y="310"/>
                        <a:pt x="343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" name="Freeform 70"/>
                <p:cNvSpPr>
                  <a:spLocks/>
                </p:cNvSpPr>
                <p:nvPr/>
              </p:nvSpPr>
              <p:spPr bwMode="auto">
                <a:xfrm>
                  <a:off x="6367463" y="1965326"/>
                  <a:ext cx="642938" cy="658813"/>
                </a:xfrm>
                <a:custGeom>
                  <a:avLst/>
                  <a:gdLst>
                    <a:gd name="T0" fmla="*/ 29 w 419"/>
                    <a:gd name="T1" fmla="*/ 28 h 427"/>
                    <a:gd name="T2" fmla="*/ 65 w 419"/>
                    <a:gd name="T3" fmla="*/ 34 h 427"/>
                    <a:gd name="T4" fmla="*/ 223 w 419"/>
                    <a:gd name="T5" fmla="*/ 2 h 427"/>
                    <a:gd name="T6" fmla="*/ 309 w 419"/>
                    <a:gd name="T7" fmla="*/ 4 h 427"/>
                    <a:gd name="T8" fmla="*/ 349 w 419"/>
                    <a:gd name="T9" fmla="*/ 42 h 427"/>
                    <a:gd name="T10" fmla="*/ 273 w 419"/>
                    <a:gd name="T11" fmla="*/ 108 h 427"/>
                    <a:gd name="T12" fmla="*/ 287 w 419"/>
                    <a:gd name="T13" fmla="*/ 152 h 427"/>
                    <a:gd name="T14" fmla="*/ 369 w 419"/>
                    <a:gd name="T15" fmla="*/ 148 h 427"/>
                    <a:gd name="T16" fmla="*/ 391 w 419"/>
                    <a:gd name="T17" fmla="*/ 208 h 427"/>
                    <a:gd name="T18" fmla="*/ 350 w 419"/>
                    <a:gd name="T19" fmla="*/ 197 h 427"/>
                    <a:gd name="T20" fmla="*/ 302 w 419"/>
                    <a:gd name="T21" fmla="*/ 205 h 427"/>
                    <a:gd name="T22" fmla="*/ 273 w 419"/>
                    <a:gd name="T23" fmla="*/ 349 h 427"/>
                    <a:gd name="T24" fmla="*/ 190 w 419"/>
                    <a:gd name="T25" fmla="*/ 355 h 427"/>
                    <a:gd name="T26" fmla="*/ 164 w 419"/>
                    <a:gd name="T27" fmla="*/ 253 h 427"/>
                    <a:gd name="T28" fmla="*/ 217 w 419"/>
                    <a:gd name="T29" fmla="*/ 312 h 427"/>
                    <a:gd name="T30" fmla="*/ 262 w 419"/>
                    <a:gd name="T31" fmla="*/ 203 h 427"/>
                    <a:gd name="T32" fmla="*/ 124 w 419"/>
                    <a:gd name="T33" fmla="*/ 240 h 427"/>
                    <a:gd name="T34" fmla="*/ 81 w 419"/>
                    <a:gd name="T35" fmla="*/ 189 h 427"/>
                    <a:gd name="T36" fmla="*/ 105 w 419"/>
                    <a:gd name="T37" fmla="*/ 176 h 427"/>
                    <a:gd name="T38" fmla="*/ 216 w 419"/>
                    <a:gd name="T39" fmla="*/ 164 h 427"/>
                    <a:gd name="T40" fmla="*/ 225 w 419"/>
                    <a:gd name="T41" fmla="*/ 132 h 427"/>
                    <a:gd name="T42" fmla="*/ 232 w 419"/>
                    <a:gd name="T43" fmla="*/ 95 h 427"/>
                    <a:gd name="T44" fmla="*/ 270 w 419"/>
                    <a:gd name="T45" fmla="*/ 48 h 427"/>
                    <a:gd name="T46" fmla="*/ 205 w 419"/>
                    <a:gd name="T47" fmla="*/ 48 h 427"/>
                    <a:gd name="T48" fmla="*/ 88 w 419"/>
                    <a:gd name="T49" fmla="*/ 88 h 427"/>
                    <a:gd name="T50" fmla="*/ 50 w 419"/>
                    <a:gd name="T51" fmla="*/ 88 h 427"/>
                    <a:gd name="T52" fmla="*/ 29 w 419"/>
                    <a:gd name="T53" fmla="*/ 2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19" h="427">
                      <a:moveTo>
                        <a:pt x="29" y="28"/>
                      </a:moveTo>
                      <a:cubicBezTo>
                        <a:pt x="29" y="28"/>
                        <a:pt x="35" y="42"/>
                        <a:pt x="65" y="34"/>
                      </a:cubicBezTo>
                      <a:cubicBezTo>
                        <a:pt x="95" y="26"/>
                        <a:pt x="197" y="4"/>
                        <a:pt x="223" y="2"/>
                      </a:cubicBezTo>
                      <a:cubicBezTo>
                        <a:pt x="249" y="0"/>
                        <a:pt x="295" y="6"/>
                        <a:pt x="309" y="4"/>
                      </a:cubicBezTo>
                      <a:cubicBezTo>
                        <a:pt x="323" y="2"/>
                        <a:pt x="349" y="26"/>
                        <a:pt x="349" y="42"/>
                      </a:cubicBezTo>
                      <a:cubicBezTo>
                        <a:pt x="349" y="58"/>
                        <a:pt x="273" y="108"/>
                        <a:pt x="273" y="108"/>
                      </a:cubicBezTo>
                      <a:cubicBezTo>
                        <a:pt x="273" y="108"/>
                        <a:pt x="259" y="122"/>
                        <a:pt x="287" y="152"/>
                      </a:cubicBezTo>
                      <a:cubicBezTo>
                        <a:pt x="369" y="148"/>
                        <a:pt x="369" y="148"/>
                        <a:pt x="369" y="148"/>
                      </a:cubicBezTo>
                      <a:cubicBezTo>
                        <a:pt x="369" y="148"/>
                        <a:pt x="419" y="176"/>
                        <a:pt x="391" y="208"/>
                      </a:cubicBezTo>
                      <a:cubicBezTo>
                        <a:pt x="391" y="208"/>
                        <a:pt x="364" y="197"/>
                        <a:pt x="350" y="197"/>
                      </a:cubicBezTo>
                      <a:cubicBezTo>
                        <a:pt x="337" y="197"/>
                        <a:pt x="302" y="205"/>
                        <a:pt x="302" y="205"/>
                      </a:cubicBezTo>
                      <a:cubicBezTo>
                        <a:pt x="302" y="205"/>
                        <a:pt x="294" y="304"/>
                        <a:pt x="273" y="349"/>
                      </a:cubicBezTo>
                      <a:cubicBezTo>
                        <a:pt x="252" y="395"/>
                        <a:pt x="278" y="427"/>
                        <a:pt x="190" y="355"/>
                      </a:cubicBezTo>
                      <a:cubicBezTo>
                        <a:pt x="190" y="355"/>
                        <a:pt x="161" y="309"/>
                        <a:pt x="164" y="253"/>
                      </a:cubicBezTo>
                      <a:cubicBezTo>
                        <a:pt x="164" y="253"/>
                        <a:pt x="174" y="315"/>
                        <a:pt x="217" y="312"/>
                      </a:cubicBezTo>
                      <a:cubicBezTo>
                        <a:pt x="260" y="309"/>
                        <a:pt x="262" y="203"/>
                        <a:pt x="262" y="203"/>
                      </a:cubicBezTo>
                      <a:cubicBezTo>
                        <a:pt x="262" y="203"/>
                        <a:pt x="137" y="227"/>
                        <a:pt x="124" y="240"/>
                      </a:cubicBezTo>
                      <a:cubicBezTo>
                        <a:pt x="124" y="240"/>
                        <a:pt x="92" y="245"/>
                        <a:pt x="81" y="189"/>
                      </a:cubicBezTo>
                      <a:cubicBezTo>
                        <a:pt x="81" y="189"/>
                        <a:pt x="100" y="147"/>
                        <a:pt x="105" y="176"/>
                      </a:cubicBezTo>
                      <a:cubicBezTo>
                        <a:pt x="105" y="176"/>
                        <a:pt x="106" y="196"/>
                        <a:pt x="216" y="164"/>
                      </a:cubicBezTo>
                      <a:cubicBezTo>
                        <a:pt x="216" y="164"/>
                        <a:pt x="269" y="167"/>
                        <a:pt x="225" y="132"/>
                      </a:cubicBezTo>
                      <a:cubicBezTo>
                        <a:pt x="200" y="111"/>
                        <a:pt x="230" y="100"/>
                        <a:pt x="232" y="95"/>
                      </a:cubicBezTo>
                      <a:cubicBezTo>
                        <a:pt x="233" y="89"/>
                        <a:pt x="272" y="55"/>
                        <a:pt x="270" y="48"/>
                      </a:cubicBezTo>
                      <a:cubicBezTo>
                        <a:pt x="269" y="41"/>
                        <a:pt x="225" y="41"/>
                        <a:pt x="205" y="48"/>
                      </a:cubicBezTo>
                      <a:cubicBezTo>
                        <a:pt x="185" y="55"/>
                        <a:pt x="93" y="79"/>
                        <a:pt x="88" y="88"/>
                      </a:cubicBezTo>
                      <a:cubicBezTo>
                        <a:pt x="82" y="97"/>
                        <a:pt x="66" y="96"/>
                        <a:pt x="50" y="88"/>
                      </a:cubicBezTo>
                      <a:cubicBezTo>
                        <a:pt x="34" y="80"/>
                        <a:pt x="0" y="60"/>
                        <a:pt x="2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" name="Freeform 71"/>
                <p:cNvSpPr>
                  <a:spLocks/>
                </p:cNvSpPr>
                <p:nvPr/>
              </p:nvSpPr>
              <p:spPr bwMode="auto">
                <a:xfrm>
                  <a:off x="7200901" y="1852613"/>
                  <a:ext cx="342900" cy="198438"/>
                </a:xfrm>
                <a:custGeom>
                  <a:avLst/>
                  <a:gdLst>
                    <a:gd name="T0" fmla="*/ 177 w 223"/>
                    <a:gd name="T1" fmla="*/ 42 h 128"/>
                    <a:gd name="T2" fmla="*/ 208 w 223"/>
                    <a:gd name="T3" fmla="*/ 42 h 128"/>
                    <a:gd name="T4" fmla="*/ 171 w 223"/>
                    <a:gd name="T5" fmla="*/ 112 h 128"/>
                    <a:gd name="T6" fmla="*/ 41 w 223"/>
                    <a:gd name="T7" fmla="*/ 128 h 128"/>
                    <a:gd name="T8" fmla="*/ 0 w 223"/>
                    <a:gd name="T9" fmla="*/ 104 h 128"/>
                    <a:gd name="T10" fmla="*/ 177 w 223"/>
                    <a:gd name="T11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128">
                      <a:moveTo>
                        <a:pt x="177" y="42"/>
                      </a:moveTo>
                      <a:cubicBezTo>
                        <a:pt x="177" y="42"/>
                        <a:pt x="193" y="0"/>
                        <a:pt x="208" y="42"/>
                      </a:cubicBezTo>
                      <a:cubicBezTo>
                        <a:pt x="223" y="84"/>
                        <a:pt x="195" y="105"/>
                        <a:pt x="171" y="112"/>
                      </a:cubicBezTo>
                      <a:cubicBezTo>
                        <a:pt x="146" y="118"/>
                        <a:pt x="69" y="128"/>
                        <a:pt x="41" y="128"/>
                      </a:cubicBezTo>
                      <a:cubicBezTo>
                        <a:pt x="13" y="127"/>
                        <a:pt x="4" y="113"/>
                        <a:pt x="0" y="104"/>
                      </a:cubicBezTo>
                      <a:cubicBezTo>
                        <a:pt x="0" y="104"/>
                        <a:pt x="141" y="89"/>
                        <a:pt x="177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Freeform 72"/>
                <p:cNvSpPr>
                  <a:spLocks/>
                </p:cNvSpPr>
                <p:nvPr/>
              </p:nvSpPr>
              <p:spPr bwMode="auto">
                <a:xfrm>
                  <a:off x="7116763" y="1866901"/>
                  <a:ext cx="854075" cy="833438"/>
                </a:xfrm>
                <a:custGeom>
                  <a:avLst/>
                  <a:gdLst>
                    <a:gd name="T0" fmla="*/ 0 w 556"/>
                    <a:gd name="T1" fmla="*/ 224 h 541"/>
                    <a:gd name="T2" fmla="*/ 52 w 556"/>
                    <a:gd name="T3" fmla="*/ 231 h 541"/>
                    <a:gd name="T4" fmla="*/ 124 w 556"/>
                    <a:gd name="T5" fmla="*/ 208 h 541"/>
                    <a:gd name="T6" fmla="*/ 196 w 556"/>
                    <a:gd name="T7" fmla="*/ 181 h 541"/>
                    <a:gd name="T8" fmla="*/ 214 w 556"/>
                    <a:gd name="T9" fmla="*/ 132 h 541"/>
                    <a:gd name="T10" fmla="*/ 248 w 556"/>
                    <a:gd name="T11" fmla="*/ 152 h 541"/>
                    <a:gd name="T12" fmla="*/ 322 w 556"/>
                    <a:gd name="T13" fmla="*/ 206 h 541"/>
                    <a:gd name="T14" fmla="*/ 368 w 556"/>
                    <a:gd name="T15" fmla="*/ 235 h 541"/>
                    <a:gd name="T16" fmla="*/ 382 w 556"/>
                    <a:gd name="T17" fmla="*/ 241 h 541"/>
                    <a:gd name="T18" fmla="*/ 380 w 556"/>
                    <a:gd name="T19" fmla="*/ 179 h 541"/>
                    <a:gd name="T20" fmla="*/ 311 w 556"/>
                    <a:gd name="T21" fmla="*/ 124 h 541"/>
                    <a:gd name="T22" fmla="*/ 334 w 556"/>
                    <a:gd name="T23" fmla="*/ 110 h 541"/>
                    <a:gd name="T24" fmla="*/ 387 w 556"/>
                    <a:gd name="T25" fmla="*/ 136 h 541"/>
                    <a:gd name="T26" fmla="*/ 386 w 556"/>
                    <a:gd name="T27" fmla="*/ 46 h 541"/>
                    <a:gd name="T28" fmla="*/ 374 w 556"/>
                    <a:gd name="T29" fmla="*/ 0 h 541"/>
                    <a:gd name="T30" fmla="*/ 425 w 556"/>
                    <a:gd name="T31" fmla="*/ 37 h 541"/>
                    <a:gd name="T32" fmla="*/ 427 w 556"/>
                    <a:gd name="T33" fmla="*/ 109 h 541"/>
                    <a:gd name="T34" fmla="*/ 417 w 556"/>
                    <a:gd name="T35" fmla="*/ 241 h 541"/>
                    <a:gd name="T36" fmla="*/ 498 w 556"/>
                    <a:gd name="T37" fmla="*/ 231 h 541"/>
                    <a:gd name="T38" fmla="*/ 534 w 556"/>
                    <a:gd name="T39" fmla="*/ 275 h 541"/>
                    <a:gd name="T40" fmla="*/ 470 w 556"/>
                    <a:gd name="T41" fmla="*/ 285 h 541"/>
                    <a:gd name="T42" fmla="*/ 421 w 556"/>
                    <a:gd name="T43" fmla="*/ 305 h 541"/>
                    <a:gd name="T44" fmla="*/ 417 w 556"/>
                    <a:gd name="T45" fmla="*/ 536 h 541"/>
                    <a:gd name="T46" fmla="*/ 373 w 556"/>
                    <a:gd name="T47" fmla="*/ 503 h 541"/>
                    <a:gd name="T48" fmla="*/ 376 w 556"/>
                    <a:gd name="T49" fmla="*/ 320 h 541"/>
                    <a:gd name="T50" fmla="*/ 344 w 556"/>
                    <a:gd name="T51" fmla="*/ 332 h 541"/>
                    <a:gd name="T52" fmla="*/ 288 w 556"/>
                    <a:gd name="T53" fmla="*/ 331 h 541"/>
                    <a:gd name="T54" fmla="*/ 289 w 556"/>
                    <a:gd name="T55" fmla="*/ 285 h 541"/>
                    <a:gd name="T56" fmla="*/ 334 w 556"/>
                    <a:gd name="T57" fmla="*/ 273 h 541"/>
                    <a:gd name="T58" fmla="*/ 324 w 556"/>
                    <a:gd name="T59" fmla="*/ 243 h 541"/>
                    <a:gd name="T60" fmla="*/ 273 w 556"/>
                    <a:gd name="T61" fmla="*/ 207 h 541"/>
                    <a:gd name="T62" fmla="*/ 236 w 556"/>
                    <a:gd name="T63" fmla="*/ 229 h 541"/>
                    <a:gd name="T64" fmla="*/ 252 w 556"/>
                    <a:gd name="T65" fmla="*/ 232 h 541"/>
                    <a:gd name="T66" fmla="*/ 277 w 556"/>
                    <a:gd name="T67" fmla="*/ 237 h 541"/>
                    <a:gd name="T68" fmla="*/ 229 w 556"/>
                    <a:gd name="T69" fmla="*/ 300 h 541"/>
                    <a:gd name="T70" fmla="*/ 218 w 556"/>
                    <a:gd name="T71" fmla="*/ 392 h 541"/>
                    <a:gd name="T72" fmla="*/ 173 w 556"/>
                    <a:gd name="T73" fmla="*/ 405 h 541"/>
                    <a:gd name="T74" fmla="*/ 172 w 556"/>
                    <a:gd name="T75" fmla="*/ 357 h 541"/>
                    <a:gd name="T76" fmla="*/ 149 w 556"/>
                    <a:gd name="T77" fmla="*/ 349 h 541"/>
                    <a:gd name="T78" fmla="*/ 60 w 556"/>
                    <a:gd name="T79" fmla="*/ 375 h 541"/>
                    <a:gd name="T80" fmla="*/ 61 w 556"/>
                    <a:gd name="T81" fmla="*/ 331 h 541"/>
                    <a:gd name="T82" fmla="*/ 132 w 556"/>
                    <a:gd name="T83" fmla="*/ 256 h 541"/>
                    <a:gd name="T84" fmla="*/ 164 w 556"/>
                    <a:gd name="T85" fmla="*/ 256 h 541"/>
                    <a:gd name="T86" fmla="*/ 158 w 556"/>
                    <a:gd name="T87" fmla="*/ 285 h 541"/>
                    <a:gd name="T88" fmla="*/ 140 w 556"/>
                    <a:gd name="T89" fmla="*/ 297 h 541"/>
                    <a:gd name="T90" fmla="*/ 149 w 556"/>
                    <a:gd name="T91" fmla="*/ 303 h 541"/>
                    <a:gd name="T92" fmla="*/ 186 w 556"/>
                    <a:gd name="T93" fmla="*/ 271 h 541"/>
                    <a:gd name="T94" fmla="*/ 190 w 556"/>
                    <a:gd name="T95" fmla="*/ 243 h 541"/>
                    <a:gd name="T96" fmla="*/ 171 w 556"/>
                    <a:gd name="T97" fmla="*/ 223 h 541"/>
                    <a:gd name="T98" fmla="*/ 74 w 556"/>
                    <a:gd name="T99" fmla="*/ 250 h 541"/>
                    <a:gd name="T100" fmla="*/ 40 w 556"/>
                    <a:gd name="T101" fmla="*/ 271 h 541"/>
                    <a:gd name="T102" fmla="*/ 12 w 556"/>
                    <a:gd name="T103" fmla="*/ 265 h 541"/>
                    <a:gd name="T104" fmla="*/ 0 w 556"/>
                    <a:gd name="T105" fmla="*/ 224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6" h="541">
                      <a:moveTo>
                        <a:pt x="0" y="224"/>
                      </a:moveTo>
                      <a:cubicBezTo>
                        <a:pt x="0" y="224"/>
                        <a:pt x="31" y="236"/>
                        <a:pt x="52" y="231"/>
                      </a:cubicBezTo>
                      <a:cubicBezTo>
                        <a:pt x="72" y="225"/>
                        <a:pt x="106" y="212"/>
                        <a:pt x="124" y="208"/>
                      </a:cubicBezTo>
                      <a:cubicBezTo>
                        <a:pt x="142" y="204"/>
                        <a:pt x="182" y="202"/>
                        <a:pt x="196" y="181"/>
                      </a:cubicBezTo>
                      <a:cubicBezTo>
                        <a:pt x="211" y="159"/>
                        <a:pt x="214" y="132"/>
                        <a:pt x="214" y="132"/>
                      </a:cubicBezTo>
                      <a:cubicBezTo>
                        <a:pt x="214" y="132"/>
                        <a:pt x="234" y="133"/>
                        <a:pt x="248" y="152"/>
                      </a:cubicBezTo>
                      <a:cubicBezTo>
                        <a:pt x="262" y="171"/>
                        <a:pt x="315" y="205"/>
                        <a:pt x="322" y="206"/>
                      </a:cubicBezTo>
                      <a:cubicBezTo>
                        <a:pt x="330" y="207"/>
                        <a:pt x="364" y="227"/>
                        <a:pt x="368" y="235"/>
                      </a:cubicBezTo>
                      <a:cubicBezTo>
                        <a:pt x="372" y="244"/>
                        <a:pt x="382" y="241"/>
                        <a:pt x="382" y="241"/>
                      </a:cubicBezTo>
                      <a:cubicBezTo>
                        <a:pt x="380" y="179"/>
                        <a:pt x="380" y="179"/>
                        <a:pt x="380" y="179"/>
                      </a:cubicBezTo>
                      <a:cubicBezTo>
                        <a:pt x="380" y="179"/>
                        <a:pt x="316" y="137"/>
                        <a:pt x="311" y="124"/>
                      </a:cubicBezTo>
                      <a:cubicBezTo>
                        <a:pt x="306" y="111"/>
                        <a:pt x="318" y="105"/>
                        <a:pt x="334" y="110"/>
                      </a:cubicBezTo>
                      <a:cubicBezTo>
                        <a:pt x="349" y="115"/>
                        <a:pt x="380" y="138"/>
                        <a:pt x="387" y="136"/>
                      </a:cubicBezTo>
                      <a:cubicBezTo>
                        <a:pt x="394" y="134"/>
                        <a:pt x="391" y="61"/>
                        <a:pt x="386" y="46"/>
                      </a:cubicBezTo>
                      <a:cubicBezTo>
                        <a:pt x="382" y="31"/>
                        <a:pt x="374" y="0"/>
                        <a:pt x="374" y="0"/>
                      </a:cubicBezTo>
                      <a:cubicBezTo>
                        <a:pt x="374" y="0"/>
                        <a:pt x="411" y="15"/>
                        <a:pt x="425" y="37"/>
                      </a:cubicBezTo>
                      <a:cubicBezTo>
                        <a:pt x="439" y="59"/>
                        <a:pt x="430" y="99"/>
                        <a:pt x="427" y="109"/>
                      </a:cubicBezTo>
                      <a:cubicBezTo>
                        <a:pt x="424" y="118"/>
                        <a:pt x="414" y="221"/>
                        <a:pt x="417" y="241"/>
                      </a:cubicBezTo>
                      <a:cubicBezTo>
                        <a:pt x="417" y="241"/>
                        <a:pt x="474" y="227"/>
                        <a:pt x="498" y="231"/>
                      </a:cubicBezTo>
                      <a:cubicBezTo>
                        <a:pt x="523" y="234"/>
                        <a:pt x="556" y="267"/>
                        <a:pt x="534" y="275"/>
                      </a:cubicBezTo>
                      <a:cubicBezTo>
                        <a:pt x="512" y="284"/>
                        <a:pt x="484" y="283"/>
                        <a:pt x="470" y="285"/>
                      </a:cubicBezTo>
                      <a:cubicBezTo>
                        <a:pt x="452" y="288"/>
                        <a:pt x="434" y="285"/>
                        <a:pt x="421" y="305"/>
                      </a:cubicBezTo>
                      <a:cubicBezTo>
                        <a:pt x="417" y="536"/>
                        <a:pt x="417" y="536"/>
                        <a:pt x="417" y="536"/>
                      </a:cubicBezTo>
                      <a:cubicBezTo>
                        <a:pt x="417" y="536"/>
                        <a:pt x="386" y="541"/>
                        <a:pt x="373" y="503"/>
                      </a:cubicBezTo>
                      <a:cubicBezTo>
                        <a:pt x="376" y="320"/>
                        <a:pt x="376" y="320"/>
                        <a:pt x="376" y="320"/>
                      </a:cubicBezTo>
                      <a:cubicBezTo>
                        <a:pt x="376" y="320"/>
                        <a:pt x="350" y="323"/>
                        <a:pt x="344" y="332"/>
                      </a:cubicBezTo>
                      <a:cubicBezTo>
                        <a:pt x="337" y="341"/>
                        <a:pt x="301" y="344"/>
                        <a:pt x="288" y="331"/>
                      </a:cubicBezTo>
                      <a:cubicBezTo>
                        <a:pt x="274" y="317"/>
                        <a:pt x="238" y="277"/>
                        <a:pt x="289" y="285"/>
                      </a:cubicBezTo>
                      <a:cubicBezTo>
                        <a:pt x="289" y="285"/>
                        <a:pt x="317" y="287"/>
                        <a:pt x="334" y="273"/>
                      </a:cubicBezTo>
                      <a:cubicBezTo>
                        <a:pt x="352" y="260"/>
                        <a:pt x="340" y="251"/>
                        <a:pt x="324" y="243"/>
                      </a:cubicBezTo>
                      <a:cubicBezTo>
                        <a:pt x="308" y="235"/>
                        <a:pt x="280" y="209"/>
                        <a:pt x="273" y="207"/>
                      </a:cubicBezTo>
                      <a:cubicBezTo>
                        <a:pt x="266" y="204"/>
                        <a:pt x="244" y="188"/>
                        <a:pt x="236" y="229"/>
                      </a:cubicBezTo>
                      <a:cubicBezTo>
                        <a:pt x="236" y="229"/>
                        <a:pt x="242" y="240"/>
                        <a:pt x="252" y="232"/>
                      </a:cubicBezTo>
                      <a:cubicBezTo>
                        <a:pt x="252" y="232"/>
                        <a:pt x="277" y="213"/>
                        <a:pt x="277" y="237"/>
                      </a:cubicBezTo>
                      <a:cubicBezTo>
                        <a:pt x="277" y="261"/>
                        <a:pt x="233" y="299"/>
                        <a:pt x="229" y="300"/>
                      </a:cubicBezTo>
                      <a:cubicBezTo>
                        <a:pt x="225" y="301"/>
                        <a:pt x="218" y="392"/>
                        <a:pt x="218" y="392"/>
                      </a:cubicBezTo>
                      <a:cubicBezTo>
                        <a:pt x="218" y="392"/>
                        <a:pt x="210" y="479"/>
                        <a:pt x="173" y="405"/>
                      </a:cubicBezTo>
                      <a:cubicBezTo>
                        <a:pt x="172" y="357"/>
                        <a:pt x="172" y="357"/>
                        <a:pt x="172" y="357"/>
                      </a:cubicBezTo>
                      <a:cubicBezTo>
                        <a:pt x="172" y="357"/>
                        <a:pt x="178" y="329"/>
                        <a:pt x="149" y="349"/>
                      </a:cubicBezTo>
                      <a:cubicBezTo>
                        <a:pt x="120" y="369"/>
                        <a:pt x="88" y="400"/>
                        <a:pt x="60" y="375"/>
                      </a:cubicBezTo>
                      <a:cubicBezTo>
                        <a:pt x="32" y="349"/>
                        <a:pt x="54" y="339"/>
                        <a:pt x="61" y="331"/>
                      </a:cubicBezTo>
                      <a:cubicBezTo>
                        <a:pt x="68" y="323"/>
                        <a:pt x="132" y="256"/>
                        <a:pt x="132" y="256"/>
                      </a:cubicBezTo>
                      <a:cubicBezTo>
                        <a:pt x="132" y="256"/>
                        <a:pt x="148" y="243"/>
                        <a:pt x="164" y="256"/>
                      </a:cubicBezTo>
                      <a:cubicBezTo>
                        <a:pt x="180" y="269"/>
                        <a:pt x="162" y="285"/>
                        <a:pt x="158" y="285"/>
                      </a:cubicBezTo>
                      <a:cubicBezTo>
                        <a:pt x="154" y="285"/>
                        <a:pt x="140" y="297"/>
                        <a:pt x="140" y="297"/>
                      </a:cubicBezTo>
                      <a:cubicBezTo>
                        <a:pt x="140" y="297"/>
                        <a:pt x="127" y="315"/>
                        <a:pt x="149" y="303"/>
                      </a:cubicBezTo>
                      <a:cubicBezTo>
                        <a:pt x="171" y="290"/>
                        <a:pt x="186" y="271"/>
                        <a:pt x="186" y="271"/>
                      </a:cubicBezTo>
                      <a:cubicBezTo>
                        <a:pt x="186" y="271"/>
                        <a:pt x="191" y="251"/>
                        <a:pt x="190" y="243"/>
                      </a:cubicBezTo>
                      <a:cubicBezTo>
                        <a:pt x="190" y="236"/>
                        <a:pt x="194" y="215"/>
                        <a:pt x="171" y="223"/>
                      </a:cubicBezTo>
                      <a:cubicBezTo>
                        <a:pt x="148" y="232"/>
                        <a:pt x="102" y="230"/>
                        <a:pt x="74" y="250"/>
                      </a:cubicBezTo>
                      <a:cubicBezTo>
                        <a:pt x="46" y="270"/>
                        <a:pt x="44" y="267"/>
                        <a:pt x="40" y="271"/>
                      </a:cubicBezTo>
                      <a:cubicBezTo>
                        <a:pt x="37" y="276"/>
                        <a:pt x="19" y="277"/>
                        <a:pt x="12" y="265"/>
                      </a:cubicBezTo>
                      <a:cubicBezTo>
                        <a:pt x="4" y="253"/>
                        <a:pt x="0" y="224"/>
                        <a:pt x="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9" name="Freeform 73"/>
                <p:cNvSpPr>
                  <a:spLocks/>
                </p:cNvSpPr>
                <p:nvPr/>
              </p:nvSpPr>
              <p:spPr bwMode="auto">
                <a:xfrm>
                  <a:off x="8037513" y="1895476"/>
                  <a:ext cx="500063" cy="747713"/>
                </a:xfrm>
                <a:custGeom>
                  <a:avLst/>
                  <a:gdLst>
                    <a:gd name="T0" fmla="*/ 0 w 326"/>
                    <a:gd name="T1" fmla="*/ 144 h 486"/>
                    <a:gd name="T2" fmla="*/ 90 w 326"/>
                    <a:gd name="T3" fmla="*/ 142 h 486"/>
                    <a:gd name="T4" fmla="*/ 160 w 326"/>
                    <a:gd name="T5" fmla="*/ 122 h 486"/>
                    <a:gd name="T6" fmla="*/ 214 w 326"/>
                    <a:gd name="T7" fmla="*/ 80 h 486"/>
                    <a:gd name="T8" fmla="*/ 288 w 326"/>
                    <a:gd name="T9" fmla="*/ 0 h 486"/>
                    <a:gd name="T10" fmla="*/ 294 w 326"/>
                    <a:gd name="T11" fmla="*/ 30 h 486"/>
                    <a:gd name="T12" fmla="*/ 258 w 326"/>
                    <a:gd name="T13" fmla="*/ 84 h 486"/>
                    <a:gd name="T14" fmla="*/ 282 w 326"/>
                    <a:gd name="T15" fmla="*/ 92 h 486"/>
                    <a:gd name="T16" fmla="*/ 236 w 326"/>
                    <a:gd name="T17" fmla="*/ 130 h 486"/>
                    <a:gd name="T18" fmla="*/ 224 w 326"/>
                    <a:gd name="T19" fmla="*/ 178 h 486"/>
                    <a:gd name="T20" fmla="*/ 258 w 326"/>
                    <a:gd name="T21" fmla="*/ 188 h 486"/>
                    <a:gd name="T22" fmla="*/ 264 w 326"/>
                    <a:gd name="T23" fmla="*/ 218 h 486"/>
                    <a:gd name="T24" fmla="*/ 212 w 326"/>
                    <a:gd name="T25" fmla="*/ 270 h 486"/>
                    <a:gd name="T26" fmla="*/ 202 w 326"/>
                    <a:gd name="T27" fmla="*/ 468 h 486"/>
                    <a:gd name="T28" fmla="*/ 162 w 326"/>
                    <a:gd name="T29" fmla="*/ 470 h 486"/>
                    <a:gd name="T30" fmla="*/ 108 w 326"/>
                    <a:gd name="T31" fmla="*/ 386 h 486"/>
                    <a:gd name="T32" fmla="*/ 72 w 326"/>
                    <a:gd name="T33" fmla="*/ 326 h 486"/>
                    <a:gd name="T34" fmla="*/ 177 w 326"/>
                    <a:gd name="T35" fmla="*/ 219 h 486"/>
                    <a:gd name="T36" fmla="*/ 194 w 326"/>
                    <a:gd name="T37" fmla="*/ 145 h 486"/>
                    <a:gd name="T38" fmla="*/ 118 w 326"/>
                    <a:gd name="T39" fmla="*/ 159 h 486"/>
                    <a:gd name="T40" fmla="*/ 0 w 326"/>
                    <a:gd name="T41" fmla="*/ 14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6" h="486">
                      <a:moveTo>
                        <a:pt x="0" y="144"/>
                      </a:moveTo>
                      <a:cubicBezTo>
                        <a:pt x="0" y="144"/>
                        <a:pt x="60" y="152"/>
                        <a:pt x="90" y="142"/>
                      </a:cubicBezTo>
                      <a:cubicBezTo>
                        <a:pt x="120" y="132"/>
                        <a:pt x="136" y="124"/>
                        <a:pt x="160" y="122"/>
                      </a:cubicBezTo>
                      <a:cubicBezTo>
                        <a:pt x="184" y="120"/>
                        <a:pt x="196" y="114"/>
                        <a:pt x="214" y="80"/>
                      </a:cubicBezTo>
                      <a:cubicBezTo>
                        <a:pt x="232" y="46"/>
                        <a:pt x="250" y="0"/>
                        <a:pt x="288" y="0"/>
                      </a:cubicBezTo>
                      <a:cubicBezTo>
                        <a:pt x="326" y="0"/>
                        <a:pt x="314" y="26"/>
                        <a:pt x="294" y="30"/>
                      </a:cubicBezTo>
                      <a:cubicBezTo>
                        <a:pt x="274" y="34"/>
                        <a:pt x="256" y="68"/>
                        <a:pt x="258" y="84"/>
                      </a:cubicBezTo>
                      <a:cubicBezTo>
                        <a:pt x="260" y="100"/>
                        <a:pt x="288" y="86"/>
                        <a:pt x="282" y="92"/>
                      </a:cubicBezTo>
                      <a:cubicBezTo>
                        <a:pt x="276" y="98"/>
                        <a:pt x="252" y="118"/>
                        <a:pt x="236" y="130"/>
                      </a:cubicBezTo>
                      <a:cubicBezTo>
                        <a:pt x="220" y="142"/>
                        <a:pt x="224" y="178"/>
                        <a:pt x="224" y="178"/>
                      </a:cubicBezTo>
                      <a:cubicBezTo>
                        <a:pt x="224" y="178"/>
                        <a:pt x="256" y="174"/>
                        <a:pt x="258" y="188"/>
                      </a:cubicBezTo>
                      <a:cubicBezTo>
                        <a:pt x="260" y="202"/>
                        <a:pt x="264" y="218"/>
                        <a:pt x="264" y="218"/>
                      </a:cubicBezTo>
                      <a:cubicBezTo>
                        <a:pt x="264" y="218"/>
                        <a:pt x="218" y="246"/>
                        <a:pt x="212" y="270"/>
                      </a:cubicBezTo>
                      <a:cubicBezTo>
                        <a:pt x="206" y="294"/>
                        <a:pt x="202" y="468"/>
                        <a:pt x="202" y="468"/>
                      </a:cubicBezTo>
                      <a:cubicBezTo>
                        <a:pt x="202" y="468"/>
                        <a:pt x="184" y="486"/>
                        <a:pt x="162" y="470"/>
                      </a:cubicBezTo>
                      <a:cubicBezTo>
                        <a:pt x="140" y="454"/>
                        <a:pt x="108" y="386"/>
                        <a:pt x="108" y="386"/>
                      </a:cubicBezTo>
                      <a:cubicBezTo>
                        <a:pt x="108" y="386"/>
                        <a:pt x="36" y="377"/>
                        <a:pt x="72" y="326"/>
                      </a:cubicBezTo>
                      <a:cubicBezTo>
                        <a:pt x="72" y="326"/>
                        <a:pt x="170" y="227"/>
                        <a:pt x="177" y="219"/>
                      </a:cubicBezTo>
                      <a:cubicBezTo>
                        <a:pt x="183" y="211"/>
                        <a:pt x="194" y="151"/>
                        <a:pt x="194" y="145"/>
                      </a:cubicBezTo>
                      <a:cubicBezTo>
                        <a:pt x="194" y="145"/>
                        <a:pt x="151" y="139"/>
                        <a:pt x="118" y="159"/>
                      </a:cubicBezTo>
                      <a:cubicBezTo>
                        <a:pt x="85" y="179"/>
                        <a:pt x="35" y="177"/>
                        <a:pt x="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" name="Freeform 74"/>
                <p:cNvSpPr>
                  <a:spLocks/>
                </p:cNvSpPr>
                <p:nvPr/>
              </p:nvSpPr>
              <p:spPr bwMode="auto">
                <a:xfrm>
                  <a:off x="8229601" y="2335213"/>
                  <a:ext cx="82550" cy="207963"/>
                </a:xfrm>
                <a:custGeom>
                  <a:avLst/>
                  <a:gdLst>
                    <a:gd name="T0" fmla="*/ 53 w 54"/>
                    <a:gd name="T1" fmla="*/ 0 h 135"/>
                    <a:gd name="T2" fmla="*/ 49 w 54"/>
                    <a:gd name="T3" fmla="*/ 123 h 135"/>
                    <a:gd name="T4" fmla="*/ 21 w 54"/>
                    <a:gd name="T5" fmla="*/ 120 h 135"/>
                    <a:gd name="T6" fmla="*/ 0 w 54"/>
                    <a:gd name="T7" fmla="*/ 85 h 135"/>
                    <a:gd name="T8" fmla="*/ 53 w 54"/>
                    <a:gd name="T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135">
                      <a:moveTo>
                        <a:pt x="53" y="0"/>
                      </a:moveTo>
                      <a:cubicBezTo>
                        <a:pt x="53" y="0"/>
                        <a:pt x="54" y="111"/>
                        <a:pt x="49" y="123"/>
                      </a:cubicBezTo>
                      <a:cubicBezTo>
                        <a:pt x="44" y="135"/>
                        <a:pt x="32" y="135"/>
                        <a:pt x="21" y="120"/>
                      </a:cubicBezTo>
                      <a:cubicBezTo>
                        <a:pt x="10" y="105"/>
                        <a:pt x="0" y="89"/>
                        <a:pt x="0" y="85"/>
                      </a:cubicBezTo>
                      <a:cubicBezTo>
                        <a:pt x="0" y="81"/>
                        <a:pt x="36" y="4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Freeform 75"/>
                <p:cNvSpPr>
                  <a:spLocks noEditPoints="1"/>
                </p:cNvSpPr>
                <p:nvPr/>
              </p:nvSpPr>
              <p:spPr bwMode="auto">
                <a:xfrm>
                  <a:off x="8435976" y="1885951"/>
                  <a:ext cx="563563" cy="654050"/>
                </a:xfrm>
                <a:custGeom>
                  <a:avLst/>
                  <a:gdLst>
                    <a:gd name="T0" fmla="*/ 291 w 367"/>
                    <a:gd name="T1" fmla="*/ 336 h 425"/>
                    <a:gd name="T2" fmla="*/ 208 w 367"/>
                    <a:gd name="T3" fmla="*/ 303 h 425"/>
                    <a:gd name="T4" fmla="*/ 214 w 367"/>
                    <a:gd name="T5" fmla="*/ 229 h 425"/>
                    <a:gd name="T6" fmla="*/ 155 w 367"/>
                    <a:gd name="T7" fmla="*/ 180 h 425"/>
                    <a:gd name="T8" fmla="*/ 180 w 367"/>
                    <a:gd name="T9" fmla="*/ 141 h 425"/>
                    <a:gd name="T10" fmla="*/ 240 w 367"/>
                    <a:gd name="T11" fmla="*/ 100 h 425"/>
                    <a:gd name="T12" fmla="*/ 174 w 367"/>
                    <a:gd name="T13" fmla="*/ 69 h 425"/>
                    <a:gd name="T14" fmla="*/ 180 w 367"/>
                    <a:gd name="T15" fmla="*/ 37 h 425"/>
                    <a:gd name="T16" fmla="*/ 134 w 367"/>
                    <a:gd name="T17" fmla="*/ 0 h 425"/>
                    <a:gd name="T18" fmla="*/ 124 w 367"/>
                    <a:gd name="T19" fmla="*/ 91 h 425"/>
                    <a:gd name="T20" fmla="*/ 50 w 367"/>
                    <a:gd name="T21" fmla="*/ 135 h 425"/>
                    <a:gd name="T22" fmla="*/ 38 w 367"/>
                    <a:gd name="T23" fmla="*/ 164 h 425"/>
                    <a:gd name="T24" fmla="*/ 88 w 367"/>
                    <a:gd name="T25" fmla="*/ 172 h 425"/>
                    <a:gd name="T26" fmla="*/ 106 w 367"/>
                    <a:gd name="T27" fmla="*/ 183 h 425"/>
                    <a:gd name="T28" fmla="*/ 92 w 367"/>
                    <a:gd name="T29" fmla="*/ 212 h 425"/>
                    <a:gd name="T30" fmla="*/ 72 w 367"/>
                    <a:gd name="T31" fmla="*/ 223 h 425"/>
                    <a:gd name="T32" fmla="*/ 27 w 367"/>
                    <a:gd name="T33" fmla="*/ 189 h 425"/>
                    <a:gd name="T34" fmla="*/ 24 w 367"/>
                    <a:gd name="T35" fmla="*/ 233 h 425"/>
                    <a:gd name="T36" fmla="*/ 18 w 367"/>
                    <a:gd name="T37" fmla="*/ 256 h 425"/>
                    <a:gd name="T38" fmla="*/ 36 w 367"/>
                    <a:gd name="T39" fmla="*/ 245 h 425"/>
                    <a:gd name="T40" fmla="*/ 111 w 367"/>
                    <a:gd name="T41" fmla="*/ 293 h 425"/>
                    <a:gd name="T42" fmla="*/ 110 w 367"/>
                    <a:gd name="T43" fmla="*/ 336 h 425"/>
                    <a:gd name="T44" fmla="*/ 39 w 367"/>
                    <a:gd name="T45" fmla="*/ 339 h 425"/>
                    <a:gd name="T46" fmla="*/ 0 w 367"/>
                    <a:gd name="T47" fmla="*/ 315 h 425"/>
                    <a:gd name="T48" fmla="*/ 118 w 367"/>
                    <a:gd name="T49" fmla="*/ 395 h 425"/>
                    <a:gd name="T50" fmla="*/ 203 w 367"/>
                    <a:gd name="T51" fmla="*/ 352 h 425"/>
                    <a:gd name="T52" fmla="*/ 311 w 367"/>
                    <a:gd name="T53" fmla="*/ 403 h 425"/>
                    <a:gd name="T54" fmla="*/ 347 w 367"/>
                    <a:gd name="T55" fmla="*/ 404 h 425"/>
                    <a:gd name="T56" fmla="*/ 291 w 367"/>
                    <a:gd name="T57" fmla="*/ 336 h 425"/>
                    <a:gd name="T58" fmla="*/ 150 w 367"/>
                    <a:gd name="T59" fmla="*/ 272 h 425"/>
                    <a:gd name="T60" fmla="*/ 131 w 367"/>
                    <a:gd name="T61" fmla="*/ 248 h 425"/>
                    <a:gd name="T62" fmla="*/ 172 w 367"/>
                    <a:gd name="T63" fmla="*/ 251 h 425"/>
                    <a:gd name="T64" fmla="*/ 150 w 367"/>
                    <a:gd name="T65" fmla="*/ 27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425">
                      <a:moveTo>
                        <a:pt x="291" y="336"/>
                      </a:moveTo>
                      <a:cubicBezTo>
                        <a:pt x="252" y="312"/>
                        <a:pt x="206" y="311"/>
                        <a:pt x="208" y="303"/>
                      </a:cubicBezTo>
                      <a:cubicBezTo>
                        <a:pt x="211" y="295"/>
                        <a:pt x="223" y="259"/>
                        <a:pt x="214" y="229"/>
                      </a:cubicBezTo>
                      <a:cubicBezTo>
                        <a:pt x="204" y="200"/>
                        <a:pt x="155" y="180"/>
                        <a:pt x="155" y="180"/>
                      </a:cubicBezTo>
                      <a:cubicBezTo>
                        <a:pt x="155" y="180"/>
                        <a:pt x="158" y="155"/>
                        <a:pt x="180" y="141"/>
                      </a:cubicBezTo>
                      <a:cubicBezTo>
                        <a:pt x="203" y="128"/>
                        <a:pt x="242" y="123"/>
                        <a:pt x="240" y="100"/>
                      </a:cubicBezTo>
                      <a:cubicBezTo>
                        <a:pt x="239" y="77"/>
                        <a:pt x="175" y="73"/>
                        <a:pt x="174" y="69"/>
                      </a:cubicBezTo>
                      <a:cubicBezTo>
                        <a:pt x="172" y="65"/>
                        <a:pt x="179" y="60"/>
                        <a:pt x="180" y="37"/>
                      </a:cubicBezTo>
                      <a:cubicBezTo>
                        <a:pt x="182" y="15"/>
                        <a:pt x="134" y="0"/>
                        <a:pt x="134" y="0"/>
                      </a:cubicBezTo>
                      <a:cubicBezTo>
                        <a:pt x="134" y="0"/>
                        <a:pt x="135" y="76"/>
                        <a:pt x="124" y="91"/>
                      </a:cubicBezTo>
                      <a:cubicBezTo>
                        <a:pt x="114" y="105"/>
                        <a:pt x="87" y="125"/>
                        <a:pt x="50" y="135"/>
                      </a:cubicBezTo>
                      <a:cubicBezTo>
                        <a:pt x="12" y="144"/>
                        <a:pt x="31" y="156"/>
                        <a:pt x="38" y="164"/>
                      </a:cubicBezTo>
                      <a:cubicBezTo>
                        <a:pt x="44" y="172"/>
                        <a:pt x="80" y="183"/>
                        <a:pt x="88" y="172"/>
                      </a:cubicBezTo>
                      <a:cubicBezTo>
                        <a:pt x="96" y="161"/>
                        <a:pt x="107" y="176"/>
                        <a:pt x="106" y="183"/>
                      </a:cubicBezTo>
                      <a:cubicBezTo>
                        <a:pt x="104" y="189"/>
                        <a:pt x="91" y="201"/>
                        <a:pt x="92" y="212"/>
                      </a:cubicBezTo>
                      <a:cubicBezTo>
                        <a:pt x="94" y="223"/>
                        <a:pt x="99" y="256"/>
                        <a:pt x="72" y="223"/>
                      </a:cubicBezTo>
                      <a:cubicBezTo>
                        <a:pt x="46" y="189"/>
                        <a:pt x="27" y="189"/>
                        <a:pt x="27" y="189"/>
                      </a:cubicBezTo>
                      <a:cubicBezTo>
                        <a:pt x="27" y="189"/>
                        <a:pt x="24" y="225"/>
                        <a:pt x="24" y="233"/>
                      </a:cubicBezTo>
                      <a:cubicBezTo>
                        <a:pt x="24" y="241"/>
                        <a:pt x="18" y="256"/>
                        <a:pt x="18" y="256"/>
                      </a:cubicBezTo>
                      <a:cubicBezTo>
                        <a:pt x="24" y="247"/>
                        <a:pt x="36" y="245"/>
                        <a:pt x="36" y="245"/>
                      </a:cubicBezTo>
                      <a:cubicBezTo>
                        <a:pt x="36" y="245"/>
                        <a:pt x="79" y="265"/>
                        <a:pt x="111" y="293"/>
                      </a:cubicBezTo>
                      <a:cubicBezTo>
                        <a:pt x="143" y="321"/>
                        <a:pt x="110" y="336"/>
                        <a:pt x="110" y="336"/>
                      </a:cubicBezTo>
                      <a:cubicBezTo>
                        <a:pt x="110" y="336"/>
                        <a:pt x="63" y="348"/>
                        <a:pt x="39" y="339"/>
                      </a:cubicBezTo>
                      <a:cubicBezTo>
                        <a:pt x="15" y="329"/>
                        <a:pt x="0" y="315"/>
                        <a:pt x="0" y="315"/>
                      </a:cubicBezTo>
                      <a:cubicBezTo>
                        <a:pt x="19" y="387"/>
                        <a:pt x="103" y="399"/>
                        <a:pt x="118" y="395"/>
                      </a:cubicBezTo>
                      <a:cubicBezTo>
                        <a:pt x="132" y="391"/>
                        <a:pt x="187" y="336"/>
                        <a:pt x="203" y="352"/>
                      </a:cubicBezTo>
                      <a:cubicBezTo>
                        <a:pt x="219" y="368"/>
                        <a:pt x="311" y="403"/>
                        <a:pt x="311" y="403"/>
                      </a:cubicBezTo>
                      <a:cubicBezTo>
                        <a:pt x="311" y="403"/>
                        <a:pt x="339" y="425"/>
                        <a:pt x="347" y="404"/>
                      </a:cubicBezTo>
                      <a:cubicBezTo>
                        <a:pt x="367" y="371"/>
                        <a:pt x="291" y="336"/>
                        <a:pt x="291" y="336"/>
                      </a:cubicBezTo>
                      <a:close/>
                      <a:moveTo>
                        <a:pt x="150" y="272"/>
                      </a:moveTo>
                      <a:cubicBezTo>
                        <a:pt x="142" y="269"/>
                        <a:pt x="131" y="255"/>
                        <a:pt x="131" y="248"/>
                      </a:cubicBezTo>
                      <a:cubicBezTo>
                        <a:pt x="131" y="248"/>
                        <a:pt x="171" y="228"/>
                        <a:pt x="172" y="251"/>
                      </a:cubicBezTo>
                      <a:cubicBezTo>
                        <a:pt x="174" y="273"/>
                        <a:pt x="158" y="275"/>
                        <a:pt x="150" y="2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Freeform 76"/>
                <p:cNvSpPr>
                  <a:spLocks/>
                </p:cNvSpPr>
                <p:nvPr/>
              </p:nvSpPr>
              <p:spPr bwMode="auto">
                <a:xfrm>
                  <a:off x="9091613" y="1884363"/>
                  <a:ext cx="712788" cy="741363"/>
                </a:xfrm>
                <a:custGeom>
                  <a:avLst/>
                  <a:gdLst>
                    <a:gd name="T0" fmla="*/ 32 w 464"/>
                    <a:gd name="T1" fmla="*/ 177 h 481"/>
                    <a:gd name="T2" fmla="*/ 87 w 464"/>
                    <a:gd name="T3" fmla="*/ 174 h 481"/>
                    <a:gd name="T4" fmla="*/ 149 w 464"/>
                    <a:gd name="T5" fmla="*/ 150 h 481"/>
                    <a:gd name="T6" fmla="*/ 175 w 464"/>
                    <a:gd name="T7" fmla="*/ 84 h 481"/>
                    <a:gd name="T8" fmla="*/ 181 w 464"/>
                    <a:gd name="T9" fmla="*/ 40 h 481"/>
                    <a:gd name="T10" fmla="*/ 153 w 464"/>
                    <a:gd name="T11" fmla="*/ 12 h 481"/>
                    <a:gd name="T12" fmla="*/ 209 w 464"/>
                    <a:gd name="T13" fmla="*/ 16 h 481"/>
                    <a:gd name="T14" fmla="*/ 240 w 464"/>
                    <a:gd name="T15" fmla="*/ 89 h 481"/>
                    <a:gd name="T16" fmla="*/ 231 w 464"/>
                    <a:gd name="T17" fmla="*/ 133 h 481"/>
                    <a:gd name="T18" fmla="*/ 327 w 464"/>
                    <a:gd name="T19" fmla="*/ 152 h 481"/>
                    <a:gd name="T20" fmla="*/ 317 w 464"/>
                    <a:gd name="T21" fmla="*/ 206 h 481"/>
                    <a:gd name="T22" fmla="*/ 260 w 464"/>
                    <a:gd name="T23" fmla="*/ 216 h 481"/>
                    <a:gd name="T24" fmla="*/ 253 w 464"/>
                    <a:gd name="T25" fmla="*/ 264 h 481"/>
                    <a:gd name="T26" fmla="*/ 364 w 464"/>
                    <a:gd name="T27" fmla="*/ 325 h 481"/>
                    <a:gd name="T28" fmla="*/ 453 w 464"/>
                    <a:gd name="T29" fmla="*/ 382 h 481"/>
                    <a:gd name="T30" fmla="*/ 347 w 464"/>
                    <a:gd name="T31" fmla="*/ 381 h 481"/>
                    <a:gd name="T32" fmla="*/ 203 w 464"/>
                    <a:gd name="T33" fmla="*/ 296 h 481"/>
                    <a:gd name="T34" fmla="*/ 169 w 464"/>
                    <a:gd name="T35" fmla="*/ 432 h 481"/>
                    <a:gd name="T36" fmla="*/ 32 w 464"/>
                    <a:gd name="T37" fmla="*/ 425 h 481"/>
                    <a:gd name="T38" fmla="*/ 24 w 464"/>
                    <a:gd name="T39" fmla="*/ 332 h 481"/>
                    <a:gd name="T40" fmla="*/ 113 w 464"/>
                    <a:gd name="T41" fmla="*/ 317 h 481"/>
                    <a:gd name="T42" fmla="*/ 124 w 464"/>
                    <a:gd name="T43" fmla="*/ 256 h 481"/>
                    <a:gd name="T44" fmla="*/ 32 w 464"/>
                    <a:gd name="T45" fmla="*/ 177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481">
                      <a:moveTo>
                        <a:pt x="32" y="177"/>
                      </a:moveTo>
                      <a:cubicBezTo>
                        <a:pt x="32" y="177"/>
                        <a:pt x="75" y="181"/>
                        <a:pt x="87" y="174"/>
                      </a:cubicBezTo>
                      <a:cubicBezTo>
                        <a:pt x="99" y="168"/>
                        <a:pt x="143" y="154"/>
                        <a:pt x="149" y="150"/>
                      </a:cubicBezTo>
                      <a:cubicBezTo>
                        <a:pt x="156" y="146"/>
                        <a:pt x="175" y="96"/>
                        <a:pt x="175" y="84"/>
                      </a:cubicBezTo>
                      <a:cubicBezTo>
                        <a:pt x="175" y="72"/>
                        <a:pt x="189" y="53"/>
                        <a:pt x="181" y="40"/>
                      </a:cubicBezTo>
                      <a:cubicBezTo>
                        <a:pt x="173" y="26"/>
                        <a:pt x="153" y="12"/>
                        <a:pt x="153" y="12"/>
                      </a:cubicBezTo>
                      <a:cubicBezTo>
                        <a:pt x="153" y="12"/>
                        <a:pt x="181" y="0"/>
                        <a:pt x="209" y="16"/>
                      </a:cubicBezTo>
                      <a:cubicBezTo>
                        <a:pt x="237" y="32"/>
                        <a:pt x="244" y="65"/>
                        <a:pt x="240" y="89"/>
                      </a:cubicBezTo>
                      <a:cubicBezTo>
                        <a:pt x="236" y="113"/>
                        <a:pt x="231" y="133"/>
                        <a:pt x="231" y="133"/>
                      </a:cubicBezTo>
                      <a:cubicBezTo>
                        <a:pt x="231" y="133"/>
                        <a:pt x="297" y="113"/>
                        <a:pt x="327" y="152"/>
                      </a:cubicBezTo>
                      <a:cubicBezTo>
                        <a:pt x="356" y="190"/>
                        <a:pt x="341" y="206"/>
                        <a:pt x="317" y="206"/>
                      </a:cubicBezTo>
                      <a:cubicBezTo>
                        <a:pt x="293" y="206"/>
                        <a:pt x="268" y="214"/>
                        <a:pt x="260" y="216"/>
                      </a:cubicBezTo>
                      <a:cubicBezTo>
                        <a:pt x="252" y="217"/>
                        <a:pt x="209" y="230"/>
                        <a:pt x="253" y="264"/>
                      </a:cubicBezTo>
                      <a:cubicBezTo>
                        <a:pt x="297" y="297"/>
                        <a:pt x="336" y="318"/>
                        <a:pt x="364" y="325"/>
                      </a:cubicBezTo>
                      <a:cubicBezTo>
                        <a:pt x="392" y="332"/>
                        <a:pt x="464" y="344"/>
                        <a:pt x="453" y="382"/>
                      </a:cubicBezTo>
                      <a:cubicBezTo>
                        <a:pt x="443" y="421"/>
                        <a:pt x="383" y="400"/>
                        <a:pt x="347" y="381"/>
                      </a:cubicBezTo>
                      <a:cubicBezTo>
                        <a:pt x="311" y="362"/>
                        <a:pt x="213" y="301"/>
                        <a:pt x="203" y="296"/>
                      </a:cubicBezTo>
                      <a:cubicBezTo>
                        <a:pt x="203" y="296"/>
                        <a:pt x="193" y="404"/>
                        <a:pt x="169" y="432"/>
                      </a:cubicBezTo>
                      <a:cubicBezTo>
                        <a:pt x="145" y="460"/>
                        <a:pt x="69" y="481"/>
                        <a:pt x="32" y="425"/>
                      </a:cubicBezTo>
                      <a:cubicBezTo>
                        <a:pt x="0" y="357"/>
                        <a:pt x="24" y="332"/>
                        <a:pt x="24" y="332"/>
                      </a:cubicBezTo>
                      <a:cubicBezTo>
                        <a:pt x="24" y="332"/>
                        <a:pt x="100" y="354"/>
                        <a:pt x="113" y="317"/>
                      </a:cubicBezTo>
                      <a:cubicBezTo>
                        <a:pt x="127" y="280"/>
                        <a:pt x="124" y="256"/>
                        <a:pt x="124" y="256"/>
                      </a:cubicBezTo>
                      <a:cubicBezTo>
                        <a:pt x="124" y="256"/>
                        <a:pt x="65" y="266"/>
                        <a:pt x="3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" name="Freeform 77"/>
                <p:cNvSpPr>
                  <a:spLocks/>
                </p:cNvSpPr>
                <p:nvPr/>
              </p:nvSpPr>
              <p:spPr bwMode="auto">
                <a:xfrm>
                  <a:off x="9883776" y="1816101"/>
                  <a:ext cx="776288" cy="704850"/>
                </a:xfrm>
                <a:custGeom>
                  <a:avLst/>
                  <a:gdLst>
                    <a:gd name="T0" fmla="*/ 78 w 506"/>
                    <a:gd name="T1" fmla="*/ 154 h 457"/>
                    <a:gd name="T2" fmla="*/ 18 w 506"/>
                    <a:gd name="T3" fmla="*/ 372 h 457"/>
                    <a:gd name="T4" fmla="*/ 0 w 506"/>
                    <a:gd name="T5" fmla="*/ 406 h 457"/>
                    <a:gd name="T6" fmla="*/ 42 w 506"/>
                    <a:gd name="T7" fmla="*/ 441 h 457"/>
                    <a:gd name="T8" fmla="*/ 56 w 506"/>
                    <a:gd name="T9" fmla="*/ 416 h 457"/>
                    <a:gd name="T10" fmla="*/ 85 w 506"/>
                    <a:gd name="T11" fmla="*/ 268 h 457"/>
                    <a:gd name="T12" fmla="*/ 274 w 506"/>
                    <a:gd name="T13" fmla="*/ 193 h 457"/>
                    <a:gd name="T14" fmla="*/ 376 w 506"/>
                    <a:gd name="T15" fmla="*/ 193 h 457"/>
                    <a:gd name="T16" fmla="*/ 381 w 506"/>
                    <a:gd name="T17" fmla="*/ 236 h 457"/>
                    <a:gd name="T18" fmla="*/ 425 w 506"/>
                    <a:gd name="T19" fmla="*/ 270 h 457"/>
                    <a:gd name="T20" fmla="*/ 468 w 506"/>
                    <a:gd name="T21" fmla="*/ 196 h 457"/>
                    <a:gd name="T22" fmla="*/ 404 w 506"/>
                    <a:gd name="T23" fmla="*/ 150 h 457"/>
                    <a:gd name="T24" fmla="*/ 296 w 506"/>
                    <a:gd name="T25" fmla="*/ 149 h 457"/>
                    <a:gd name="T26" fmla="*/ 356 w 506"/>
                    <a:gd name="T27" fmla="*/ 57 h 457"/>
                    <a:gd name="T28" fmla="*/ 276 w 506"/>
                    <a:gd name="T29" fmla="*/ 25 h 457"/>
                    <a:gd name="T30" fmla="*/ 242 w 506"/>
                    <a:gd name="T31" fmla="*/ 57 h 457"/>
                    <a:gd name="T32" fmla="*/ 161 w 506"/>
                    <a:gd name="T33" fmla="*/ 82 h 457"/>
                    <a:gd name="T34" fmla="*/ 136 w 506"/>
                    <a:gd name="T35" fmla="*/ 68 h 457"/>
                    <a:gd name="T36" fmla="*/ 142 w 506"/>
                    <a:gd name="T37" fmla="*/ 124 h 457"/>
                    <a:gd name="T38" fmla="*/ 180 w 506"/>
                    <a:gd name="T39" fmla="*/ 113 h 457"/>
                    <a:gd name="T40" fmla="*/ 216 w 506"/>
                    <a:gd name="T41" fmla="*/ 90 h 457"/>
                    <a:gd name="T42" fmla="*/ 257 w 506"/>
                    <a:gd name="T43" fmla="*/ 97 h 457"/>
                    <a:gd name="T44" fmla="*/ 270 w 506"/>
                    <a:gd name="T45" fmla="*/ 52 h 457"/>
                    <a:gd name="T46" fmla="*/ 305 w 506"/>
                    <a:gd name="T47" fmla="*/ 37 h 457"/>
                    <a:gd name="T48" fmla="*/ 281 w 506"/>
                    <a:gd name="T49" fmla="*/ 89 h 457"/>
                    <a:gd name="T50" fmla="*/ 185 w 506"/>
                    <a:gd name="T51" fmla="*/ 190 h 457"/>
                    <a:gd name="T52" fmla="*/ 97 w 506"/>
                    <a:gd name="T53" fmla="*/ 217 h 457"/>
                    <a:gd name="T54" fmla="*/ 78 w 506"/>
                    <a:gd name="T55" fmla="*/ 15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06" h="457">
                      <a:moveTo>
                        <a:pt x="78" y="154"/>
                      </a:moveTo>
                      <a:cubicBezTo>
                        <a:pt x="78" y="154"/>
                        <a:pt x="28" y="345"/>
                        <a:pt x="18" y="372"/>
                      </a:cubicBezTo>
                      <a:cubicBezTo>
                        <a:pt x="9" y="398"/>
                        <a:pt x="0" y="406"/>
                        <a:pt x="0" y="406"/>
                      </a:cubicBezTo>
                      <a:cubicBezTo>
                        <a:pt x="0" y="406"/>
                        <a:pt x="4" y="434"/>
                        <a:pt x="42" y="441"/>
                      </a:cubicBezTo>
                      <a:cubicBezTo>
                        <a:pt x="42" y="441"/>
                        <a:pt x="50" y="457"/>
                        <a:pt x="56" y="416"/>
                      </a:cubicBezTo>
                      <a:cubicBezTo>
                        <a:pt x="61" y="374"/>
                        <a:pt x="78" y="270"/>
                        <a:pt x="85" y="268"/>
                      </a:cubicBezTo>
                      <a:cubicBezTo>
                        <a:pt x="92" y="265"/>
                        <a:pt x="256" y="198"/>
                        <a:pt x="274" y="193"/>
                      </a:cubicBezTo>
                      <a:cubicBezTo>
                        <a:pt x="293" y="188"/>
                        <a:pt x="356" y="181"/>
                        <a:pt x="376" y="193"/>
                      </a:cubicBezTo>
                      <a:cubicBezTo>
                        <a:pt x="396" y="205"/>
                        <a:pt x="394" y="230"/>
                        <a:pt x="381" y="236"/>
                      </a:cubicBezTo>
                      <a:cubicBezTo>
                        <a:pt x="381" y="236"/>
                        <a:pt x="372" y="281"/>
                        <a:pt x="425" y="270"/>
                      </a:cubicBezTo>
                      <a:cubicBezTo>
                        <a:pt x="478" y="260"/>
                        <a:pt x="506" y="241"/>
                        <a:pt x="468" y="196"/>
                      </a:cubicBezTo>
                      <a:cubicBezTo>
                        <a:pt x="429" y="150"/>
                        <a:pt x="404" y="150"/>
                        <a:pt x="404" y="150"/>
                      </a:cubicBezTo>
                      <a:cubicBezTo>
                        <a:pt x="296" y="149"/>
                        <a:pt x="296" y="149"/>
                        <a:pt x="296" y="149"/>
                      </a:cubicBezTo>
                      <a:cubicBezTo>
                        <a:pt x="296" y="149"/>
                        <a:pt x="353" y="84"/>
                        <a:pt x="356" y="57"/>
                      </a:cubicBezTo>
                      <a:cubicBezTo>
                        <a:pt x="358" y="30"/>
                        <a:pt x="321" y="0"/>
                        <a:pt x="276" y="25"/>
                      </a:cubicBezTo>
                      <a:cubicBezTo>
                        <a:pt x="242" y="57"/>
                        <a:pt x="242" y="57"/>
                        <a:pt x="242" y="57"/>
                      </a:cubicBezTo>
                      <a:cubicBezTo>
                        <a:pt x="242" y="57"/>
                        <a:pt x="214" y="36"/>
                        <a:pt x="161" y="82"/>
                      </a:cubicBezTo>
                      <a:cubicBezTo>
                        <a:pt x="161" y="82"/>
                        <a:pt x="138" y="78"/>
                        <a:pt x="136" y="68"/>
                      </a:cubicBezTo>
                      <a:cubicBezTo>
                        <a:pt x="136" y="68"/>
                        <a:pt x="118" y="101"/>
                        <a:pt x="142" y="124"/>
                      </a:cubicBezTo>
                      <a:cubicBezTo>
                        <a:pt x="166" y="146"/>
                        <a:pt x="181" y="132"/>
                        <a:pt x="180" y="113"/>
                      </a:cubicBezTo>
                      <a:cubicBezTo>
                        <a:pt x="178" y="94"/>
                        <a:pt x="202" y="44"/>
                        <a:pt x="216" y="90"/>
                      </a:cubicBezTo>
                      <a:cubicBezTo>
                        <a:pt x="257" y="97"/>
                        <a:pt x="257" y="97"/>
                        <a:pt x="257" y="97"/>
                      </a:cubicBezTo>
                      <a:cubicBezTo>
                        <a:pt x="257" y="97"/>
                        <a:pt x="261" y="60"/>
                        <a:pt x="270" y="52"/>
                      </a:cubicBezTo>
                      <a:cubicBezTo>
                        <a:pt x="280" y="44"/>
                        <a:pt x="297" y="29"/>
                        <a:pt x="305" y="37"/>
                      </a:cubicBezTo>
                      <a:cubicBezTo>
                        <a:pt x="313" y="45"/>
                        <a:pt x="301" y="64"/>
                        <a:pt x="281" y="89"/>
                      </a:cubicBezTo>
                      <a:cubicBezTo>
                        <a:pt x="261" y="114"/>
                        <a:pt x="217" y="174"/>
                        <a:pt x="185" y="190"/>
                      </a:cubicBezTo>
                      <a:cubicBezTo>
                        <a:pt x="153" y="206"/>
                        <a:pt x="97" y="217"/>
                        <a:pt x="97" y="217"/>
                      </a:cubicBezTo>
                      <a:cubicBezTo>
                        <a:pt x="97" y="217"/>
                        <a:pt x="121" y="166"/>
                        <a:pt x="78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4" name="Freeform 78"/>
                <p:cNvSpPr>
                  <a:spLocks/>
                </p:cNvSpPr>
                <p:nvPr/>
              </p:nvSpPr>
              <p:spPr bwMode="auto">
                <a:xfrm>
                  <a:off x="10123488" y="2149476"/>
                  <a:ext cx="433388" cy="592138"/>
                </a:xfrm>
                <a:custGeom>
                  <a:avLst/>
                  <a:gdLst>
                    <a:gd name="T0" fmla="*/ 2 w 282"/>
                    <a:gd name="T1" fmla="*/ 54 h 384"/>
                    <a:gd name="T2" fmla="*/ 17 w 282"/>
                    <a:gd name="T3" fmla="*/ 57 h 384"/>
                    <a:gd name="T4" fmla="*/ 52 w 282"/>
                    <a:gd name="T5" fmla="*/ 46 h 384"/>
                    <a:gd name="T6" fmla="*/ 128 w 282"/>
                    <a:gd name="T7" fmla="*/ 16 h 384"/>
                    <a:gd name="T8" fmla="*/ 198 w 282"/>
                    <a:gd name="T9" fmla="*/ 29 h 384"/>
                    <a:gd name="T10" fmla="*/ 174 w 282"/>
                    <a:gd name="T11" fmla="*/ 85 h 384"/>
                    <a:gd name="T12" fmla="*/ 174 w 282"/>
                    <a:gd name="T13" fmla="*/ 106 h 384"/>
                    <a:gd name="T14" fmla="*/ 263 w 282"/>
                    <a:gd name="T15" fmla="*/ 118 h 384"/>
                    <a:gd name="T16" fmla="*/ 266 w 282"/>
                    <a:gd name="T17" fmla="*/ 168 h 384"/>
                    <a:gd name="T18" fmla="*/ 195 w 282"/>
                    <a:gd name="T19" fmla="*/ 168 h 384"/>
                    <a:gd name="T20" fmla="*/ 181 w 282"/>
                    <a:gd name="T21" fmla="*/ 185 h 384"/>
                    <a:gd name="T22" fmla="*/ 137 w 282"/>
                    <a:gd name="T23" fmla="*/ 365 h 384"/>
                    <a:gd name="T24" fmla="*/ 19 w 282"/>
                    <a:gd name="T25" fmla="*/ 239 h 384"/>
                    <a:gd name="T26" fmla="*/ 116 w 282"/>
                    <a:gd name="T27" fmla="*/ 279 h 384"/>
                    <a:gd name="T28" fmla="*/ 137 w 282"/>
                    <a:gd name="T29" fmla="*/ 181 h 384"/>
                    <a:gd name="T30" fmla="*/ 49 w 282"/>
                    <a:gd name="T31" fmla="*/ 210 h 384"/>
                    <a:gd name="T32" fmla="*/ 0 w 282"/>
                    <a:gd name="T33" fmla="*/ 152 h 384"/>
                    <a:gd name="T34" fmla="*/ 39 w 282"/>
                    <a:gd name="T35" fmla="*/ 136 h 384"/>
                    <a:gd name="T36" fmla="*/ 91 w 282"/>
                    <a:gd name="T37" fmla="*/ 130 h 384"/>
                    <a:gd name="T38" fmla="*/ 110 w 282"/>
                    <a:gd name="T39" fmla="*/ 122 h 384"/>
                    <a:gd name="T40" fmla="*/ 114 w 282"/>
                    <a:gd name="T41" fmla="*/ 84 h 384"/>
                    <a:gd name="T42" fmla="*/ 105 w 282"/>
                    <a:gd name="T43" fmla="*/ 55 h 384"/>
                    <a:gd name="T44" fmla="*/ 40 w 282"/>
                    <a:gd name="T45" fmla="*/ 97 h 384"/>
                    <a:gd name="T46" fmla="*/ 2 w 282"/>
                    <a:gd name="T47" fmla="*/ 5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384">
                      <a:moveTo>
                        <a:pt x="2" y="54"/>
                      </a:moveTo>
                      <a:cubicBezTo>
                        <a:pt x="2" y="54"/>
                        <a:pt x="9" y="52"/>
                        <a:pt x="17" y="57"/>
                      </a:cubicBezTo>
                      <a:cubicBezTo>
                        <a:pt x="25" y="62"/>
                        <a:pt x="44" y="53"/>
                        <a:pt x="52" y="46"/>
                      </a:cubicBezTo>
                      <a:cubicBezTo>
                        <a:pt x="60" y="40"/>
                        <a:pt x="113" y="20"/>
                        <a:pt x="128" y="16"/>
                      </a:cubicBezTo>
                      <a:cubicBezTo>
                        <a:pt x="142" y="12"/>
                        <a:pt x="186" y="0"/>
                        <a:pt x="198" y="29"/>
                      </a:cubicBezTo>
                      <a:cubicBezTo>
                        <a:pt x="210" y="58"/>
                        <a:pt x="180" y="77"/>
                        <a:pt x="174" y="85"/>
                      </a:cubicBezTo>
                      <a:cubicBezTo>
                        <a:pt x="169" y="93"/>
                        <a:pt x="174" y="106"/>
                        <a:pt x="174" y="106"/>
                      </a:cubicBezTo>
                      <a:cubicBezTo>
                        <a:pt x="174" y="106"/>
                        <a:pt x="249" y="100"/>
                        <a:pt x="263" y="118"/>
                      </a:cubicBezTo>
                      <a:cubicBezTo>
                        <a:pt x="263" y="118"/>
                        <a:pt x="282" y="150"/>
                        <a:pt x="266" y="168"/>
                      </a:cubicBezTo>
                      <a:cubicBezTo>
                        <a:pt x="249" y="186"/>
                        <a:pt x="203" y="164"/>
                        <a:pt x="195" y="168"/>
                      </a:cubicBezTo>
                      <a:cubicBezTo>
                        <a:pt x="187" y="172"/>
                        <a:pt x="181" y="168"/>
                        <a:pt x="181" y="185"/>
                      </a:cubicBezTo>
                      <a:cubicBezTo>
                        <a:pt x="181" y="202"/>
                        <a:pt x="185" y="346"/>
                        <a:pt x="137" y="365"/>
                      </a:cubicBezTo>
                      <a:cubicBezTo>
                        <a:pt x="89" y="384"/>
                        <a:pt x="14" y="288"/>
                        <a:pt x="19" y="239"/>
                      </a:cubicBezTo>
                      <a:cubicBezTo>
                        <a:pt x="19" y="239"/>
                        <a:pt x="87" y="288"/>
                        <a:pt x="116" y="279"/>
                      </a:cubicBezTo>
                      <a:cubicBezTo>
                        <a:pt x="145" y="270"/>
                        <a:pt x="138" y="187"/>
                        <a:pt x="137" y="181"/>
                      </a:cubicBezTo>
                      <a:cubicBezTo>
                        <a:pt x="136" y="175"/>
                        <a:pt x="62" y="209"/>
                        <a:pt x="49" y="210"/>
                      </a:cubicBezTo>
                      <a:cubicBezTo>
                        <a:pt x="36" y="211"/>
                        <a:pt x="0" y="170"/>
                        <a:pt x="0" y="152"/>
                      </a:cubicBezTo>
                      <a:cubicBezTo>
                        <a:pt x="0" y="134"/>
                        <a:pt x="21" y="127"/>
                        <a:pt x="39" y="136"/>
                      </a:cubicBezTo>
                      <a:cubicBezTo>
                        <a:pt x="57" y="145"/>
                        <a:pt x="87" y="133"/>
                        <a:pt x="91" y="130"/>
                      </a:cubicBezTo>
                      <a:cubicBezTo>
                        <a:pt x="95" y="127"/>
                        <a:pt x="107" y="122"/>
                        <a:pt x="110" y="122"/>
                      </a:cubicBezTo>
                      <a:cubicBezTo>
                        <a:pt x="113" y="122"/>
                        <a:pt x="114" y="87"/>
                        <a:pt x="114" y="84"/>
                      </a:cubicBezTo>
                      <a:cubicBezTo>
                        <a:pt x="114" y="81"/>
                        <a:pt x="167" y="20"/>
                        <a:pt x="105" y="55"/>
                      </a:cubicBezTo>
                      <a:cubicBezTo>
                        <a:pt x="43" y="90"/>
                        <a:pt x="45" y="97"/>
                        <a:pt x="40" y="97"/>
                      </a:cubicBezTo>
                      <a:cubicBezTo>
                        <a:pt x="35" y="97"/>
                        <a:pt x="7" y="86"/>
                        <a:pt x="2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cxnSp>
        <p:nvCxnSpPr>
          <p:cNvPr id="92" name="直接连接符 91"/>
          <p:cNvCxnSpPr/>
          <p:nvPr userDrawn="1"/>
        </p:nvCxnSpPr>
        <p:spPr>
          <a:xfrm>
            <a:off x="1554097" y="3524696"/>
            <a:ext cx="431548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 userDrawn="1"/>
        </p:nvCxnSpPr>
        <p:spPr>
          <a:xfrm>
            <a:off x="5869582" y="3994596"/>
            <a:ext cx="43057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>
            <a:off x="5869582" y="1257303"/>
            <a:ext cx="0" cy="459739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75078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正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片占位符 89"/>
          <p:cNvSpPr>
            <a:spLocks noGrp="1"/>
          </p:cNvSpPr>
          <p:nvPr>
            <p:ph type="pic" sz="quarter" idx="12"/>
          </p:nvPr>
        </p:nvSpPr>
        <p:spPr>
          <a:xfrm>
            <a:off x="6229826" y="1146633"/>
            <a:ext cx="4946174" cy="25374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5" name="图片占位符 89"/>
          <p:cNvSpPr>
            <a:spLocks noGrp="1"/>
          </p:cNvSpPr>
          <p:nvPr>
            <p:ph type="pic" sz="quarter" idx="13"/>
          </p:nvPr>
        </p:nvSpPr>
        <p:spPr>
          <a:xfrm>
            <a:off x="967135" y="3930840"/>
            <a:ext cx="4946174" cy="25374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6" name="图片占位符 89"/>
          <p:cNvSpPr>
            <a:spLocks noGrp="1"/>
          </p:cNvSpPr>
          <p:nvPr>
            <p:ph type="pic" sz="quarter" idx="14"/>
          </p:nvPr>
        </p:nvSpPr>
        <p:spPr>
          <a:xfrm>
            <a:off x="6229826" y="3930840"/>
            <a:ext cx="4946174" cy="25374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3" name="图片占位符 89"/>
          <p:cNvSpPr>
            <a:spLocks noGrp="1"/>
          </p:cNvSpPr>
          <p:nvPr>
            <p:ph type="pic" sz="quarter" idx="11"/>
          </p:nvPr>
        </p:nvSpPr>
        <p:spPr>
          <a:xfrm>
            <a:off x="967135" y="1146633"/>
            <a:ext cx="4946174" cy="25374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96"/>
          <p:cNvSpPr>
            <a:spLocks noGrp="1"/>
          </p:cNvSpPr>
          <p:nvPr>
            <p:ph type="body" sz="quarter" idx="10"/>
          </p:nvPr>
        </p:nvSpPr>
        <p:spPr>
          <a:xfrm>
            <a:off x="477772" y="227214"/>
            <a:ext cx="5159545" cy="35257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368299" y="774702"/>
            <a:ext cx="1165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直角三角形 2"/>
          <p:cNvSpPr/>
          <p:nvPr userDrawn="1"/>
        </p:nvSpPr>
        <p:spPr>
          <a:xfrm rot="10800000" flipH="1">
            <a:off x="0" y="0"/>
            <a:ext cx="736600" cy="736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9434735" y="214620"/>
            <a:ext cx="2593527" cy="413042"/>
            <a:chOff x="9484204" y="6156095"/>
            <a:chExt cx="2593527" cy="413032"/>
          </a:xfrm>
        </p:grpSpPr>
        <p:grpSp>
          <p:nvGrpSpPr>
            <p:cNvPr id="7" name="组合 6"/>
            <p:cNvGrpSpPr/>
            <p:nvPr/>
          </p:nvGrpSpPr>
          <p:grpSpPr>
            <a:xfrm>
              <a:off x="9484204" y="6156095"/>
              <a:ext cx="392243" cy="393549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5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6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2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7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1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4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5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6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9910764" y="6171271"/>
              <a:ext cx="2166967" cy="397856"/>
              <a:chOff x="6687090" y="2437568"/>
              <a:chExt cx="3800870" cy="697845"/>
            </a:xfrm>
            <a:solidFill>
              <a:schemeClr val="accent1"/>
            </a:solidFill>
          </p:grpSpPr>
          <p:sp>
            <p:nvSpPr>
              <p:cNvPr id="9" name="文本框 8"/>
              <p:cNvSpPr txBox="1"/>
              <p:nvPr/>
            </p:nvSpPr>
            <p:spPr>
              <a:xfrm>
                <a:off x="6687090" y="2865493"/>
                <a:ext cx="3800870" cy="26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GUNLIN UNIVERSITY OF ELECTRONIC TECHNOLOGY</a:t>
                </a:r>
                <a:endParaRPr lang="zh-CN" altLang="en-US" sz="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6851761" y="2437568"/>
                <a:ext cx="3620338" cy="470381"/>
                <a:chOff x="3451226" y="1804988"/>
                <a:chExt cx="7208838" cy="936626"/>
              </a:xfrm>
              <a:grpFill/>
            </p:grpSpPr>
            <p:sp>
              <p:nvSpPr>
                <p:cNvPr id="11" name="Freeform 65"/>
                <p:cNvSpPr>
                  <a:spLocks/>
                </p:cNvSpPr>
                <p:nvPr/>
              </p:nvSpPr>
              <p:spPr bwMode="auto">
                <a:xfrm>
                  <a:off x="3451226" y="1876426"/>
                  <a:ext cx="490538" cy="728663"/>
                </a:xfrm>
                <a:custGeom>
                  <a:avLst/>
                  <a:gdLst>
                    <a:gd name="T0" fmla="*/ 184 w 319"/>
                    <a:gd name="T1" fmla="*/ 100 h 473"/>
                    <a:gd name="T2" fmla="*/ 222 w 319"/>
                    <a:gd name="T3" fmla="*/ 20 h 473"/>
                    <a:gd name="T4" fmla="*/ 256 w 319"/>
                    <a:gd name="T5" fmla="*/ 38 h 473"/>
                    <a:gd name="T6" fmla="*/ 267 w 319"/>
                    <a:gd name="T7" fmla="*/ 91 h 473"/>
                    <a:gd name="T8" fmla="*/ 318 w 319"/>
                    <a:gd name="T9" fmla="*/ 126 h 473"/>
                    <a:gd name="T10" fmla="*/ 289 w 319"/>
                    <a:gd name="T11" fmla="*/ 156 h 473"/>
                    <a:gd name="T12" fmla="*/ 209 w 319"/>
                    <a:gd name="T13" fmla="*/ 209 h 473"/>
                    <a:gd name="T14" fmla="*/ 216 w 319"/>
                    <a:gd name="T15" fmla="*/ 245 h 473"/>
                    <a:gd name="T16" fmla="*/ 275 w 319"/>
                    <a:gd name="T17" fmla="*/ 209 h 473"/>
                    <a:gd name="T18" fmla="*/ 271 w 319"/>
                    <a:gd name="T19" fmla="*/ 257 h 473"/>
                    <a:gd name="T20" fmla="*/ 199 w 319"/>
                    <a:gd name="T21" fmla="*/ 321 h 473"/>
                    <a:gd name="T22" fmla="*/ 189 w 319"/>
                    <a:gd name="T23" fmla="*/ 472 h 473"/>
                    <a:gd name="T24" fmla="*/ 146 w 319"/>
                    <a:gd name="T25" fmla="*/ 458 h 473"/>
                    <a:gd name="T26" fmla="*/ 130 w 319"/>
                    <a:gd name="T27" fmla="*/ 418 h 473"/>
                    <a:gd name="T28" fmla="*/ 128 w 319"/>
                    <a:gd name="T29" fmla="*/ 374 h 473"/>
                    <a:gd name="T30" fmla="*/ 101 w 319"/>
                    <a:gd name="T31" fmla="*/ 382 h 473"/>
                    <a:gd name="T32" fmla="*/ 44 w 319"/>
                    <a:gd name="T33" fmla="*/ 399 h 473"/>
                    <a:gd name="T34" fmla="*/ 45 w 319"/>
                    <a:gd name="T35" fmla="*/ 335 h 473"/>
                    <a:gd name="T36" fmla="*/ 109 w 319"/>
                    <a:gd name="T37" fmla="*/ 272 h 473"/>
                    <a:gd name="T38" fmla="*/ 152 w 319"/>
                    <a:gd name="T39" fmla="*/ 244 h 473"/>
                    <a:gd name="T40" fmla="*/ 137 w 319"/>
                    <a:gd name="T41" fmla="*/ 211 h 473"/>
                    <a:gd name="T42" fmla="*/ 26 w 319"/>
                    <a:gd name="T43" fmla="*/ 201 h 473"/>
                    <a:gd name="T44" fmla="*/ 29 w 319"/>
                    <a:gd name="T45" fmla="*/ 158 h 473"/>
                    <a:gd name="T46" fmla="*/ 184 w 319"/>
                    <a:gd name="T47" fmla="*/ 10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9" h="473">
                      <a:moveTo>
                        <a:pt x="184" y="100"/>
                      </a:moveTo>
                      <a:cubicBezTo>
                        <a:pt x="184" y="100"/>
                        <a:pt x="208" y="40"/>
                        <a:pt x="222" y="20"/>
                      </a:cubicBezTo>
                      <a:cubicBezTo>
                        <a:pt x="236" y="0"/>
                        <a:pt x="256" y="10"/>
                        <a:pt x="256" y="38"/>
                      </a:cubicBezTo>
                      <a:cubicBezTo>
                        <a:pt x="256" y="66"/>
                        <a:pt x="249" y="78"/>
                        <a:pt x="267" y="91"/>
                      </a:cubicBezTo>
                      <a:cubicBezTo>
                        <a:pt x="285" y="104"/>
                        <a:pt x="318" y="110"/>
                        <a:pt x="318" y="126"/>
                      </a:cubicBezTo>
                      <a:cubicBezTo>
                        <a:pt x="318" y="142"/>
                        <a:pt x="319" y="145"/>
                        <a:pt x="289" y="156"/>
                      </a:cubicBezTo>
                      <a:cubicBezTo>
                        <a:pt x="259" y="167"/>
                        <a:pt x="214" y="188"/>
                        <a:pt x="209" y="209"/>
                      </a:cubicBezTo>
                      <a:cubicBezTo>
                        <a:pt x="204" y="230"/>
                        <a:pt x="197" y="257"/>
                        <a:pt x="216" y="245"/>
                      </a:cubicBezTo>
                      <a:cubicBezTo>
                        <a:pt x="235" y="233"/>
                        <a:pt x="271" y="214"/>
                        <a:pt x="275" y="209"/>
                      </a:cubicBezTo>
                      <a:cubicBezTo>
                        <a:pt x="279" y="204"/>
                        <a:pt x="281" y="243"/>
                        <a:pt x="271" y="257"/>
                      </a:cubicBezTo>
                      <a:cubicBezTo>
                        <a:pt x="261" y="271"/>
                        <a:pt x="205" y="311"/>
                        <a:pt x="199" y="321"/>
                      </a:cubicBezTo>
                      <a:cubicBezTo>
                        <a:pt x="193" y="331"/>
                        <a:pt x="188" y="439"/>
                        <a:pt x="189" y="472"/>
                      </a:cubicBezTo>
                      <a:cubicBezTo>
                        <a:pt x="189" y="472"/>
                        <a:pt x="154" y="473"/>
                        <a:pt x="146" y="458"/>
                      </a:cubicBezTo>
                      <a:cubicBezTo>
                        <a:pt x="138" y="443"/>
                        <a:pt x="130" y="423"/>
                        <a:pt x="130" y="418"/>
                      </a:cubicBezTo>
                      <a:cubicBezTo>
                        <a:pt x="130" y="413"/>
                        <a:pt x="128" y="374"/>
                        <a:pt x="128" y="374"/>
                      </a:cubicBezTo>
                      <a:cubicBezTo>
                        <a:pt x="128" y="374"/>
                        <a:pt x="107" y="371"/>
                        <a:pt x="101" y="382"/>
                      </a:cubicBezTo>
                      <a:cubicBezTo>
                        <a:pt x="95" y="393"/>
                        <a:pt x="58" y="415"/>
                        <a:pt x="44" y="399"/>
                      </a:cubicBezTo>
                      <a:cubicBezTo>
                        <a:pt x="30" y="383"/>
                        <a:pt x="31" y="351"/>
                        <a:pt x="45" y="335"/>
                      </a:cubicBezTo>
                      <a:cubicBezTo>
                        <a:pt x="59" y="319"/>
                        <a:pt x="105" y="276"/>
                        <a:pt x="109" y="272"/>
                      </a:cubicBezTo>
                      <a:cubicBezTo>
                        <a:pt x="113" y="268"/>
                        <a:pt x="151" y="255"/>
                        <a:pt x="152" y="244"/>
                      </a:cubicBezTo>
                      <a:cubicBezTo>
                        <a:pt x="153" y="233"/>
                        <a:pt x="163" y="198"/>
                        <a:pt x="137" y="211"/>
                      </a:cubicBezTo>
                      <a:cubicBezTo>
                        <a:pt x="115" y="222"/>
                        <a:pt x="50" y="234"/>
                        <a:pt x="26" y="201"/>
                      </a:cubicBezTo>
                      <a:cubicBezTo>
                        <a:pt x="2" y="168"/>
                        <a:pt x="0" y="149"/>
                        <a:pt x="29" y="158"/>
                      </a:cubicBezTo>
                      <a:cubicBezTo>
                        <a:pt x="58" y="167"/>
                        <a:pt x="166" y="119"/>
                        <a:pt x="184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" name="Freeform 66"/>
                <p:cNvSpPr>
                  <a:spLocks/>
                </p:cNvSpPr>
                <p:nvPr/>
              </p:nvSpPr>
              <p:spPr bwMode="auto">
                <a:xfrm>
                  <a:off x="3914776" y="1822451"/>
                  <a:ext cx="384175" cy="815975"/>
                </a:xfrm>
                <a:custGeom>
                  <a:avLst/>
                  <a:gdLst>
                    <a:gd name="T0" fmla="*/ 106 w 250"/>
                    <a:gd name="T1" fmla="*/ 118 h 529"/>
                    <a:gd name="T2" fmla="*/ 126 w 250"/>
                    <a:gd name="T3" fmla="*/ 34 h 529"/>
                    <a:gd name="T4" fmla="*/ 161 w 250"/>
                    <a:gd name="T5" fmla="*/ 20 h 529"/>
                    <a:gd name="T6" fmla="*/ 162 w 250"/>
                    <a:gd name="T7" fmla="*/ 69 h 529"/>
                    <a:gd name="T8" fmla="*/ 151 w 250"/>
                    <a:gd name="T9" fmla="*/ 111 h 529"/>
                    <a:gd name="T10" fmla="*/ 176 w 250"/>
                    <a:gd name="T11" fmla="*/ 110 h 529"/>
                    <a:gd name="T12" fmla="*/ 233 w 250"/>
                    <a:gd name="T13" fmla="*/ 96 h 529"/>
                    <a:gd name="T14" fmla="*/ 227 w 250"/>
                    <a:gd name="T15" fmla="*/ 125 h 529"/>
                    <a:gd name="T16" fmla="*/ 152 w 250"/>
                    <a:gd name="T17" fmla="*/ 139 h 529"/>
                    <a:gd name="T18" fmla="*/ 141 w 250"/>
                    <a:gd name="T19" fmla="*/ 162 h 529"/>
                    <a:gd name="T20" fmla="*/ 136 w 250"/>
                    <a:gd name="T21" fmla="*/ 206 h 529"/>
                    <a:gd name="T22" fmla="*/ 216 w 250"/>
                    <a:gd name="T23" fmla="*/ 217 h 529"/>
                    <a:gd name="T24" fmla="*/ 192 w 250"/>
                    <a:gd name="T25" fmla="*/ 250 h 529"/>
                    <a:gd name="T26" fmla="*/ 157 w 250"/>
                    <a:gd name="T27" fmla="*/ 256 h 529"/>
                    <a:gd name="T28" fmla="*/ 142 w 250"/>
                    <a:gd name="T29" fmla="*/ 297 h 529"/>
                    <a:gd name="T30" fmla="*/ 167 w 250"/>
                    <a:gd name="T31" fmla="*/ 324 h 529"/>
                    <a:gd name="T32" fmla="*/ 201 w 250"/>
                    <a:gd name="T33" fmla="*/ 381 h 529"/>
                    <a:gd name="T34" fmla="*/ 180 w 250"/>
                    <a:gd name="T35" fmla="*/ 436 h 529"/>
                    <a:gd name="T36" fmla="*/ 202 w 250"/>
                    <a:gd name="T37" fmla="*/ 508 h 529"/>
                    <a:gd name="T38" fmla="*/ 128 w 250"/>
                    <a:gd name="T39" fmla="*/ 489 h 529"/>
                    <a:gd name="T40" fmla="*/ 88 w 250"/>
                    <a:gd name="T41" fmla="*/ 473 h 529"/>
                    <a:gd name="T42" fmla="*/ 78 w 250"/>
                    <a:gd name="T43" fmla="*/ 401 h 529"/>
                    <a:gd name="T44" fmla="*/ 80 w 250"/>
                    <a:gd name="T45" fmla="*/ 362 h 529"/>
                    <a:gd name="T46" fmla="*/ 18 w 250"/>
                    <a:gd name="T47" fmla="*/ 345 h 529"/>
                    <a:gd name="T48" fmla="*/ 38 w 250"/>
                    <a:gd name="T49" fmla="*/ 317 h 529"/>
                    <a:gd name="T50" fmla="*/ 93 w 250"/>
                    <a:gd name="T51" fmla="*/ 320 h 529"/>
                    <a:gd name="T52" fmla="*/ 109 w 250"/>
                    <a:gd name="T53" fmla="*/ 276 h 529"/>
                    <a:gd name="T54" fmla="*/ 66 w 250"/>
                    <a:gd name="T55" fmla="*/ 261 h 529"/>
                    <a:gd name="T56" fmla="*/ 46 w 250"/>
                    <a:gd name="T57" fmla="*/ 273 h 529"/>
                    <a:gd name="T58" fmla="*/ 8 w 250"/>
                    <a:gd name="T59" fmla="*/ 273 h 529"/>
                    <a:gd name="T60" fmla="*/ 23 w 250"/>
                    <a:gd name="T61" fmla="*/ 231 h 529"/>
                    <a:gd name="T62" fmla="*/ 87 w 250"/>
                    <a:gd name="T63" fmla="*/ 211 h 529"/>
                    <a:gd name="T64" fmla="*/ 79 w 250"/>
                    <a:gd name="T65" fmla="*/ 168 h 529"/>
                    <a:gd name="T66" fmla="*/ 56 w 250"/>
                    <a:gd name="T67" fmla="*/ 139 h 529"/>
                    <a:gd name="T68" fmla="*/ 106 w 250"/>
                    <a:gd name="T69" fmla="*/ 118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529">
                      <a:moveTo>
                        <a:pt x="106" y="118"/>
                      </a:moveTo>
                      <a:cubicBezTo>
                        <a:pt x="106" y="118"/>
                        <a:pt x="119" y="47"/>
                        <a:pt x="126" y="34"/>
                      </a:cubicBezTo>
                      <a:cubicBezTo>
                        <a:pt x="133" y="21"/>
                        <a:pt x="148" y="0"/>
                        <a:pt x="161" y="20"/>
                      </a:cubicBezTo>
                      <a:cubicBezTo>
                        <a:pt x="174" y="40"/>
                        <a:pt x="173" y="53"/>
                        <a:pt x="162" y="69"/>
                      </a:cubicBezTo>
                      <a:cubicBezTo>
                        <a:pt x="151" y="85"/>
                        <a:pt x="151" y="107"/>
                        <a:pt x="151" y="111"/>
                      </a:cubicBezTo>
                      <a:cubicBezTo>
                        <a:pt x="151" y="115"/>
                        <a:pt x="170" y="112"/>
                        <a:pt x="176" y="110"/>
                      </a:cubicBezTo>
                      <a:cubicBezTo>
                        <a:pt x="201" y="99"/>
                        <a:pt x="221" y="92"/>
                        <a:pt x="233" y="96"/>
                      </a:cubicBezTo>
                      <a:cubicBezTo>
                        <a:pt x="242" y="99"/>
                        <a:pt x="250" y="113"/>
                        <a:pt x="227" y="125"/>
                      </a:cubicBezTo>
                      <a:cubicBezTo>
                        <a:pt x="188" y="147"/>
                        <a:pt x="152" y="139"/>
                        <a:pt x="152" y="139"/>
                      </a:cubicBezTo>
                      <a:cubicBezTo>
                        <a:pt x="152" y="139"/>
                        <a:pt x="145" y="142"/>
                        <a:pt x="141" y="162"/>
                      </a:cubicBezTo>
                      <a:cubicBezTo>
                        <a:pt x="137" y="182"/>
                        <a:pt x="136" y="206"/>
                        <a:pt x="136" y="206"/>
                      </a:cubicBezTo>
                      <a:cubicBezTo>
                        <a:pt x="136" y="206"/>
                        <a:pt x="206" y="204"/>
                        <a:pt x="216" y="217"/>
                      </a:cubicBezTo>
                      <a:cubicBezTo>
                        <a:pt x="226" y="230"/>
                        <a:pt x="226" y="265"/>
                        <a:pt x="192" y="250"/>
                      </a:cubicBezTo>
                      <a:cubicBezTo>
                        <a:pt x="167" y="243"/>
                        <a:pt x="167" y="246"/>
                        <a:pt x="157" y="256"/>
                      </a:cubicBezTo>
                      <a:cubicBezTo>
                        <a:pt x="147" y="266"/>
                        <a:pt x="136" y="273"/>
                        <a:pt x="142" y="297"/>
                      </a:cubicBezTo>
                      <a:cubicBezTo>
                        <a:pt x="148" y="321"/>
                        <a:pt x="154" y="322"/>
                        <a:pt x="167" y="324"/>
                      </a:cubicBezTo>
                      <a:cubicBezTo>
                        <a:pt x="180" y="326"/>
                        <a:pt x="219" y="339"/>
                        <a:pt x="201" y="381"/>
                      </a:cubicBezTo>
                      <a:cubicBezTo>
                        <a:pt x="201" y="381"/>
                        <a:pt x="158" y="418"/>
                        <a:pt x="180" y="436"/>
                      </a:cubicBezTo>
                      <a:cubicBezTo>
                        <a:pt x="201" y="453"/>
                        <a:pt x="222" y="486"/>
                        <a:pt x="202" y="508"/>
                      </a:cubicBezTo>
                      <a:cubicBezTo>
                        <a:pt x="182" y="529"/>
                        <a:pt x="145" y="493"/>
                        <a:pt x="128" y="489"/>
                      </a:cubicBezTo>
                      <a:cubicBezTo>
                        <a:pt x="110" y="485"/>
                        <a:pt x="105" y="485"/>
                        <a:pt x="88" y="473"/>
                      </a:cubicBezTo>
                      <a:cubicBezTo>
                        <a:pt x="70" y="461"/>
                        <a:pt x="57" y="424"/>
                        <a:pt x="78" y="401"/>
                      </a:cubicBezTo>
                      <a:cubicBezTo>
                        <a:pt x="100" y="378"/>
                        <a:pt x="136" y="361"/>
                        <a:pt x="80" y="362"/>
                      </a:cubicBezTo>
                      <a:cubicBezTo>
                        <a:pt x="24" y="364"/>
                        <a:pt x="18" y="345"/>
                        <a:pt x="18" y="345"/>
                      </a:cubicBezTo>
                      <a:cubicBezTo>
                        <a:pt x="18" y="345"/>
                        <a:pt x="2" y="294"/>
                        <a:pt x="38" y="317"/>
                      </a:cubicBezTo>
                      <a:cubicBezTo>
                        <a:pt x="38" y="317"/>
                        <a:pt x="80" y="328"/>
                        <a:pt x="93" y="320"/>
                      </a:cubicBezTo>
                      <a:cubicBezTo>
                        <a:pt x="106" y="312"/>
                        <a:pt x="109" y="276"/>
                        <a:pt x="109" y="276"/>
                      </a:cubicBezTo>
                      <a:cubicBezTo>
                        <a:pt x="109" y="276"/>
                        <a:pt x="122" y="250"/>
                        <a:pt x="66" y="261"/>
                      </a:cubicBezTo>
                      <a:cubicBezTo>
                        <a:pt x="66" y="261"/>
                        <a:pt x="51" y="262"/>
                        <a:pt x="46" y="273"/>
                      </a:cubicBezTo>
                      <a:cubicBezTo>
                        <a:pt x="42" y="284"/>
                        <a:pt x="15" y="284"/>
                        <a:pt x="8" y="273"/>
                      </a:cubicBezTo>
                      <a:cubicBezTo>
                        <a:pt x="0" y="262"/>
                        <a:pt x="1" y="230"/>
                        <a:pt x="23" y="231"/>
                      </a:cubicBezTo>
                      <a:cubicBezTo>
                        <a:pt x="45" y="232"/>
                        <a:pt x="82" y="222"/>
                        <a:pt x="87" y="211"/>
                      </a:cubicBezTo>
                      <a:cubicBezTo>
                        <a:pt x="92" y="200"/>
                        <a:pt x="98" y="174"/>
                        <a:pt x="79" y="168"/>
                      </a:cubicBezTo>
                      <a:cubicBezTo>
                        <a:pt x="60" y="161"/>
                        <a:pt x="44" y="154"/>
                        <a:pt x="56" y="139"/>
                      </a:cubicBezTo>
                      <a:cubicBezTo>
                        <a:pt x="68" y="124"/>
                        <a:pt x="92" y="136"/>
                        <a:pt x="106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" name="Freeform 67"/>
                <p:cNvSpPr>
                  <a:spLocks/>
                </p:cNvSpPr>
                <p:nvPr/>
              </p:nvSpPr>
              <p:spPr bwMode="auto">
                <a:xfrm>
                  <a:off x="4387851" y="1905001"/>
                  <a:ext cx="471488" cy="647700"/>
                </a:xfrm>
                <a:custGeom>
                  <a:avLst/>
                  <a:gdLst>
                    <a:gd name="T0" fmla="*/ 269 w 307"/>
                    <a:gd name="T1" fmla="*/ 4 h 420"/>
                    <a:gd name="T2" fmla="*/ 306 w 307"/>
                    <a:gd name="T3" fmla="*/ 24 h 420"/>
                    <a:gd name="T4" fmla="*/ 283 w 307"/>
                    <a:gd name="T5" fmla="*/ 70 h 420"/>
                    <a:gd name="T6" fmla="*/ 281 w 307"/>
                    <a:gd name="T7" fmla="*/ 111 h 420"/>
                    <a:gd name="T8" fmla="*/ 268 w 307"/>
                    <a:gd name="T9" fmla="*/ 152 h 420"/>
                    <a:gd name="T10" fmla="*/ 256 w 307"/>
                    <a:gd name="T11" fmla="*/ 208 h 420"/>
                    <a:gd name="T12" fmla="*/ 282 w 307"/>
                    <a:gd name="T13" fmla="*/ 202 h 420"/>
                    <a:gd name="T14" fmla="*/ 259 w 307"/>
                    <a:gd name="T15" fmla="*/ 234 h 420"/>
                    <a:gd name="T16" fmla="*/ 258 w 307"/>
                    <a:gd name="T17" fmla="*/ 263 h 420"/>
                    <a:gd name="T18" fmla="*/ 248 w 307"/>
                    <a:gd name="T19" fmla="*/ 283 h 420"/>
                    <a:gd name="T20" fmla="*/ 244 w 307"/>
                    <a:gd name="T21" fmla="*/ 394 h 420"/>
                    <a:gd name="T22" fmla="*/ 197 w 307"/>
                    <a:gd name="T23" fmla="*/ 382 h 420"/>
                    <a:gd name="T24" fmla="*/ 188 w 307"/>
                    <a:gd name="T25" fmla="*/ 322 h 420"/>
                    <a:gd name="T26" fmla="*/ 148 w 307"/>
                    <a:gd name="T27" fmla="*/ 356 h 420"/>
                    <a:gd name="T28" fmla="*/ 94 w 307"/>
                    <a:gd name="T29" fmla="*/ 306 h 420"/>
                    <a:gd name="T30" fmla="*/ 141 w 307"/>
                    <a:gd name="T31" fmla="*/ 251 h 420"/>
                    <a:gd name="T32" fmla="*/ 172 w 307"/>
                    <a:gd name="T33" fmla="*/ 239 h 420"/>
                    <a:gd name="T34" fmla="*/ 181 w 307"/>
                    <a:gd name="T35" fmla="*/ 262 h 420"/>
                    <a:gd name="T36" fmla="*/ 210 w 307"/>
                    <a:gd name="T37" fmla="*/ 234 h 420"/>
                    <a:gd name="T38" fmla="*/ 222 w 307"/>
                    <a:gd name="T39" fmla="*/ 162 h 420"/>
                    <a:gd name="T40" fmla="*/ 53 w 307"/>
                    <a:gd name="T41" fmla="*/ 202 h 420"/>
                    <a:gd name="T42" fmla="*/ 1 w 307"/>
                    <a:gd name="T43" fmla="*/ 169 h 420"/>
                    <a:gd name="T44" fmla="*/ 29 w 307"/>
                    <a:gd name="T45" fmla="*/ 159 h 420"/>
                    <a:gd name="T46" fmla="*/ 140 w 307"/>
                    <a:gd name="T47" fmla="*/ 148 h 420"/>
                    <a:gd name="T48" fmla="*/ 231 w 307"/>
                    <a:gd name="T49" fmla="*/ 118 h 420"/>
                    <a:gd name="T50" fmla="*/ 269 w 307"/>
                    <a:gd name="T51" fmla="*/ 4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420">
                      <a:moveTo>
                        <a:pt x="269" y="4"/>
                      </a:moveTo>
                      <a:cubicBezTo>
                        <a:pt x="269" y="4"/>
                        <a:pt x="307" y="0"/>
                        <a:pt x="306" y="24"/>
                      </a:cubicBezTo>
                      <a:cubicBezTo>
                        <a:pt x="305" y="48"/>
                        <a:pt x="287" y="61"/>
                        <a:pt x="283" y="70"/>
                      </a:cubicBezTo>
                      <a:cubicBezTo>
                        <a:pt x="279" y="79"/>
                        <a:pt x="279" y="104"/>
                        <a:pt x="281" y="111"/>
                      </a:cubicBezTo>
                      <a:cubicBezTo>
                        <a:pt x="283" y="118"/>
                        <a:pt x="299" y="123"/>
                        <a:pt x="268" y="152"/>
                      </a:cubicBezTo>
                      <a:cubicBezTo>
                        <a:pt x="268" y="152"/>
                        <a:pt x="250" y="181"/>
                        <a:pt x="256" y="208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67" y="216"/>
                        <a:pt x="259" y="234"/>
                      </a:cubicBezTo>
                      <a:cubicBezTo>
                        <a:pt x="251" y="252"/>
                        <a:pt x="268" y="251"/>
                        <a:pt x="258" y="263"/>
                      </a:cubicBezTo>
                      <a:cubicBezTo>
                        <a:pt x="249" y="275"/>
                        <a:pt x="248" y="283"/>
                        <a:pt x="248" y="283"/>
                      </a:cubicBezTo>
                      <a:cubicBezTo>
                        <a:pt x="244" y="394"/>
                        <a:pt x="244" y="394"/>
                        <a:pt x="244" y="394"/>
                      </a:cubicBezTo>
                      <a:cubicBezTo>
                        <a:pt x="244" y="394"/>
                        <a:pt x="209" y="420"/>
                        <a:pt x="197" y="382"/>
                      </a:cubicBezTo>
                      <a:cubicBezTo>
                        <a:pt x="185" y="343"/>
                        <a:pt x="208" y="319"/>
                        <a:pt x="188" y="322"/>
                      </a:cubicBezTo>
                      <a:cubicBezTo>
                        <a:pt x="168" y="324"/>
                        <a:pt x="161" y="346"/>
                        <a:pt x="148" y="356"/>
                      </a:cubicBezTo>
                      <a:cubicBezTo>
                        <a:pt x="134" y="367"/>
                        <a:pt x="60" y="366"/>
                        <a:pt x="94" y="306"/>
                      </a:cubicBezTo>
                      <a:cubicBezTo>
                        <a:pt x="141" y="251"/>
                        <a:pt x="141" y="251"/>
                        <a:pt x="141" y="251"/>
                      </a:cubicBezTo>
                      <a:cubicBezTo>
                        <a:pt x="141" y="251"/>
                        <a:pt x="161" y="238"/>
                        <a:pt x="172" y="239"/>
                      </a:cubicBezTo>
                      <a:cubicBezTo>
                        <a:pt x="182" y="240"/>
                        <a:pt x="181" y="262"/>
                        <a:pt x="181" y="262"/>
                      </a:cubicBezTo>
                      <a:cubicBezTo>
                        <a:pt x="181" y="262"/>
                        <a:pt x="197" y="266"/>
                        <a:pt x="210" y="234"/>
                      </a:cubicBezTo>
                      <a:cubicBezTo>
                        <a:pt x="224" y="202"/>
                        <a:pt x="222" y="166"/>
                        <a:pt x="222" y="162"/>
                      </a:cubicBezTo>
                      <a:cubicBezTo>
                        <a:pt x="222" y="158"/>
                        <a:pt x="106" y="195"/>
                        <a:pt x="53" y="202"/>
                      </a:cubicBezTo>
                      <a:cubicBezTo>
                        <a:pt x="0" y="208"/>
                        <a:pt x="1" y="179"/>
                        <a:pt x="1" y="169"/>
                      </a:cubicBezTo>
                      <a:cubicBezTo>
                        <a:pt x="1" y="159"/>
                        <a:pt x="17" y="151"/>
                        <a:pt x="29" y="159"/>
                      </a:cubicBezTo>
                      <a:cubicBezTo>
                        <a:pt x="41" y="167"/>
                        <a:pt x="72" y="166"/>
                        <a:pt x="140" y="148"/>
                      </a:cubicBezTo>
                      <a:cubicBezTo>
                        <a:pt x="208" y="130"/>
                        <a:pt x="227" y="128"/>
                        <a:pt x="231" y="118"/>
                      </a:cubicBezTo>
                      <a:cubicBezTo>
                        <a:pt x="235" y="108"/>
                        <a:pt x="265" y="31"/>
                        <a:pt x="26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4" name="Freeform 68"/>
                <p:cNvSpPr>
                  <a:spLocks/>
                </p:cNvSpPr>
                <p:nvPr/>
              </p:nvSpPr>
              <p:spPr bwMode="auto">
                <a:xfrm>
                  <a:off x="4830763" y="1844676"/>
                  <a:ext cx="585788" cy="801688"/>
                </a:xfrm>
                <a:custGeom>
                  <a:avLst/>
                  <a:gdLst>
                    <a:gd name="T0" fmla="*/ 154 w 382"/>
                    <a:gd name="T1" fmla="*/ 130 h 521"/>
                    <a:gd name="T2" fmla="*/ 156 w 382"/>
                    <a:gd name="T3" fmla="*/ 51 h 521"/>
                    <a:gd name="T4" fmla="*/ 190 w 382"/>
                    <a:gd name="T5" fmla="*/ 38 h 521"/>
                    <a:gd name="T6" fmla="*/ 198 w 382"/>
                    <a:gd name="T7" fmla="*/ 136 h 521"/>
                    <a:gd name="T8" fmla="*/ 268 w 382"/>
                    <a:gd name="T9" fmla="*/ 146 h 521"/>
                    <a:gd name="T10" fmla="*/ 258 w 382"/>
                    <a:gd name="T11" fmla="*/ 192 h 521"/>
                    <a:gd name="T12" fmla="*/ 229 w 382"/>
                    <a:gd name="T13" fmla="*/ 198 h 521"/>
                    <a:gd name="T14" fmla="*/ 194 w 382"/>
                    <a:gd name="T15" fmla="*/ 271 h 521"/>
                    <a:gd name="T16" fmla="*/ 238 w 382"/>
                    <a:gd name="T17" fmla="*/ 302 h 521"/>
                    <a:gd name="T18" fmla="*/ 350 w 382"/>
                    <a:gd name="T19" fmla="*/ 320 h 521"/>
                    <a:gd name="T20" fmla="*/ 349 w 382"/>
                    <a:gd name="T21" fmla="*/ 371 h 521"/>
                    <a:gd name="T22" fmla="*/ 193 w 382"/>
                    <a:gd name="T23" fmla="*/ 331 h 521"/>
                    <a:gd name="T24" fmla="*/ 194 w 382"/>
                    <a:gd name="T25" fmla="*/ 488 h 521"/>
                    <a:gd name="T26" fmla="*/ 149 w 382"/>
                    <a:gd name="T27" fmla="*/ 482 h 521"/>
                    <a:gd name="T28" fmla="*/ 141 w 382"/>
                    <a:gd name="T29" fmla="*/ 430 h 521"/>
                    <a:gd name="T30" fmla="*/ 149 w 382"/>
                    <a:gd name="T31" fmla="*/ 356 h 521"/>
                    <a:gd name="T32" fmla="*/ 129 w 382"/>
                    <a:gd name="T33" fmla="*/ 316 h 521"/>
                    <a:gd name="T34" fmla="*/ 86 w 382"/>
                    <a:gd name="T35" fmla="*/ 331 h 521"/>
                    <a:gd name="T36" fmla="*/ 18 w 382"/>
                    <a:gd name="T37" fmla="*/ 354 h 521"/>
                    <a:gd name="T38" fmla="*/ 29 w 382"/>
                    <a:gd name="T39" fmla="*/ 299 h 521"/>
                    <a:gd name="T40" fmla="*/ 116 w 382"/>
                    <a:gd name="T41" fmla="*/ 231 h 521"/>
                    <a:gd name="T42" fmla="*/ 101 w 382"/>
                    <a:gd name="T43" fmla="*/ 219 h 521"/>
                    <a:gd name="T44" fmla="*/ 24 w 382"/>
                    <a:gd name="T45" fmla="*/ 210 h 521"/>
                    <a:gd name="T46" fmla="*/ 4 w 382"/>
                    <a:gd name="T47" fmla="*/ 184 h 521"/>
                    <a:gd name="T48" fmla="*/ 34 w 382"/>
                    <a:gd name="T49" fmla="*/ 166 h 521"/>
                    <a:gd name="T50" fmla="*/ 154 w 382"/>
                    <a:gd name="T51" fmla="*/ 13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82" h="521">
                      <a:moveTo>
                        <a:pt x="154" y="130"/>
                      </a:moveTo>
                      <a:cubicBezTo>
                        <a:pt x="154" y="130"/>
                        <a:pt x="165" y="62"/>
                        <a:pt x="156" y="51"/>
                      </a:cubicBezTo>
                      <a:cubicBezTo>
                        <a:pt x="146" y="40"/>
                        <a:pt x="162" y="0"/>
                        <a:pt x="190" y="38"/>
                      </a:cubicBezTo>
                      <a:cubicBezTo>
                        <a:pt x="190" y="38"/>
                        <a:pt x="204" y="72"/>
                        <a:pt x="198" y="136"/>
                      </a:cubicBezTo>
                      <a:cubicBezTo>
                        <a:pt x="198" y="136"/>
                        <a:pt x="257" y="130"/>
                        <a:pt x="268" y="146"/>
                      </a:cubicBezTo>
                      <a:cubicBezTo>
                        <a:pt x="283" y="168"/>
                        <a:pt x="288" y="187"/>
                        <a:pt x="258" y="192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9" y="198"/>
                        <a:pt x="190" y="211"/>
                        <a:pt x="194" y="271"/>
                      </a:cubicBezTo>
                      <a:cubicBezTo>
                        <a:pt x="194" y="271"/>
                        <a:pt x="184" y="295"/>
                        <a:pt x="238" y="302"/>
                      </a:cubicBezTo>
                      <a:cubicBezTo>
                        <a:pt x="293" y="308"/>
                        <a:pt x="318" y="306"/>
                        <a:pt x="350" y="320"/>
                      </a:cubicBezTo>
                      <a:cubicBezTo>
                        <a:pt x="382" y="335"/>
                        <a:pt x="378" y="358"/>
                        <a:pt x="349" y="371"/>
                      </a:cubicBezTo>
                      <a:cubicBezTo>
                        <a:pt x="320" y="384"/>
                        <a:pt x="225" y="363"/>
                        <a:pt x="193" y="331"/>
                      </a:cubicBezTo>
                      <a:cubicBezTo>
                        <a:pt x="194" y="488"/>
                        <a:pt x="194" y="488"/>
                        <a:pt x="194" y="488"/>
                      </a:cubicBezTo>
                      <a:cubicBezTo>
                        <a:pt x="194" y="488"/>
                        <a:pt x="174" y="521"/>
                        <a:pt x="149" y="482"/>
                      </a:cubicBezTo>
                      <a:cubicBezTo>
                        <a:pt x="137" y="462"/>
                        <a:pt x="140" y="436"/>
                        <a:pt x="141" y="430"/>
                      </a:cubicBezTo>
                      <a:cubicBezTo>
                        <a:pt x="142" y="423"/>
                        <a:pt x="149" y="371"/>
                        <a:pt x="149" y="356"/>
                      </a:cubicBezTo>
                      <a:cubicBezTo>
                        <a:pt x="149" y="342"/>
                        <a:pt x="140" y="323"/>
                        <a:pt x="129" y="316"/>
                      </a:cubicBezTo>
                      <a:cubicBezTo>
                        <a:pt x="118" y="310"/>
                        <a:pt x="108" y="308"/>
                        <a:pt x="86" y="331"/>
                      </a:cubicBezTo>
                      <a:cubicBezTo>
                        <a:pt x="65" y="354"/>
                        <a:pt x="37" y="378"/>
                        <a:pt x="18" y="354"/>
                      </a:cubicBezTo>
                      <a:cubicBezTo>
                        <a:pt x="0" y="330"/>
                        <a:pt x="20" y="310"/>
                        <a:pt x="29" y="299"/>
                      </a:cubicBezTo>
                      <a:cubicBezTo>
                        <a:pt x="38" y="288"/>
                        <a:pt x="113" y="235"/>
                        <a:pt x="116" y="231"/>
                      </a:cubicBezTo>
                      <a:cubicBezTo>
                        <a:pt x="118" y="227"/>
                        <a:pt x="134" y="208"/>
                        <a:pt x="101" y="219"/>
                      </a:cubicBezTo>
                      <a:cubicBezTo>
                        <a:pt x="68" y="230"/>
                        <a:pt x="36" y="231"/>
                        <a:pt x="24" y="210"/>
                      </a:cubicBezTo>
                      <a:cubicBezTo>
                        <a:pt x="12" y="188"/>
                        <a:pt x="4" y="184"/>
                        <a:pt x="4" y="184"/>
                      </a:cubicBezTo>
                      <a:cubicBezTo>
                        <a:pt x="4" y="184"/>
                        <a:pt x="6" y="167"/>
                        <a:pt x="34" y="166"/>
                      </a:cubicBezTo>
                      <a:cubicBezTo>
                        <a:pt x="62" y="164"/>
                        <a:pt x="117" y="168"/>
                        <a:pt x="15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5" name="Freeform 69"/>
                <p:cNvSpPr>
                  <a:spLocks noEditPoints="1"/>
                </p:cNvSpPr>
                <p:nvPr/>
              </p:nvSpPr>
              <p:spPr bwMode="auto">
                <a:xfrm>
                  <a:off x="5500688" y="1804988"/>
                  <a:ext cx="766763" cy="881063"/>
                </a:xfrm>
                <a:custGeom>
                  <a:avLst/>
                  <a:gdLst>
                    <a:gd name="T0" fmla="*/ 296 w 499"/>
                    <a:gd name="T1" fmla="*/ 139 h 571"/>
                    <a:gd name="T2" fmla="*/ 327 w 499"/>
                    <a:gd name="T3" fmla="*/ 99 h 571"/>
                    <a:gd name="T4" fmla="*/ 292 w 499"/>
                    <a:gd name="T5" fmla="*/ 41 h 571"/>
                    <a:gd name="T6" fmla="*/ 265 w 499"/>
                    <a:gd name="T7" fmla="*/ 100 h 571"/>
                    <a:gd name="T8" fmla="*/ 160 w 499"/>
                    <a:gd name="T9" fmla="*/ 185 h 571"/>
                    <a:gd name="T10" fmla="*/ 157 w 499"/>
                    <a:gd name="T11" fmla="*/ 142 h 571"/>
                    <a:gd name="T12" fmla="*/ 10 w 499"/>
                    <a:gd name="T13" fmla="*/ 272 h 571"/>
                    <a:gd name="T14" fmla="*/ 169 w 499"/>
                    <a:gd name="T15" fmla="*/ 224 h 571"/>
                    <a:gd name="T16" fmla="*/ 245 w 499"/>
                    <a:gd name="T17" fmla="*/ 270 h 571"/>
                    <a:gd name="T18" fmla="*/ 160 w 499"/>
                    <a:gd name="T19" fmla="*/ 355 h 571"/>
                    <a:gd name="T20" fmla="*/ 161 w 499"/>
                    <a:gd name="T21" fmla="*/ 319 h 571"/>
                    <a:gd name="T22" fmla="*/ 186 w 499"/>
                    <a:gd name="T23" fmla="*/ 452 h 571"/>
                    <a:gd name="T24" fmla="*/ 221 w 499"/>
                    <a:gd name="T25" fmla="*/ 471 h 571"/>
                    <a:gd name="T26" fmla="*/ 343 w 499"/>
                    <a:gd name="T27" fmla="*/ 552 h 571"/>
                    <a:gd name="T28" fmla="*/ 296 w 499"/>
                    <a:gd name="T29" fmla="*/ 473 h 571"/>
                    <a:gd name="T30" fmla="*/ 342 w 499"/>
                    <a:gd name="T31" fmla="*/ 458 h 571"/>
                    <a:gd name="T32" fmla="*/ 273 w 499"/>
                    <a:gd name="T33" fmla="*/ 298 h 571"/>
                    <a:gd name="T34" fmla="*/ 308 w 499"/>
                    <a:gd name="T35" fmla="*/ 248 h 571"/>
                    <a:gd name="T36" fmla="*/ 273 w 499"/>
                    <a:gd name="T37" fmla="*/ 212 h 571"/>
                    <a:gd name="T38" fmla="*/ 371 w 499"/>
                    <a:gd name="T39" fmla="*/ 184 h 571"/>
                    <a:gd name="T40" fmla="*/ 396 w 499"/>
                    <a:gd name="T41" fmla="*/ 246 h 571"/>
                    <a:gd name="T42" fmla="*/ 440 w 499"/>
                    <a:gd name="T43" fmla="*/ 165 h 571"/>
                    <a:gd name="T44" fmla="*/ 195 w 499"/>
                    <a:gd name="T45" fmla="*/ 212 h 571"/>
                    <a:gd name="T46" fmla="*/ 245 w 499"/>
                    <a:gd name="T47" fmla="*/ 236 h 571"/>
                    <a:gd name="T48" fmla="*/ 247 w 499"/>
                    <a:gd name="T49" fmla="*/ 370 h 571"/>
                    <a:gd name="T50" fmla="*/ 241 w 499"/>
                    <a:gd name="T51" fmla="*/ 394 h 571"/>
                    <a:gd name="T52" fmla="*/ 209 w 499"/>
                    <a:gd name="T53" fmla="*/ 446 h 571"/>
                    <a:gd name="T54" fmla="*/ 247 w 499"/>
                    <a:gd name="T55" fmla="*/ 338 h 571"/>
                    <a:gd name="T56" fmla="*/ 343 w 499"/>
                    <a:gd name="T57" fmla="*/ 340 h 571"/>
                    <a:gd name="T58" fmla="*/ 277 w 499"/>
                    <a:gd name="T59" fmla="*/ 428 h 571"/>
                    <a:gd name="T60" fmla="*/ 305 w 499"/>
                    <a:gd name="T61" fmla="*/ 378 h 571"/>
                    <a:gd name="T62" fmla="*/ 273 w 499"/>
                    <a:gd name="T63" fmla="*/ 32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9" h="571">
                      <a:moveTo>
                        <a:pt x="440" y="165"/>
                      </a:moveTo>
                      <a:cubicBezTo>
                        <a:pt x="381" y="138"/>
                        <a:pt x="296" y="139"/>
                        <a:pt x="296" y="139"/>
                      </a:cubicBezTo>
                      <a:cubicBezTo>
                        <a:pt x="296" y="139"/>
                        <a:pt x="298" y="110"/>
                        <a:pt x="303" y="105"/>
                      </a:cubicBezTo>
                      <a:cubicBezTo>
                        <a:pt x="308" y="100"/>
                        <a:pt x="312" y="102"/>
                        <a:pt x="327" y="99"/>
                      </a:cubicBezTo>
                      <a:cubicBezTo>
                        <a:pt x="342" y="96"/>
                        <a:pt x="346" y="83"/>
                        <a:pt x="346" y="83"/>
                      </a:cubicBezTo>
                      <a:cubicBezTo>
                        <a:pt x="352" y="68"/>
                        <a:pt x="292" y="41"/>
                        <a:pt x="292" y="41"/>
                      </a:cubicBezTo>
                      <a:cubicBezTo>
                        <a:pt x="222" y="42"/>
                        <a:pt x="184" y="0"/>
                        <a:pt x="184" y="0"/>
                      </a:cubicBezTo>
                      <a:cubicBezTo>
                        <a:pt x="168" y="82"/>
                        <a:pt x="255" y="94"/>
                        <a:pt x="265" y="100"/>
                      </a:cubicBezTo>
                      <a:cubicBezTo>
                        <a:pt x="275" y="106"/>
                        <a:pt x="262" y="138"/>
                        <a:pt x="255" y="146"/>
                      </a:cubicBezTo>
                      <a:cubicBezTo>
                        <a:pt x="248" y="154"/>
                        <a:pt x="211" y="155"/>
                        <a:pt x="160" y="185"/>
                      </a:cubicBezTo>
                      <a:cubicBezTo>
                        <a:pt x="109" y="215"/>
                        <a:pt x="152" y="168"/>
                        <a:pt x="152" y="168"/>
                      </a:cubicBezTo>
                      <a:cubicBezTo>
                        <a:pt x="196" y="142"/>
                        <a:pt x="157" y="142"/>
                        <a:pt x="157" y="142"/>
                      </a:cubicBezTo>
                      <a:cubicBezTo>
                        <a:pt x="97" y="155"/>
                        <a:pt x="40" y="210"/>
                        <a:pt x="20" y="238"/>
                      </a:cubicBezTo>
                      <a:cubicBezTo>
                        <a:pt x="0" y="266"/>
                        <a:pt x="10" y="272"/>
                        <a:pt x="10" y="272"/>
                      </a:cubicBezTo>
                      <a:cubicBezTo>
                        <a:pt x="23" y="289"/>
                        <a:pt x="45" y="301"/>
                        <a:pt x="45" y="301"/>
                      </a:cubicBezTo>
                      <a:cubicBezTo>
                        <a:pt x="46" y="291"/>
                        <a:pt x="169" y="224"/>
                        <a:pt x="169" y="224"/>
                      </a:cubicBezTo>
                      <a:cubicBezTo>
                        <a:pt x="169" y="257"/>
                        <a:pt x="198" y="295"/>
                        <a:pt x="206" y="296"/>
                      </a:cubicBezTo>
                      <a:cubicBezTo>
                        <a:pt x="214" y="297"/>
                        <a:pt x="245" y="270"/>
                        <a:pt x="245" y="270"/>
                      </a:cubicBezTo>
                      <a:cubicBezTo>
                        <a:pt x="245" y="307"/>
                        <a:pt x="245" y="307"/>
                        <a:pt x="245" y="307"/>
                      </a:cubicBezTo>
                      <a:cubicBezTo>
                        <a:pt x="232" y="334"/>
                        <a:pt x="160" y="355"/>
                        <a:pt x="160" y="355"/>
                      </a:cubicBezTo>
                      <a:cubicBezTo>
                        <a:pt x="156" y="351"/>
                        <a:pt x="165" y="335"/>
                        <a:pt x="165" y="335"/>
                      </a:cubicBezTo>
                      <a:cubicBezTo>
                        <a:pt x="176" y="318"/>
                        <a:pt x="161" y="319"/>
                        <a:pt x="161" y="319"/>
                      </a:cubicBezTo>
                      <a:cubicBezTo>
                        <a:pt x="132" y="349"/>
                        <a:pt x="138" y="374"/>
                        <a:pt x="138" y="374"/>
                      </a:cubicBezTo>
                      <a:cubicBezTo>
                        <a:pt x="138" y="374"/>
                        <a:pt x="183" y="440"/>
                        <a:pt x="186" y="452"/>
                      </a:cubicBezTo>
                      <a:cubicBezTo>
                        <a:pt x="189" y="464"/>
                        <a:pt x="195" y="483"/>
                        <a:pt x="209" y="483"/>
                      </a:cubicBezTo>
                      <a:cubicBezTo>
                        <a:pt x="223" y="483"/>
                        <a:pt x="221" y="471"/>
                        <a:pt x="221" y="471"/>
                      </a:cubicBezTo>
                      <a:cubicBezTo>
                        <a:pt x="247" y="471"/>
                        <a:pt x="247" y="471"/>
                        <a:pt x="247" y="471"/>
                      </a:cubicBezTo>
                      <a:cubicBezTo>
                        <a:pt x="253" y="484"/>
                        <a:pt x="291" y="533"/>
                        <a:pt x="343" y="552"/>
                      </a:cubicBezTo>
                      <a:cubicBezTo>
                        <a:pt x="395" y="571"/>
                        <a:pt x="399" y="506"/>
                        <a:pt x="372" y="505"/>
                      </a:cubicBezTo>
                      <a:cubicBezTo>
                        <a:pt x="345" y="504"/>
                        <a:pt x="310" y="487"/>
                        <a:pt x="296" y="473"/>
                      </a:cubicBezTo>
                      <a:cubicBezTo>
                        <a:pt x="282" y="459"/>
                        <a:pt x="305" y="453"/>
                        <a:pt x="308" y="456"/>
                      </a:cubicBezTo>
                      <a:cubicBezTo>
                        <a:pt x="311" y="459"/>
                        <a:pt x="317" y="465"/>
                        <a:pt x="342" y="458"/>
                      </a:cubicBezTo>
                      <a:cubicBezTo>
                        <a:pt x="367" y="451"/>
                        <a:pt x="407" y="341"/>
                        <a:pt x="407" y="341"/>
                      </a:cubicBezTo>
                      <a:cubicBezTo>
                        <a:pt x="376" y="276"/>
                        <a:pt x="273" y="298"/>
                        <a:pt x="273" y="298"/>
                      </a:cubicBezTo>
                      <a:cubicBezTo>
                        <a:pt x="273" y="298"/>
                        <a:pt x="271" y="245"/>
                        <a:pt x="271" y="240"/>
                      </a:cubicBezTo>
                      <a:cubicBezTo>
                        <a:pt x="271" y="235"/>
                        <a:pt x="288" y="221"/>
                        <a:pt x="308" y="248"/>
                      </a:cubicBezTo>
                      <a:cubicBezTo>
                        <a:pt x="328" y="275"/>
                        <a:pt x="353" y="288"/>
                        <a:pt x="345" y="254"/>
                      </a:cubicBezTo>
                      <a:cubicBezTo>
                        <a:pt x="337" y="220"/>
                        <a:pt x="273" y="212"/>
                        <a:pt x="273" y="212"/>
                      </a:cubicBezTo>
                      <a:cubicBezTo>
                        <a:pt x="273" y="212"/>
                        <a:pt x="268" y="184"/>
                        <a:pt x="280" y="182"/>
                      </a:cubicBezTo>
                      <a:cubicBezTo>
                        <a:pt x="292" y="180"/>
                        <a:pt x="313" y="167"/>
                        <a:pt x="371" y="184"/>
                      </a:cubicBezTo>
                      <a:cubicBezTo>
                        <a:pt x="429" y="201"/>
                        <a:pt x="400" y="222"/>
                        <a:pt x="396" y="228"/>
                      </a:cubicBezTo>
                      <a:cubicBezTo>
                        <a:pt x="392" y="234"/>
                        <a:pt x="396" y="246"/>
                        <a:pt x="396" y="246"/>
                      </a:cubicBezTo>
                      <a:cubicBezTo>
                        <a:pt x="430" y="254"/>
                        <a:pt x="469" y="238"/>
                        <a:pt x="475" y="229"/>
                      </a:cubicBezTo>
                      <a:cubicBezTo>
                        <a:pt x="481" y="220"/>
                        <a:pt x="499" y="192"/>
                        <a:pt x="440" y="165"/>
                      </a:cubicBezTo>
                      <a:close/>
                      <a:moveTo>
                        <a:pt x="217" y="266"/>
                      </a:moveTo>
                      <a:cubicBezTo>
                        <a:pt x="217" y="266"/>
                        <a:pt x="195" y="270"/>
                        <a:pt x="195" y="212"/>
                      </a:cubicBezTo>
                      <a:cubicBezTo>
                        <a:pt x="195" y="212"/>
                        <a:pt x="233" y="196"/>
                        <a:pt x="245" y="196"/>
                      </a:cubicBezTo>
                      <a:cubicBezTo>
                        <a:pt x="245" y="236"/>
                        <a:pt x="245" y="236"/>
                        <a:pt x="245" y="236"/>
                      </a:cubicBezTo>
                      <a:lnTo>
                        <a:pt x="217" y="266"/>
                      </a:lnTo>
                      <a:close/>
                      <a:moveTo>
                        <a:pt x="247" y="370"/>
                      </a:moveTo>
                      <a:cubicBezTo>
                        <a:pt x="247" y="370"/>
                        <a:pt x="215" y="384"/>
                        <a:pt x="215" y="390"/>
                      </a:cubicBezTo>
                      <a:cubicBezTo>
                        <a:pt x="215" y="396"/>
                        <a:pt x="241" y="394"/>
                        <a:pt x="241" y="394"/>
                      </a:cubicBezTo>
                      <a:cubicBezTo>
                        <a:pt x="241" y="440"/>
                        <a:pt x="241" y="440"/>
                        <a:pt x="241" y="440"/>
                      </a:cubicBezTo>
                      <a:cubicBezTo>
                        <a:pt x="209" y="446"/>
                        <a:pt x="209" y="446"/>
                        <a:pt x="209" y="446"/>
                      </a:cubicBezTo>
                      <a:cubicBezTo>
                        <a:pt x="159" y="378"/>
                        <a:pt x="159" y="378"/>
                        <a:pt x="159" y="378"/>
                      </a:cubicBezTo>
                      <a:cubicBezTo>
                        <a:pt x="159" y="378"/>
                        <a:pt x="221" y="368"/>
                        <a:pt x="247" y="338"/>
                      </a:cubicBezTo>
                      <a:lnTo>
                        <a:pt x="247" y="370"/>
                      </a:lnTo>
                      <a:close/>
                      <a:moveTo>
                        <a:pt x="343" y="340"/>
                      </a:moveTo>
                      <a:cubicBezTo>
                        <a:pt x="355" y="370"/>
                        <a:pt x="315" y="418"/>
                        <a:pt x="315" y="418"/>
                      </a:cubicBezTo>
                      <a:cubicBezTo>
                        <a:pt x="277" y="428"/>
                        <a:pt x="277" y="428"/>
                        <a:pt x="277" y="428"/>
                      </a:cubicBezTo>
                      <a:cubicBezTo>
                        <a:pt x="279" y="396"/>
                        <a:pt x="279" y="396"/>
                        <a:pt x="279" y="396"/>
                      </a:cubicBezTo>
                      <a:cubicBezTo>
                        <a:pt x="279" y="396"/>
                        <a:pt x="305" y="396"/>
                        <a:pt x="305" y="378"/>
                      </a:cubicBezTo>
                      <a:cubicBezTo>
                        <a:pt x="305" y="360"/>
                        <a:pt x="277" y="366"/>
                        <a:pt x="277" y="366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331" y="310"/>
                        <a:pt x="343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6" name="Freeform 70"/>
                <p:cNvSpPr>
                  <a:spLocks/>
                </p:cNvSpPr>
                <p:nvPr/>
              </p:nvSpPr>
              <p:spPr bwMode="auto">
                <a:xfrm>
                  <a:off x="6367463" y="1965326"/>
                  <a:ext cx="642938" cy="658813"/>
                </a:xfrm>
                <a:custGeom>
                  <a:avLst/>
                  <a:gdLst>
                    <a:gd name="T0" fmla="*/ 29 w 419"/>
                    <a:gd name="T1" fmla="*/ 28 h 427"/>
                    <a:gd name="T2" fmla="*/ 65 w 419"/>
                    <a:gd name="T3" fmla="*/ 34 h 427"/>
                    <a:gd name="T4" fmla="*/ 223 w 419"/>
                    <a:gd name="T5" fmla="*/ 2 h 427"/>
                    <a:gd name="T6" fmla="*/ 309 w 419"/>
                    <a:gd name="T7" fmla="*/ 4 h 427"/>
                    <a:gd name="T8" fmla="*/ 349 w 419"/>
                    <a:gd name="T9" fmla="*/ 42 h 427"/>
                    <a:gd name="T10" fmla="*/ 273 w 419"/>
                    <a:gd name="T11" fmla="*/ 108 h 427"/>
                    <a:gd name="T12" fmla="*/ 287 w 419"/>
                    <a:gd name="T13" fmla="*/ 152 h 427"/>
                    <a:gd name="T14" fmla="*/ 369 w 419"/>
                    <a:gd name="T15" fmla="*/ 148 h 427"/>
                    <a:gd name="T16" fmla="*/ 391 w 419"/>
                    <a:gd name="T17" fmla="*/ 208 h 427"/>
                    <a:gd name="T18" fmla="*/ 350 w 419"/>
                    <a:gd name="T19" fmla="*/ 197 h 427"/>
                    <a:gd name="T20" fmla="*/ 302 w 419"/>
                    <a:gd name="T21" fmla="*/ 205 h 427"/>
                    <a:gd name="T22" fmla="*/ 273 w 419"/>
                    <a:gd name="T23" fmla="*/ 349 h 427"/>
                    <a:gd name="T24" fmla="*/ 190 w 419"/>
                    <a:gd name="T25" fmla="*/ 355 h 427"/>
                    <a:gd name="T26" fmla="*/ 164 w 419"/>
                    <a:gd name="T27" fmla="*/ 253 h 427"/>
                    <a:gd name="T28" fmla="*/ 217 w 419"/>
                    <a:gd name="T29" fmla="*/ 312 h 427"/>
                    <a:gd name="T30" fmla="*/ 262 w 419"/>
                    <a:gd name="T31" fmla="*/ 203 h 427"/>
                    <a:gd name="T32" fmla="*/ 124 w 419"/>
                    <a:gd name="T33" fmla="*/ 240 h 427"/>
                    <a:gd name="T34" fmla="*/ 81 w 419"/>
                    <a:gd name="T35" fmla="*/ 189 h 427"/>
                    <a:gd name="T36" fmla="*/ 105 w 419"/>
                    <a:gd name="T37" fmla="*/ 176 h 427"/>
                    <a:gd name="T38" fmla="*/ 216 w 419"/>
                    <a:gd name="T39" fmla="*/ 164 h 427"/>
                    <a:gd name="T40" fmla="*/ 225 w 419"/>
                    <a:gd name="T41" fmla="*/ 132 h 427"/>
                    <a:gd name="T42" fmla="*/ 232 w 419"/>
                    <a:gd name="T43" fmla="*/ 95 h 427"/>
                    <a:gd name="T44" fmla="*/ 270 w 419"/>
                    <a:gd name="T45" fmla="*/ 48 h 427"/>
                    <a:gd name="T46" fmla="*/ 205 w 419"/>
                    <a:gd name="T47" fmla="*/ 48 h 427"/>
                    <a:gd name="T48" fmla="*/ 88 w 419"/>
                    <a:gd name="T49" fmla="*/ 88 h 427"/>
                    <a:gd name="T50" fmla="*/ 50 w 419"/>
                    <a:gd name="T51" fmla="*/ 88 h 427"/>
                    <a:gd name="T52" fmla="*/ 29 w 419"/>
                    <a:gd name="T53" fmla="*/ 2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19" h="427">
                      <a:moveTo>
                        <a:pt x="29" y="28"/>
                      </a:moveTo>
                      <a:cubicBezTo>
                        <a:pt x="29" y="28"/>
                        <a:pt x="35" y="42"/>
                        <a:pt x="65" y="34"/>
                      </a:cubicBezTo>
                      <a:cubicBezTo>
                        <a:pt x="95" y="26"/>
                        <a:pt x="197" y="4"/>
                        <a:pt x="223" y="2"/>
                      </a:cubicBezTo>
                      <a:cubicBezTo>
                        <a:pt x="249" y="0"/>
                        <a:pt x="295" y="6"/>
                        <a:pt x="309" y="4"/>
                      </a:cubicBezTo>
                      <a:cubicBezTo>
                        <a:pt x="323" y="2"/>
                        <a:pt x="349" y="26"/>
                        <a:pt x="349" y="42"/>
                      </a:cubicBezTo>
                      <a:cubicBezTo>
                        <a:pt x="349" y="58"/>
                        <a:pt x="273" y="108"/>
                        <a:pt x="273" y="108"/>
                      </a:cubicBezTo>
                      <a:cubicBezTo>
                        <a:pt x="273" y="108"/>
                        <a:pt x="259" y="122"/>
                        <a:pt x="287" y="152"/>
                      </a:cubicBezTo>
                      <a:cubicBezTo>
                        <a:pt x="369" y="148"/>
                        <a:pt x="369" y="148"/>
                        <a:pt x="369" y="148"/>
                      </a:cubicBezTo>
                      <a:cubicBezTo>
                        <a:pt x="369" y="148"/>
                        <a:pt x="419" y="176"/>
                        <a:pt x="391" y="208"/>
                      </a:cubicBezTo>
                      <a:cubicBezTo>
                        <a:pt x="391" y="208"/>
                        <a:pt x="364" y="197"/>
                        <a:pt x="350" y="197"/>
                      </a:cubicBezTo>
                      <a:cubicBezTo>
                        <a:pt x="337" y="197"/>
                        <a:pt x="302" y="205"/>
                        <a:pt x="302" y="205"/>
                      </a:cubicBezTo>
                      <a:cubicBezTo>
                        <a:pt x="302" y="205"/>
                        <a:pt x="294" y="304"/>
                        <a:pt x="273" y="349"/>
                      </a:cubicBezTo>
                      <a:cubicBezTo>
                        <a:pt x="252" y="395"/>
                        <a:pt x="278" y="427"/>
                        <a:pt x="190" y="355"/>
                      </a:cubicBezTo>
                      <a:cubicBezTo>
                        <a:pt x="190" y="355"/>
                        <a:pt x="161" y="309"/>
                        <a:pt x="164" y="253"/>
                      </a:cubicBezTo>
                      <a:cubicBezTo>
                        <a:pt x="164" y="253"/>
                        <a:pt x="174" y="315"/>
                        <a:pt x="217" y="312"/>
                      </a:cubicBezTo>
                      <a:cubicBezTo>
                        <a:pt x="260" y="309"/>
                        <a:pt x="262" y="203"/>
                        <a:pt x="262" y="203"/>
                      </a:cubicBezTo>
                      <a:cubicBezTo>
                        <a:pt x="262" y="203"/>
                        <a:pt x="137" y="227"/>
                        <a:pt x="124" y="240"/>
                      </a:cubicBezTo>
                      <a:cubicBezTo>
                        <a:pt x="124" y="240"/>
                        <a:pt x="92" y="245"/>
                        <a:pt x="81" y="189"/>
                      </a:cubicBezTo>
                      <a:cubicBezTo>
                        <a:pt x="81" y="189"/>
                        <a:pt x="100" y="147"/>
                        <a:pt x="105" y="176"/>
                      </a:cubicBezTo>
                      <a:cubicBezTo>
                        <a:pt x="105" y="176"/>
                        <a:pt x="106" y="196"/>
                        <a:pt x="216" y="164"/>
                      </a:cubicBezTo>
                      <a:cubicBezTo>
                        <a:pt x="216" y="164"/>
                        <a:pt x="269" y="167"/>
                        <a:pt x="225" y="132"/>
                      </a:cubicBezTo>
                      <a:cubicBezTo>
                        <a:pt x="200" y="111"/>
                        <a:pt x="230" y="100"/>
                        <a:pt x="232" y="95"/>
                      </a:cubicBezTo>
                      <a:cubicBezTo>
                        <a:pt x="233" y="89"/>
                        <a:pt x="272" y="55"/>
                        <a:pt x="270" y="48"/>
                      </a:cubicBezTo>
                      <a:cubicBezTo>
                        <a:pt x="269" y="41"/>
                        <a:pt x="225" y="41"/>
                        <a:pt x="205" y="48"/>
                      </a:cubicBezTo>
                      <a:cubicBezTo>
                        <a:pt x="185" y="55"/>
                        <a:pt x="93" y="79"/>
                        <a:pt x="88" y="88"/>
                      </a:cubicBezTo>
                      <a:cubicBezTo>
                        <a:pt x="82" y="97"/>
                        <a:pt x="66" y="96"/>
                        <a:pt x="50" y="88"/>
                      </a:cubicBezTo>
                      <a:cubicBezTo>
                        <a:pt x="34" y="80"/>
                        <a:pt x="0" y="60"/>
                        <a:pt x="2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7" name="Freeform 71"/>
                <p:cNvSpPr>
                  <a:spLocks/>
                </p:cNvSpPr>
                <p:nvPr/>
              </p:nvSpPr>
              <p:spPr bwMode="auto">
                <a:xfrm>
                  <a:off x="7200901" y="1852613"/>
                  <a:ext cx="342900" cy="198438"/>
                </a:xfrm>
                <a:custGeom>
                  <a:avLst/>
                  <a:gdLst>
                    <a:gd name="T0" fmla="*/ 177 w 223"/>
                    <a:gd name="T1" fmla="*/ 42 h 128"/>
                    <a:gd name="T2" fmla="*/ 208 w 223"/>
                    <a:gd name="T3" fmla="*/ 42 h 128"/>
                    <a:gd name="T4" fmla="*/ 171 w 223"/>
                    <a:gd name="T5" fmla="*/ 112 h 128"/>
                    <a:gd name="T6" fmla="*/ 41 w 223"/>
                    <a:gd name="T7" fmla="*/ 128 h 128"/>
                    <a:gd name="T8" fmla="*/ 0 w 223"/>
                    <a:gd name="T9" fmla="*/ 104 h 128"/>
                    <a:gd name="T10" fmla="*/ 177 w 223"/>
                    <a:gd name="T11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128">
                      <a:moveTo>
                        <a:pt x="177" y="42"/>
                      </a:moveTo>
                      <a:cubicBezTo>
                        <a:pt x="177" y="42"/>
                        <a:pt x="193" y="0"/>
                        <a:pt x="208" y="42"/>
                      </a:cubicBezTo>
                      <a:cubicBezTo>
                        <a:pt x="223" y="84"/>
                        <a:pt x="195" y="105"/>
                        <a:pt x="171" y="112"/>
                      </a:cubicBezTo>
                      <a:cubicBezTo>
                        <a:pt x="146" y="118"/>
                        <a:pt x="69" y="128"/>
                        <a:pt x="41" y="128"/>
                      </a:cubicBezTo>
                      <a:cubicBezTo>
                        <a:pt x="13" y="127"/>
                        <a:pt x="4" y="113"/>
                        <a:pt x="0" y="104"/>
                      </a:cubicBezTo>
                      <a:cubicBezTo>
                        <a:pt x="0" y="104"/>
                        <a:pt x="141" y="89"/>
                        <a:pt x="177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Freeform 72"/>
                <p:cNvSpPr>
                  <a:spLocks/>
                </p:cNvSpPr>
                <p:nvPr/>
              </p:nvSpPr>
              <p:spPr bwMode="auto">
                <a:xfrm>
                  <a:off x="7116763" y="1866901"/>
                  <a:ext cx="854075" cy="833438"/>
                </a:xfrm>
                <a:custGeom>
                  <a:avLst/>
                  <a:gdLst>
                    <a:gd name="T0" fmla="*/ 0 w 556"/>
                    <a:gd name="T1" fmla="*/ 224 h 541"/>
                    <a:gd name="T2" fmla="*/ 52 w 556"/>
                    <a:gd name="T3" fmla="*/ 231 h 541"/>
                    <a:gd name="T4" fmla="*/ 124 w 556"/>
                    <a:gd name="T5" fmla="*/ 208 h 541"/>
                    <a:gd name="T6" fmla="*/ 196 w 556"/>
                    <a:gd name="T7" fmla="*/ 181 h 541"/>
                    <a:gd name="T8" fmla="*/ 214 w 556"/>
                    <a:gd name="T9" fmla="*/ 132 h 541"/>
                    <a:gd name="T10" fmla="*/ 248 w 556"/>
                    <a:gd name="T11" fmla="*/ 152 h 541"/>
                    <a:gd name="T12" fmla="*/ 322 w 556"/>
                    <a:gd name="T13" fmla="*/ 206 h 541"/>
                    <a:gd name="T14" fmla="*/ 368 w 556"/>
                    <a:gd name="T15" fmla="*/ 235 h 541"/>
                    <a:gd name="T16" fmla="*/ 382 w 556"/>
                    <a:gd name="T17" fmla="*/ 241 h 541"/>
                    <a:gd name="T18" fmla="*/ 380 w 556"/>
                    <a:gd name="T19" fmla="*/ 179 h 541"/>
                    <a:gd name="T20" fmla="*/ 311 w 556"/>
                    <a:gd name="T21" fmla="*/ 124 h 541"/>
                    <a:gd name="T22" fmla="*/ 334 w 556"/>
                    <a:gd name="T23" fmla="*/ 110 h 541"/>
                    <a:gd name="T24" fmla="*/ 387 w 556"/>
                    <a:gd name="T25" fmla="*/ 136 h 541"/>
                    <a:gd name="T26" fmla="*/ 386 w 556"/>
                    <a:gd name="T27" fmla="*/ 46 h 541"/>
                    <a:gd name="T28" fmla="*/ 374 w 556"/>
                    <a:gd name="T29" fmla="*/ 0 h 541"/>
                    <a:gd name="T30" fmla="*/ 425 w 556"/>
                    <a:gd name="T31" fmla="*/ 37 h 541"/>
                    <a:gd name="T32" fmla="*/ 427 w 556"/>
                    <a:gd name="T33" fmla="*/ 109 h 541"/>
                    <a:gd name="T34" fmla="*/ 417 w 556"/>
                    <a:gd name="T35" fmla="*/ 241 h 541"/>
                    <a:gd name="T36" fmla="*/ 498 w 556"/>
                    <a:gd name="T37" fmla="*/ 231 h 541"/>
                    <a:gd name="T38" fmla="*/ 534 w 556"/>
                    <a:gd name="T39" fmla="*/ 275 h 541"/>
                    <a:gd name="T40" fmla="*/ 470 w 556"/>
                    <a:gd name="T41" fmla="*/ 285 h 541"/>
                    <a:gd name="T42" fmla="*/ 421 w 556"/>
                    <a:gd name="T43" fmla="*/ 305 h 541"/>
                    <a:gd name="T44" fmla="*/ 417 w 556"/>
                    <a:gd name="T45" fmla="*/ 536 h 541"/>
                    <a:gd name="T46" fmla="*/ 373 w 556"/>
                    <a:gd name="T47" fmla="*/ 503 h 541"/>
                    <a:gd name="T48" fmla="*/ 376 w 556"/>
                    <a:gd name="T49" fmla="*/ 320 h 541"/>
                    <a:gd name="T50" fmla="*/ 344 w 556"/>
                    <a:gd name="T51" fmla="*/ 332 h 541"/>
                    <a:gd name="T52" fmla="*/ 288 w 556"/>
                    <a:gd name="T53" fmla="*/ 331 h 541"/>
                    <a:gd name="T54" fmla="*/ 289 w 556"/>
                    <a:gd name="T55" fmla="*/ 285 h 541"/>
                    <a:gd name="T56" fmla="*/ 334 w 556"/>
                    <a:gd name="T57" fmla="*/ 273 h 541"/>
                    <a:gd name="T58" fmla="*/ 324 w 556"/>
                    <a:gd name="T59" fmla="*/ 243 h 541"/>
                    <a:gd name="T60" fmla="*/ 273 w 556"/>
                    <a:gd name="T61" fmla="*/ 207 h 541"/>
                    <a:gd name="T62" fmla="*/ 236 w 556"/>
                    <a:gd name="T63" fmla="*/ 229 h 541"/>
                    <a:gd name="T64" fmla="*/ 252 w 556"/>
                    <a:gd name="T65" fmla="*/ 232 h 541"/>
                    <a:gd name="T66" fmla="*/ 277 w 556"/>
                    <a:gd name="T67" fmla="*/ 237 h 541"/>
                    <a:gd name="T68" fmla="*/ 229 w 556"/>
                    <a:gd name="T69" fmla="*/ 300 h 541"/>
                    <a:gd name="T70" fmla="*/ 218 w 556"/>
                    <a:gd name="T71" fmla="*/ 392 h 541"/>
                    <a:gd name="T72" fmla="*/ 173 w 556"/>
                    <a:gd name="T73" fmla="*/ 405 h 541"/>
                    <a:gd name="T74" fmla="*/ 172 w 556"/>
                    <a:gd name="T75" fmla="*/ 357 h 541"/>
                    <a:gd name="T76" fmla="*/ 149 w 556"/>
                    <a:gd name="T77" fmla="*/ 349 h 541"/>
                    <a:gd name="T78" fmla="*/ 60 w 556"/>
                    <a:gd name="T79" fmla="*/ 375 h 541"/>
                    <a:gd name="T80" fmla="*/ 61 w 556"/>
                    <a:gd name="T81" fmla="*/ 331 h 541"/>
                    <a:gd name="T82" fmla="*/ 132 w 556"/>
                    <a:gd name="T83" fmla="*/ 256 h 541"/>
                    <a:gd name="T84" fmla="*/ 164 w 556"/>
                    <a:gd name="T85" fmla="*/ 256 h 541"/>
                    <a:gd name="T86" fmla="*/ 158 w 556"/>
                    <a:gd name="T87" fmla="*/ 285 h 541"/>
                    <a:gd name="T88" fmla="*/ 140 w 556"/>
                    <a:gd name="T89" fmla="*/ 297 h 541"/>
                    <a:gd name="T90" fmla="*/ 149 w 556"/>
                    <a:gd name="T91" fmla="*/ 303 h 541"/>
                    <a:gd name="T92" fmla="*/ 186 w 556"/>
                    <a:gd name="T93" fmla="*/ 271 h 541"/>
                    <a:gd name="T94" fmla="*/ 190 w 556"/>
                    <a:gd name="T95" fmla="*/ 243 h 541"/>
                    <a:gd name="T96" fmla="*/ 171 w 556"/>
                    <a:gd name="T97" fmla="*/ 223 h 541"/>
                    <a:gd name="T98" fmla="*/ 74 w 556"/>
                    <a:gd name="T99" fmla="*/ 250 h 541"/>
                    <a:gd name="T100" fmla="*/ 40 w 556"/>
                    <a:gd name="T101" fmla="*/ 271 h 541"/>
                    <a:gd name="T102" fmla="*/ 12 w 556"/>
                    <a:gd name="T103" fmla="*/ 265 h 541"/>
                    <a:gd name="T104" fmla="*/ 0 w 556"/>
                    <a:gd name="T105" fmla="*/ 224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6" h="541">
                      <a:moveTo>
                        <a:pt x="0" y="224"/>
                      </a:moveTo>
                      <a:cubicBezTo>
                        <a:pt x="0" y="224"/>
                        <a:pt x="31" y="236"/>
                        <a:pt x="52" y="231"/>
                      </a:cubicBezTo>
                      <a:cubicBezTo>
                        <a:pt x="72" y="225"/>
                        <a:pt x="106" y="212"/>
                        <a:pt x="124" y="208"/>
                      </a:cubicBezTo>
                      <a:cubicBezTo>
                        <a:pt x="142" y="204"/>
                        <a:pt x="182" y="202"/>
                        <a:pt x="196" y="181"/>
                      </a:cubicBezTo>
                      <a:cubicBezTo>
                        <a:pt x="211" y="159"/>
                        <a:pt x="214" y="132"/>
                        <a:pt x="214" y="132"/>
                      </a:cubicBezTo>
                      <a:cubicBezTo>
                        <a:pt x="214" y="132"/>
                        <a:pt x="234" y="133"/>
                        <a:pt x="248" y="152"/>
                      </a:cubicBezTo>
                      <a:cubicBezTo>
                        <a:pt x="262" y="171"/>
                        <a:pt x="315" y="205"/>
                        <a:pt x="322" y="206"/>
                      </a:cubicBezTo>
                      <a:cubicBezTo>
                        <a:pt x="330" y="207"/>
                        <a:pt x="364" y="227"/>
                        <a:pt x="368" y="235"/>
                      </a:cubicBezTo>
                      <a:cubicBezTo>
                        <a:pt x="372" y="244"/>
                        <a:pt x="382" y="241"/>
                        <a:pt x="382" y="241"/>
                      </a:cubicBezTo>
                      <a:cubicBezTo>
                        <a:pt x="380" y="179"/>
                        <a:pt x="380" y="179"/>
                        <a:pt x="380" y="179"/>
                      </a:cubicBezTo>
                      <a:cubicBezTo>
                        <a:pt x="380" y="179"/>
                        <a:pt x="316" y="137"/>
                        <a:pt x="311" y="124"/>
                      </a:cubicBezTo>
                      <a:cubicBezTo>
                        <a:pt x="306" y="111"/>
                        <a:pt x="318" y="105"/>
                        <a:pt x="334" y="110"/>
                      </a:cubicBezTo>
                      <a:cubicBezTo>
                        <a:pt x="349" y="115"/>
                        <a:pt x="380" y="138"/>
                        <a:pt x="387" y="136"/>
                      </a:cubicBezTo>
                      <a:cubicBezTo>
                        <a:pt x="394" y="134"/>
                        <a:pt x="391" y="61"/>
                        <a:pt x="386" y="46"/>
                      </a:cubicBezTo>
                      <a:cubicBezTo>
                        <a:pt x="382" y="31"/>
                        <a:pt x="374" y="0"/>
                        <a:pt x="374" y="0"/>
                      </a:cubicBezTo>
                      <a:cubicBezTo>
                        <a:pt x="374" y="0"/>
                        <a:pt x="411" y="15"/>
                        <a:pt x="425" y="37"/>
                      </a:cubicBezTo>
                      <a:cubicBezTo>
                        <a:pt x="439" y="59"/>
                        <a:pt x="430" y="99"/>
                        <a:pt x="427" y="109"/>
                      </a:cubicBezTo>
                      <a:cubicBezTo>
                        <a:pt x="424" y="118"/>
                        <a:pt x="414" y="221"/>
                        <a:pt x="417" y="241"/>
                      </a:cubicBezTo>
                      <a:cubicBezTo>
                        <a:pt x="417" y="241"/>
                        <a:pt x="474" y="227"/>
                        <a:pt x="498" y="231"/>
                      </a:cubicBezTo>
                      <a:cubicBezTo>
                        <a:pt x="523" y="234"/>
                        <a:pt x="556" y="267"/>
                        <a:pt x="534" y="275"/>
                      </a:cubicBezTo>
                      <a:cubicBezTo>
                        <a:pt x="512" y="284"/>
                        <a:pt x="484" y="283"/>
                        <a:pt x="470" y="285"/>
                      </a:cubicBezTo>
                      <a:cubicBezTo>
                        <a:pt x="452" y="288"/>
                        <a:pt x="434" y="285"/>
                        <a:pt x="421" y="305"/>
                      </a:cubicBezTo>
                      <a:cubicBezTo>
                        <a:pt x="417" y="536"/>
                        <a:pt x="417" y="536"/>
                        <a:pt x="417" y="536"/>
                      </a:cubicBezTo>
                      <a:cubicBezTo>
                        <a:pt x="417" y="536"/>
                        <a:pt x="386" y="541"/>
                        <a:pt x="373" y="503"/>
                      </a:cubicBezTo>
                      <a:cubicBezTo>
                        <a:pt x="376" y="320"/>
                        <a:pt x="376" y="320"/>
                        <a:pt x="376" y="320"/>
                      </a:cubicBezTo>
                      <a:cubicBezTo>
                        <a:pt x="376" y="320"/>
                        <a:pt x="350" y="323"/>
                        <a:pt x="344" y="332"/>
                      </a:cubicBezTo>
                      <a:cubicBezTo>
                        <a:pt x="337" y="341"/>
                        <a:pt x="301" y="344"/>
                        <a:pt x="288" y="331"/>
                      </a:cubicBezTo>
                      <a:cubicBezTo>
                        <a:pt x="274" y="317"/>
                        <a:pt x="238" y="277"/>
                        <a:pt x="289" y="285"/>
                      </a:cubicBezTo>
                      <a:cubicBezTo>
                        <a:pt x="289" y="285"/>
                        <a:pt x="317" y="287"/>
                        <a:pt x="334" y="273"/>
                      </a:cubicBezTo>
                      <a:cubicBezTo>
                        <a:pt x="352" y="260"/>
                        <a:pt x="340" y="251"/>
                        <a:pt x="324" y="243"/>
                      </a:cubicBezTo>
                      <a:cubicBezTo>
                        <a:pt x="308" y="235"/>
                        <a:pt x="280" y="209"/>
                        <a:pt x="273" y="207"/>
                      </a:cubicBezTo>
                      <a:cubicBezTo>
                        <a:pt x="266" y="204"/>
                        <a:pt x="244" y="188"/>
                        <a:pt x="236" y="229"/>
                      </a:cubicBezTo>
                      <a:cubicBezTo>
                        <a:pt x="236" y="229"/>
                        <a:pt x="242" y="240"/>
                        <a:pt x="252" y="232"/>
                      </a:cubicBezTo>
                      <a:cubicBezTo>
                        <a:pt x="252" y="232"/>
                        <a:pt x="277" y="213"/>
                        <a:pt x="277" y="237"/>
                      </a:cubicBezTo>
                      <a:cubicBezTo>
                        <a:pt x="277" y="261"/>
                        <a:pt x="233" y="299"/>
                        <a:pt x="229" y="300"/>
                      </a:cubicBezTo>
                      <a:cubicBezTo>
                        <a:pt x="225" y="301"/>
                        <a:pt x="218" y="392"/>
                        <a:pt x="218" y="392"/>
                      </a:cubicBezTo>
                      <a:cubicBezTo>
                        <a:pt x="218" y="392"/>
                        <a:pt x="210" y="479"/>
                        <a:pt x="173" y="405"/>
                      </a:cubicBezTo>
                      <a:cubicBezTo>
                        <a:pt x="172" y="357"/>
                        <a:pt x="172" y="357"/>
                        <a:pt x="172" y="357"/>
                      </a:cubicBezTo>
                      <a:cubicBezTo>
                        <a:pt x="172" y="357"/>
                        <a:pt x="178" y="329"/>
                        <a:pt x="149" y="349"/>
                      </a:cubicBezTo>
                      <a:cubicBezTo>
                        <a:pt x="120" y="369"/>
                        <a:pt x="88" y="400"/>
                        <a:pt x="60" y="375"/>
                      </a:cubicBezTo>
                      <a:cubicBezTo>
                        <a:pt x="32" y="349"/>
                        <a:pt x="54" y="339"/>
                        <a:pt x="61" y="331"/>
                      </a:cubicBezTo>
                      <a:cubicBezTo>
                        <a:pt x="68" y="323"/>
                        <a:pt x="132" y="256"/>
                        <a:pt x="132" y="256"/>
                      </a:cubicBezTo>
                      <a:cubicBezTo>
                        <a:pt x="132" y="256"/>
                        <a:pt x="148" y="243"/>
                        <a:pt x="164" y="256"/>
                      </a:cubicBezTo>
                      <a:cubicBezTo>
                        <a:pt x="180" y="269"/>
                        <a:pt x="162" y="285"/>
                        <a:pt x="158" y="285"/>
                      </a:cubicBezTo>
                      <a:cubicBezTo>
                        <a:pt x="154" y="285"/>
                        <a:pt x="140" y="297"/>
                        <a:pt x="140" y="297"/>
                      </a:cubicBezTo>
                      <a:cubicBezTo>
                        <a:pt x="140" y="297"/>
                        <a:pt x="127" y="315"/>
                        <a:pt x="149" y="303"/>
                      </a:cubicBezTo>
                      <a:cubicBezTo>
                        <a:pt x="171" y="290"/>
                        <a:pt x="186" y="271"/>
                        <a:pt x="186" y="271"/>
                      </a:cubicBezTo>
                      <a:cubicBezTo>
                        <a:pt x="186" y="271"/>
                        <a:pt x="191" y="251"/>
                        <a:pt x="190" y="243"/>
                      </a:cubicBezTo>
                      <a:cubicBezTo>
                        <a:pt x="190" y="236"/>
                        <a:pt x="194" y="215"/>
                        <a:pt x="171" y="223"/>
                      </a:cubicBezTo>
                      <a:cubicBezTo>
                        <a:pt x="148" y="232"/>
                        <a:pt x="102" y="230"/>
                        <a:pt x="74" y="250"/>
                      </a:cubicBezTo>
                      <a:cubicBezTo>
                        <a:pt x="46" y="270"/>
                        <a:pt x="44" y="267"/>
                        <a:pt x="40" y="271"/>
                      </a:cubicBezTo>
                      <a:cubicBezTo>
                        <a:pt x="37" y="276"/>
                        <a:pt x="19" y="277"/>
                        <a:pt x="12" y="265"/>
                      </a:cubicBezTo>
                      <a:cubicBezTo>
                        <a:pt x="4" y="253"/>
                        <a:pt x="0" y="224"/>
                        <a:pt x="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9" name="Freeform 73"/>
                <p:cNvSpPr>
                  <a:spLocks/>
                </p:cNvSpPr>
                <p:nvPr/>
              </p:nvSpPr>
              <p:spPr bwMode="auto">
                <a:xfrm>
                  <a:off x="8037513" y="1895476"/>
                  <a:ext cx="500063" cy="747713"/>
                </a:xfrm>
                <a:custGeom>
                  <a:avLst/>
                  <a:gdLst>
                    <a:gd name="T0" fmla="*/ 0 w 326"/>
                    <a:gd name="T1" fmla="*/ 144 h 486"/>
                    <a:gd name="T2" fmla="*/ 90 w 326"/>
                    <a:gd name="T3" fmla="*/ 142 h 486"/>
                    <a:gd name="T4" fmla="*/ 160 w 326"/>
                    <a:gd name="T5" fmla="*/ 122 h 486"/>
                    <a:gd name="T6" fmla="*/ 214 w 326"/>
                    <a:gd name="T7" fmla="*/ 80 h 486"/>
                    <a:gd name="T8" fmla="*/ 288 w 326"/>
                    <a:gd name="T9" fmla="*/ 0 h 486"/>
                    <a:gd name="T10" fmla="*/ 294 w 326"/>
                    <a:gd name="T11" fmla="*/ 30 h 486"/>
                    <a:gd name="T12" fmla="*/ 258 w 326"/>
                    <a:gd name="T13" fmla="*/ 84 h 486"/>
                    <a:gd name="T14" fmla="*/ 282 w 326"/>
                    <a:gd name="T15" fmla="*/ 92 h 486"/>
                    <a:gd name="T16" fmla="*/ 236 w 326"/>
                    <a:gd name="T17" fmla="*/ 130 h 486"/>
                    <a:gd name="T18" fmla="*/ 224 w 326"/>
                    <a:gd name="T19" fmla="*/ 178 h 486"/>
                    <a:gd name="T20" fmla="*/ 258 w 326"/>
                    <a:gd name="T21" fmla="*/ 188 h 486"/>
                    <a:gd name="T22" fmla="*/ 264 w 326"/>
                    <a:gd name="T23" fmla="*/ 218 h 486"/>
                    <a:gd name="T24" fmla="*/ 212 w 326"/>
                    <a:gd name="T25" fmla="*/ 270 h 486"/>
                    <a:gd name="T26" fmla="*/ 202 w 326"/>
                    <a:gd name="T27" fmla="*/ 468 h 486"/>
                    <a:gd name="T28" fmla="*/ 162 w 326"/>
                    <a:gd name="T29" fmla="*/ 470 h 486"/>
                    <a:gd name="T30" fmla="*/ 108 w 326"/>
                    <a:gd name="T31" fmla="*/ 386 h 486"/>
                    <a:gd name="T32" fmla="*/ 72 w 326"/>
                    <a:gd name="T33" fmla="*/ 326 h 486"/>
                    <a:gd name="T34" fmla="*/ 177 w 326"/>
                    <a:gd name="T35" fmla="*/ 219 h 486"/>
                    <a:gd name="T36" fmla="*/ 194 w 326"/>
                    <a:gd name="T37" fmla="*/ 145 h 486"/>
                    <a:gd name="T38" fmla="*/ 118 w 326"/>
                    <a:gd name="T39" fmla="*/ 159 h 486"/>
                    <a:gd name="T40" fmla="*/ 0 w 326"/>
                    <a:gd name="T41" fmla="*/ 14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6" h="486">
                      <a:moveTo>
                        <a:pt x="0" y="144"/>
                      </a:moveTo>
                      <a:cubicBezTo>
                        <a:pt x="0" y="144"/>
                        <a:pt x="60" y="152"/>
                        <a:pt x="90" y="142"/>
                      </a:cubicBezTo>
                      <a:cubicBezTo>
                        <a:pt x="120" y="132"/>
                        <a:pt x="136" y="124"/>
                        <a:pt x="160" y="122"/>
                      </a:cubicBezTo>
                      <a:cubicBezTo>
                        <a:pt x="184" y="120"/>
                        <a:pt x="196" y="114"/>
                        <a:pt x="214" y="80"/>
                      </a:cubicBezTo>
                      <a:cubicBezTo>
                        <a:pt x="232" y="46"/>
                        <a:pt x="250" y="0"/>
                        <a:pt x="288" y="0"/>
                      </a:cubicBezTo>
                      <a:cubicBezTo>
                        <a:pt x="326" y="0"/>
                        <a:pt x="314" y="26"/>
                        <a:pt x="294" y="30"/>
                      </a:cubicBezTo>
                      <a:cubicBezTo>
                        <a:pt x="274" y="34"/>
                        <a:pt x="256" y="68"/>
                        <a:pt x="258" y="84"/>
                      </a:cubicBezTo>
                      <a:cubicBezTo>
                        <a:pt x="260" y="100"/>
                        <a:pt x="288" y="86"/>
                        <a:pt x="282" y="92"/>
                      </a:cubicBezTo>
                      <a:cubicBezTo>
                        <a:pt x="276" y="98"/>
                        <a:pt x="252" y="118"/>
                        <a:pt x="236" y="130"/>
                      </a:cubicBezTo>
                      <a:cubicBezTo>
                        <a:pt x="220" y="142"/>
                        <a:pt x="224" y="178"/>
                        <a:pt x="224" y="178"/>
                      </a:cubicBezTo>
                      <a:cubicBezTo>
                        <a:pt x="224" y="178"/>
                        <a:pt x="256" y="174"/>
                        <a:pt x="258" y="188"/>
                      </a:cubicBezTo>
                      <a:cubicBezTo>
                        <a:pt x="260" y="202"/>
                        <a:pt x="264" y="218"/>
                        <a:pt x="264" y="218"/>
                      </a:cubicBezTo>
                      <a:cubicBezTo>
                        <a:pt x="264" y="218"/>
                        <a:pt x="218" y="246"/>
                        <a:pt x="212" y="270"/>
                      </a:cubicBezTo>
                      <a:cubicBezTo>
                        <a:pt x="206" y="294"/>
                        <a:pt x="202" y="468"/>
                        <a:pt x="202" y="468"/>
                      </a:cubicBezTo>
                      <a:cubicBezTo>
                        <a:pt x="202" y="468"/>
                        <a:pt x="184" y="486"/>
                        <a:pt x="162" y="470"/>
                      </a:cubicBezTo>
                      <a:cubicBezTo>
                        <a:pt x="140" y="454"/>
                        <a:pt x="108" y="386"/>
                        <a:pt x="108" y="386"/>
                      </a:cubicBezTo>
                      <a:cubicBezTo>
                        <a:pt x="108" y="386"/>
                        <a:pt x="36" y="377"/>
                        <a:pt x="72" y="326"/>
                      </a:cubicBezTo>
                      <a:cubicBezTo>
                        <a:pt x="72" y="326"/>
                        <a:pt x="170" y="227"/>
                        <a:pt x="177" y="219"/>
                      </a:cubicBezTo>
                      <a:cubicBezTo>
                        <a:pt x="183" y="211"/>
                        <a:pt x="194" y="151"/>
                        <a:pt x="194" y="145"/>
                      </a:cubicBezTo>
                      <a:cubicBezTo>
                        <a:pt x="194" y="145"/>
                        <a:pt x="151" y="139"/>
                        <a:pt x="118" y="159"/>
                      </a:cubicBezTo>
                      <a:cubicBezTo>
                        <a:pt x="85" y="179"/>
                        <a:pt x="35" y="177"/>
                        <a:pt x="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0" name="Freeform 74"/>
                <p:cNvSpPr>
                  <a:spLocks/>
                </p:cNvSpPr>
                <p:nvPr/>
              </p:nvSpPr>
              <p:spPr bwMode="auto">
                <a:xfrm>
                  <a:off x="8229601" y="2335213"/>
                  <a:ext cx="82550" cy="207963"/>
                </a:xfrm>
                <a:custGeom>
                  <a:avLst/>
                  <a:gdLst>
                    <a:gd name="T0" fmla="*/ 53 w 54"/>
                    <a:gd name="T1" fmla="*/ 0 h 135"/>
                    <a:gd name="T2" fmla="*/ 49 w 54"/>
                    <a:gd name="T3" fmla="*/ 123 h 135"/>
                    <a:gd name="T4" fmla="*/ 21 w 54"/>
                    <a:gd name="T5" fmla="*/ 120 h 135"/>
                    <a:gd name="T6" fmla="*/ 0 w 54"/>
                    <a:gd name="T7" fmla="*/ 85 h 135"/>
                    <a:gd name="T8" fmla="*/ 53 w 54"/>
                    <a:gd name="T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135">
                      <a:moveTo>
                        <a:pt x="53" y="0"/>
                      </a:moveTo>
                      <a:cubicBezTo>
                        <a:pt x="53" y="0"/>
                        <a:pt x="54" y="111"/>
                        <a:pt x="49" y="123"/>
                      </a:cubicBezTo>
                      <a:cubicBezTo>
                        <a:pt x="44" y="135"/>
                        <a:pt x="32" y="135"/>
                        <a:pt x="21" y="120"/>
                      </a:cubicBezTo>
                      <a:cubicBezTo>
                        <a:pt x="10" y="105"/>
                        <a:pt x="0" y="89"/>
                        <a:pt x="0" y="85"/>
                      </a:cubicBezTo>
                      <a:cubicBezTo>
                        <a:pt x="0" y="81"/>
                        <a:pt x="36" y="4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1" name="Freeform 75"/>
                <p:cNvSpPr>
                  <a:spLocks noEditPoints="1"/>
                </p:cNvSpPr>
                <p:nvPr/>
              </p:nvSpPr>
              <p:spPr bwMode="auto">
                <a:xfrm>
                  <a:off x="8435976" y="1885951"/>
                  <a:ext cx="563563" cy="654050"/>
                </a:xfrm>
                <a:custGeom>
                  <a:avLst/>
                  <a:gdLst>
                    <a:gd name="T0" fmla="*/ 291 w 367"/>
                    <a:gd name="T1" fmla="*/ 336 h 425"/>
                    <a:gd name="T2" fmla="*/ 208 w 367"/>
                    <a:gd name="T3" fmla="*/ 303 h 425"/>
                    <a:gd name="T4" fmla="*/ 214 w 367"/>
                    <a:gd name="T5" fmla="*/ 229 h 425"/>
                    <a:gd name="T6" fmla="*/ 155 w 367"/>
                    <a:gd name="T7" fmla="*/ 180 h 425"/>
                    <a:gd name="T8" fmla="*/ 180 w 367"/>
                    <a:gd name="T9" fmla="*/ 141 h 425"/>
                    <a:gd name="T10" fmla="*/ 240 w 367"/>
                    <a:gd name="T11" fmla="*/ 100 h 425"/>
                    <a:gd name="T12" fmla="*/ 174 w 367"/>
                    <a:gd name="T13" fmla="*/ 69 h 425"/>
                    <a:gd name="T14" fmla="*/ 180 w 367"/>
                    <a:gd name="T15" fmla="*/ 37 h 425"/>
                    <a:gd name="T16" fmla="*/ 134 w 367"/>
                    <a:gd name="T17" fmla="*/ 0 h 425"/>
                    <a:gd name="T18" fmla="*/ 124 w 367"/>
                    <a:gd name="T19" fmla="*/ 91 h 425"/>
                    <a:gd name="T20" fmla="*/ 50 w 367"/>
                    <a:gd name="T21" fmla="*/ 135 h 425"/>
                    <a:gd name="T22" fmla="*/ 38 w 367"/>
                    <a:gd name="T23" fmla="*/ 164 h 425"/>
                    <a:gd name="T24" fmla="*/ 88 w 367"/>
                    <a:gd name="T25" fmla="*/ 172 h 425"/>
                    <a:gd name="T26" fmla="*/ 106 w 367"/>
                    <a:gd name="T27" fmla="*/ 183 h 425"/>
                    <a:gd name="T28" fmla="*/ 92 w 367"/>
                    <a:gd name="T29" fmla="*/ 212 h 425"/>
                    <a:gd name="T30" fmla="*/ 72 w 367"/>
                    <a:gd name="T31" fmla="*/ 223 h 425"/>
                    <a:gd name="T32" fmla="*/ 27 w 367"/>
                    <a:gd name="T33" fmla="*/ 189 h 425"/>
                    <a:gd name="T34" fmla="*/ 24 w 367"/>
                    <a:gd name="T35" fmla="*/ 233 h 425"/>
                    <a:gd name="T36" fmla="*/ 18 w 367"/>
                    <a:gd name="T37" fmla="*/ 256 h 425"/>
                    <a:gd name="T38" fmla="*/ 36 w 367"/>
                    <a:gd name="T39" fmla="*/ 245 h 425"/>
                    <a:gd name="T40" fmla="*/ 111 w 367"/>
                    <a:gd name="T41" fmla="*/ 293 h 425"/>
                    <a:gd name="T42" fmla="*/ 110 w 367"/>
                    <a:gd name="T43" fmla="*/ 336 h 425"/>
                    <a:gd name="T44" fmla="*/ 39 w 367"/>
                    <a:gd name="T45" fmla="*/ 339 h 425"/>
                    <a:gd name="T46" fmla="*/ 0 w 367"/>
                    <a:gd name="T47" fmla="*/ 315 h 425"/>
                    <a:gd name="T48" fmla="*/ 118 w 367"/>
                    <a:gd name="T49" fmla="*/ 395 h 425"/>
                    <a:gd name="T50" fmla="*/ 203 w 367"/>
                    <a:gd name="T51" fmla="*/ 352 h 425"/>
                    <a:gd name="T52" fmla="*/ 311 w 367"/>
                    <a:gd name="T53" fmla="*/ 403 h 425"/>
                    <a:gd name="T54" fmla="*/ 347 w 367"/>
                    <a:gd name="T55" fmla="*/ 404 h 425"/>
                    <a:gd name="T56" fmla="*/ 291 w 367"/>
                    <a:gd name="T57" fmla="*/ 336 h 425"/>
                    <a:gd name="T58" fmla="*/ 150 w 367"/>
                    <a:gd name="T59" fmla="*/ 272 h 425"/>
                    <a:gd name="T60" fmla="*/ 131 w 367"/>
                    <a:gd name="T61" fmla="*/ 248 h 425"/>
                    <a:gd name="T62" fmla="*/ 172 w 367"/>
                    <a:gd name="T63" fmla="*/ 251 h 425"/>
                    <a:gd name="T64" fmla="*/ 150 w 367"/>
                    <a:gd name="T65" fmla="*/ 27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425">
                      <a:moveTo>
                        <a:pt x="291" y="336"/>
                      </a:moveTo>
                      <a:cubicBezTo>
                        <a:pt x="252" y="312"/>
                        <a:pt x="206" y="311"/>
                        <a:pt x="208" y="303"/>
                      </a:cubicBezTo>
                      <a:cubicBezTo>
                        <a:pt x="211" y="295"/>
                        <a:pt x="223" y="259"/>
                        <a:pt x="214" y="229"/>
                      </a:cubicBezTo>
                      <a:cubicBezTo>
                        <a:pt x="204" y="200"/>
                        <a:pt x="155" y="180"/>
                        <a:pt x="155" y="180"/>
                      </a:cubicBezTo>
                      <a:cubicBezTo>
                        <a:pt x="155" y="180"/>
                        <a:pt x="158" y="155"/>
                        <a:pt x="180" y="141"/>
                      </a:cubicBezTo>
                      <a:cubicBezTo>
                        <a:pt x="203" y="128"/>
                        <a:pt x="242" y="123"/>
                        <a:pt x="240" y="100"/>
                      </a:cubicBezTo>
                      <a:cubicBezTo>
                        <a:pt x="239" y="77"/>
                        <a:pt x="175" y="73"/>
                        <a:pt x="174" y="69"/>
                      </a:cubicBezTo>
                      <a:cubicBezTo>
                        <a:pt x="172" y="65"/>
                        <a:pt x="179" y="60"/>
                        <a:pt x="180" y="37"/>
                      </a:cubicBezTo>
                      <a:cubicBezTo>
                        <a:pt x="182" y="15"/>
                        <a:pt x="134" y="0"/>
                        <a:pt x="134" y="0"/>
                      </a:cubicBezTo>
                      <a:cubicBezTo>
                        <a:pt x="134" y="0"/>
                        <a:pt x="135" y="76"/>
                        <a:pt x="124" y="91"/>
                      </a:cubicBezTo>
                      <a:cubicBezTo>
                        <a:pt x="114" y="105"/>
                        <a:pt x="87" y="125"/>
                        <a:pt x="50" y="135"/>
                      </a:cubicBezTo>
                      <a:cubicBezTo>
                        <a:pt x="12" y="144"/>
                        <a:pt x="31" y="156"/>
                        <a:pt x="38" y="164"/>
                      </a:cubicBezTo>
                      <a:cubicBezTo>
                        <a:pt x="44" y="172"/>
                        <a:pt x="80" y="183"/>
                        <a:pt x="88" y="172"/>
                      </a:cubicBezTo>
                      <a:cubicBezTo>
                        <a:pt x="96" y="161"/>
                        <a:pt x="107" y="176"/>
                        <a:pt x="106" y="183"/>
                      </a:cubicBezTo>
                      <a:cubicBezTo>
                        <a:pt x="104" y="189"/>
                        <a:pt x="91" y="201"/>
                        <a:pt x="92" y="212"/>
                      </a:cubicBezTo>
                      <a:cubicBezTo>
                        <a:pt x="94" y="223"/>
                        <a:pt x="99" y="256"/>
                        <a:pt x="72" y="223"/>
                      </a:cubicBezTo>
                      <a:cubicBezTo>
                        <a:pt x="46" y="189"/>
                        <a:pt x="27" y="189"/>
                        <a:pt x="27" y="189"/>
                      </a:cubicBezTo>
                      <a:cubicBezTo>
                        <a:pt x="27" y="189"/>
                        <a:pt x="24" y="225"/>
                        <a:pt x="24" y="233"/>
                      </a:cubicBezTo>
                      <a:cubicBezTo>
                        <a:pt x="24" y="241"/>
                        <a:pt x="18" y="256"/>
                        <a:pt x="18" y="256"/>
                      </a:cubicBezTo>
                      <a:cubicBezTo>
                        <a:pt x="24" y="247"/>
                        <a:pt x="36" y="245"/>
                        <a:pt x="36" y="245"/>
                      </a:cubicBezTo>
                      <a:cubicBezTo>
                        <a:pt x="36" y="245"/>
                        <a:pt x="79" y="265"/>
                        <a:pt x="111" y="293"/>
                      </a:cubicBezTo>
                      <a:cubicBezTo>
                        <a:pt x="143" y="321"/>
                        <a:pt x="110" y="336"/>
                        <a:pt x="110" y="336"/>
                      </a:cubicBezTo>
                      <a:cubicBezTo>
                        <a:pt x="110" y="336"/>
                        <a:pt x="63" y="348"/>
                        <a:pt x="39" y="339"/>
                      </a:cubicBezTo>
                      <a:cubicBezTo>
                        <a:pt x="15" y="329"/>
                        <a:pt x="0" y="315"/>
                        <a:pt x="0" y="315"/>
                      </a:cubicBezTo>
                      <a:cubicBezTo>
                        <a:pt x="19" y="387"/>
                        <a:pt x="103" y="399"/>
                        <a:pt x="118" y="395"/>
                      </a:cubicBezTo>
                      <a:cubicBezTo>
                        <a:pt x="132" y="391"/>
                        <a:pt x="187" y="336"/>
                        <a:pt x="203" y="352"/>
                      </a:cubicBezTo>
                      <a:cubicBezTo>
                        <a:pt x="219" y="368"/>
                        <a:pt x="311" y="403"/>
                        <a:pt x="311" y="403"/>
                      </a:cubicBezTo>
                      <a:cubicBezTo>
                        <a:pt x="311" y="403"/>
                        <a:pt x="339" y="425"/>
                        <a:pt x="347" y="404"/>
                      </a:cubicBezTo>
                      <a:cubicBezTo>
                        <a:pt x="367" y="371"/>
                        <a:pt x="291" y="336"/>
                        <a:pt x="291" y="336"/>
                      </a:cubicBezTo>
                      <a:close/>
                      <a:moveTo>
                        <a:pt x="150" y="272"/>
                      </a:moveTo>
                      <a:cubicBezTo>
                        <a:pt x="142" y="269"/>
                        <a:pt x="131" y="255"/>
                        <a:pt x="131" y="248"/>
                      </a:cubicBezTo>
                      <a:cubicBezTo>
                        <a:pt x="131" y="248"/>
                        <a:pt x="171" y="228"/>
                        <a:pt x="172" y="251"/>
                      </a:cubicBezTo>
                      <a:cubicBezTo>
                        <a:pt x="174" y="273"/>
                        <a:pt x="158" y="275"/>
                        <a:pt x="150" y="2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2" name="Freeform 76"/>
                <p:cNvSpPr>
                  <a:spLocks/>
                </p:cNvSpPr>
                <p:nvPr/>
              </p:nvSpPr>
              <p:spPr bwMode="auto">
                <a:xfrm>
                  <a:off x="9091613" y="1884363"/>
                  <a:ext cx="712788" cy="741363"/>
                </a:xfrm>
                <a:custGeom>
                  <a:avLst/>
                  <a:gdLst>
                    <a:gd name="T0" fmla="*/ 32 w 464"/>
                    <a:gd name="T1" fmla="*/ 177 h 481"/>
                    <a:gd name="T2" fmla="*/ 87 w 464"/>
                    <a:gd name="T3" fmla="*/ 174 h 481"/>
                    <a:gd name="T4" fmla="*/ 149 w 464"/>
                    <a:gd name="T5" fmla="*/ 150 h 481"/>
                    <a:gd name="T6" fmla="*/ 175 w 464"/>
                    <a:gd name="T7" fmla="*/ 84 h 481"/>
                    <a:gd name="T8" fmla="*/ 181 w 464"/>
                    <a:gd name="T9" fmla="*/ 40 h 481"/>
                    <a:gd name="T10" fmla="*/ 153 w 464"/>
                    <a:gd name="T11" fmla="*/ 12 h 481"/>
                    <a:gd name="T12" fmla="*/ 209 w 464"/>
                    <a:gd name="T13" fmla="*/ 16 h 481"/>
                    <a:gd name="T14" fmla="*/ 240 w 464"/>
                    <a:gd name="T15" fmla="*/ 89 h 481"/>
                    <a:gd name="T16" fmla="*/ 231 w 464"/>
                    <a:gd name="T17" fmla="*/ 133 h 481"/>
                    <a:gd name="T18" fmla="*/ 327 w 464"/>
                    <a:gd name="T19" fmla="*/ 152 h 481"/>
                    <a:gd name="T20" fmla="*/ 317 w 464"/>
                    <a:gd name="T21" fmla="*/ 206 h 481"/>
                    <a:gd name="T22" fmla="*/ 260 w 464"/>
                    <a:gd name="T23" fmla="*/ 216 h 481"/>
                    <a:gd name="T24" fmla="*/ 253 w 464"/>
                    <a:gd name="T25" fmla="*/ 264 h 481"/>
                    <a:gd name="T26" fmla="*/ 364 w 464"/>
                    <a:gd name="T27" fmla="*/ 325 h 481"/>
                    <a:gd name="T28" fmla="*/ 453 w 464"/>
                    <a:gd name="T29" fmla="*/ 382 h 481"/>
                    <a:gd name="T30" fmla="*/ 347 w 464"/>
                    <a:gd name="T31" fmla="*/ 381 h 481"/>
                    <a:gd name="T32" fmla="*/ 203 w 464"/>
                    <a:gd name="T33" fmla="*/ 296 h 481"/>
                    <a:gd name="T34" fmla="*/ 169 w 464"/>
                    <a:gd name="T35" fmla="*/ 432 h 481"/>
                    <a:gd name="T36" fmla="*/ 32 w 464"/>
                    <a:gd name="T37" fmla="*/ 425 h 481"/>
                    <a:gd name="T38" fmla="*/ 24 w 464"/>
                    <a:gd name="T39" fmla="*/ 332 h 481"/>
                    <a:gd name="T40" fmla="*/ 113 w 464"/>
                    <a:gd name="T41" fmla="*/ 317 h 481"/>
                    <a:gd name="T42" fmla="*/ 124 w 464"/>
                    <a:gd name="T43" fmla="*/ 256 h 481"/>
                    <a:gd name="T44" fmla="*/ 32 w 464"/>
                    <a:gd name="T45" fmla="*/ 177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481">
                      <a:moveTo>
                        <a:pt x="32" y="177"/>
                      </a:moveTo>
                      <a:cubicBezTo>
                        <a:pt x="32" y="177"/>
                        <a:pt x="75" y="181"/>
                        <a:pt x="87" y="174"/>
                      </a:cubicBezTo>
                      <a:cubicBezTo>
                        <a:pt x="99" y="168"/>
                        <a:pt x="143" y="154"/>
                        <a:pt x="149" y="150"/>
                      </a:cubicBezTo>
                      <a:cubicBezTo>
                        <a:pt x="156" y="146"/>
                        <a:pt x="175" y="96"/>
                        <a:pt x="175" y="84"/>
                      </a:cubicBezTo>
                      <a:cubicBezTo>
                        <a:pt x="175" y="72"/>
                        <a:pt x="189" y="53"/>
                        <a:pt x="181" y="40"/>
                      </a:cubicBezTo>
                      <a:cubicBezTo>
                        <a:pt x="173" y="26"/>
                        <a:pt x="153" y="12"/>
                        <a:pt x="153" y="12"/>
                      </a:cubicBezTo>
                      <a:cubicBezTo>
                        <a:pt x="153" y="12"/>
                        <a:pt x="181" y="0"/>
                        <a:pt x="209" y="16"/>
                      </a:cubicBezTo>
                      <a:cubicBezTo>
                        <a:pt x="237" y="32"/>
                        <a:pt x="244" y="65"/>
                        <a:pt x="240" y="89"/>
                      </a:cubicBezTo>
                      <a:cubicBezTo>
                        <a:pt x="236" y="113"/>
                        <a:pt x="231" y="133"/>
                        <a:pt x="231" y="133"/>
                      </a:cubicBezTo>
                      <a:cubicBezTo>
                        <a:pt x="231" y="133"/>
                        <a:pt x="297" y="113"/>
                        <a:pt x="327" y="152"/>
                      </a:cubicBezTo>
                      <a:cubicBezTo>
                        <a:pt x="356" y="190"/>
                        <a:pt x="341" y="206"/>
                        <a:pt x="317" y="206"/>
                      </a:cubicBezTo>
                      <a:cubicBezTo>
                        <a:pt x="293" y="206"/>
                        <a:pt x="268" y="214"/>
                        <a:pt x="260" y="216"/>
                      </a:cubicBezTo>
                      <a:cubicBezTo>
                        <a:pt x="252" y="217"/>
                        <a:pt x="209" y="230"/>
                        <a:pt x="253" y="264"/>
                      </a:cubicBezTo>
                      <a:cubicBezTo>
                        <a:pt x="297" y="297"/>
                        <a:pt x="336" y="318"/>
                        <a:pt x="364" y="325"/>
                      </a:cubicBezTo>
                      <a:cubicBezTo>
                        <a:pt x="392" y="332"/>
                        <a:pt x="464" y="344"/>
                        <a:pt x="453" y="382"/>
                      </a:cubicBezTo>
                      <a:cubicBezTo>
                        <a:pt x="443" y="421"/>
                        <a:pt x="383" y="400"/>
                        <a:pt x="347" y="381"/>
                      </a:cubicBezTo>
                      <a:cubicBezTo>
                        <a:pt x="311" y="362"/>
                        <a:pt x="213" y="301"/>
                        <a:pt x="203" y="296"/>
                      </a:cubicBezTo>
                      <a:cubicBezTo>
                        <a:pt x="203" y="296"/>
                        <a:pt x="193" y="404"/>
                        <a:pt x="169" y="432"/>
                      </a:cubicBezTo>
                      <a:cubicBezTo>
                        <a:pt x="145" y="460"/>
                        <a:pt x="69" y="481"/>
                        <a:pt x="32" y="425"/>
                      </a:cubicBezTo>
                      <a:cubicBezTo>
                        <a:pt x="0" y="357"/>
                        <a:pt x="24" y="332"/>
                        <a:pt x="24" y="332"/>
                      </a:cubicBezTo>
                      <a:cubicBezTo>
                        <a:pt x="24" y="332"/>
                        <a:pt x="100" y="354"/>
                        <a:pt x="113" y="317"/>
                      </a:cubicBezTo>
                      <a:cubicBezTo>
                        <a:pt x="127" y="280"/>
                        <a:pt x="124" y="256"/>
                        <a:pt x="124" y="256"/>
                      </a:cubicBezTo>
                      <a:cubicBezTo>
                        <a:pt x="124" y="256"/>
                        <a:pt x="65" y="266"/>
                        <a:pt x="3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3" name="Freeform 77"/>
                <p:cNvSpPr>
                  <a:spLocks/>
                </p:cNvSpPr>
                <p:nvPr/>
              </p:nvSpPr>
              <p:spPr bwMode="auto">
                <a:xfrm>
                  <a:off x="9883776" y="1816101"/>
                  <a:ext cx="776288" cy="704850"/>
                </a:xfrm>
                <a:custGeom>
                  <a:avLst/>
                  <a:gdLst>
                    <a:gd name="T0" fmla="*/ 78 w 506"/>
                    <a:gd name="T1" fmla="*/ 154 h 457"/>
                    <a:gd name="T2" fmla="*/ 18 w 506"/>
                    <a:gd name="T3" fmla="*/ 372 h 457"/>
                    <a:gd name="T4" fmla="*/ 0 w 506"/>
                    <a:gd name="T5" fmla="*/ 406 h 457"/>
                    <a:gd name="T6" fmla="*/ 42 w 506"/>
                    <a:gd name="T7" fmla="*/ 441 h 457"/>
                    <a:gd name="T8" fmla="*/ 56 w 506"/>
                    <a:gd name="T9" fmla="*/ 416 h 457"/>
                    <a:gd name="T10" fmla="*/ 85 w 506"/>
                    <a:gd name="T11" fmla="*/ 268 h 457"/>
                    <a:gd name="T12" fmla="*/ 274 w 506"/>
                    <a:gd name="T13" fmla="*/ 193 h 457"/>
                    <a:gd name="T14" fmla="*/ 376 w 506"/>
                    <a:gd name="T15" fmla="*/ 193 h 457"/>
                    <a:gd name="T16" fmla="*/ 381 w 506"/>
                    <a:gd name="T17" fmla="*/ 236 h 457"/>
                    <a:gd name="T18" fmla="*/ 425 w 506"/>
                    <a:gd name="T19" fmla="*/ 270 h 457"/>
                    <a:gd name="T20" fmla="*/ 468 w 506"/>
                    <a:gd name="T21" fmla="*/ 196 h 457"/>
                    <a:gd name="T22" fmla="*/ 404 w 506"/>
                    <a:gd name="T23" fmla="*/ 150 h 457"/>
                    <a:gd name="T24" fmla="*/ 296 w 506"/>
                    <a:gd name="T25" fmla="*/ 149 h 457"/>
                    <a:gd name="T26" fmla="*/ 356 w 506"/>
                    <a:gd name="T27" fmla="*/ 57 h 457"/>
                    <a:gd name="T28" fmla="*/ 276 w 506"/>
                    <a:gd name="T29" fmla="*/ 25 h 457"/>
                    <a:gd name="T30" fmla="*/ 242 w 506"/>
                    <a:gd name="T31" fmla="*/ 57 h 457"/>
                    <a:gd name="T32" fmla="*/ 161 w 506"/>
                    <a:gd name="T33" fmla="*/ 82 h 457"/>
                    <a:gd name="T34" fmla="*/ 136 w 506"/>
                    <a:gd name="T35" fmla="*/ 68 h 457"/>
                    <a:gd name="T36" fmla="*/ 142 w 506"/>
                    <a:gd name="T37" fmla="*/ 124 h 457"/>
                    <a:gd name="T38" fmla="*/ 180 w 506"/>
                    <a:gd name="T39" fmla="*/ 113 h 457"/>
                    <a:gd name="T40" fmla="*/ 216 w 506"/>
                    <a:gd name="T41" fmla="*/ 90 h 457"/>
                    <a:gd name="T42" fmla="*/ 257 w 506"/>
                    <a:gd name="T43" fmla="*/ 97 h 457"/>
                    <a:gd name="T44" fmla="*/ 270 w 506"/>
                    <a:gd name="T45" fmla="*/ 52 h 457"/>
                    <a:gd name="T46" fmla="*/ 305 w 506"/>
                    <a:gd name="T47" fmla="*/ 37 h 457"/>
                    <a:gd name="T48" fmla="*/ 281 w 506"/>
                    <a:gd name="T49" fmla="*/ 89 h 457"/>
                    <a:gd name="T50" fmla="*/ 185 w 506"/>
                    <a:gd name="T51" fmla="*/ 190 h 457"/>
                    <a:gd name="T52" fmla="*/ 97 w 506"/>
                    <a:gd name="T53" fmla="*/ 217 h 457"/>
                    <a:gd name="T54" fmla="*/ 78 w 506"/>
                    <a:gd name="T55" fmla="*/ 15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06" h="457">
                      <a:moveTo>
                        <a:pt x="78" y="154"/>
                      </a:moveTo>
                      <a:cubicBezTo>
                        <a:pt x="78" y="154"/>
                        <a:pt x="28" y="345"/>
                        <a:pt x="18" y="372"/>
                      </a:cubicBezTo>
                      <a:cubicBezTo>
                        <a:pt x="9" y="398"/>
                        <a:pt x="0" y="406"/>
                        <a:pt x="0" y="406"/>
                      </a:cubicBezTo>
                      <a:cubicBezTo>
                        <a:pt x="0" y="406"/>
                        <a:pt x="4" y="434"/>
                        <a:pt x="42" y="441"/>
                      </a:cubicBezTo>
                      <a:cubicBezTo>
                        <a:pt x="42" y="441"/>
                        <a:pt x="50" y="457"/>
                        <a:pt x="56" y="416"/>
                      </a:cubicBezTo>
                      <a:cubicBezTo>
                        <a:pt x="61" y="374"/>
                        <a:pt x="78" y="270"/>
                        <a:pt x="85" y="268"/>
                      </a:cubicBezTo>
                      <a:cubicBezTo>
                        <a:pt x="92" y="265"/>
                        <a:pt x="256" y="198"/>
                        <a:pt x="274" y="193"/>
                      </a:cubicBezTo>
                      <a:cubicBezTo>
                        <a:pt x="293" y="188"/>
                        <a:pt x="356" y="181"/>
                        <a:pt x="376" y="193"/>
                      </a:cubicBezTo>
                      <a:cubicBezTo>
                        <a:pt x="396" y="205"/>
                        <a:pt x="394" y="230"/>
                        <a:pt x="381" y="236"/>
                      </a:cubicBezTo>
                      <a:cubicBezTo>
                        <a:pt x="381" y="236"/>
                        <a:pt x="372" y="281"/>
                        <a:pt x="425" y="270"/>
                      </a:cubicBezTo>
                      <a:cubicBezTo>
                        <a:pt x="478" y="260"/>
                        <a:pt x="506" y="241"/>
                        <a:pt x="468" y="196"/>
                      </a:cubicBezTo>
                      <a:cubicBezTo>
                        <a:pt x="429" y="150"/>
                        <a:pt x="404" y="150"/>
                        <a:pt x="404" y="150"/>
                      </a:cubicBezTo>
                      <a:cubicBezTo>
                        <a:pt x="296" y="149"/>
                        <a:pt x="296" y="149"/>
                        <a:pt x="296" y="149"/>
                      </a:cubicBezTo>
                      <a:cubicBezTo>
                        <a:pt x="296" y="149"/>
                        <a:pt x="353" y="84"/>
                        <a:pt x="356" y="57"/>
                      </a:cubicBezTo>
                      <a:cubicBezTo>
                        <a:pt x="358" y="30"/>
                        <a:pt x="321" y="0"/>
                        <a:pt x="276" y="25"/>
                      </a:cubicBezTo>
                      <a:cubicBezTo>
                        <a:pt x="242" y="57"/>
                        <a:pt x="242" y="57"/>
                        <a:pt x="242" y="57"/>
                      </a:cubicBezTo>
                      <a:cubicBezTo>
                        <a:pt x="242" y="57"/>
                        <a:pt x="214" y="36"/>
                        <a:pt x="161" y="82"/>
                      </a:cubicBezTo>
                      <a:cubicBezTo>
                        <a:pt x="161" y="82"/>
                        <a:pt x="138" y="78"/>
                        <a:pt x="136" y="68"/>
                      </a:cubicBezTo>
                      <a:cubicBezTo>
                        <a:pt x="136" y="68"/>
                        <a:pt x="118" y="101"/>
                        <a:pt x="142" y="124"/>
                      </a:cubicBezTo>
                      <a:cubicBezTo>
                        <a:pt x="166" y="146"/>
                        <a:pt x="181" y="132"/>
                        <a:pt x="180" y="113"/>
                      </a:cubicBezTo>
                      <a:cubicBezTo>
                        <a:pt x="178" y="94"/>
                        <a:pt x="202" y="44"/>
                        <a:pt x="216" y="90"/>
                      </a:cubicBezTo>
                      <a:cubicBezTo>
                        <a:pt x="257" y="97"/>
                        <a:pt x="257" y="97"/>
                        <a:pt x="257" y="97"/>
                      </a:cubicBezTo>
                      <a:cubicBezTo>
                        <a:pt x="257" y="97"/>
                        <a:pt x="261" y="60"/>
                        <a:pt x="270" y="52"/>
                      </a:cubicBezTo>
                      <a:cubicBezTo>
                        <a:pt x="280" y="44"/>
                        <a:pt x="297" y="29"/>
                        <a:pt x="305" y="37"/>
                      </a:cubicBezTo>
                      <a:cubicBezTo>
                        <a:pt x="313" y="45"/>
                        <a:pt x="301" y="64"/>
                        <a:pt x="281" y="89"/>
                      </a:cubicBezTo>
                      <a:cubicBezTo>
                        <a:pt x="261" y="114"/>
                        <a:pt x="217" y="174"/>
                        <a:pt x="185" y="190"/>
                      </a:cubicBezTo>
                      <a:cubicBezTo>
                        <a:pt x="153" y="206"/>
                        <a:pt x="97" y="217"/>
                        <a:pt x="97" y="217"/>
                      </a:cubicBezTo>
                      <a:cubicBezTo>
                        <a:pt x="97" y="217"/>
                        <a:pt x="121" y="166"/>
                        <a:pt x="78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4" name="Freeform 78"/>
                <p:cNvSpPr>
                  <a:spLocks/>
                </p:cNvSpPr>
                <p:nvPr/>
              </p:nvSpPr>
              <p:spPr bwMode="auto">
                <a:xfrm>
                  <a:off x="10123488" y="2149476"/>
                  <a:ext cx="433388" cy="592138"/>
                </a:xfrm>
                <a:custGeom>
                  <a:avLst/>
                  <a:gdLst>
                    <a:gd name="T0" fmla="*/ 2 w 282"/>
                    <a:gd name="T1" fmla="*/ 54 h 384"/>
                    <a:gd name="T2" fmla="*/ 17 w 282"/>
                    <a:gd name="T3" fmla="*/ 57 h 384"/>
                    <a:gd name="T4" fmla="*/ 52 w 282"/>
                    <a:gd name="T5" fmla="*/ 46 h 384"/>
                    <a:gd name="T6" fmla="*/ 128 w 282"/>
                    <a:gd name="T7" fmla="*/ 16 h 384"/>
                    <a:gd name="T8" fmla="*/ 198 w 282"/>
                    <a:gd name="T9" fmla="*/ 29 h 384"/>
                    <a:gd name="T10" fmla="*/ 174 w 282"/>
                    <a:gd name="T11" fmla="*/ 85 h 384"/>
                    <a:gd name="T12" fmla="*/ 174 w 282"/>
                    <a:gd name="T13" fmla="*/ 106 h 384"/>
                    <a:gd name="T14" fmla="*/ 263 w 282"/>
                    <a:gd name="T15" fmla="*/ 118 h 384"/>
                    <a:gd name="T16" fmla="*/ 266 w 282"/>
                    <a:gd name="T17" fmla="*/ 168 h 384"/>
                    <a:gd name="T18" fmla="*/ 195 w 282"/>
                    <a:gd name="T19" fmla="*/ 168 h 384"/>
                    <a:gd name="T20" fmla="*/ 181 w 282"/>
                    <a:gd name="T21" fmla="*/ 185 h 384"/>
                    <a:gd name="T22" fmla="*/ 137 w 282"/>
                    <a:gd name="T23" fmla="*/ 365 h 384"/>
                    <a:gd name="T24" fmla="*/ 19 w 282"/>
                    <a:gd name="T25" fmla="*/ 239 h 384"/>
                    <a:gd name="T26" fmla="*/ 116 w 282"/>
                    <a:gd name="T27" fmla="*/ 279 h 384"/>
                    <a:gd name="T28" fmla="*/ 137 w 282"/>
                    <a:gd name="T29" fmla="*/ 181 h 384"/>
                    <a:gd name="T30" fmla="*/ 49 w 282"/>
                    <a:gd name="T31" fmla="*/ 210 h 384"/>
                    <a:gd name="T32" fmla="*/ 0 w 282"/>
                    <a:gd name="T33" fmla="*/ 152 h 384"/>
                    <a:gd name="T34" fmla="*/ 39 w 282"/>
                    <a:gd name="T35" fmla="*/ 136 h 384"/>
                    <a:gd name="T36" fmla="*/ 91 w 282"/>
                    <a:gd name="T37" fmla="*/ 130 h 384"/>
                    <a:gd name="T38" fmla="*/ 110 w 282"/>
                    <a:gd name="T39" fmla="*/ 122 h 384"/>
                    <a:gd name="T40" fmla="*/ 114 w 282"/>
                    <a:gd name="T41" fmla="*/ 84 h 384"/>
                    <a:gd name="T42" fmla="*/ 105 w 282"/>
                    <a:gd name="T43" fmla="*/ 55 h 384"/>
                    <a:gd name="T44" fmla="*/ 40 w 282"/>
                    <a:gd name="T45" fmla="*/ 97 h 384"/>
                    <a:gd name="T46" fmla="*/ 2 w 282"/>
                    <a:gd name="T47" fmla="*/ 5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384">
                      <a:moveTo>
                        <a:pt x="2" y="54"/>
                      </a:moveTo>
                      <a:cubicBezTo>
                        <a:pt x="2" y="54"/>
                        <a:pt x="9" y="52"/>
                        <a:pt x="17" y="57"/>
                      </a:cubicBezTo>
                      <a:cubicBezTo>
                        <a:pt x="25" y="62"/>
                        <a:pt x="44" y="53"/>
                        <a:pt x="52" y="46"/>
                      </a:cubicBezTo>
                      <a:cubicBezTo>
                        <a:pt x="60" y="40"/>
                        <a:pt x="113" y="20"/>
                        <a:pt x="128" y="16"/>
                      </a:cubicBezTo>
                      <a:cubicBezTo>
                        <a:pt x="142" y="12"/>
                        <a:pt x="186" y="0"/>
                        <a:pt x="198" y="29"/>
                      </a:cubicBezTo>
                      <a:cubicBezTo>
                        <a:pt x="210" y="58"/>
                        <a:pt x="180" y="77"/>
                        <a:pt x="174" y="85"/>
                      </a:cubicBezTo>
                      <a:cubicBezTo>
                        <a:pt x="169" y="93"/>
                        <a:pt x="174" y="106"/>
                        <a:pt x="174" y="106"/>
                      </a:cubicBezTo>
                      <a:cubicBezTo>
                        <a:pt x="174" y="106"/>
                        <a:pt x="249" y="100"/>
                        <a:pt x="263" y="118"/>
                      </a:cubicBezTo>
                      <a:cubicBezTo>
                        <a:pt x="263" y="118"/>
                        <a:pt x="282" y="150"/>
                        <a:pt x="266" y="168"/>
                      </a:cubicBezTo>
                      <a:cubicBezTo>
                        <a:pt x="249" y="186"/>
                        <a:pt x="203" y="164"/>
                        <a:pt x="195" y="168"/>
                      </a:cubicBezTo>
                      <a:cubicBezTo>
                        <a:pt x="187" y="172"/>
                        <a:pt x="181" y="168"/>
                        <a:pt x="181" y="185"/>
                      </a:cubicBezTo>
                      <a:cubicBezTo>
                        <a:pt x="181" y="202"/>
                        <a:pt x="185" y="346"/>
                        <a:pt x="137" y="365"/>
                      </a:cubicBezTo>
                      <a:cubicBezTo>
                        <a:pt x="89" y="384"/>
                        <a:pt x="14" y="288"/>
                        <a:pt x="19" y="239"/>
                      </a:cubicBezTo>
                      <a:cubicBezTo>
                        <a:pt x="19" y="239"/>
                        <a:pt x="87" y="288"/>
                        <a:pt x="116" y="279"/>
                      </a:cubicBezTo>
                      <a:cubicBezTo>
                        <a:pt x="145" y="270"/>
                        <a:pt x="138" y="187"/>
                        <a:pt x="137" y="181"/>
                      </a:cubicBezTo>
                      <a:cubicBezTo>
                        <a:pt x="136" y="175"/>
                        <a:pt x="62" y="209"/>
                        <a:pt x="49" y="210"/>
                      </a:cubicBezTo>
                      <a:cubicBezTo>
                        <a:pt x="36" y="211"/>
                        <a:pt x="0" y="170"/>
                        <a:pt x="0" y="152"/>
                      </a:cubicBezTo>
                      <a:cubicBezTo>
                        <a:pt x="0" y="134"/>
                        <a:pt x="21" y="127"/>
                        <a:pt x="39" y="136"/>
                      </a:cubicBezTo>
                      <a:cubicBezTo>
                        <a:pt x="57" y="145"/>
                        <a:pt x="87" y="133"/>
                        <a:pt x="91" y="130"/>
                      </a:cubicBezTo>
                      <a:cubicBezTo>
                        <a:pt x="95" y="127"/>
                        <a:pt x="107" y="122"/>
                        <a:pt x="110" y="122"/>
                      </a:cubicBezTo>
                      <a:cubicBezTo>
                        <a:pt x="113" y="122"/>
                        <a:pt x="114" y="87"/>
                        <a:pt x="114" y="84"/>
                      </a:cubicBezTo>
                      <a:cubicBezTo>
                        <a:pt x="114" y="81"/>
                        <a:pt x="167" y="20"/>
                        <a:pt x="105" y="55"/>
                      </a:cubicBezTo>
                      <a:cubicBezTo>
                        <a:pt x="43" y="90"/>
                        <a:pt x="45" y="97"/>
                        <a:pt x="40" y="97"/>
                      </a:cubicBezTo>
                      <a:cubicBezTo>
                        <a:pt x="35" y="97"/>
                        <a:pt x="7" y="86"/>
                        <a:pt x="2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055394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3"/>
          </p:nvPr>
        </p:nvSpPr>
        <p:spPr>
          <a:xfrm>
            <a:off x="827314" y="-25399"/>
            <a:ext cx="11364686" cy="6890657"/>
          </a:xfrm>
          <a:custGeom>
            <a:avLst/>
            <a:gdLst>
              <a:gd name="connsiteX0" fmla="*/ 7193949 w 11364686"/>
              <a:gd name="connsiteY0" fmla="*/ 0 h 6890657"/>
              <a:gd name="connsiteX1" fmla="*/ 11364686 w 11364686"/>
              <a:gd name="connsiteY1" fmla="*/ 0 h 6890657"/>
              <a:gd name="connsiteX2" fmla="*/ 11364686 w 11364686"/>
              <a:gd name="connsiteY2" fmla="*/ 3784599 h 6890657"/>
              <a:gd name="connsiteX3" fmla="*/ 8265886 w 11364686"/>
              <a:gd name="connsiteY3" fmla="*/ 6883399 h 6890657"/>
              <a:gd name="connsiteX4" fmla="*/ 11364686 w 11364686"/>
              <a:gd name="connsiteY4" fmla="*/ 6883399 h 6890657"/>
              <a:gd name="connsiteX5" fmla="*/ 11364686 w 11364686"/>
              <a:gd name="connsiteY5" fmla="*/ 6890657 h 6890657"/>
              <a:gd name="connsiteX6" fmla="*/ 0 w 11364686"/>
              <a:gd name="connsiteY6" fmla="*/ 6876143 h 689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64686" h="6890657">
                <a:moveTo>
                  <a:pt x="7193949" y="0"/>
                </a:moveTo>
                <a:lnTo>
                  <a:pt x="11364686" y="0"/>
                </a:lnTo>
                <a:lnTo>
                  <a:pt x="11364686" y="3784599"/>
                </a:lnTo>
                <a:lnTo>
                  <a:pt x="8265886" y="6883399"/>
                </a:lnTo>
                <a:lnTo>
                  <a:pt x="11364686" y="6883399"/>
                </a:lnTo>
                <a:lnTo>
                  <a:pt x="11364686" y="6890657"/>
                </a:lnTo>
                <a:lnTo>
                  <a:pt x="0" y="6876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" name="任意多边形 2"/>
          <p:cNvSpPr/>
          <p:nvPr userDrawn="1"/>
        </p:nvSpPr>
        <p:spPr>
          <a:xfrm>
            <a:off x="0" y="-25399"/>
            <a:ext cx="8013700" cy="6908799"/>
          </a:xfrm>
          <a:custGeom>
            <a:avLst/>
            <a:gdLst>
              <a:gd name="connsiteX0" fmla="*/ 12700 w 8229600"/>
              <a:gd name="connsiteY0" fmla="*/ 0 h 6870700"/>
              <a:gd name="connsiteX1" fmla="*/ 0 w 8229600"/>
              <a:gd name="connsiteY1" fmla="*/ 6870700 h 6870700"/>
              <a:gd name="connsiteX2" fmla="*/ 1155700 w 8229600"/>
              <a:gd name="connsiteY2" fmla="*/ 6870700 h 6870700"/>
              <a:gd name="connsiteX3" fmla="*/ 8229600 w 8229600"/>
              <a:gd name="connsiteY3" fmla="*/ 12700 h 6870700"/>
              <a:gd name="connsiteX4" fmla="*/ 12700 w 8229600"/>
              <a:gd name="connsiteY4" fmla="*/ 0 h 6870700"/>
              <a:gd name="connsiteX0" fmla="*/ 12700 w 8013700"/>
              <a:gd name="connsiteY0" fmla="*/ 0 h 6870700"/>
              <a:gd name="connsiteX1" fmla="*/ 0 w 8013700"/>
              <a:gd name="connsiteY1" fmla="*/ 6870700 h 6870700"/>
              <a:gd name="connsiteX2" fmla="*/ 1155700 w 8013700"/>
              <a:gd name="connsiteY2" fmla="*/ 6870700 h 6870700"/>
              <a:gd name="connsiteX3" fmla="*/ 8013700 w 8013700"/>
              <a:gd name="connsiteY3" fmla="*/ 0 h 6870700"/>
              <a:gd name="connsiteX4" fmla="*/ 12700 w 8013700"/>
              <a:gd name="connsiteY4" fmla="*/ 0 h 6870700"/>
              <a:gd name="connsiteX0" fmla="*/ 12700 w 8013700"/>
              <a:gd name="connsiteY0" fmla="*/ 0 h 6883400"/>
              <a:gd name="connsiteX1" fmla="*/ 0 w 8013700"/>
              <a:gd name="connsiteY1" fmla="*/ 6870700 h 6883400"/>
              <a:gd name="connsiteX2" fmla="*/ 927100 w 8013700"/>
              <a:gd name="connsiteY2" fmla="*/ 6883400 h 6883400"/>
              <a:gd name="connsiteX3" fmla="*/ 8013700 w 8013700"/>
              <a:gd name="connsiteY3" fmla="*/ 0 h 6883400"/>
              <a:gd name="connsiteX4" fmla="*/ 12700 w 8013700"/>
              <a:gd name="connsiteY4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3700" h="6883400">
                <a:moveTo>
                  <a:pt x="12700" y="0"/>
                </a:moveTo>
                <a:cubicBezTo>
                  <a:pt x="8467" y="2290233"/>
                  <a:pt x="4233" y="4580467"/>
                  <a:pt x="0" y="6870700"/>
                </a:cubicBezTo>
                <a:lnTo>
                  <a:pt x="927100" y="6883400"/>
                </a:lnTo>
                <a:lnTo>
                  <a:pt x="8013700" y="0"/>
                </a:lnTo>
                <a:lnTo>
                  <a:pt x="127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717345" y="-25399"/>
            <a:ext cx="7461250" cy="6883399"/>
          </a:xfrm>
          <a:prstGeom prst="parallelogram">
            <a:avLst>
              <a:gd name="adj" fmla="val 10317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 userDrawn="1"/>
        </p:nvSpPr>
        <p:spPr>
          <a:xfrm rot="18900000" flipH="1">
            <a:off x="-795496" y="4150565"/>
            <a:ext cx="2153148" cy="2928254"/>
          </a:xfrm>
          <a:custGeom>
            <a:avLst/>
            <a:gdLst>
              <a:gd name="connsiteX0" fmla="*/ 0 w 2153148"/>
              <a:gd name="connsiteY0" fmla="*/ 0 h 2928254"/>
              <a:gd name="connsiteX1" fmla="*/ 0 w 2153148"/>
              <a:gd name="connsiteY1" fmla="*/ 2928254 h 2928254"/>
              <a:gd name="connsiteX2" fmla="*/ 1370749 w 2153148"/>
              <a:gd name="connsiteY2" fmla="*/ 2928254 h 2928254"/>
              <a:gd name="connsiteX3" fmla="*/ 2153148 w 2153148"/>
              <a:gd name="connsiteY3" fmla="*/ 2145856 h 2928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148" h="2928254">
                <a:moveTo>
                  <a:pt x="0" y="0"/>
                </a:moveTo>
                <a:lnTo>
                  <a:pt x="0" y="2928254"/>
                </a:lnTo>
                <a:lnTo>
                  <a:pt x="1370749" y="2928254"/>
                </a:lnTo>
                <a:lnTo>
                  <a:pt x="2153148" y="214585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96"/>
          <p:cNvSpPr>
            <a:spLocks noGrp="1"/>
          </p:cNvSpPr>
          <p:nvPr>
            <p:ph type="body" sz="quarter" idx="11"/>
          </p:nvPr>
        </p:nvSpPr>
        <p:spPr>
          <a:xfrm>
            <a:off x="698351" y="2542066"/>
            <a:ext cx="2855153" cy="26780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latin typeface="+mn-ea"/>
                <a:ea typeface="+mn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96"/>
          <p:cNvSpPr>
            <a:spLocks noGrp="1"/>
          </p:cNvSpPr>
          <p:nvPr>
            <p:ph type="body" sz="quarter" idx="12"/>
          </p:nvPr>
        </p:nvSpPr>
        <p:spPr>
          <a:xfrm>
            <a:off x="678622" y="3476833"/>
            <a:ext cx="2616121" cy="3822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+mj-ea"/>
                <a:ea typeface="+mj-ea"/>
              </a:defRPr>
            </a:lvl1pPr>
            <a:lvl2pPr>
              <a:defRPr sz="3200">
                <a:latin typeface="+mj-ea"/>
                <a:ea typeface="+mj-ea"/>
              </a:defRPr>
            </a:lvl2pPr>
            <a:lvl3pPr>
              <a:defRPr sz="3200">
                <a:latin typeface="+mj-ea"/>
                <a:ea typeface="+mj-ea"/>
              </a:defRPr>
            </a:lvl3pPr>
            <a:lvl4pPr>
              <a:defRPr sz="3200">
                <a:latin typeface="+mj-ea"/>
                <a:ea typeface="+mj-ea"/>
              </a:defRPr>
            </a:lvl4pPr>
            <a:lvl5pPr>
              <a:defRPr sz="32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grpSp>
        <p:nvGrpSpPr>
          <p:cNvPr id="93" name="组合 92"/>
          <p:cNvGrpSpPr/>
          <p:nvPr userDrawn="1"/>
        </p:nvGrpSpPr>
        <p:grpSpPr>
          <a:xfrm>
            <a:off x="587375" y="417377"/>
            <a:ext cx="2593527" cy="434480"/>
            <a:chOff x="9484204" y="6156095"/>
            <a:chExt cx="2593527" cy="434480"/>
          </a:xfrm>
        </p:grpSpPr>
        <p:grpSp>
          <p:nvGrpSpPr>
            <p:cNvPr id="94" name="组合 93"/>
            <p:cNvGrpSpPr/>
            <p:nvPr/>
          </p:nvGrpSpPr>
          <p:grpSpPr>
            <a:xfrm>
              <a:off x="9484204" y="6156095"/>
              <a:ext cx="392243" cy="393549"/>
              <a:chOff x="1727201" y="1657351"/>
              <a:chExt cx="1430338" cy="1435100"/>
            </a:xfrm>
            <a:solidFill>
              <a:schemeClr val="accent1"/>
            </a:solidFill>
          </p:grpSpPr>
          <p:sp>
            <p:nvSpPr>
              <p:cNvPr id="112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3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4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5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6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7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8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9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0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1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2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3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4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5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6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9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0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1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2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3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4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5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6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7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8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9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0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1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2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3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4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5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6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7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8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9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0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1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2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3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4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5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6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7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8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9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0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1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2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3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4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5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6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7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8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9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0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1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2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3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4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9910764" y="6171283"/>
              <a:ext cx="2166967" cy="419292"/>
              <a:chOff x="6687090" y="2437568"/>
              <a:chExt cx="3800870" cy="735440"/>
            </a:xfrm>
            <a:solidFill>
              <a:schemeClr val="accent1"/>
            </a:solidFill>
          </p:grpSpPr>
          <p:sp>
            <p:nvSpPr>
              <p:cNvPr id="96" name="文本框 95"/>
              <p:cNvSpPr txBox="1"/>
              <p:nvPr/>
            </p:nvSpPr>
            <p:spPr>
              <a:xfrm>
                <a:off x="6687090" y="2903088"/>
                <a:ext cx="3800870" cy="26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GUNLIN UNIVERSITY OF ELECTRONIC TECHNOLOGY</a:t>
                </a:r>
                <a:endParaRPr lang="zh-CN" altLang="en-US" sz="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97" name="组合 96"/>
              <p:cNvGrpSpPr/>
              <p:nvPr/>
            </p:nvGrpSpPr>
            <p:grpSpPr>
              <a:xfrm>
                <a:off x="6851761" y="2437568"/>
                <a:ext cx="3620338" cy="470381"/>
                <a:chOff x="3451226" y="1804988"/>
                <a:chExt cx="7208838" cy="936626"/>
              </a:xfrm>
              <a:grpFill/>
            </p:grpSpPr>
            <p:sp>
              <p:nvSpPr>
                <p:cNvPr id="98" name="Freeform 65"/>
                <p:cNvSpPr>
                  <a:spLocks/>
                </p:cNvSpPr>
                <p:nvPr/>
              </p:nvSpPr>
              <p:spPr bwMode="auto">
                <a:xfrm>
                  <a:off x="3451226" y="1876426"/>
                  <a:ext cx="490538" cy="728663"/>
                </a:xfrm>
                <a:custGeom>
                  <a:avLst/>
                  <a:gdLst>
                    <a:gd name="T0" fmla="*/ 184 w 319"/>
                    <a:gd name="T1" fmla="*/ 100 h 473"/>
                    <a:gd name="T2" fmla="*/ 222 w 319"/>
                    <a:gd name="T3" fmla="*/ 20 h 473"/>
                    <a:gd name="T4" fmla="*/ 256 w 319"/>
                    <a:gd name="T5" fmla="*/ 38 h 473"/>
                    <a:gd name="T6" fmla="*/ 267 w 319"/>
                    <a:gd name="T7" fmla="*/ 91 h 473"/>
                    <a:gd name="T8" fmla="*/ 318 w 319"/>
                    <a:gd name="T9" fmla="*/ 126 h 473"/>
                    <a:gd name="T10" fmla="*/ 289 w 319"/>
                    <a:gd name="T11" fmla="*/ 156 h 473"/>
                    <a:gd name="T12" fmla="*/ 209 w 319"/>
                    <a:gd name="T13" fmla="*/ 209 h 473"/>
                    <a:gd name="T14" fmla="*/ 216 w 319"/>
                    <a:gd name="T15" fmla="*/ 245 h 473"/>
                    <a:gd name="T16" fmla="*/ 275 w 319"/>
                    <a:gd name="T17" fmla="*/ 209 h 473"/>
                    <a:gd name="T18" fmla="*/ 271 w 319"/>
                    <a:gd name="T19" fmla="*/ 257 h 473"/>
                    <a:gd name="T20" fmla="*/ 199 w 319"/>
                    <a:gd name="T21" fmla="*/ 321 h 473"/>
                    <a:gd name="T22" fmla="*/ 189 w 319"/>
                    <a:gd name="T23" fmla="*/ 472 h 473"/>
                    <a:gd name="T24" fmla="*/ 146 w 319"/>
                    <a:gd name="T25" fmla="*/ 458 h 473"/>
                    <a:gd name="T26" fmla="*/ 130 w 319"/>
                    <a:gd name="T27" fmla="*/ 418 h 473"/>
                    <a:gd name="T28" fmla="*/ 128 w 319"/>
                    <a:gd name="T29" fmla="*/ 374 h 473"/>
                    <a:gd name="T30" fmla="*/ 101 w 319"/>
                    <a:gd name="T31" fmla="*/ 382 h 473"/>
                    <a:gd name="T32" fmla="*/ 44 w 319"/>
                    <a:gd name="T33" fmla="*/ 399 h 473"/>
                    <a:gd name="T34" fmla="*/ 45 w 319"/>
                    <a:gd name="T35" fmla="*/ 335 h 473"/>
                    <a:gd name="T36" fmla="*/ 109 w 319"/>
                    <a:gd name="T37" fmla="*/ 272 h 473"/>
                    <a:gd name="T38" fmla="*/ 152 w 319"/>
                    <a:gd name="T39" fmla="*/ 244 h 473"/>
                    <a:gd name="T40" fmla="*/ 137 w 319"/>
                    <a:gd name="T41" fmla="*/ 211 h 473"/>
                    <a:gd name="T42" fmla="*/ 26 w 319"/>
                    <a:gd name="T43" fmla="*/ 201 h 473"/>
                    <a:gd name="T44" fmla="*/ 29 w 319"/>
                    <a:gd name="T45" fmla="*/ 158 h 473"/>
                    <a:gd name="T46" fmla="*/ 184 w 319"/>
                    <a:gd name="T47" fmla="*/ 100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9" h="473">
                      <a:moveTo>
                        <a:pt x="184" y="100"/>
                      </a:moveTo>
                      <a:cubicBezTo>
                        <a:pt x="184" y="100"/>
                        <a:pt x="208" y="40"/>
                        <a:pt x="222" y="20"/>
                      </a:cubicBezTo>
                      <a:cubicBezTo>
                        <a:pt x="236" y="0"/>
                        <a:pt x="256" y="10"/>
                        <a:pt x="256" y="38"/>
                      </a:cubicBezTo>
                      <a:cubicBezTo>
                        <a:pt x="256" y="66"/>
                        <a:pt x="249" y="78"/>
                        <a:pt x="267" y="91"/>
                      </a:cubicBezTo>
                      <a:cubicBezTo>
                        <a:pt x="285" y="104"/>
                        <a:pt x="318" y="110"/>
                        <a:pt x="318" y="126"/>
                      </a:cubicBezTo>
                      <a:cubicBezTo>
                        <a:pt x="318" y="142"/>
                        <a:pt x="319" y="145"/>
                        <a:pt x="289" y="156"/>
                      </a:cubicBezTo>
                      <a:cubicBezTo>
                        <a:pt x="259" y="167"/>
                        <a:pt x="214" y="188"/>
                        <a:pt x="209" y="209"/>
                      </a:cubicBezTo>
                      <a:cubicBezTo>
                        <a:pt x="204" y="230"/>
                        <a:pt x="197" y="257"/>
                        <a:pt x="216" y="245"/>
                      </a:cubicBezTo>
                      <a:cubicBezTo>
                        <a:pt x="235" y="233"/>
                        <a:pt x="271" y="214"/>
                        <a:pt x="275" y="209"/>
                      </a:cubicBezTo>
                      <a:cubicBezTo>
                        <a:pt x="279" y="204"/>
                        <a:pt x="281" y="243"/>
                        <a:pt x="271" y="257"/>
                      </a:cubicBezTo>
                      <a:cubicBezTo>
                        <a:pt x="261" y="271"/>
                        <a:pt x="205" y="311"/>
                        <a:pt x="199" y="321"/>
                      </a:cubicBezTo>
                      <a:cubicBezTo>
                        <a:pt x="193" y="331"/>
                        <a:pt x="188" y="439"/>
                        <a:pt x="189" y="472"/>
                      </a:cubicBezTo>
                      <a:cubicBezTo>
                        <a:pt x="189" y="472"/>
                        <a:pt x="154" y="473"/>
                        <a:pt x="146" y="458"/>
                      </a:cubicBezTo>
                      <a:cubicBezTo>
                        <a:pt x="138" y="443"/>
                        <a:pt x="130" y="423"/>
                        <a:pt x="130" y="418"/>
                      </a:cubicBezTo>
                      <a:cubicBezTo>
                        <a:pt x="130" y="413"/>
                        <a:pt x="128" y="374"/>
                        <a:pt x="128" y="374"/>
                      </a:cubicBezTo>
                      <a:cubicBezTo>
                        <a:pt x="128" y="374"/>
                        <a:pt x="107" y="371"/>
                        <a:pt x="101" y="382"/>
                      </a:cubicBezTo>
                      <a:cubicBezTo>
                        <a:pt x="95" y="393"/>
                        <a:pt x="58" y="415"/>
                        <a:pt x="44" y="399"/>
                      </a:cubicBezTo>
                      <a:cubicBezTo>
                        <a:pt x="30" y="383"/>
                        <a:pt x="31" y="351"/>
                        <a:pt x="45" y="335"/>
                      </a:cubicBezTo>
                      <a:cubicBezTo>
                        <a:pt x="59" y="319"/>
                        <a:pt x="105" y="276"/>
                        <a:pt x="109" y="272"/>
                      </a:cubicBezTo>
                      <a:cubicBezTo>
                        <a:pt x="113" y="268"/>
                        <a:pt x="151" y="255"/>
                        <a:pt x="152" y="244"/>
                      </a:cubicBezTo>
                      <a:cubicBezTo>
                        <a:pt x="153" y="233"/>
                        <a:pt x="163" y="198"/>
                        <a:pt x="137" y="211"/>
                      </a:cubicBezTo>
                      <a:cubicBezTo>
                        <a:pt x="115" y="222"/>
                        <a:pt x="50" y="234"/>
                        <a:pt x="26" y="201"/>
                      </a:cubicBezTo>
                      <a:cubicBezTo>
                        <a:pt x="2" y="168"/>
                        <a:pt x="0" y="149"/>
                        <a:pt x="29" y="158"/>
                      </a:cubicBezTo>
                      <a:cubicBezTo>
                        <a:pt x="58" y="167"/>
                        <a:pt x="166" y="119"/>
                        <a:pt x="184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99" name="Freeform 66"/>
                <p:cNvSpPr>
                  <a:spLocks/>
                </p:cNvSpPr>
                <p:nvPr/>
              </p:nvSpPr>
              <p:spPr bwMode="auto">
                <a:xfrm>
                  <a:off x="3914776" y="1822451"/>
                  <a:ext cx="384175" cy="815975"/>
                </a:xfrm>
                <a:custGeom>
                  <a:avLst/>
                  <a:gdLst>
                    <a:gd name="T0" fmla="*/ 106 w 250"/>
                    <a:gd name="T1" fmla="*/ 118 h 529"/>
                    <a:gd name="T2" fmla="*/ 126 w 250"/>
                    <a:gd name="T3" fmla="*/ 34 h 529"/>
                    <a:gd name="T4" fmla="*/ 161 w 250"/>
                    <a:gd name="T5" fmla="*/ 20 h 529"/>
                    <a:gd name="T6" fmla="*/ 162 w 250"/>
                    <a:gd name="T7" fmla="*/ 69 h 529"/>
                    <a:gd name="T8" fmla="*/ 151 w 250"/>
                    <a:gd name="T9" fmla="*/ 111 h 529"/>
                    <a:gd name="T10" fmla="*/ 176 w 250"/>
                    <a:gd name="T11" fmla="*/ 110 h 529"/>
                    <a:gd name="T12" fmla="*/ 233 w 250"/>
                    <a:gd name="T13" fmla="*/ 96 h 529"/>
                    <a:gd name="T14" fmla="*/ 227 w 250"/>
                    <a:gd name="T15" fmla="*/ 125 h 529"/>
                    <a:gd name="T16" fmla="*/ 152 w 250"/>
                    <a:gd name="T17" fmla="*/ 139 h 529"/>
                    <a:gd name="T18" fmla="*/ 141 w 250"/>
                    <a:gd name="T19" fmla="*/ 162 h 529"/>
                    <a:gd name="T20" fmla="*/ 136 w 250"/>
                    <a:gd name="T21" fmla="*/ 206 h 529"/>
                    <a:gd name="T22" fmla="*/ 216 w 250"/>
                    <a:gd name="T23" fmla="*/ 217 h 529"/>
                    <a:gd name="T24" fmla="*/ 192 w 250"/>
                    <a:gd name="T25" fmla="*/ 250 h 529"/>
                    <a:gd name="T26" fmla="*/ 157 w 250"/>
                    <a:gd name="T27" fmla="*/ 256 h 529"/>
                    <a:gd name="T28" fmla="*/ 142 w 250"/>
                    <a:gd name="T29" fmla="*/ 297 h 529"/>
                    <a:gd name="T30" fmla="*/ 167 w 250"/>
                    <a:gd name="T31" fmla="*/ 324 h 529"/>
                    <a:gd name="T32" fmla="*/ 201 w 250"/>
                    <a:gd name="T33" fmla="*/ 381 h 529"/>
                    <a:gd name="T34" fmla="*/ 180 w 250"/>
                    <a:gd name="T35" fmla="*/ 436 h 529"/>
                    <a:gd name="T36" fmla="*/ 202 w 250"/>
                    <a:gd name="T37" fmla="*/ 508 h 529"/>
                    <a:gd name="T38" fmla="*/ 128 w 250"/>
                    <a:gd name="T39" fmla="*/ 489 h 529"/>
                    <a:gd name="T40" fmla="*/ 88 w 250"/>
                    <a:gd name="T41" fmla="*/ 473 h 529"/>
                    <a:gd name="T42" fmla="*/ 78 w 250"/>
                    <a:gd name="T43" fmla="*/ 401 h 529"/>
                    <a:gd name="T44" fmla="*/ 80 w 250"/>
                    <a:gd name="T45" fmla="*/ 362 h 529"/>
                    <a:gd name="T46" fmla="*/ 18 w 250"/>
                    <a:gd name="T47" fmla="*/ 345 h 529"/>
                    <a:gd name="T48" fmla="*/ 38 w 250"/>
                    <a:gd name="T49" fmla="*/ 317 h 529"/>
                    <a:gd name="T50" fmla="*/ 93 w 250"/>
                    <a:gd name="T51" fmla="*/ 320 h 529"/>
                    <a:gd name="T52" fmla="*/ 109 w 250"/>
                    <a:gd name="T53" fmla="*/ 276 h 529"/>
                    <a:gd name="T54" fmla="*/ 66 w 250"/>
                    <a:gd name="T55" fmla="*/ 261 h 529"/>
                    <a:gd name="T56" fmla="*/ 46 w 250"/>
                    <a:gd name="T57" fmla="*/ 273 h 529"/>
                    <a:gd name="T58" fmla="*/ 8 w 250"/>
                    <a:gd name="T59" fmla="*/ 273 h 529"/>
                    <a:gd name="T60" fmla="*/ 23 w 250"/>
                    <a:gd name="T61" fmla="*/ 231 h 529"/>
                    <a:gd name="T62" fmla="*/ 87 w 250"/>
                    <a:gd name="T63" fmla="*/ 211 h 529"/>
                    <a:gd name="T64" fmla="*/ 79 w 250"/>
                    <a:gd name="T65" fmla="*/ 168 h 529"/>
                    <a:gd name="T66" fmla="*/ 56 w 250"/>
                    <a:gd name="T67" fmla="*/ 139 h 529"/>
                    <a:gd name="T68" fmla="*/ 106 w 250"/>
                    <a:gd name="T69" fmla="*/ 118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0" h="529">
                      <a:moveTo>
                        <a:pt x="106" y="118"/>
                      </a:moveTo>
                      <a:cubicBezTo>
                        <a:pt x="106" y="118"/>
                        <a:pt x="119" y="47"/>
                        <a:pt x="126" y="34"/>
                      </a:cubicBezTo>
                      <a:cubicBezTo>
                        <a:pt x="133" y="21"/>
                        <a:pt x="148" y="0"/>
                        <a:pt x="161" y="20"/>
                      </a:cubicBezTo>
                      <a:cubicBezTo>
                        <a:pt x="174" y="40"/>
                        <a:pt x="173" y="53"/>
                        <a:pt x="162" y="69"/>
                      </a:cubicBezTo>
                      <a:cubicBezTo>
                        <a:pt x="151" y="85"/>
                        <a:pt x="151" y="107"/>
                        <a:pt x="151" y="111"/>
                      </a:cubicBezTo>
                      <a:cubicBezTo>
                        <a:pt x="151" y="115"/>
                        <a:pt x="170" y="112"/>
                        <a:pt x="176" y="110"/>
                      </a:cubicBezTo>
                      <a:cubicBezTo>
                        <a:pt x="201" y="99"/>
                        <a:pt x="221" y="92"/>
                        <a:pt x="233" y="96"/>
                      </a:cubicBezTo>
                      <a:cubicBezTo>
                        <a:pt x="242" y="99"/>
                        <a:pt x="250" y="113"/>
                        <a:pt x="227" y="125"/>
                      </a:cubicBezTo>
                      <a:cubicBezTo>
                        <a:pt x="188" y="147"/>
                        <a:pt x="152" y="139"/>
                        <a:pt x="152" y="139"/>
                      </a:cubicBezTo>
                      <a:cubicBezTo>
                        <a:pt x="152" y="139"/>
                        <a:pt x="145" y="142"/>
                        <a:pt x="141" y="162"/>
                      </a:cubicBezTo>
                      <a:cubicBezTo>
                        <a:pt x="137" y="182"/>
                        <a:pt x="136" y="206"/>
                        <a:pt x="136" y="206"/>
                      </a:cubicBezTo>
                      <a:cubicBezTo>
                        <a:pt x="136" y="206"/>
                        <a:pt x="206" y="204"/>
                        <a:pt x="216" y="217"/>
                      </a:cubicBezTo>
                      <a:cubicBezTo>
                        <a:pt x="226" y="230"/>
                        <a:pt x="226" y="265"/>
                        <a:pt x="192" y="250"/>
                      </a:cubicBezTo>
                      <a:cubicBezTo>
                        <a:pt x="167" y="243"/>
                        <a:pt x="167" y="246"/>
                        <a:pt x="157" y="256"/>
                      </a:cubicBezTo>
                      <a:cubicBezTo>
                        <a:pt x="147" y="266"/>
                        <a:pt x="136" y="273"/>
                        <a:pt x="142" y="297"/>
                      </a:cubicBezTo>
                      <a:cubicBezTo>
                        <a:pt x="148" y="321"/>
                        <a:pt x="154" y="322"/>
                        <a:pt x="167" y="324"/>
                      </a:cubicBezTo>
                      <a:cubicBezTo>
                        <a:pt x="180" y="326"/>
                        <a:pt x="219" y="339"/>
                        <a:pt x="201" y="381"/>
                      </a:cubicBezTo>
                      <a:cubicBezTo>
                        <a:pt x="201" y="381"/>
                        <a:pt x="158" y="418"/>
                        <a:pt x="180" y="436"/>
                      </a:cubicBezTo>
                      <a:cubicBezTo>
                        <a:pt x="201" y="453"/>
                        <a:pt x="222" y="486"/>
                        <a:pt x="202" y="508"/>
                      </a:cubicBezTo>
                      <a:cubicBezTo>
                        <a:pt x="182" y="529"/>
                        <a:pt x="145" y="493"/>
                        <a:pt x="128" y="489"/>
                      </a:cubicBezTo>
                      <a:cubicBezTo>
                        <a:pt x="110" y="485"/>
                        <a:pt x="105" y="485"/>
                        <a:pt x="88" y="473"/>
                      </a:cubicBezTo>
                      <a:cubicBezTo>
                        <a:pt x="70" y="461"/>
                        <a:pt x="57" y="424"/>
                        <a:pt x="78" y="401"/>
                      </a:cubicBezTo>
                      <a:cubicBezTo>
                        <a:pt x="100" y="378"/>
                        <a:pt x="136" y="361"/>
                        <a:pt x="80" y="362"/>
                      </a:cubicBezTo>
                      <a:cubicBezTo>
                        <a:pt x="24" y="364"/>
                        <a:pt x="18" y="345"/>
                        <a:pt x="18" y="345"/>
                      </a:cubicBezTo>
                      <a:cubicBezTo>
                        <a:pt x="18" y="345"/>
                        <a:pt x="2" y="294"/>
                        <a:pt x="38" y="317"/>
                      </a:cubicBezTo>
                      <a:cubicBezTo>
                        <a:pt x="38" y="317"/>
                        <a:pt x="80" y="328"/>
                        <a:pt x="93" y="320"/>
                      </a:cubicBezTo>
                      <a:cubicBezTo>
                        <a:pt x="106" y="312"/>
                        <a:pt x="109" y="276"/>
                        <a:pt x="109" y="276"/>
                      </a:cubicBezTo>
                      <a:cubicBezTo>
                        <a:pt x="109" y="276"/>
                        <a:pt x="122" y="250"/>
                        <a:pt x="66" y="261"/>
                      </a:cubicBezTo>
                      <a:cubicBezTo>
                        <a:pt x="66" y="261"/>
                        <a:pt x="51" y="262"/>
                        <a:pt x="46" y="273"/>
                      </a:cubicBezTo>
                      <a:cubicBezTo>
                        <a:pt x="42" y="284"/>
                        <a:pt x="15" y="284"/>
                        <a:pt x="8" y="273"/>
                      </a:cubicBezTo>
                      <a:cubicBezTo>
                        <a:pt x="0" y="262"/>
                        <a:pt x="1" y="230"/>
                        <a:pt x="23" y="231"/>
                      </a:cubicBezTo>
                      <a:cubicBezTo>
                        <a:pt x="45" y="232"/>
                        <a:pt x="82" y="222"/>
                        <a:pt x="87" y="211"/>
                      </a:cubicBezTo>
                      <a:cubicBezTo>
                        <a:pt x="92" y="200"/>
                        <a:pt x="98" y="174"/>
                        <a:pt x="79" y="168"/>
                      </a:cubicBezTo>
                      <a:cubicBezTo>
                        <a:pt x="60" y="161"/>
                        <a:pt x="44" y="154"/>
                        <a:pt x="56" y="139"/>
                      </a:cubicBezTo>
                      <a:cubicBezTo>
                        <a:pt x="68" y="124"/>
                        <a:pt x="92" y="136"/>
                        <a:pt x="106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00" name="Freeform 67"/>
                <p:cNvSpPr>
                  <a:spLocks/>
                </p:cNvSpPr>
                <p:nvPr/>
              </p:nvSpPr>
              <p:spPr bwMode="auto">
                <a:xfrm>
                  <a:off x="4387851" y="1905001"/>
                  <a:ext cx="471488" cy="647700"/>
                </a:xfrm>
                <a:custGeom>
                  <a:avLst/>
                  <a:gdLst>
                    <a:gd name="T0" fmla="*/ 269 w 307"/>
                    <a:gd name="T1" fmla="*/ 4 h 420"/>
                    <a:gd name="T2" fmla="*/ 306 w 307"/>
                    <a:gd name="T3" fmla="*/ 24 h 420"/>
                    <a:gd name="T4" fmla="*/ 283 w 307"/>
                    <a:gd name="T5" fmla="*/ 70 h 420"/>
                    <a:gd name="T6" fmla="*/ 281 w 307"/>
                    <a:gd name="T7" fmla="*/ 111 h 420"/>
                    <a:gd name="T8" fmla="*/ 268 w 307"/>
                    <a:gd name="T9" fmla="*/ 152 h 420"/>
                    <a:gd name="T10" fmla="*/ 256 w 307"/>
                    <a:gd name="T11" fmla="*/ 208 h 420"/>
                    <a:gd name="T12" fmla="*/ 282 w 307"/>
                    <a:gd name="T13" fmla="*/ 202 h 420"/>
                    <a:gd name="T14" fmla="*/ 259 w 307"/>
                    <a:gd name="T15" fmla="*/ 234 h 420"/>
                    <a:gd name="T16" fmla="*/ 258 w 307"/>
                    <a:gd name="T17" fmla="*/ 263 h 420"/>
                    <a:gd name="T18" fmla="*/ 248 w 307"/>
                    <a:gd name="T19" fmla="*/ 283 h 420"/>
                    <a:gd name="T20" fmla="*/ 244 w 307"/>
                    <a:gd name="T21" fmla="*/ 394 h 420"/>
                    <a:gd name="T22" fmla="*/ 197 w 307"/>
                    <a:gd name="T23" fmla="*/ 382 h 420"/>
                    <a:gd name="T24" fmla="*/ 188 w 307"/>
                    <a:gd name="T25" fmla="*/ 322 h 420"/>
                    <a:gd name="T26" fmla="*/ 148 w 307"/>
                    <a:gd name="T27" fmla="*/ 356 h 420"/>
                    <a:gd name="T28" fmla="*/ 94 w 307"/>
                    <a:gd name="T29" fmla="*/ 306 h 420"/>
                    <a:gd name="T30" fmla="*/ 141 w 307"/>
                    <a:gd name="T31" fmla="*/ 251 h 420"/>
                    <a:gd name="T32" fmla="*/ 172 w 307"/>
                    <a:gd name="T33" fmla="*/ 239 h 420"/>
                    <a:gd name="T34" fmla="*/ 181 w 307"/>
                    <a:gd name="T35" fmla="*/ 262 h 420"/>
                    <a:gd name="T36" fmla="*/ 210 w 307"/>
                    <a:gd name="T37" fmla="*/ 234 h 420"/>
                    <a:gd name="T38" fmla="*/ 222 w 307"/>
                    <a:gd name="T39" fmla="*/ 162 h 420"/>
                    <a:gd name="T40" fmla="*/ 53 w 307"/>
                    <a:gd name="T41" fmla="*/ 202 h 420"/>
                    <a:gd name="T42" fmla="*/ 1 w 307"/>
                    <a:gd name="T43" fmla="*/ 169 h 420"/>
                    <a:gd name="T44" fmla="*/ 29 w 307"/>
                    <a:gd name="T45" fmla="*/ 159 h 420"/>
                    <a:gd name="T46" fmla="*/ 140 w 307"/>
                    <a:gd name="T47" fmla="*/ 148 h 420"/>
                    <a:gd name="T48" fmla="*/ 231 w 307"/>
                    <a:gd name="T49" fmla="*/ 118 h 420"/>
                    <a:gd name="T50" fmla="*/ 269 w 307"/>
                    <a:gd name="T51" fmla="*/ 4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420">
                      <a:moveTo>
                        <a:pt x="269" y="4"/>
                      </a:moveTo>
                      <a:cubicBezTo>
                        <a:pt x="269" y="4"/>
                        <a:pt x="307" y="0"/>
                        <a:pt x="306" y="24"/>
                      </a:cubicBezTo>
                      <a:cubicBezTo>
                        <a:pt x="305" y="48"/>
                        <a:pt x="287" y="61"/>
                        <a:pt x="283" y="70"/>
                      </a:cubicBezTo>
                      <a:cubicBezTo>
                        <a:pt x="279" y="79"/>
                        <a:pt x="279" y="104"/>
                        <a:pt x="281" y="111"/>
                      </a:cubicBezTo>
                      <a:cubicBezTo>
                        <a:pt x="283" y="118"/>
                        <a:pt x="299" y="123"/>
                        <a:pt x="268" y="152"/>
                      </a:cubicBezTo>
                      <a:cubicBezTo>
                        <a:pt x="268" y="152"/>
                        <a:pt x="250" y="181"/>
                        <a:pt x="256" y="208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67" y="216"/>
                        <a:pt x="259" y="234"/>
                      </a:cubicBezTo>
                      <a:cubicBezTo>
                        <a:pt x="251" y="252"/>
                        <a:pt x="268" y="251"/>
                        <a:pt x="258" y="263"/>
                      </a:cubicBezTo>
                      <a:cubicBezTo>
                        <a:pt x="249" y="275"/>
                        <a:pt x="248" y="283"/>
                        <a:pt x="248" y="283"/>
                      </a:cubicBezTo>
                      <a:cubicBezTo>
                        <a:pt x="244" y="394"/>
                        <a:pt x="244" y="394"/>
                        <a:pt x="244" y="394"/>
                      </a:cubicBezTo>
                      <a:cubicBezTo>
                        <a:pt x="244" y="394"/>
                        <a:pt x="209" y="420"/>
                        <a:pt x="197" y="382"/>
                      </a:cubicBezTo>
                      <a:cubicBezTo>
                        <a:pt x="185" y="343"/>
                        <a:pt x="208" y="319"/>
                        <a:pt x="188" y="322"/>
                      </a:cubicBezTo>
                      <a:cubicBezTo>
                        <a:pt x="168" y="324"/>
                        <a:pt x="161" y="346"/>
                        <a:pt x="148" y="356"/>
                      </a:cubicBezTo>
                      <a:cubicBezTo>
                        <a:pt x="134" y="367"/>
                        <a:pt x="60" y="366"/>
                        <a:pt x="94" y="306"/>
                      </a:cubicBezTo>
                      <a:cubicBezTo>
                        <a:pt x="141" y="251"/>
                        <a:pt x="141" y="251"/>
                        <a:pt x="141" y="251"/>
                      </a:cubicBezTo>
                      <a:cubicBezTo>
                        <a:pt x="141" y="251"/>
                        <a:pt x="161" y="238"/>
                        <a:pt x="172" y="239"/>
                      </a:cubicBezTo>
                      <a:cubicBezTo>
                        <a:pt x="182" y="240"/>
                        <a:pt x="181" y="262"/>
                        <a:pt x="181" y="262"/>
                      </a:cubicBezTo>
                      <a:cubicBezTo>
                        <a:pt x="181" y="262"/>
                        <a:pt x="197" y="266"/>
                        <a:pt x="210" y="234"/>
                      </a:cubicBezTo>
                      <a:cubicBezTo>
                        <a:pt x="224" y="202"/>
                        <a:pt x="222" y="166"/>
                        <a:pt x="222" y="162"/>
                      </a:cubicBezTo>
                      <a:cubicBezTo>
                        <a:pt x="222" y="158"/>
                        <a:pt x="106" y="195"/>
                        <a:pt x="53" y="202"/>
                      </a:cubicBezTo>
                      <a:cubicBezTo>
                        <a:pt x="0" y="208"/>
                        <a:pt x="1" y="179"/>
                        <a:pt x="1" y="169"/>
                      </a:cubicBezTo>
                      <a:cubicBezTo>
                        <a:pt x="1" y="159"/>
                        <a:pt x="17" y="151"/>
                        <a:pt x="29" y="159"/>
                      </a:cubicBezTo>
                      <a:cubicBezTo>
                        <a:pt x="41" y="167"/>
                        <a:pt x="72" y="166"/>
                        <a:pt x="140" y="148"/>
                      </a:cubicBezTo>
                      <a:cubicBezTo>
                        <a:pt x="208" y="130"/>
                        <a:pt x="227" y="128"/>
                        <a:pt x="231" y="118"/>
                      </a:cubicBezTo>
                      <a:cubicBezTo>
                        <a:pt x="235" y="108"/>
                        <a:pt x="265" y="31"/>
                        <a:pt x="26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01" name="Freeform 68"/>
                <p:cNvSpPr>
                  <a:spLocks/>
                </p:cNvSpPr>
                <p:nvPr/>
              </p:nvSpPr>
              <p:spPr bwMode="auto">
                <a:xfrm>
                  <a:off x="4830763" y="1844676"/>
                  <a:ext cx="585788" cy="801688"/>
                </a:xfrm>
                <a:custGeom>
                  <a:avLst/>
                  <a:gdLst>
                    <a:gd name="T0" fmla="*/ 154 w 382"/>
                    <a:gd name="T1" fmla="*/ 130 h 521"/>
                    <a:gd name="T2" fmla="*/ 156 w 382"/>
                    <a:gd name="T3" fmla="*/ 51 h 521"/>
                    <a:gd name="T4" fmla="*/ 190 w 382"/>
                    <a:gd name="T5" fmla="*/ 38 h 521"/>
                    <a:gd name="T6" fmla="*/ 198 w 382"/>
                    <a:gd name="T7" fmla="*/ 136 h 521"/>
                    <a:gd name="T8" fmla="*/ 268 w 382"/>
                    <a:gd name="T9" fmla="*/ 146 h 521"/>
                    <a:gd name="T10" fmla="*/ 258 w 382"/>
                    <a:gd name="T11" fmla="*/ 192 h 521"/>
                    <a:gd name="T12" fmla="*/ 229 w 382"/>
                    <a:gd name="T13" fmla="*/ 198 h 521"/>
                    <a:gd name="T14" fmla="*/ 194 w 382"/>
                    <a:gd name="T15" fmla="*/ 271 h 521"/>
                    <a:gd name="T16" fmla="*/ 238 w 382"/>
                    <a:gd name="T17" fmla="*/ 302 h 521"/>
                    <a:gd name="T18" fmla="*/ 350 w 382"/>
                    <a:gd name="T19" fmla="*/ 320 h 521"/>
                    <a:gd name="T20" fmla="*/ 349 w 382"/>
                    <a:gd name="T21" fmla="*/ 371 h 521"/>
                    <a:gd name="T22" fmla="*/ 193 w 382"/>
                    <a:gd name="T23" fmla="*/ 331 h 521"/>
                    <a:gd name="T24" fmla="*/ 194 w 382"/>
                    <a:gd name="T25" fmla="*/ 488 h 521"/>
                    <a:gd name="T26" fmla="*/ 149 w 382"/>
                    <a:gd name="T27" fmla="*/ 482 h 521"/>
                    <a:gd name="T28" fmla="*/ 141 w 382"/>
                    <a:gd name="T29" fmla="*/ 430 h 521"/>
                    <a:gd name="T30" fmla="*/ 149 w 382"/>
                    <a:gd name="T31" fmla="*/ 356 h 521"/>
                    <a:gd name="T32" fmla="*/ 129 w 382"/>
                    <a:gd name="T33" fmla="*/ 316 h 521"/>
                    <a:gd name="T34" fmla="*/ 86 w 382"/>
                    <a:gd name="T35" fmla="*/ 331 h 521"/>
                    <a:gd name="T36" fmla="*/ 18 w 382"/>
                    <a:gd name="T37" fmla="*/ 354 h 521"/>
                    <a:gd name="T38" fmla="*/ 29 w 382"/>
                    <a:gd name="T39" fmla="*/ 299 h 521"/>
                    <a:gd name="T40" fmla="*/ 116 w 382"/>
                    <a:gd name="T41" fmla="*/ 231 h 521"/>
                    <a:gd name="T42" fmla="*/ 101 w 382"/>
                    <a:gd name="T43" fmla="*/ 219 h 521"/>
                    <a:gd name="T44" fmla="*/ 24 w 382"/>
                    <a:gd name="T45" fmla="*/ 210 h 521"/>
                    <a:gd name="T46" fmla="*/ 4 w 382"/>
                    <a:gd name="T47" fmla="*/ 184 h 521"/>
                    <a:gd name="T48" fmla="*/ 34 w 382"/>
                    <a:gd name="T49" fmla="*/ 166 h 521"/>
                    <a:gd name="T50" fmla="*/ 154 w 382"/>
                    <a:gd name="T51" fmla="*/ 13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82" h="521">
                      <a:moveTo>
                        <a:pt x="154" y="130"/>
                      </a:moveTo>
                      <a:cubicBezTo>
                        <a:pt x="154" y="130"/>
                        <a:pt x="165" y="62"/>
                        <a:pt x="156" y="51"/>
                      </a:cubicBezTo>
                      <a:cubicBezTo>
                        <a:pt x="146" y="40"/>
                        <a:pt x="162" y="0"/>
                        <a:pt x="190" y="38"/>
                      </a:cubicBezTo>
                      <a:cubicBezTo>
                        <a:pt x="190" y="38"/>
                        <a:pt x="204" y="72"/>
                        <a:pt x="198" y="136"/>
                      </a:cubicBezTo>
                      <a:cubicBezTo>
                        <a:pt x="198" y="136"/>
                        <a:pt x="257" y="130"/>
                        <a:pt x="268" y="146"/>
                      </a:cubicBezTo>
                      <a:cubicBezTo>
                        <a:pt x="283" y="168"/>
                        <a:pt x="288" y="187"/>
                        <a:pt x="258" y="192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9" y="198"/>
                        <a:pt x="190" y="211"/>
                        <a:pt x="194" y="271"/>
                      </a:cubicBezTo>
                      <a:cubicBezTo>
                        <a:pt x="194" y="271"/>
                        <a:pt x="184" y="295"/>
                        <a:pt x="238" y="302"/>
                      </a:cubicBezTo>
                      <a:cubicBezTo>
                        <a:pt x="293" y="308"/>
                        <a:pt x="318" y="306"/>
                        <a:pt x="350" y="320"/>
                      </a:cubicBezTo>
                      <a:cubicBezTo>
                        <a:pt x="382" y="335"/>
                        <a:pt x="378" y="358"/>
                        <a:pt x="349" y="371"/>
                      </a:cubicBezTo>
                      <a:cubicBezTo>
                        <a:pt x="320" y="384"/>
                        <a:pt x="225" y="363"/>
                        <a:pt x="193" y="331"/>
                      </a:cubicBezTo>
                      <a:cubicBezTo>
                        <a:pt x="194" y="488"/>
                        <a:pt x="194" y="488"/>
                        <a:pt x="194" y="488"/>
                      </a:cubicBezTo>
                      <a:cubicBezTo>
                        <a:pt x="194" y="488"/>
                        <a:pt x="174" y="521"/>
                        <a:pt x="149" y="482"/>
                      </a:cubicBezTo>
                      <a:cubicBezTo>
                        <a:pt x="137" y="462"/>
                        <a:pt x="140" y="436"/>
                        <a:pt x="141" y="430"/>
                      </a:cubicBezTo>
                      <a:cubicBezTo>
                        <a:pt x="142" y="423"/>
                        <a:pt x="149" y="371"/>
                        <a:pt x="149" y="356"/>
                      </a:cubicBezTo>
                      <a:cubicBezTo>
                        <a:pt x="149" y="342"/>
                        <a:pt x="140" y="323"/>
                        <a:pt x="129" y="316"/>
                      </a:cubicBezTo>
                      <a:cubicBezTo>
                        <a:pt x="118" y="310"/>
                        <a:pt x="108" y="308"/>
                        <a:pt x="86" y="331"/>
                      </a:cubicBezTo>
                      <a:cubicBezTo>
                        <a:pt x="65" y="354"/>
                        <a:pt x="37" y="378"/>
                        <a:pt x="18" y="354"/>
                      </a:cubicBezTo>
                      <a:cubicBezTo>
                        <a:pt x="0" y="330"/>
                        <a:pt x="20" y="310"/>
                        <a:pt x="29" y="299"/>
                      </a:cubicBezTo>
                      <a:cubicBezTo>
                        <a:pt x="38" y="288"/>
                        <a:pt x="113" y="235"/>
                        <a:pt x="116" y="231"/>
                      </a:cubicBezTo>
                      <a:cubicBezTo>
                        <a:pt x="118" y="227"/>
                        <a:pt x="134" y="208"/>
                        <a:pt x="101" y="219"/>
                      </a:cubicBezTo>
                      <a:cubicBezTo>
                        <a:pt x="68" y="230"/>
                        <a:pt x="36" y="231"/>
                        <a:pt x="24" y="210"/>
                      </a:cubicBezTo>
                      <a:cubicBezTo>
                        <a:pt x="12" y="188"/>
                        <a:pt x="4" y="184"/>
                        <a:pt x="4" y="184"/>
                      </a:cubicBezTo>
                      <a:cubicBezTo>
                        <a:pt x="4" y="184"/>
                        <a:pt x="6" y="167"/>
                        <a:pt x="34" y="166"/>
                      </a:cubicBezTo>
                      <a:cubicBezTo>
                        <a:pt x="62" y="164"/>
                        <a:pt x="117" y="168"/>
                        <a:pt x="154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02" name="Freeform 69"/>
                <p:cNvSpPr>
                  <a:spLocks noEditPoints="1"/>
                </p:cNvSpPr>
                <p:nvPr/>
              </p:nvSpPr>
              <p:spPr bwMode="auto">
                <a:xfrm>
                  <a:off x="5500688" y="1804988"/>
                  <a:ext cx="766763" cy="881063"/>
                </a:xfrm>
                <a:custGeom>
                  <a:avLst/>
                  <a:gdLst>
                    <a:gd name="T0" fmla="*/ 296 w 499"/>
                    <a:gd name="T1" fmla="*/ 139 h 571"/>
                    <a:gd name="T2" fmla="*/ 327 w 499"/>
                    <a:gd name="T3" fmla="*/ 99 h 571"/>
                    <a:gd name="T4" fmla="*/ 292 w 499"/>
                    <a:gd name="T5" fmla="*/ 41 h 571"/>
                    <a:gd name="T6" fmla="*/ 265 w 499"/>
                    <a:gd name="T7" fmla="*/ 100 h 571"/>
                    <a:gd name="T8" fmla="*/ 160 w 499"/>
                    <a:gd name="T9" fmla="*/ 185 h 571"/>
                    <a:gd name="T10" fmla="*/ 157 w 499"/>
                    <a:gd name="T11" fmla="*/ 142 h 571"/>
                    <a:gd name="T12" fmla="*/ 10 w 499"/>
                    <a:gd name="T13" fmla="*/ 272 h 571"/>
                    <a:gd name="T14" fmla="*/ 169 w 499"/>
                    <a:gd name="T15" fmla="*/ 224 h 571"/>
                    <a:gd name="T16" fmla="*/ 245 w 499"/>
                    <a:gd name="T17" fmla="*/ 270 h 571"/>
                    <a:gd name="T18" fmla="*/ 160 w 499"/>
                    <a:gd name="T19" fmla="*/ 355 h 571"/>
                    <a:gd name="T20" fmla="*/ 161 w 499"/>
                    <a:gd name="T21" fmla="*/ 319 h 571"/>
                    <a:gd name="T22" fmla="*/ 186 w 499"/>
                    <a:gd name="T23" fmla="*/ 452 h 571"/>
                    <a:gd name="T24" fmla="*/ 221 w 499"/>
                    <a:gd name="T25" fmla="*/ 471 h 571"/>
                    <a:gd name="T26" fmla="*/ 343 w 499"/>
                    <a:gd name="T27" fmla="*/ 552 h 571"/>
                    <a:gd name="T28" fmla="*/ 296 w 499"/>
                    <a:gd name="T29" fmla="*/ 473 h 571"/>
                    <a:gd name="T30" fmla="*/ 342 w 499"/>
                    <a:gd name="T31" fmla="*/ 458 h 571"/>
                    <a:gd name="T32" fmla="*/ 273 w 499"/>
                    <a:gd name="T33" fmla="*/ 298 h 571"/>
                    <a:gd name="T34" fmla="*/ 308 w 499"/>
                    <a:gd name="T35" fmla="*/ 248 h 571"/>
                    <a:gd name="T36" fmla="*/ 273 w 499"/>
                    <a:gd name="T37" fmla="*/ 212 h 571"/>
                    <a:gd name="T38" fmla="*/ 371 w 499"/>
                    <a:gd name="T39" fmla="*/ 184 h 571"/>
                    <a:gd name="T40" fmla="*/ 396 w 499"/>
                    <a:gd name="T41" fmla="*/ 246 h 571"/>
                    <a:gd name="T42" fmla="*/ 440 w 499"/>
                    <a:gd name="T43" fmla="*/ 165 h 571"/>
                    <a:gd name="T44" fmla="*/ 195 w 499"/>
                    <a:gd name="T45" fmla="*/ 212 h 571"/>
                    <a:gd name="T46" fmla="*/ 245 w 499"/>
                    <a:gd name="T47" fmla="*/ 236 h 571"/>
                    <a:gd name="T48" fmla="*/ 247 w 499"/>
                    <a:gd name="T49" fmla="*/ 370 h 571"/>
                    <a:gd name="T50" fmla="*/ 241 w 499"/>
                    <a:gd name="T51" fmla="*/ 394 h 571"/>
                    <a:gd name="T52" fmla="*/ 209 w 499"/>
                    <a:gd name="T53" fmla="*/ 446 h 571"/>
                    <a:gd name="T54" fmla="*/ 247 w 499"/>
                    <a:gd name="T55" fmla="*/ 338 h 571"/>
                    <a:gd name="T56" fmla="*/ 343 w 499"/>
                    <a:gd name="T57" fmla="*/ 340 h 571"/>
                    <a:gd name="T58" fmla="*/ 277 w 499"/>
                    <a:gd name="T59" fmla="*/ 428 h 571"/>
                    <a:gd name="T60" fmla="*/ 305 w 499"/>
                    <a:gd name="T61" fmla="*/ 378 h 571"/>
                    <a:gd name="T62" fmla="*/ 273 w 499"/>
                    <a:gd name="T63" fmla="*/ 32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9" h="571">
                      <a:moveTo>
                        <a:pt x="440" y="165"/>
                      </a:moveTo>
                      <a:cubicBezTo>
                        <a:pt x="381" y="138"/>
                        <a:pt x="296" y="139"/>
                        <a:pt x="296" y="139"/>
                      </a:cubicBezTo>
                      <a:cubicBezTo>
                        <a:pt x="296" y="139"/>
                        <a:pt x="298" y="110"/>
                        <a:pt x="303" y="105"/>
                      </a:cubicBezTo>
                      <a:cubicBezTo>
                        <a:pt x="308" y="100"/>
                        <a:pt x="312" y="102"/>
                        <a:pt x="327" y="99"/>
                      </a:cubicBezTo>
                      <a:cubicBezTo>
                        <a:pt x="342" y="96"/>
                        <a:pt x="346" y="83"/>
                        <a:pt x="346" y="83"/>
                      </a:cubicBezTo>
                      <a:cubicBezTo>
                        <a:pt x="352" y="68"/>
                        <a:pt x="292" y="41"/>
                        <a:pt x="292" y="41"/>
                      </a:cubicBezTo>
                      <a:cubicBezTo>
                        <a:pt x="222" y="42"/>
                        <a:pt x="184" y="0"/>
                        <a:pt x="184" y="0"/>
                      </a:cubicBezTo>
                      <a:cubicBezTo>
                        <a:pt x="168" y="82"/>
                        <a:pt x="255" y="94"/>
                        <a:pt x="265" y="100"/>
                      </a:cubicBezTo>
                      <a:cubicBezTo>
                        <a:pt x="275" y="106"/>
                        <a:pt x="262" y="138"/>
                        <a:pt x="255" y="146"/>
                      </a:cubicBezTo>
                      <a:cubicBezTo>
                        <a:pt x="248" y="154"/>
                        <a:pt x="211" y="155"/>
                        <a:pt x="160" y="185"/>
                      </a:cubicBezTo>
                      <a:cubicBezTo>
                        <a:pt x="109" y="215"/>
                        <a:pt x="152" y="168"/>
                        <a:pt x="152" y="168"/>
                      </a:cubicBezTo>
                      <a:cubicBezTo>
                        <a:pt x="196" y="142"/>
                        <a:pt x="157" y="142"/>
                        <a:pt x="157" y="142"/>
                      </a:cubicBezTo>
                      <a:cubicBezTo>
                        <a:pt x="97" y="155"/>
                        <a:pt x="40" y="210"/>
                        <a:pt x="20" y="238"/>
                      </a:cubicBezTo>
                      <a:cubicBezTo>
                        <a:pt x="0" y="266"/>
                        <a:pt x="10" y="272"/>
                        <a:pt x="10" y="272"/>
                      </a:cubicBezTo>
                      <a:cubicBezTo>
                        <a:pt x="23" y="289"/>
                        <a:pt x="45" y="301"/>
                        <a:pt x="45" y="301"/>
                      </a:cubicBezTo>
                      <a:cubicBezTo>
                        <a:pt x="46" y="291"/>
                        <a:pt x="169" y="224"/>
                        <a:pt x="169" y="224"/>
                      </a:cubicBezTo>
                      <a:cubicBezTo>
                        <a:pt x="169" y="257"/>
                        <a:pt x="198" y="295"/>
                        <a:pt x="206" y="296"/>
                      </a:cubicBezTo>
                      <a:cubicBezTo>
                        <a:pt x="214" y="297"/>
                        <a:pt x="245" y="270"/>
                        <a:pt x="245" y="270"/>
                      </a:cubicBezTo>
                      <a:cubicBezTo>
                        <a:pt x="245" y="307"/>
                        <a:pt x="245" y="307"/>
                        <a:pt x="245" y="307"/>
                      </a:cubicBezTo>
                      <a:cubicBezTo>
                        <a:pt x="232" y="334"/>
                        <a:pt x="160" y="355"/>
                        <a:pt x="160" y="355"/>
                      </a:cubicBezTo>
                      <a:cubicBezTo>
                        <a:pt x="156" y="351"/>
                        <a:pt x="165" y="335"/>
                        <a:pt x="165" y="335"/>
                      </a:cubicBezTo>
                      <a:cubicBezTo>
                        <a:pt x="176" y="318"/>
                        <a:pt x="161" y="319"/>
                        <a:pt x="161" y="319"/>
                      </a:cubicBezTo>
                      <a:cubicBezTo>
                        <a:pt x="132" y="349"/>
                        <a:pt x="138" y="374"/>
                        <a:pt x="138" y="374"/>
                      </a:cubicBezTo>
                      <a:cubicBezTo>
                        <a:pt x="138" y="374"/>
                        <a:pt x="183" y="440"/>
                        <a:pt x="186" y="452"/>
                      </a:cubicBezTo>
                      <a:cubicBezTo>
                        <a:pt x="189" y="464"/>
                        <a:pt x="195" y="483"/>
                        <a:pt x="209" y="483"/>
                      </a:cubicBezTo>
                      <a:cubicBezTo>
                        <a:pt x="223" y="483"/>
                        <a:pt x="221" y="471"/>
                        <a:pt x="221" y="471"/>
                      </a:cubicBezTo>
                      <a:cubicBezTo>
                        <a:pt x="247" y="471"/>
                        <a:pt x="247" y="471"/>
                        <a:pt x="247" y="471"/>
                      </a:cubicBezTo>
                      <a:cubicBezTo>
                        <a:pt x="253" y="484"/>
                        <a:pt x="291" y="533"/>
                        <a:pt x="343" y="552"/>
                      </a:cubicBezTo>
                      <a:cubicBezTo>
                        <a:pt x="395" y="571"/>
                        <a:pt x="399" y="506"/>
                        <a:pt x="372" y="505"/>
                      </a:cubicBezTo>
                      <a:cubicBezTo>
                        <a:pt x="345" y="504"/>
                        <a:pt x="310" y="487"/>
                        <a:pt x="296" y="473"/>
                      </a:cubicBezTo>
                      <a:cubicBezTo>
                        <a:pt x="282" y="459"/>
                        <a:pt x="305" y="453"/>
                        <a:pt x="308" y="456"/>
                      </a:cubicBezTo>
                      <a:cubicBezTo>
                        <a:pt x="311" y="459"/>
                        <a:pt x="317" y="465"/>
                        <a:pt x="342" y="458"/>
                      </a:cubicBezTo>
                      <a:cubicBezTo>
                        <a:pt x="367" y="451"/>
                        <a:pt x="407" y="341"/>
                        <a:pt x="407" y="341"/>
                      </a:cubicBezTo>
                      <a:cubicBezTo>
                        <a:pt x="376" y="276"/>
                        <a:pt x="273" y="298"/>
                        <a:pt x="273" y="298"/>
                      </a:cubicBezTo>
                      <a:cubicBezTo>
                        <a:pt x="273" y="298"/>
                        <a:pt x="271" y="245"/>
                        <a:pt x="271" y="240"/>
                      </a:cubicBezTo>
                      <a:cubicBezTo>
                        <a:pt x="271" y="235"/>
                        <a:pt x="288" y="221"/>
                        <a:pt x="308" y="248"/>
                      </a:cubicBezTo>
                      <a:cubicBezTo>
                        <a:pt x="328" y="275"/>
                        <a:pt x="353" y="288"/>
                        <a:pt x="345" y="254"/>
                      </a:cubicBezTo>
                      <a:cubicBezTo>
                        <a:pt x="337" y="220"/>
                        <a:pt x="273" y="212"/>
                        <a:pt x="273" y="212"/>
                      </a:cubicBezTo>
                      <a:cubicBezTo>
                        <a:pt x="273" y="212"/>
                        <a:pt x="268" y="184"/>
                        <a:pt x="280" y="182"/>
                      </a:cubicBezTo>
                      <a:cubicBezTo>
                        <a:pt x="292" y="180"/>
                        <a:pt x="313" y="167"/>
                        <a:pt x="371" y="184"/>
                      </a:cubicBezTo>
                      <a:cubicBezTo>
                        <a:pt x="429" y="201"/>
                        <a:pt x="400" y="222"/>
                        <a:pt x="396" y="228"/>
                      </a:cubicBezTo>
                      <a:cubicBezTo>
                        <a:pt x="392" y="234"/>
                        <a:pt x="396" y="246"/>
                        <a:pt x="396" y="246"/>
                      </a:cubicBezTo>
                      <a:cubicBezTo>
                        <a:pt x="430" y="254"/>
                        <a:pt x="469" y="238"/>
                        <a:pt x="475" y="229"/>
                      </a:cubicBezTo>
                      <a:cubicBezTo>
                        <a:pt x="481" y="220"/>
                        <a:pt x="499" y="192"/>
                        <a:pt x="440" y="165"/>
                      </a:cubicBezTo>
                      <a:close/>
                      <a:moveTo>
                        <a:pt x="217" y="266"/>
                      </a:moveTo>
                      <a:cubicBezTo>
                        <a:pt x="217" y="266"/>
                        <a:pt x="195" y="270"/>
                        <a:pt x="195" y="212"/>
                      </a:cubicBezTo>
                      <a:cubicBezTo>
                        <a:pt x="195" y="212"/>
                        <a:pt x="233" y="196"/>
                        <a:pt x="245" y="196"/>
                      </a:cubicBezTo>
                      <a:cubicBezTo>
                        <a:pt x="245" y="236"/>
                        <a:pt x="245" y="236"/>
                        <a:pt x="245" y="236"/>
                      </a:cubicBezTo>
                      <a:lnTo>
                        <a:pt x="217" y="266"/>
                      </a:lnTo>
                      <a:close/>
                      <a:moveTo>
                        <a:pt x="247" y="370"/>
                      </a:moveTo>
                      <a:cubicBezTo>
                        <a:pt x="247" y="370"/>
                        <a:pt x="215" y="384"/>
                        <a:pt x="215" y="390"/>
                      </a:cubicBezTo>
                      <a:cubicBezTo>
                        <a:pt x="215" y="396"/>
                        <a:pt x="241" y="394"/>
                        <a:pt x="241" y="394"/>
                      </a:cubicBezTo>
                      <a:cubicBezTo>
                        <a:pt x="241" y="440"/>
                        <a:pt x="241" y="440"/>
                        <a:pt x="241" y="440"/>
                      </a:cubicBezTo>
                      <a:cubicBezTo>
                        <a:pt x="209" y="446"/>
                        <a:pt x="209" y="446"/>
                        <a:pt x="209" y="446"/>
                      </a:cubicBezTo>
                      <a:cubicBezTo>
                        <a:pt x="159" y="378"/>
                        <a:pt x="159" y="378"/>
                        <a:pt x="159" y="378"/>
                      </a:cubicBezTo>
                      <a:cubicBezTo>
                        <a:pt x="159" y="378"/>
                        <a:pt x="221" y="368"/>
                        <a:pt x="247" y="338"/>
                      </a:cubicBezTo>
                      <a:lnTo>
                        <a:pt x="247" y="370"/>
                      </a:lnTo>
                      <a:close/>
                      <a:moveTo>
                        <a:pt x="343" y="340"/>
                      </a:moveTo>
                      <a:cubicBezTo>
                        <a:pt x="355" y="370"/>
                        <a:pt x="315" y="418"/>
                        <a:pt x="315" y="418"/>
                      </a:cubicBezTo>
                      <a:cubicBezTo>
                        <a:pt x="277" y="428"/>
                        <a:pt x="277" y="428"/>
                        <a:pt x="277" y="428"/>
                      </a:cubicBezTo>
                      <a:cubicBezTo>
                        <a:pt x="279" y="396"/>
                        <a:pt x="279" y="396"/>
                        <a:pt x="279" y="396"/>
                      </a:cubicBezTo>
                      <a:cubicBezTo>
                        <a:pt x="279" y="396"/>
                        <a:pt x="305" y="396"/>
                        <a:pt x="305" y="378"/>
                      </a:cubicBezTo>
                      <a:cubicBezTo>
                        <a:pt x="305" y="360"/>
                        <a:pt x="277" y="366"/>
                        <a:pt x="277" y="366"/>
                      </a:cubicBezTo>
                      <a:cubicBezTo>
                        <a:pt x="273" y="324"/>
                        <a:pt x="273" y="324"/>
                        <a:pt x="273" y="324"/>
                      </a:cubicBezTo>
                      <a:cubicBezTo>
                        <a:pt x="273" y="324"/>
                        <a:pt x="331" y="310"/>
                        <a:pt x="343" y="3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03" name="Freeform 70"/>
                <p:cNvSpPr>
                  <a:spLocks/>
                </p:cNvSpPr>
                <p:nvPr/>
              </p:nvSpPr>
              <p:spPr bwMode="auto">
                <a:xfrm>
                  <a:off x="6367463" y="1965326"/>
                  <a:ext cx="642938" cy="658813"/>
                </a:xfrm>
                <a:custGeom>
                  <a:avLst/>
                  <a:gdLst>
                    <a:gd name="T0" fmla="*/ 29 w 419"/>
                    <a:gd name="T1" fmla="*/ 28 h 427"/>
                    <a:gd name="T2" fmla="*/ 65 w 419"/>
                    <a:gd name="T3" fmla="*/ 34 h 427"/>
                    <a:gd name="T4" fmla="*/ 223 w 419"/>
                    <a:gd name="T5" fmla="*/ 2 h 427"/>
                    <a:gd name="T6" fmla="*/ 309 w 419"/>
                    <a:gd name="T7" fmla="*/ 4 h 427"/>
                    <a:gd name="T8" fmla="*/ 349 w 419"/>
                    <a:gd name="T9" fmla="*/ 42 h 427"/>
                    <a:gd name="T10" fmla="*/ 273 w 419"/>
                    <a:gd name="T11" fmla="*/ 108 h 427"/>
                    <a:gd name="T12" fmla="*/ 287 w 419"/>
                    <a:gd name="T13" fmla="*/ 152 h 427"/>
                    <a:gd name="T14" fmla="*/ 369 w 419"/>
                    <a:gd name="T15" fmla="*/ 148 h 427"/>
                    <a:gd name="T16" fmla="*/ 391 w 419"/>
                    <a:gd name="T17" fmla="*/ 208 h 427"/>
                    <a:gd name="T18" fmla="*/ 350 w 419"/>
                    <a:gd name="T19" fmla="*/ 197 h 427"/>
                    <a:gd name="T20" fmla="*/ 302 w 419"/>
                    <a:gd name="T21" fmla="*/ 205 h 427"/>
                    <a:gd name="T22" fmla="*/ 273 w 419"/>
                    <a:gd name="T23" fmla="*/ 349 h 427"/>
                    <a:gd name="T24" fmla="*/ 190 w 419"/>
                    <a:gd name="T25" fmla="*/ 355 h 427"/>
                    <a:gd name="T26" fmla="*/ 164 w 419"/>
                    <a:gd name="T27" fmla="*/ 253 h 427"/>
                    <a:gd name="T28" fmla="*/ 217 w 419"/>
                    <a:gd name="T29" fmla="*/ 312 h 427"/>
                    <a:gd name="T30" fmla="*/ 262 w 419"/>
                    <a:gd name="T31" fmla="*/ 203 h 427"/>
                    <a:gd name="T32" fmla="*/ 124 w 419"/>
                    <a:gd name="T33" fmla="*/ 240 h 427"/>
                    <a:gd name="T34" fmla="*/ 81 w 419"/>
                    <a:gd name="T35" fmla="*/ 189 h 427"/>
                    <a:gd name="T36" fmla="*/ 105 w 419"/>
                    <a:gd name="T37" fmla="*/ 176 h 427"/>
                    <a:gd name="T38" fmla="*/ 216 w 419"/>
                    <a:gd name="T39" fmla="*/ 164 h 427"/>
                    <a:gd name="T40" fmla="*/ 225 w 419"/>
                    <a:gd name="T41" fmla="*/ 132 h 427"/>
                    <a:gd name="T42" fmla="*/ 232 w 419"/>
                    <a:gd name="T43" fmla="*/ 95 h 427"/>
                    <a:gd name="T44" fmla="*/ 270 w 419"/>
                    <a:gd name="T45" fmla="*/ 48 h 427"/>
                    <a:gd name="T46" fmla="*/ 205 w 419"/>
                    <a:gd name="T47" fmla="*/ 48 h 427"/>
                    <a:gd name="T48" fmla="*/ 88 w 419"/>
                    <a:gd name="T49" fmla="*/ 88 h 427"/>
                    <a:gd name="T50" fmla="*/ 50 w 419"/>
                    <a:gd name="T51" fmla="*/ 88 h 427"/>
                    <a:gd name="T52" fmla="*/ 29 w 419"/>
                    <a:gd name="T53" fmla="*/ 2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19" h="427">
                      <a:moveTo>
                        <a:pt x="29" y="28"/>
                      </a:moveTo>
                      <a:cubicBezTo>
                        <a:pt x="29" y="28"/>
                        <a:pt x="35" y="42"/>
                        <a:pt x="65" y="34"/>
                      </a:cubicBezTo>
                      <a:cubicBezTo>
                        <a:pt x="95" y="26"/>
                        <a:pt x="197" y="4"/>
                        <a:pt x="223" y="2"/>
                      </a:cubicBezTo>
                      <a:cubicBezTo>
                        <a:pt x="249" y="0"/>
                        <a:pt x="295" y="6"/>
                        <a:pt x="309" y="4"/>
                      </a:cubicBezTo>
                      <a:cubicBezTo>
                        <a:pt x="323" y="2"/>
                        <a:pt x="349" y="26"/>
                        <a:pt x="349" y="42"/>
                      </a:cubicBezTo>
                      <a:cubicBezTo>
                        <a:pt x="349" y="58"/>
                        <a:pt x="273" y="108"/>
                        <a:pt x="273" y="108"/>
                      </a:cubicBezTo>
                      <a:cubicBezTo>
                        <a:pt x="273" y="108"/>
                        <a:pt x="259" y="122"/>
                        <a:pt x="287" y="152"/>
                      </a:cubicBezTo>
                      <a:cubicBezTo>
                        <a:pt x="369" y="148"/>
                        <a:pt x="369" y="148"/>
                        <a:pt x="369" y="148"/>
                      </a:cubicBezTo>
                      <a:cubicBezTo>
                        <a:pt x="369" y="148"/>
                        <a:pt x="419" y="176"/>
                        <a:pt x="391" y="208"/>
                      </a:cubicBezTo>
                      <a:cubicBezTo>
                        <a:pt x="391" y="208"/>
                        <a:pt x="364" y="197"/>
                        <a:pt x="350" y="197"/>
                      </a:cubicBezTo>
                      <a:cubicBezTo>
                        <a:pt x="337" y="197"/>
                        <a:pt x="302" y="205"/>
                        <a:pt x="302" y="205"/>
                      </a:cubicBezTo>
                      <a:cubicBezTo>
                        <a:pt x="302" y="205"/>
                        <a:pt x="294" y="304"/>
                        <a:pt x="273" y="349"/>
                      </a:cubicBezTo>
                      <a:cubicBezTo>
                        <a:pt x="252" y="395"/>
                        <a:pt x="278" y="427"/>
                        <a:pt x="190" y="355"/>
                      </a:cubicBezTo>
                      <a:cubicBezTo>
                        <a:pt x="190" y="355"/>
                        <a:pt x="161" y="309"/>
                        <a:pt x="164" y="253"/>
                      </a:cubicBezTo>
                      <a:cubicBezTo>
                        <a:pt x="164" y="253"/>
                        <a:pt x="174" y="315"/>
                        <a:pt x="217" y="312"/>
                      </a:cubicBezTo>
                      <a:cubicBezTo>
                        <a:pt x="260" y="309"/>
                        <a:pt x="262" y="203"/>
                        <a:pt x="262" y="203"/>
                      </a:cubicBezTo>
                      <a:cubicBezTo>
                        <a:pt x="262" y="203"/>
                        <a:pt x="137" y="227"/>
                        <a:pt x="124" y="240"/>
                      </a:cubicBezTo>
                      <a:cubicBezTo>
                        <a:pt x="124" y="240"/>
                        <a:pt x="92" y="245"/>
                        <a:pt x="81" y="189"/>
                      </a:cubicBezTo>
                      <a:cubicBezTo>
                        <a:pt x="81" y="189"/>
                        <a:pt x="100" y="147"/>
                        <a:pt x="105" y="176"/>
                      </a:cubicBezTo>
                      <a:cubicBezTo>
                        <a:pt x="105" y="176"/>
                        <a:pt x="106" y="196"/>
                        <a:pt x="216" y="164"/>
                      </a:cubicBezTo>
                      <a:cubicBezTo>
                        <a:pt x="216" y="164"/>
                        <a:pt x="269" y="167"/>
                        <a:pt x="225" y="132"/>
                      </a:cubicBezTo>
                      <a:cubicBezTo>
                        <a:pt x="200" y="111"/>
                        <a:pt x="230" y="100"/>
                        <a:pt x="232" y="95"/>
                      </a:cubicBezTo>
                      <a:cubicBezTo>
                        <a:pt x="233" y="89"/>
                        <a:pt x="272" y="55"/>
                        <a:pt x="270" y="48"/>
                      </a:cubicBezTo>
                      <a:cubicBezTo>
                        <a:pt x="269" y="41"/>
                        <a:pt x="225" y="41"/>
                        <a:pt x="205" y="48"/>
                      </a:cubicBezTo>
                      <a:cubicBezTo>
                        <a:pt x="185" y="55"/>
                        <a:pt x="93" y="79"/>
                        <a:pt x="88" y="88"/>
                      </a:cubicBezTo>
                      <a:cubicBezTo>
                        <a:pt x="82" y="97"/>
                        <a:pt x="66" y="96"/>
                        <a:pt x="50" y="88"/>
                      </a:cubicBezTo>
                      <a:cubicBezTo>
                        <a:pt x="34" y="80"/>
                        <a:pt x="0" y="60"/>
                        <a:pt x="2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04" name="Freeform 71"/>
                <p:cNvSpPr>
                  <a:spLocks/>
                </p:cNvSpPr>
                <p:nvPr/>
              </p:nvSpPr>
              <p:spPr bwMode="auto">
                <a:xfrm>
                  <a:off x="7200901" y="1852613"/>
                  <a:ext cx="342900" cy="198438"/>
                </a:xfrm>
                <a:custGeom>
                  <a:avLst/>
                  <a:gdLst>
                    <a:gd name="T0" fmla="*/ 177 w 223"/>
                    <a:gd name="T1" fmla="*/ 42 h 128"/>
                    <a:gd name="T2" fmla="*/ 208 w 223"/>
                    <a:gd name="T3" fmla="*/ 42 h 128"/>
                    <a:gd name="T4" fmla="*/ 171 w 223"/>
                    <a:gd name="T5" fmla="*/ 112 h 128"/>
                    <a:gd name="T6" fmla="*/ 41 w 223"/>
                    <a:gd name="T7" fmla="*/ 128 h 128"/>
                    <a:gd name="T8" fmla="*/ 0 w 223"/>
                    <a:gd name="T9" fmla="*/ 104 h 128"/>
                    <a:gd name="T10" fmla="*/ 177 w 223"/>
                    <a:gd name="T11" fmla="*/ 4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128">
                      <a:moveTo>
                        <a:pt x="177" y="42"/>
                      </a:moveTo>
                      <a:cubicBezTo>
                        <a:pt x="177" y="42"/>
                        <a:pt x="193" y="0"/>
                        <a:pt x="208" y="42"/>
                      </a:cubicBezTo>
                      <a:cubicBezTo>
                        <a:pt x="223" y="84"/>
                        <a:pt x="195" y="105"/>
                        <a:pt x="171" y="112"/>
                      </a:cubicBezTo>
                      <a:cubicBezTo>
                        <a:pt x="146" y="118"/>
                        <a:pt x="69" y="128"/>
                        <a:pt x="41" y="128"/>
                      </a:cubicBezTo>
                      <a:cubicBezTo>
                        <a:pt x="13" y="127"/>
                        <a:pt x="4" y="113"/>
                        <a:pt x="0" y="104"/>
                      </a:cubicBezTo>
                      <a:cubicBezTo>
                        <a:pt x="0" y="104"/>
                        <a:pt x="141" y="89"/>
                        <a:pt x="177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05" name="Freeform 72"/>
                <p:cNvSpPr>
                  <a:spLocks/>
                </p:cNvSpPr>
                <p:nvPr/>
              </p:nvSpPr>
              <p:spPr bwMode="auto">
                <a:xfrm>
                  <a:off x="7116763" y="1866901"/>
                  <a:ext cx="854075" cy="833438"/>
                </a:xfrm>
                <a:custGeom>
                  <a:avLst/>
                  <a:gdLst>
                    <a:gd name="T0" fmla="*/ 0 w 556"/>
                    <a:gd name="T1" fmla="*/ 224 h 541"/>
                    <a:gd name="T2" fmla="*/ 52 w 556"/>
                    <a:gd name="T3" fmla="*/ 231 h 541"/>
                    <a:gd name="T4" fmla="*/ 124 w 556"/>
                    <a:gd name="T5" fmla="*/ 208 h 541"/>
                    <a:gd name="T6" fmla="*/ 196 w 556"/>
                    <a:gd name="T7" fmla="*/ 181 h 541"/>
                    <a:gd name="T8" fmla="*/ 214 w 556"/>
                    <a:gd name="T9" fmla="*/ 132 h 541"/>
                    <a:gd name="T10" fmla="*/ 248 w 556"/>
                    <a:gd name="T11" fmla="*/ 152 h 541"/>
                    <a:gd name="T12" fmla="*/ 322 w 556"/>
                    <a:gd name="T13" fmla="*/ 206 h 541"/>
                    <a:gd name="T14" fmla="*/ 368 w 556"/>
                    <a:gd name="T15" fmla="*/ 235 h 541"/>
                    <a:gd name="T16" fmla="*/ 382 w 556"/>
                    <a:gd name="T17" fmla="*/ 241 h 541"/>
                    <a:gd name="T18" fmla="*/ 380 w 556"/>
                    <a:gd name="T19" fmla="*/ 179 h 541"/>
                    <a:gd name="T20" fmla="*/ 311 w 556"/>
                    <a:gd name="T21" fmla="*/ 124 h 541"/>
                    <a:gd name="T22" fmla="*/ 334 w 556"/>
                    <a:gd name="T23" fmla="*/ 110 h 541"/>
                    <a:gd name="T24" fmla="*/ 387 w 556"/>
                    <a:gd name="T25" fmla="*/ 136 h 541"/>
                    <a:gd name="T26" fmla="*/ 386 w 556"/>
                    <a:gd name="T27" fmla="*/ 46 h 541"/>
                    <a:gd name="T28" fmla="*/ 374 w 556"/>
                    <a:gd name="T29" fmla="*/ 0 h 541"/>
                    <a:gd name="T30" fmla="*/ 425 w 556"/>
                    <a:gd name="T31" fmla="*/ 37 h 541"/>
                    <a:gd name="T32" fmla="*/ 427 w 556"/>
                    <a:gd name="T33" fmla="*/ 109 h 541"/>
                    <a:gd name="T34" fmla="*/ 417 w 556"/>
                    <a:gd name="T35" fmla="*/ 241 h 541"/>
                    <a:gd name="T36" fmla="*/ 498 w 556"/>
                    <a:gd name="T37" fmla="*/ 231 h 541"/>
                    <a:gd name="T38" fmla="*/ 534 w 556"/>
                    <a:gd name="T39" fmla="*/ 275 h 541"/>
                    <a:gd name="T40" fmla="*/ 470 w 556"/>
                    <a:gd name="T41" fmla="*/ 285 h 541"/>
                    <a:gd name="T42" fmla="*/ 421 w 556"/>
                    <a:gd name="T43" fmla="*/ 305 h 541"/>
                    <a:gd name="T44" fmla="*/ 417 w 556"/>
                    <a:gd name="T45" fmla="*/ 536 h 541"/>
                    <a:gd name="T46" fmla="*/ 373 w 556"/>
                    <a:gd name="T47" fmla="*/ 503 h 541"/>
                    <a:gd name="T48" fmla="*/ 376 w 556"/>
                    <a:gd name="T49" fmla="*/ 320 h 541"/>
                    <a:gd name="T50" fmla="*/ 344 w 556"/>
                    <a:gd name="T51" fmla="*/ 332 h 541"/>
                    <a:gd name="T52" fmla="*/ 288 w 556"/>
                    <a:gd name="T53" fmla="*/ 331 h 541"/>
                    <a:gd name="T54" fmla="*/ 289 w 556"/>
                    <a:gd name="T55" fmla="*/ 285 h 541"/>
                    <a:gd name="T56" fmla="*/ 334 w 556"/>
                    <a:gd name="T57" fmla="*/ 273 h 541"/>
                    <a:gd name="T58" fmla="*/ 324 w 556"/>
                    <a:gd name="T59" fmla="*/ 243 h 541"/>
                    <a:gd name="T60" fmla="*/ 273 w 556"/>
                    <a:gd name="T61" fmla="*/ 207 h 541"/>
                    <a:gd name="T62" fmla="*/ 236 w 556"/>
                    <a:gd name="T63" fmla="*/ 229 h 541"/>
                    <a:gd name="T64" fmla="*/ 252 w 556"/>
                    <a:gd name="T65" fmla="*/ 232 h 541"/>
                    <a:gd name="T66" fmla="*/ 277 w 556"/>
                    <a:gd name="T67" fmla="*/ 237 h 541"/>
                    <a:gd name="T68" fmla="*/ 229 w 556"/>
                    <a:gd name="T69" fmla="*/ 300 h 541"/>
                    <a:gd name="T70" fmla="*/ 218 w 556"/>
                    <a:gd name="T71" fmla="*/ 392 h 541"/>
                    <a:gd name="T72" fmla="*/ 173 w 556"/>
                    <a:gd name="T73" fmla="*/ 405 h 541"/>
                    <a:gd name="T74" fmla="*/ 172 w 556"/>
                    <a:gd name="T75" fmla="*/ 357 h 541"/>
                    <a:gd name="T76" fmla="*/ 149 w 556"/>
                    <a:gd name="T77" fmla="*/ 349 h 541"/>
                    <a:gd name="T78" fmla="*/ 60 w 556"/>
                    <a:gd name="T79" fmla="*/ 375 h 541"/>
                    <a:gd name="T80" fmla="*/ 61 w 556"/>
                    <a:gd name="T81" fmla="*/ 331 h 541"/>
                    <a:gd name="T82" fmla="*/ 132 w 556"/>
                    <a:gd name="T83" fmla="*/ 256 h 541"/>
                    <a:gd name="T84" fmla="*/ 164 w 556"/>
                    <a:gd name="T85" fmla="*/ 256 h 541"/>
                    <a:gd name="T86" fmla="*/ 158 w 556"/>
                    <a:gd name="T87" fmla="*/ 285 h 541"/>
                    <a:gd name="T88" fmla="*/ 140 w 556"/>
                    <a:gd name="T89" fmla="*/ 297 h 541"/>
                    <a:gd name="T90" fmla="*/ 149 w 556"/>
                    <a:gd name="T91" fmla="*/ 303 h 541"/>
                    <a:gd name="T92" fmla="*/ 186 w 556"/>
                    <a:gd name="T93" fmla="*/ 271 h 541"/>
                    <a:gd name="T94" fmla="*/ 190 w 556"/>
                    <a:gd name="T95" fmla="*/ 243 h 541"/>
                    <a:gd name="T96" fmla="*/ 171 w 556"/>
                    <a:gd name="T97" fmla="*/ 223 h 541"/>
                    <a:gd name="T98" fmla="*/ 74 w 556"/>
                    <a:gd name="T99" fmla="*/ 250 h 541"/>
                    <a:gd name="T100" fmla="*/ 40 w 556"/>
                    <a:gd name="T101" fmla="*/ 271 h 541"/>
                    <a:gd name="T102" fmla="*/ 12 w 556"/>
                    <a:gd name="T103" fmla="*/ 265 h 541"/>
                    <a:gd name="T104" fmla="*/ 0 w 556"/>
                    <a:gd name="T105" fmla="*/ 224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6" h="541">
                      <a:moveTo>
                        <a:pt x="0" y="224"/>
                      </a:moveTo>
                      <a:cubicBezTo>
                        <a:pt x="0" y="224"/>
                        <a:pt x="31" y="236"/>
                        <a:pt x="52" y="231"/>
                      </a:cubicBezTo>
                      <a:cubicBezTo>
                        <a:pt x="72" y="225"/>
                        <a:pt x="106" y="212"/>
                        <a:pt x="124" y="208"/>
                      </a:cubicBezTo>
                      <a:cubicBezTo>
                        <a:pt x="142" y="204"/>
                        <a:pt x="182" y="202"/>
                        <a:pt x="196" y="181"/>
                      </a:cubicBezTo>
                      <a:cubicBezTo>
                        <a:pt x="211" y="159"/>
                        <a:pt x="214" y="132"/>
                        <a:pt x="214" y="132"/>
                      </a:cubicBezTo>
                      <a:cubicBezTo>
                        <a:pt x="214" y="132"/>
                        <a:pt x="234" y="133"/>
                        <a:pt x="248" y="152"/>
                      </a:cubicBezTo>
                      <a:cubicBezTo>
                        <a:pt x="262" y="171"/>
                        <a:pt x="315" y="205"/>
                        <a:pt x="322" y="206"/>
                      </a:cubicBezTo>
                      <a:cubicBezTo>
                        <a:pt x="330" y="207"/>
                        <a:pt x="364" y="227"/>
                        <a:pt x="368" y="235"/>
                      </a:cubicBezTo>
                      <a:cubicBezTo>
                        <a:pt x="372" y="244"/>
                        <a:pt x="382" y="241"/>
                        <a:pt x="382" y="241"/>
                      </a:cubicBezTo>
                      <a:cubicBezTo>
                        <a:pt x="380" y="179"/>
                        <a:pt x="380" y="179"/>
                        <a:pt x="380" y="179"/>
                      </a:cubicBezTo>
                      <a:cubicBezTo>
                        <a:pt x="380" y="179"/>
                        <a:pt x="316" y="137"/>
                        <a:pt x="311" y="124"/>
                      </a:cubicBezTo>
                      <a:cubicBezTo>
                        <a:pt x="306" y="111"/>
                        <a:pt x="318" y="105"/>
                        <a:pt x="334" y="110"/>
                      </a:cubicBezTo>
                      <a:cubicBezTo>
                        <a:pt x="349" y="115"/>
                        <a:pt x="380" y="138"/>
                        <a:pt x="387" y="136"/>
                      </a:cubicBezTo>
                      <a:cubicBezTo>
                        <a:pt x="394" y="134"/>
                        <a:pt x="391" y="61"/>
                        <a:pt x="386" y="46"/>
                      </a:cubicBezTo>
                      <a:cubicBezTo>
                        <a:pt x="382" y="31"/>
                        <a:pt x="374" y="0"/>
                        <a:pt x="374" y="0"/>
                      </a:cubicBezTo>
                      <a:cubicBezTo>
                        <a:pt x="374" y="0"/>
                        <a:pt x="411" y="15"/>
                        <a:pt x="425" y="37"/>
                      </a:cubicBezTo>
                      <a:cubicBezTo>
                        <a:pt x="439" y="59"/>
                        <a:pt x="430" y="99"/>
                        <a:pt x="427" y="109"/>
                      </a:cubicBezTo>
                      <a:cubicBezTo>
                        <a:pt x="424" y="118"/>
                        <a:pt x="414" y="221"/>
                        <a:pt x="417" y="241"/>
                      </a:cubicBezTo>
                      <a:cubicBezTo>
                        <a:pt x="417" y="241"/>
                        <a:pt x="474" y="227"/>
                        <a:pt x="498" y="231"/>
                      </a:cubicBezTo>
                      <a:cubicBezTo>
                        <a:pt x="523" y="234"/>
                        <a:pt x="556" y="267"/>
                        <a:pt x="534" y="275"/>
                      </a:cubicBezTo>
                      <a:cubicBezTo>
                        <a:pt x="512" y="284"/>
                        <a:pt x="484" y="283"/>
                        <a:pt x="470" y="285"/>
                      </a:cubicBezTo>
                      <a:cubicBezTo>
                        <a:pt x="452" y="288"/>
                        <a:pt x="434" y="285"/>
                        <a:pt x="421" y="305"/>
                      </a:cubicBezTo>
                      <a:cubicBezTo>
                        <a:pt x="417" y="536"/>
                        <a:pt x="417" y="536"/>
                        <a:pt x="417" y="536"/>
                      </a:cubicBezTo>
                      <a:cubicBezTo>
                        <a:pt x="417" y="536"/>
                        <a:pt x="386" y="541"/>
                        <a:pt x="373" y="503"/>
                      </a:cubicBezTo>
                      <a:cubicBezTo>
                        <a:pt x="376" y="320"/>
                        <a:pt x="376" y="320"/>
                        <a:pt x="376" y="320"/>
                      </a:cubicBezTo>
                      <a:cubicBezTo>
                        <a:pt x="376" y="320"/>
                        <a:pt x="350" y="323"/>
                        <a:pt x="344" y="332"/>
                      </a:cubicBezTo>
                      <a:cubicBezTo>
                        <a:pt x="337" y="341"/>
                        <a:pt x="301" y="344"/>
                        <a:pt x="288" y="331"/>
                      </a:cubicBezTo>
                      <a:cubicBezTo>
                        <a:pt x="274" y="317"/>
                        <a:pt x="238" y="277"/>
                        <a:pt x="289" y="285"/>
                      </a:cubicBezTo>
                      <a:cubicBezTo>
                        <a:pt x="289" y="285"/>
                        <a:pt x="317" y="287"/>
                        <a:pt x="334" y="273"/>
                      </a:cubicBezTo>
                      <a:cubicBezTo>
                        <a:pt x="352" y="260"/>
                        <a:pt x="340" y="251"/>
                        <a:pt x="324" y="243"/>
                      </a:cubicBezTo>
                      <a:cubicBezTo>
                        <a:pt x="308" y="235"/>
                        <a:pt x="280" y="209"/>
                        <a:pt x="273" y="207"/>
                      </a:cubicBezTo>
                      <a:cubicBezTo>
                        <a:pt x="266" y="204"/>
                        <a:pt x="244" y="188"/>
                        <a:pt x="236" y="229"/>
                      </a:cubicBezTo>
                      <a:cubicBezTo>
                        <a:pt x="236" y="229"/>
                        <a:pt x="242" y="240"/>
                        <a:pt x="252" y="232"/>
                      </a:cubicBezTo>
                      <a:cubicBezTo>
                        <a:pt x="252" y="232"/>
                        <a:pt x="277" y="213"/>
                        <a:pt x="277" y="237"/>
                      </a:cubicBezTo>
                      <a:cubicBezTo>
                        <a:pt x="277" y="261"/>
                        <a:pt x="233" y="299"/>
                        <a:pt x="229" y="300"/>
                      </a:cubicBezTo>
                      <a:cubicBezTo>
                        <a:pt x="225" y="301"/>
                        <a:pt x="218" y="392"/>
                        <a:pt x="218" y="392"/>
                      </a:cubicBezTo>
                      <a:cubicBezTo>
                        <a:pt x="218" y="392"/>
                        <a:pt x="210" y="479"/>
                        <a:pt x="173" y="405"/>
                      </a:cubicBezTo>
                      <a:cubicBezTo>
                        <a:pt x="172" y="357"/>
                        <a:pt x="172" y="357"/>
                        <a:pt x="172" y="357"/>
                      </a:cubicBezTo>
                      <a:cubicBezTo>
                        <a:pt x="172" y="357"/>
                        <a:pt x="178" y="329"/>
                        <a:pt x="149" y="349"/>
                      </a:cubicBezTo>
                      <a:cubicBezTo>
                        <a:pt x="120" y="369"/>
                        <a:pt x="88" y="400"/>
                        <a:pt x="60" y="375"/>
                      </a:cubicBezTo>
                      <a:cubicBezTo>
                        <a:pt x="32" y="349"/>
                        <a:pt x="54" y="339"/>
                        <a:pt x="61" y="331"/>
                      </a:cubicBezTo>
                      <a:cubicBezTo>
                        <a:pt x="68" y="323"/>
                        <a:pt x="132" y="256"/>
                        <a:pt x="132" y="256"/>
                      </a:cubicBezTo>
                      <a:cubicBezTo>
                        <a:pt x="132" y="256"/>
                        <a:pt x="148" y="243"/>
                        <a:pt x="164" y="256"/>
                      </a:cubicBezTo>
                      <a:cubicBezTo>
                        <a:pt x="180" y="269"/>
                        <a:pt x="162" y="285"/>
                        <a:pt x="158" y="285"/>
                      </a:cubicBezTo>
                      <a:cubicBezTo>
                        <a:pt x="154" y="285"/>
                        <a:pt x="140" y="297"/>
                        <a:pt x="140" y="297"/>
                      </a:cubicBezTo>
                      <a:cubicBezTo>
                        <a:pt x="140" y="297"/>
                        <a:pt x="127" y="315"/>
                        <a:pt x="149" y="303"/>
                      </a:cubicBezTo>
                      <a:cubicBezTo>
                        <a:pt x="171" y="290"/>
                        <a:pt x="186" y="271"/>
                        <a:pt x="186" y="271"/>
                      </a:cubicBezTo>
                      <a:cubicBezTo>
                        <a:pt x="186" y="271"/>
                        <a:pt x="191" y="251"/>
                        <a:pt x="190" y="243"/>
                      </a:cubicBezTo>
                      <a:cubicBezTo>
                        <a:pt x="190" y="236"/>
                        <a:pt x="194" y="215"/>
                        <a:pt x="171" y="223"/>
                      </a:cubicBezTo>
                      <a:cubicBezTo>
                        <a:pt x="148" y="232"/>
                        <a:pt x="102" y="230"/>
                        <a:pt x="74" y="250"/>
                      </a:cubicBezTo>
                      <a:cubicBezTo>
                        <a:pt x="46" y="270"/>
                        <a:pt x="44" y="267"/>
                        <a:pt x="40" y="271"/>
                      </a:cubicBezTo>
                      <a:cubicBezTo>
                        <a:pt x="37" y="276"/>
                        <a:pt x="19" y="277"/>
                        <a:pt x="12" y="265"/>
                      </a:cubicBezTo>
                      <a:cubicBezTo>
                        <a:pt x="4" y="253"/>
                        <a:pt x="0" y="224"/>
                        <a:pt x="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06" name="Freeform 73"/>
                <p:cNvSpPr>
                  <a:spLocks/>
                </p:cNvSpPr>
                <p:nvPr/>
              </p:nvSpPr>
              <p:spPr bwMode="auto">
                <a:xfrm>
                  <a:off x="8037513" y="1895476"/>
                  <a:ext cx="500063" cy="747713"/>
                </a:xfrm>
                <a:custGeom>
                  <a:avLst/>
                  <a:gdLst>
                    <a:gd name="T0" fmla="*/ 0 w 326"/>
                    <a:gd name="T1" fmla="*/ 144 h 486"/>
                    <a:gd name="T2" fmla="*/ 90 w 326"/>
                    <a:gd name="T3" fmla="*/ 142 h 486"/>
                    <a:gd name="T4" fmla="*/ 160 w 326"/>
                    <a:gd name="T5" fmla="*/ 122 h 486"/>
                    <a:gd name="T6" fmla="*/ 214 w 326"/>
                    <a:gd name="T7" fmla="*/ 80 h 486"/>
                    <a:gd name="T8" fmla="*/ 288 w 326"/>
                    <a:gd name="T9" fmla="*/ 0 h 486"/>
                    <a:gd name="T10" fmla="*/ 294 w 326"/>
                    <a:gd name="T11" fmla="*/ 30 h 486"/>
                    <a:gd name="T12" fmla="*/ 258 w 326"/>
                    <a:gd name="T13" fmla="*/ 84 h 486"/>
                    <a:gd name="T14" fmla="*/ 282 w 326"/>
                    <a:gd name="T15" fmla="*/ 92 h 486"/>
                    <a:gd name="T16" fmla="*/ 236 w 326"/>
                    <a:gd name="T17" fmla="*/ 130 h 486"/>
                    <a:gd name="T18" fmla="*/ 224 w 326"/>
                    <a:gd name="T19" fmla="*/ 178 h 486"/>
                    <a:gd name="T20" fmla="*/ 258 w 326"/>
                    <a:gd name="T21" fmla="*/ 188 h 486"/>
                    <a:gd name="T22" fmla="*/ 264 w 326"/>
                    <a:gd name="T23" fmla="*/ 218 h 486"/>
                    <a:gd name="T24" fmla="*/ 212 w 326"/>
                    <a:gd name="T25" fmla="*/ 270 h 486"/>
                    <a:gd name="T26" fmla="*/ 202 w 326"/>
                    <a:gd name="T27" fmla="*/ 468 h 486"/>
                    <a:gd name="T28" fmla="*/ 162 w 326"/>
                    <a:gd name="T29" fmla="*/ 470 h 486"/>
                    <a:gd name="T30" fmla="*/ 108 w 326"/>
                    <a:gd name="T31" fmla="*/ 386 h 486"/>
                    <a:gd name="T32" fmla="*/ 72 w 326"/>
                    <a:gd name="T33" fmla="*/ 326 h 486"/>
                    <a:gd name="T34" fmla="*/ 177 w 326"/>
                    <a:gd name="T35" fmla="*/ 219 h 486"/>
                    <a:gd name="T36" fmla="*/ 194 w 326"/>
                    <a:gd name="T37" fmla="*/ 145 h 486"/>
                    <a:gd name="T38" fmla="*/ 118 w 326"/>
                    <a:gd name="T39" fmla="*/ 159 h 486"/>
                    <a:gd name="T40" fmla="*/ 0 w 326"/>
                    <a:gd name="T41" fmla="*/ 144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6" h="486">
                      <a:moveTo>
                        <a:pt x="0" y="144"/>
                      </a:moveTo>
                      <a:cubicBezTo>
                        <a:pt x="0" y="144"/>
                        <a:pt x="60" y="152"/>
                        <a:pt x="90" y="142"/>
                      </a:cubicBezTo>
                      <a:cubicBezTo>
                        <a:pt x="120" y="132"/>
                        <a:pt x="136" y="124"/>
                        <a:pt x="160" y="122"/>
                      </a:cubicBezTo>
                      <a:cubicBezTo>
                        <a:pt x="184" y="120"/>
                        <a:pt x="196" y="114"/>
                        <a:pt x="214" y="80"/>
                      </a:cubicBezTo>
                      <a:cubicBezTo>
                        <a:pt x="232" y="46"/>
                        <a:pt x="250" y="0"/>
                        <a:pt x="288" y="0"/>
                      </a:cubicBezTo>
                      <a:cubicBezTo>
                        <a:pt x="326" y="0"/>
                        <a:pt x="314" y="26"/>
                        <a:pt x="294" y="30"/>
                      </a:cubicBezTo>
                      <a:cubicBezTo>
                        <a:pt x="274" y="34"/>
                        <a:pt x="256" y="68"/>
                        <a:pt x="258" y="84"/>
                      </a:cubicBezTo>
                      <a:cubicBezTo>
                        <a:pt x="260" y="100"/>
                        <a:pt x="288" y="86"/>
                        <a:pt x="282" y="92"/>
                      </a:cubicBezTo>
                      <a:cubicBezTo>
                        <a:pt x="276" y="98"/>
                        <a:pt x="252" y="118"/>
                        <a:pt x="236" y="130"/>
                      </a:cubicBezTo>
                      <a:cubicBezTo>
                        <a:pt x="220" y="142"/>
                        <a:pt x="224" y="178"/>
                        <a:pt x="224" y="178"/>
                      </a:cubicBezTo>
                      <a:cubicBezTo>
                        <a:pt x="224" y="178"/>
                        <a:pt x="256" y="174"/>
                        <a:pt x="258" y="188"/>
                      </a:cubicBezTo>
                      <a:cubicBezTo>
                        <a:pt x="260" y="202"/>
                        <a:pt x="264" y="218"/>
                        <a:pt x="264" y="218"/>
                      </a:cubicBezTo>
                      <a:cubicBezTo>
                        <a:pt x="264" y="218"/>
                        <a:pt x="218" y="246"/>
                        <a:pt x="212" y="270"/>
                      </a:cubicBezTo>
                      <a:cubicBezTo>
                        <a:pt x="206" y="294"/>
                        <a:pt x="202" y="468"/>
                        <a:pt x="202" y="468"/>
                      </a:cubicBezTo>
                      <a:cubicBezTo>
                        <a:pt x="202" y="468"/>
                        <a:pt x="184" y="486"/>
                        <a:pt x="162" y="470"/>
                      </a:cubicBezTo>
                      <a:cubicBezTo>
                        <a:pt x="140" y="454"/>
                        <a:pt x="108" y="386"/>
                        <a:pt x="108" y="386"/>
                      </a:cubicBezTo>
                      <a:cubicBezTo>
                        <a:pt x="108" y="386"/>
                        <a:pt x="36" y="377"/>
                        <a:pt x="72" y="326"/>
                      </a:cubicBezTo>
                      <a:cubicBezTo>
                        <a:pt x="72" y="326"/>
                        <a:pt x="170" y="227"/>
                        <a:pt x="177" y="219"/>
                      </a:cubicBezTo>
                      <a:cubicBezTo>
                        <a:pt x="183" y="211"/>
                        <a:pt x="194" y="151"/>
                        <a:pt x="194" y="145"/>
                      </a:cubicBezTo>
                      <a:cubicBezTo>
                        <a:pt x="194" y="145"/>
                        <a:pt x="151" y="139"/>
                        <a:pt x="118" y="159"/>
                      </a:cubicBezTo>
                      <a:cubicBezTo>
                        <a:pt x="85" y="179"/>
                        <a:pt x="35" y="177"/>
                        <a:pt x="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07" name="Freeform 74"/>
                <p:cNvSpPr>
                  <a:spLocks/>
                </p:cNvSpPr>
                <p:nvPr/>
              </p:nvSpPr>
              <p:spPr bwMode="auto">
                <a:xfrm>
                  <a:off x="8229601" y="2335213"/>
                  <a:ext cx="82550" cy="207963"/>
                </a:xfrm>
                <a:custGeom>
                  <a:avLst/>
                  <a:gdLst>
                    <a:gd name="T0" fmla="*/ 53 w 54"/>
                    <a:gd name="T1" fmla="*/ 0 h 135"/>
                    <a:gd name="T2" fmla="*/ 49 w 54"/>
                    <a:gd name="T3" fmla="*/ 123 h 135"/>
                    <a:gd name="T4" fmla="*/ 21 w 54"/>
                    <a:gd name="T5" fmla="*/ 120 h 135"/>
                    <a:gd name="T6" fmla="*/ 0 w 54"/>
                    <a:gd name="T7" fmla="*/ 85 h 135"/>
                    <a:gd name="T8" fmla="*/ 53 w 54"/>
                    <a:gd name="T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135">
                      <a:moveTo>
                        <a:pt x="53" y="0"/>
                      </a:moveTo>
                      <a:cubicBezTo>
                        <a:pt x="53" y="0"/>
                        <a:pt x="54" y="111"/>
                        <a:pt x="49" y="123"/>
                      </a:cubicBezTo>
                      <a:cubicBezTo>
                        <a:pt x="44" y="135"/>
                        <a:pt x="32" y="135"/>
                        <a:pt x="21" y="120"/>
                      </a:cubicBezTo>
                      <a:cubicBezTo>
                        <a:pt x="10" y="105"/>
                        <a:pt x="0" y="89"/>
                        <a:pt x="0" y="85"/>
                      </a:cubicBezTo>
                      <a:cubicBezTo>
                        <a:pt x="0" y="81"/>
                        <a:pt x="36" y="4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08" name="Freeform 75"/>
                <p:cNvSpPr>
                  <a:spLocks noEditPoints="1"/>
                </p:cNvSpPr>
                <p:nvPr/>
              </p:nvSpPr>
              <p:spPr bwMode="auto">
                <a:xfrm>
                  <a:off x="8435976" y="1885951"/>
                  <a:ext cx="563563" cy="654050"/>
                </a:xfrm>
                <a:custGeom>
                  <a:avLst/>
                  <a:gdLst>
                    <a:gd name="T0" fmla="*/ 291 w 367"/>
                    <a:gd name="T1" fmla="*/ 336 h 425"/>
                    <a:gd name="T2" fmla="*/ 208 w 367"/>
                    <a:gd name="T3" fmla="*/ 303 h 425"/>
                    <a:gd name="T4" fmla="*/ 214 w 367"/>
                    <a:gd name="T5" fmla="*/ 229 h 425"/>
                    <a:gd name="T6" fmla="*/ 155 w 367"/>
                    <a:gd name="T7" fmla="*/ 180 h 425"/>
                    <a:gd name="T8" fmla="*/ 180 w 367"/>
                    <a:gd name="T9" fmla="*/ 141 h 425"/>
                    <a:gd name="T10" fmla="*/ 240 w 367"/>
                    <a:gd name="T11" fmla="*/ 100 h 425"/>
                    <a:gd name="T12" fmla="*/ 174 w 367"/>
                    <a:gd name="T13" fmla="*/ 69 h 425"/>
                    <a:gd name="T14" fmla="*/ 180 w 367"/>
                    <a:gd name="T15" fmla="*/ 37 h 425"/>
                    <a:gd name="T16" fmla="*/ 134 w 367"/>
                    <a:gd name="T17" fmla="*/ 0 h 425"/>
                    <a:gd name="T18" fmla="*/ 124 w 367"/>
                    <a:gd name="T19" fmla="*/ 91 h 425"/>
                    <a:gd name="T20" fmla="*/ 50 w 367"/>
                    <a:gd name="T21" fmla="*/ 135 h 425"/>
                    <a:gd name="T22" fmla="*/ 38 w 367"/>
                    <a:gd name="T23" fmla="*/ 164 h 425"/>
                    <a:gd name="T24" fmla="*/ 88 w 367"/>
                    <a:gd name="T25" fmla="*/ 172 h 425"/>
                    <a:gd name="T26" fmla="*/ 106 w 367"/>
                    <a:gd name="T27" fmla="*/ 183 h 425"/>
                    <a:gd name="T28" fmla="*/ 92 w 367"/>
                    <a:gd name="T29" fmla="*/ 212 h 425"/>
                    <a:gd name="T30" fmla="*/ 72 w 367"/>
                    <a:gd name="T31" fmla="*/ 223 h 425"/>
                    <a:gd name="T32" fmla="*/ 27 w 367"/>
                    <a:gd name="T33" fmla="*/ 189 h 425"/>
                    <a:gd name="T34" fmla="*/ 24 w 367"/>
                    <a:gd name="T35" fmla="*/ 233 h 425"/>
                    <a:gd name="T36" fmla="*/ 18 w 367"/>
                    <a:gd name="T37" fmla="*/ 256 h 425"/>
                    <a:gd name="T38" fmla="*/ 36 w 367"/>
                    <a:gd name="T39" fmla="*/ 245 h 425"/>
                    <a:gd name="T40" fmla="*/ 111 w 367"/>
                    <a:gd name="T41" fmla="*/ 293 h 425"/>
                    <a:gd name="T42" fmla="*/ 110 w 367"/>
                    <a:gd name="T43" fmla="*/ 336 h 425"/>
                    <a:gd name="T44" fmla="*/ 39 w 367"/>
                    <a:gd name="T45" fmla="*/ 339 h 425"/>
                    <a:gd name="T46" fmla="*/ 0 w 367"/>
                    <a:gd name="T47" fmla="*/ 315 h 425"/>
                    <a:gd name="T48" fmla="*/ 118 w 367"/>
                    <a:gd name="T49" fmla="*/ 395 h 425"/>
                    <a:gd name="T50" fmla="*/ 203 w 367"/>
                    <a:gd name="T51" fmla="*/ 352 h 425"/>
                    <a:gd name="T52" fmla="*/ 311 w 367"/>
                    <a:gd name="T53" fmla="*/ 403 h 425"/>
                    <a:gd name="T54" fmla="*/ 347 w 367"/>
                    <a:gd name="T55" fmla="*/ 404 h 425"/>
                    <a:gd name="T56" fmla="*/ 291 w 367"/>
                    <a:gd name="T57" fmla="*/ 336 h 425"/>
                    <a:gd name="T58" fmla="*/ 150 w 367"/>
                    <a:gd name="T59" fmla="*/ 272 h 425"/>
                    <a:gd name="T60" fmla="*/ 131 w 367"/>
                    <a:gd name="T61" fmla="*/ 248 h 425"/>
                    <a:gd name="T62" fmla="*/ 172 w 367"/>
                    <a:gd name="T63" fmla="*/ 251 h 425"/>
                    <a:gd name="T64" fmla="*/ 150 w 367"/>
                    <a:gd name="T65" fmla="*/ 27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425">
                      <a:moveTo>
                        <a:pt x="291" y="336"/>
                      </a:moveTo>
                      <a:cubicBezTo>
                        <a:pt x="252" y="312"/>
                        <a:pt x="206" y="311"/>
                        <a:pt x="208" y="303"/>
                      </a:cubicBezTo>
                      <a:cubicBezTo>
                        <a:pt x="211" y="295"/>
                        <a:pt x="223" y="259"/>
                        <a:pt x="214" y="229"/>
                      </a:cubicBezTo>
                      <a:cubicBezTo>
                        <a:pt x="204" y="200"/>
                        <a:pt x="155" y="180"/>
                        <a:pt x="155" y="180"/>
                      </a:cubicBezTo>
                      <a:cubicBezTo>
                        <a:pt x="155" y="180"/>
                        <a:pt x="158" y="155"/>
                        <a:pt x="180" y="141"/>
                      </a:cubicBezTo>
                      <a:cubicBezTo>
                        <a:pt x="203" y="128"/>
                        <a:pt x="242" y="123"/>
                        <a:pt x="240" y="100"/>
                      </a:cubicBezTo>
                      <a:cubicBezTo>
                        <a:pt x="239" y="77"/>
                        <a:pt x="175" y="73"/>
                        <a:pt x="174" y="69"/>
                      </a:cubicBezTo>
                      <a:cubicBezTo>
                        <a:pt x="172" y="65"/>
                        <a:pt x="179" y="60"/>
                        <a:pt x="180" y="37"/>
                      </a:cubicBezTo>
                      <a:cubicBezTo>
                        <a:pt x="182" y="15"/>
                        <a:pt x="134" y="0"/>
                        <a:pt x="134" y="0"/>
                      </a:cubicBezTo>
                      <a:cubicBezTo>
                        <a:pt x="134" y="0"/>
                        <a:pt x="135" y="76"/>
                        <a:pt x="124" y="91"/>
                      </a:cubicBezTo>
                      <a:cubicBezTo>
                        <a:pt x="114" y="105"/>
                        <a:pt x="87" y="125"/>
                        <a:pt x="50" y="135"/>
                      </a:cubicBezTo>
                      <a:cubicBezTo>
                        <a:pt x="12" y="144"/>
                        <a:pt x="31" y="156"/>
                        <a:pt x="38" y="164"/>
                      </a:cubicBezTo>
                      <a:cubicBezTo>
                        <a:pt x="44" y="172"/>
                        <a:pt x="80" y="183"/>
                        <a:pt x="88" y="172"/>
                      </a:cubicBezTo>
                      <a:cubicBezTo>
                        <a:pt x="96" y="161"/>
                        <a:pt x="107" y="176"/>
                        <a:pt x="106" y="183"/>
                      </a:cubicBezTo>
                      <a:cubicBezTo>
                        <a:pt x="104" y="189"/>
                        <a:pt x="91" y="201"/>
                        <a:pt x="92" y="212"/>
                      </a:cubicBezTo>
                      <a:cubicBezTo>
                        <a:pt x="94" y="223"/>
                        <a:pt x="99" y="256"/>
                        <a:pt x="72" y="223"/>
                      </a:cubicBezTo>
                      <a:cubicBezTo>
                        <a:pt x="46" y="189"/>
                        <a:pt x="27" y="189"/>
                        <a:pt x="27" y="189"/>
                      </a:cubicBezTo>
                      <a:cubicBezTo>
                        <a:pt x="27" y="189"/>
                        <a:pt x="24" y="225"/>
                        <a:pt x="24" y="233"/>
                      </a:cubicBezTo>
                      <a:cubicBezTo>
                        <a:pt x="24" y="241"/>
                        <a:pt x="18" y="256"/>
                        <a:pt x="18" y="256"/>
                      </a:cubicBezTo>
                      <a:cubicBezTo>
                        <a:pt x="24" y="247"/>
                        <a:pt x="36" y="245"/>
                        <a:pt x="36" y="245"/>
                      </a:cubicBezTo>
                      <a:cubicBezTo>
                        <a:pt x="36" y="245"/>
                        <a:pt x="79" y="265"/>
                        <a:pt x="111" y="293"/>
                      </a:cubicBezTo>
                      <a:cubicBezTo>
                        <a:pt x="143" y="321"/>
                        <a:pt x="110" y="336"/>
                        <a:pt x="110" y="336"/>
                      </a:cubicBezTo>
                      <a:cubicBezTo>
                        <a:pt x="110" y="336"/>
                        <a:pt x="63" y="348"/>
                        <a:pt x="39" y="339"/>
                      </a:cubicBezTo>
                      <a:cubicBezTo>
                        <a:pt x="15" y="329"/>
                        <a:pt x="0" y="315"/>
                        <a:pt x="0" y="315"/>
                      </a:cubicBezTo>
                      <a:cubicBezTo>
                        <a:pt x="19" y="387"/>
                        <a:pt x="103" y="399"/>
                        <a:pt x="118" y="395"/>
                      </a:cubicBezTo>
                      <a:cubicBezTo>
                        <a:pt x="132" y="391"/>
                        <a:pt x="187" y="336"/>
                        <a:pt x="203" y="352"/>
                      </a:cubicBezTo>
                      <a:cubicBezTo>
                        <a:pt x="219" y="368"/>
                        <a:pt x="311" y="403"/>
                        <a:pt x="311" y="403"/>
                      </a:cubicBezTo>
                      <a:cubicBezTo>
                        <a:pt x="311" y="403"/>
                        <a:pt x="339" y="425"/>
                        <a:pt x="347" y="404"/>
                      </a:cubicBezTo>
                      <a:cubicBezTo>
                        <a:pt x="367" y="371"/>
                        <a:pt x="291" y="336"/>
                        <a:pt x="291" y="336"/>
                      </a:cubicBezTo>
                      <a:close/>
                      <a:moveTo>
                        <a:pt x="150" y="272"/>
                      </a:moveTo>
                      <a:cubicBezTo>
                        <a:pt x="142" y="269"/>
                        <a:pt x="131" y="255"/>
                        <a:pt x="131" y="248"/>
                      </a:cubicBezTo>
                      <a:cubicBezTo>
                        <a:pt x="131" y="248"/>
                        <a:pt x="171" y="228"/>
                        <a:pt x="172" y="251"/>
                      </a:cubicBezTo>
                      <a:cubicBezTo>
                        <a:pt x="174" y="273"/>
                        <a:pt x="158" y="275"/>
                        <a:pt x="150" y="2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09" name="Freeform 76"/>
                <p:cNvSpPr>
                  <a:spLocks/>
                </p:cNvSpPr>
                <p:nvPr/>
              </p:nvSpPr>
              <p:spPr bwMode="auto">
                <a:xfrm>
                  <a:off x="9091613" y="1884363"/>
                  <a:ext cx="712788" cy="741363"/>
                </a:xfrm>
                <a:custGeom>
                  <a:avLst/>
                  <a:gdLst>
                    <a:gd name="T0" fmla="*/ 32 w 464"/>
                    <a:gd name="T1" fmla="*/ 177 h 481"/>
                    <a:gd name="T2" fmla="*/ 87 w 464"/>
                    <a:gd name="T3" fmla="*/ 174 h 481"/>
                    <a:gd name="T4" fmla="*/ 149 w 464"/>
                    <a:gd name="T5" fmla="*/ 150 h 481"/>
                    <a:gd name="T6" fmla="*/ 175 w 464"/>
                    <a:gd name="T7" fmla="*/ 84 h 481"/>
                    <a:gd name="T8" fmla="*/ 181 w 464"/>
                    <a:gd name="T9" fmla="*/ 40 h 481"/>
                    <a:gd name="T10" fmla="*/ 153 w 464"/>
                    <a:gd name="T11" fmla="*/ 12 h 481"/>
                    <a:gd name="T12" fmla="*/ 209 w 464"/>
                    <a:gd name="T13" fmla="*/ 16 h 481"/>
                    <a:gd name="T14" fmla="*/ 240 w 464"/>
                    <a:gd name="T15" fmla="*/ 89 h 481"/>
                    <a:gd name="T16" fmla="*/ 231 w 464"/>
                    <a:gd name="T17" fmla="*/ 133 h 481"/>
                    <a:gd name="T18" fmla="*/ 327 w 464"/>
                    <a:gd name="T19" fmla="*/ 152 h 481"/>
                    <a:gd name="T20" fmla="*/ 317 w 464"/>
                    <a:gd name="T21" fmla="*/ 206 h 481"/>
                    <a:gd name="T22" fmla="*/ 260 w 464"/>
                    <a:gd name="T23" fmla="*/ 216 h 481"/>
                    <a:gd name="T24" fmla="*/ 253 w 464"/>
                    <a:gd name="T25" fmla="*/ 264 h 481"/>
                    <a:gd name="T26" fmla="*/ 364 w 464"/>
                    <a:gd name="T27" fmla="*/ 325 h 481"/>
                    <a:gd name="T28" fmla="*/ 453 w 464"/>
                    <a:gd name="T29" fmla="*/ 382 h 481"/>
                    <a:gd name="T30" fmla="*/ 347 w 464"/>
                    <a:gd name="T31" fmla="*/ 381 h 481"/>
                    <a:gd name="T32" fmla="*/ 203 w 464"/>
                    <a:gd name="T33" fmla="*/ 296 h 481"/>
                    <a:gd name="T34" fmla="*/ 169 w 464"/>
                    <a:gd name="T35" fmla="*/ 432 h 481"/>
                    <a:gd name="T36" fmla="*/ 32 w 464"/>
                    <a:gd name="T37" fmla="*/ 425 h 481"/>
                    <a:gd name="T38" fmla="*/ 24 w 464"/>
                    <a:gd name="T39" fmla="*/ 332 h 481"/>
                    <a:gd name="T40" fmla="*/ 113 w 464"/>
                    <a:gd name="T41" fmla="*/ 317 h 481"/>
                    <a:gd name="T42" fmla="*/ 124 w 464"/>
                    <a:gd name="T43" fmla="*/ 256 h 481"/>
                    <a:gd name="T44" fmla="*/ 32 w 464"/>
                    <a:gd name="T45" fmla="*/ 177 h 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481">
                      <a:moveTo>
                        <a:pt x="32" y="177"/>
                      </a:moveTo>
                      <a:cubicBezTo>
                        <a:pt x="32" y="177"/>
                        <a:pt x="75" y="181"/>
                        <a:pt x="87" y="174"/>
                      </a:cubicBezTo>
                      <a:cubicBezTo>
                        <a:pt x="99" y="168"/>
                        <a:pt x="143" y="154"/>
                        <a:pt x="149" y="150"/>
                      </a:cubicBezTo>
                      <a:cubicBezTo>
                        <a:pt x="156" y="146"/>
                        <a:pt x="175" y="96"/>
                        <a:pt x="175" y="84"/>
                      </a:cubicBezTo>
                      <a:cubicBezTo>
                        <a:pt x="175" y="72"/>
                        <a:pt x="189" y="53"/>
                        <a:pt x="181" y="40"/>
                      </a:cubicBezTo>
                      <a:cubicBezTo>
                        <a:pt x="173" y="26"/>
                        <a:pt x="153" y="12"/>
                        <a:pt x="153" y="12"/>
                      </a:cubicBezTo>
                      <a:cubicBezTo>
                        <a:pt x="153" y="12"/>
                        <a:pt x="181" y="0"/>
                        <a:pt x="209" y="16"/>
                      </a:cubicBezTo>
                      <a:cubicBezTo>
                        <a:pt x="237" y="32"/>
                        <a:pt x="244" y="65"/>
                        <a:pt x="240" y="89"/>
                      </a:cubicBezTo>
                      <a:cubicBezTo>
                        <a:pt x="236" y="113"/>
                        <a:pt x="231" y="133"/>
                        <a:pt x="231" y="133"/>
                      </a:cubicBezTo>
                      <a:cubicBezTo>
                        <a:pt x="231" y="133"/>
                        <a:pt x="297" y="113"/>
                        <a:pt x="327" y="152"/>
                      </a:cubicBezTo>
                      <a:cubicBezTo>
                        <a:pt x="356" y="190"/>
                        <a:pt x="341" y="206"/>
                        <a:pt x="317" y="206"/>
                      </a:cubicBezTo>
                      <a:cubicBezTo>
                        <a:pt x="293" y="206"/>
                        <a:pt x="268" y="214"/>
                        <a:pt x="260" y="216"/>
                      </a:cubicBezTo>
                      <a:cubicBezTo>
                        <a:pt x="252" y="217"/>
                        <a:pt x="209" y="230"/>
                        <a:pt x="253" y="264"/>
                      </a:cubicBezTo>
                      <a:cubicBezTo>
                        <a:pt x="297" y="297"/>
                        <a:pt x="336" y="318"/>
                        <a:pt x="364" y="325"/>
                      </a:cubicBezTo>
                      <a:cubicBezTo>
                        <a:pt x="392" y="332"/>
                        <a:pt x="464" y="344"/>
                        <a:pt x="453" y="382"/>
                      </a:cubicBezTo>
                      <a:cubicBezTo>
                        <a:pt x="443" y="421"/>
                        <a:pt x="383" y="400"/>
                        <a:pt x="347" y="381"/>
                      </a:cubicBezTo>
                      <a:cubicBezTo>
                        <a:pt x="311" y="362"/>
                        <a:pt x="213" y="301"/>
                        <a:pt x="203" y="296"/>
                      </a:cubicBezTo>
                      <a:cubicBezTo>
                        <a:pt x="203" y="296"/>
                        <a:pt x="193" y="404"/>
                        <a:pt x="169" y="432"/>
                      </a:cubicBezTo>
                      <a:cubicBezTo>
                        <a:pt x="145" y="460"/>
                        <a:pt x="69" y="481"/>
                        <a:pt x="32" y="425"/>
                      </a:cubicBezTo>
                      <a:cubicBezTo>
                        <a:pt x="0" y="357"/>
                        <a:pt x="24" y="332"/>
                        <a:pt x="24" y="332"/>
                      </a:cubicBezTo>
                      <a:cubicBezTo>
                        <a:pt x="24" y="332"/>
                        <a:pt x="100" y="354"/>
                        <a:pt x="113" y="317"/>
                      </a:cubicBezTo>
                      <a:cubicBezTo>
                        <a:pt x="127" y="280"/>
                        <a:pt x="124" y="256"/>
                        <a:pt x="124" y="256"/>
                      </a:cubicBezTo>
                      <a:cubicBezTo>
                        <a:pt x="124" y="256"/>
                        <a:pt x="65" y="266"/>
                        <a:pt x="3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10" name="Freeform 77"/>
                <p:cNvSpPr>
                  <a:spLocks/>
                </p:cNvSpPr>
                <p:nvPr/>
              </p:nvSpPr>
              <p:spPr bwMode="auto">
                <a:xfrm>
                  <a:off x="9883776" y="1816101"/>
                  <a:ext cx="776288" cy="704850"/>
                </a:xfrm>
                <a:custGeom>
                  <a:avLst/>
                  <a:gdLst>
                    <a:gd name="T0" fmla="*/ 78 w 506"/>
                    <a:gd name="T1" fmla="*/ 154 h 457"/>
                    <a:gd name="T2" fmla="*/ 18 w 506"/>
                    <a:gd name="T3" fmla="*/ 372 h 457"/>
                    <a:gd name="T4" fmla="*/ 0 w 506"/>
                    <a:gd name="T5" fmla="*/ 406 h 457"/>
                    <a:gd name="T6" fmla="*/ 42 w 506"/>
                    <a:gd name="T7" fmla="*/ 441 h 457"/>
                    <a:gd name="T8" fmla="*/ 56 w 506"/>
                    <a:gd name="T9" fmla="*/ 416 h 457"/>
                    <a:gd name="T10" fmla="*/ 85 w 506"/>
                    <a:gd name="T11" fmla="*/ 268 h 457"/>
                    <a:gd name="T12" fmla="*/ 274 w 506"/>
                    <a:gd name="T13" fmla="*/ 193 h 457"/>
                    <a:gd name="T14" fmla="*/ 376 w 506"/>
                    <a:gd name="T15" fmla="*/ 193 h 457"/>
                    <a:gd name="T16" fmla="*/ 381 w 506"/>
                    <a:gd name="T17" fmla="*/ 236 h 457"/>
                    <a:gd name="T18" fmla="*/ 425 w 506"/>
                    <a:gd name="T19" fmla="*/ 270 h 457"/>
                    <a:gd name="T20" fmla="*/ 468 w 506"/>
                    <a:gd name="T21" fmla="*/ 196 h 457"/>
                    <a:gd name="T22" fmla="*/ 404 w 506"/>
                    <a:gd name="T23" fmla="*/ 150 h 457"/>
                    <a:gd name="T24" fmla="*/ 296 w 506"/>
                    <a:gd name="T25" fmla="*/ 149 h 457"/>
                    <a:gd name="T26" fmla="*/ 356 w 506"/>
                    <a:gd name="T27" fmla="*/ 57 h 457"/>
                    <a:gd name="T28" fmla="*/ 276 w 506"/>
                    <a:gd name="T29" fmla="*/ 25 h 457"/>
                    <a:gd name="T30" fmla="*/ 242 w 506"/>
                    <a:gd name="T31" fmla="*/ 57 h 457"/>
                    <a:gd name="T32" fmla="*/ 161 w 506"/>
                    <a:gd name="T33" fmla="*/ 82 h 457"/>
                    <a:gd name="T34" fmla="*/ 136 w 506"/>
                    <a:gd name="T35" fmla="*/ 68 h 457"/>
                    <a:gd name="T36" fmla="*/ 142 w 506"/>
                    <a:gd name="T37" fmla="*/ 124 h 457"/>
                    <a:gd name="T38" fmla="*/ 180 w 506"/>
                    <a:gd name="T39" fmla="*/ 113 h 457"/>
                    <a:gd name="T40" fmla="*/ 216 w 506"/>
                    <a:gd name="T41" fmla="*/ 90 h 457"/>
                    <a:gd name="T42" fmla="*/ 257 w 506"/>
                    <a:gd name="T43" fmla="*/ 97 h 457"/>
                    <a:gd name="T44" fmla="*/ 270 w 506"/>
                    <a:gd name="T45" fmla="*/ 52 h 457"/>
                    <a:gd name="T46" fmla="*/ 305 w 506"/>
                    <a:gd name="T47" fmla="*/ 37 h 457"/>
                    <a:gd name="T48" fmla="*/ 281 w 506"/>
                    <a:gd name="T49" fmla="*/ 89 h 457"/>
                    <a:gd name="T50" fmla="*/ 185 w 506"/>
                    <a:gd name="T51" fmla="*/ 190 h 457"/>
                    <a:gd name="T52" fmla="*/ 97 w 506"/>
                    <a:gd name="T53" fmla="*/ 217 h 457"/>
                    <a:gd name="T54" fmla="*/ 78 w 506"/>
                    <a:gd name="T55" fmla="*/ 15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06" h="457">
                      <a:moveTo>
                        <a:pt x="78" y="154"/>
                      </a:moveTo>
                      <a:cubicBezTo>
                        <a:pt x="78" y="154"/>
                        <a:pt x="28" y="345"/>
                        <a:pt x="18" y="372"/>
                      </a:cubicBezTo>
                      <a:cubicBezTo>
                        <a:pt x="9" y="398"/>
                        <a:pt x="0" y="406"/>
                        <a:pt x="0" y="406"/>
                      </a:cubicBezTo>
                      <a:cubicBezTo>
                        <a:pt x="0" y="406"/>
                        <a:pt x="4" y="434"/>
                        <a:pt x="42" y="441"/>
                      </a:cubicBezTo>
                      <a:cubicBezTo>
                        <a:pt x="42" y="441"/>
                        <a:pt x="50" y="457"/>
                        <a:pt x="56" y="416"/>
                      </a:cubicBezTo>
                      <a:cubicBezTo>
                        <a:pt x="61" y="374"/>
                        <a:pt x="78" y="270"/>
                        <a:pt x="85" y="268"/>
                      </a:cubicBezTo>
                      <a:cubicBezTo>
                        <a:pt x="92" y="265"/>
                        <a:pt x="256" y="198"/>
                        <a:pt x="274" y="193"/>
                      </a:cubicBezTo>
                      <a:cubicBezTo>
                        <a:pt x="293" y="188"/>
                        <a:pt x="356" y="181"/>
                        <a:pt x="376" y="193"/>
                      </a:cubicBezTo>
                      <a:cubicBezTo>
                        <a:pt x="396" y="205"/>
                        <a:pt x="394" y="230"/>
                        <a:pt x="381" y="236"/>
                      </a:cubicBezTo>
                      <a:cubicBezTo>
                        <a:pt x="381" y="236"/>
                        <a:pt x="372" y="281"/>
                        <a:pt x="425" y="270"/>
                      </a:cubicBezTo>
                      <a:cubicBezTo>
                        <a:pt x="478" y="260"/>
                        <a:pt x="506" y="241"/>
                        <a:pt x="468" y="196"/>
                      </a:cubicBezTo>
                      <a:cubicBezTo>
                        <a:pt x="429" y="150"/>
                        <a:pt x="404" y="150"/>
                        <a:pt x="404" y="150"/>
                      </a:cubicBezTo>
                      <a:cubicBezTo>
                        <a:pt x="296" y="149"/>
                        <a:pt x="296" y="149"/>
                        <a:pt x="296" y="149"/>
                      </a:cubicBezTo>
                      <a:cubicBezTo>
                        <a:pt x="296" y="149"/>
                        <a:pt x="353" y="84"/>
                        <a:pt x="356" y="57"/>
                      </a:cubicBezTo>
                      <a:cubicBezTo>
                        <a:pt x="358" y="30"/>
                        <a:pt x="321" y="0"/>
                        <a:pt x="276" y="25"/>
                      </a:cubicBezTo>
                      <a:cubicBezTo>
                        <a:pt x="242" y="57"/>
                        <a:pt x="242" y="57"/>
                        <a:pt x="242" y="57"/>
                      </a:cubicBezTo>
                      <a:cubicBezTo>
                        <a:pt x="242" y="57"/>
                        <a:pt x="214" y="36"/>
                        <a:pt x="161" y="82"/>
                      </a:cubicBezTo>
                      <a:cubicBezTo>
                        <a:pt x="161" y="82"/>
                        <a:pt x="138" y="78"/>
                        <a:pt x="136" y="68"/>
                      </a:cubicBezTo>
                      <a:cubicBezTo>
                        <a:pt x="136" y="68"/>
                        <a:pt x="118" y="101"/>
                        <a:pt x="142" y="124"/>
                      </a:cubicBezTo>
                      <a:cubicBezTo>
                        <a:pt x="166" y="146"/>
                        <a:pt x="181" y="132"/>
                        <a:pt x="180" y="113"/>
                      </a:cubicBezTo>
                      <a:cubicBezTo>
                        <a:pt x="178" y="94"/>
                        <a:pt x="202" y="44"/>
                        <a:pt x="216" y="90"/>
                      </a:cubicBezTo>
                      <a:cubicBezTo>
                        <a:pt x="257" y="97"/>
                        <a:pt x="257" y="97"/>
                        <a:pt x="257" y="97"/>
                      </a:cubicBezTo>
                      <a:cubicBezTo>
                        <a:pt x="257" y="97"/>
                        <a:pt x="261" y="60"/>
                        <a:pt x="270" y="52"/>
                      </a:cubicBezTo>
                      <a:cubicBezTo>
                        <a:pt x="280" y="44"/>
                        <a:pt x="297" y="29"/>
                        <a:pt x="305" y="37"/>
                      </a:cubicBezTo>
                      <a:cubicBezTo>
                        <a:pt x="313" y="45"/>
                        <a:pt x="301" y="64"/>
                        <a:pt x="281" y="89"/>
                      </a:cubicBezTo>
                      <a:cubicBezTo>
                        <a:pt x="261" y="114"/>
                        <a:pt x="217" y="174"/>
                        <a:pt x="185" y="190"/>
                      </a:cubicBezTo>
                      <a:cubicBezTo>
                        <a:pt x="153" y="206"/>
                        <a:pt x="97" y="217"/>
                        <a:pt x="97" y="217"/>
                      </a:cubicBezTo>
                      <a:cubicBezTo>
                        <a:pt x="97" y="217"/>
                        <a:pt x="121" y="166"/>
                        <a:pt x="78" y="1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11" name="Freeform 78"/>
                <p:cNvSpPr>
                  <a:spLocks/>
                </p:cNvSpPr>
                <p:nvPr/>
              </p:nvSpPr>
              <p:spPr bwMode="auto">
                <a:xfrm>
                  <a:off x="10123488" y="2149476"/>
                  <a:ext cx="433388" cy="592138"/>
                </a:xfrm>
                <a:custGeom>
                  <a:avLst/>
                  <a:gdLst>
                    <a:gd name="T0" fmla="*/ 2 w 282"/>
                    <a:gd name="T1" fmla="*/ 54 h 384"/>
                    <a:gd name="T2" fmla="*/ 17 w 282"/>
                    <a:gd name="T3" fmla="*/ 57 h 384"/>
                    <a:gd name="T4" fmla="*/ 52 w 282"/>
                    <a:gd name="T5" fmla="*/ 46 h 384"/>
                    <a:gd name="T6" fmla="*/ 128 w 282"/>
                    <a:gd name="T7" fmla="*/ 16 h 384"/>
                    <a:gd name="T8" fmla="*/ 198 w 282"/>
                    <a:gd name="T9" fmla="*/ 29 h 384"/>
                    <a:gd name="T10" fmla="*/ 174 w 282"/>
                    <a:gd name="T11" fmla="*/ 85 h 384"/>
                    <a:gd name="T12" fmla="*/ 174 w 282"/>
                    <a:gd name="T13" fmla="*/ 106 h 384"/>
                    <a:gd name="T14" fmla="*/ 263 w 282"/>
                    <a:gd name="T15" fmla="*/ 118 h 384"/>
                    <a:gd name="T16" fmla="*/ 266 w 282"/>
                    <a:gd name="T17" fmla="*/ 168 h 384"/>
                    <a:gd name="T18" fmla="*/ 195 w 282"/>
                    <a:gd name="T19" fmla="*/ 168 h 384"/>
                    <a:gd name="T20" fmla="*/ 181 w 282"/>
                    <a:gd name="T21" fmla="*/ 185 h 384"/>
                    <a:gd name="T22" fmla="*/ 137 w 282"/>
                    <a:gd name="T23" fmla="*/ 365 h 384"/>
                    <a:gd name="T24" fmla="*/ 19 w 282"/>
                    <a:gd name="T25" fmla="*/ 239 h 384"/>
                    <a:gd name="T26" fmla="*/ 116 w 282"/>
                    <a:gd name="T27" fmla="*/ 279 h 384"/>
                    <a:gd name="T28" fmla="*/ 137 w 282"/>
                    <a:gd name="T29" fmla="*/ 181 h 384"/>
                    <a:gd name="T30" fmla="*/ 49 w 282"/>
                    <a:gd name="T31" fmla="*/ 210 h 384"/>
                    <a:gd name="T32" fmla="*/ 0 w 282"/>
                    <a:gd name="T33" fmla="*/ 152 h 384"/>
                    <a:gd name="T34" fmla="*/ 39 w 282"/>
                    <a:gd name="T35" fmla="*/ 136 h 384"/>
                    <a:gd name="T36" fmla="*/ 91 w 282"/>
                    <a:gd name="T37" fmla="*/ 130 h 384"/>
                    <a:gd name="T38" fmla="*/ 110 w 282"/>
                    <a:gd name="T39" fmla="*/ 122 h 384"/>
                    <a:gd name="T40" fmla="*/ 114 w 282"/>
                    <a:gd name="T41" fmla="*/ 84 h 384"/>
                    <a:gd name="T42" fmla="*/ 105 w 282"/>
                    <a:gd name="T43" fmla="*/ 55 h 384"/>
                    <a:gd name="T44" fmla="*/ 40 w 282"/>
                    <a:gd name="T45" fmla="*/ 97 h 384"/>
                    <a:gd name="T46" fmla="*/ 2 w 282"/>
                    <a:gd name="T47" fmla="*/ 5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384">
                      <a:moveTo>
                        <a:pt x="2" y="54"/>
                      </a:moveTo>
                      <a:cubicBezTo>
                        <a:pt x="2" y="54"/>
                        <a:pt x="9" y="52"/>
                        <a:pt x="17" y="57"/>
                      </a:cubicBezTo>
                      <a:cubicBezTo>
                        <a:pt x="25" y="62"/>
                        <a:pt x="44" y="53"/>
                        <a:pt x="52" y="46"/>
                      </a:cubicBezTo>
                      <a:cubicBezTo>
                        <a:pt x="60" y="40"/>
                        <a:pt x="113" y="20"/>
                        <a:pt x="128" y="16"/>
                      </a:cubicBezTo>
                      <a:cubicBezTo>
                        <a:pt x="142" y="12"/>
                        <a:pt x="186" y="0"/>
                        <a:pt x="198" y="29"/>
                      </a:cubicBezTo>
                      <a:cubicBezTo>
                        <a:pt x="210" y="58"/>
                        <a:pt x="180" y="77"/>
                        <a:pt x="174" y="85"/>
                      </a:cubicBezTo>
                      <a:cubicBezTo>
                        <a:pt x="169" y="93"/>
                        <a:pt x="174" y="106"/>
                        <a:pt x="174" y="106"/>
                      </a:cubicBezTo>
                      <a:cubicBezTo>
                        <a:pt x="174" y="106"/>
                        <a:pt x="249" y="100"/>
                        <a:pt x="263" y="118"/>
                      </a:cubicBezTo>
                      <a:cubicBezTo>
                        <a:pt x="263" y="118"/>
                        <a:pt x="282" y="150"/>
                        <a:pt x="266" y="168"/>
                      </a:cubicBezTo>
                      <a:cubicBezTo>
                        <a:pt x="249" y="186"/>
                        <a:pt x="203" y="164"/>
                        <a:pt x="195" y="168"/>
                      </a:cubicBezTo>
                      <a:cubicBezTo>
                        <a:pt x="187" y="172"/>
                        <a:pt x="181" y="168"/>
                        <a:pt x="181" y="185"/>
                      </a:cubicBezTo>
                      <a:cubicBezTo>
                        <a:pt x="181" y="202"/>
                        <a:pt x="185" y="346"/>
                        <a:pt x="137" y="365"/>
                      </a:cubicBezTo>
                      <a:cubicBezTo>
                        <a:pt x="89" y="384"/>
                        <a:pt x="14" y="288"/>
                        <a:pt x="19" y="239"/>
                      </a:cubicBezTo>
                      <a:cubicBezTo>
                        <a:pt x="19" y="239"/>
                        <a:pt x="87" y="288"/>
                        <a:pt x="116" y="279"/>
                      </a:cubicBezTo>
                      <a:cubicBezTo>
                        <a:pt x="145" y="270"/>
                        <a:pt x="138" y="187"/>
                        <a:pt x="137" y="181"/>
                      </a:cubicBezTo>
                      <a:cubicBezTo>
                        <a:pt x="136" y="175"/>
                        <a:pt x="62" y="209"/>
                        <a:pt x="49" y="210"/>
                      </a:cubicBezTo>
                      <a:cubicBezTo>
                        <a:pt x="36" y="211"/>
                        <a:pt x="0" y="170"/>
                        <a:pt x="0" y="152"/>
                      </a:cubicBezTo>
                      <a:cubicBezTo>
                        <a:pt x="0" y="134"/>
                        <a:pt x="21" y="127"/>
                        <a:pt x="39" y="136"/>
                      </a:cubicBezTo>
                      <a:cubicBezTo>
                        <a:pt x="57" y="145"/>
                        <a:pt x="87" y="133"/>
                        <a:pt x="91" y="130"/>
                      </a:cubicBezTo>
                      <a:cubicBezTo>
                        <a:pt x="95" y="127"/>
                        <a:pt x="107" y="122"/>
                        <a:pt x="110" y="122"/>
                      </a:cubicBezTo>
                      <a:cubicBezTo>
                        <a:pt x="113" y="122"/>
                        <a:pt x="114" y="87"/>
                        <a:pt x="114" y="84"/>
                      </a:cubicBezTo>
                      <a:cubicBezTo>
                        <a:pt x="114" y="81"/>
                        <a:pt x="167" y="20"/>
                        <a:pt x="105" y="55"/>
                      </a:cubicBezTo>
                      <a:cubicBezTo>
                        <a:pt x="43" y="90"/>
                        <a:pt x="45" y="97"/>
                        <a:pt x="40" y="97"/>
                      </a:cubicBezTo>
                      <a:cubicBezTo>
                        <a:pt x="35" y="97"/>
                        <a:pt x="7" y="86"/>
                        <a:pt x="2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765175" y="1562100"/>
            <a:ext cx="5521325" cy="97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165017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0539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备用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图片占位符 160"/>
          <p:cNvSpPr>
            <a:spLocks noGrp="1"/>
          </p:cNvSpPr>
          <p:nvPr>
            <p:ph type="pic" sz="quarter" idx="10"/>
          </p:nvPr>
        </p:nvSpPr>
        <p:spPr>
          <a:xfrm>
            <a:off x="-27511" y="-10342"/>
            <a:ext cx="10304326" cy="6881995"/>
          </a:xfrm>
          <a:custGeom>
            <a:avLst/>
            <a:gdLst>
              <a:gd name="connsiteX0" fmla="*/ 34808 w 10502537"/>
              <a:gd name="connsiteY0" fmla="*/ 0 h 6865938"/>
              <a:gd name="connsiteX1" fmla="*/ 1977098 w 10502537"/>
              <a:gd name="connsiteY1" fmla="*/ 0 h 6865938"/>
              <a:gd name="connsiteX2" fmla="*/ 3335383 w 10502537"/>
              <a:gd name="connsiteY2" fmla="*/ 3584 h 6865938"/>
              <a:gd name="connsiteX3" fmla="*/ 10502537 w 10502537"/>
              <a:gd name="connsiteY3" fmla="*/ 6857230 h 6865938"/>
              <a:gd name="connsiteX4" fmla="*/ 2621280 w 10502537"/>
              <a:gd name="connsiteY4" fmla="*/ 6865938 h 6865938"/>
              <a:gd name="connsiteX5" fmla="*/ 0 w 10502537"/>
              <a:gd name="connsiteY5" fmla="*/ 4218533 h 6865938"/>
              <a:gd name="connsiteX6" fmla="*/ 23949 w 10502537"/>
              <a:gd name="connsiteY6" fmla="*/ 2113236 h 6865938"/>
              <a:gd name="connsiteX0" fmla="*/ 34808 w 10502537"/>
              <a:gd name="connsiteY0" fmla="*/ 9116 h 6875054"/>
              <a:gd name="connsiteX1" fmla="*/ 1977098 w 10502537"/>
              <a:gd name="connsiteY1" fmla="*/ 9116 h 6875054"/>
              <a:gd name="connsiteX2" fmla="*/ 3106783 w 10502537"/>
              <a:gd name="connsiteY2" fmla="*/ 0 h 6875054"/>
              <a:gd name="connsiteX3" fmla="*/ 10502537 w 10502537"/>
              <a:gd name="connsiteY3" fmla="*/ 6866346 h 6875054"/>
              <a:gd name="connsiteX4" fmla="*/ 2621280 w 10502537"/>
              <a:gd name="connsiteY4" fmla="*/ 6875054 h 6875054"/>
              <a:gd name="connsiteX5" fmla="*/ 0 w 10502537"/>
              <a:gd name="connsiteY5" fmla="*/ 4227649 h 6875054"/>
              <a:gd name="connsiteX6" fmla="*/ 23949 w 10502537"/>
              <a:gd name="connsiteY6" fmla="*/ 2122352 h 6875054"/>
              <a:gd name="connsiteX7" fmla="*/ 34808 w 10502537"/>
              <a:gd name="connsiteY7" fmla="*/ 9116 h 6875054"/>
              <a:gd name="connsiteX0" fmla="*/ 34808 w 10286637"/>
              <a:gd name="connsiteY0" fmla="*/ 9116 h 6879046"/>
              <a:gd name="connsiteX1" fmla="*/ 1977098 w 10286637"/>
              <a:gd name="connsiteY1" fmla="*/ 9116 h 6879046"/>
              <a:gd name="connsiteX2" fmla="*/ 3106783 w 10286637"/>
              <a:gd name="connsiteY2" fmla="*/ 0 h 6879046"/>
              <a:gd name="connsiteX3" fmla="*/ 10286637 w 10286637"/>
              <a:gd name="connsiteY3" fmla="*/ 6879046 h 6879046"/>
              <a:gd name="connsiteX4" fmla="*/ 2621280 w 10286637"/>
              <a:gd name="connsiteY4" fmla="*/ 6875054 h 6879046"/>
              <a:gd name="connsiteX5" fmla="*/ 0 w 10286637"/>
              <a:gd name="connsiteY5" fmla="*/ 4227649 h 6879046"/>
              <a:gd name="connsiteX6" fmla="*/ 23949 w 10286637"/>
              <a:gd name="connsiteY6" fmla="*/ 2122352 h 6879046"/>
              <a:gd name="connsiteX7" fmla="*/ 34808 w 10286637"/>
              <a:gd name="connsiteY7" fmla="*/ 9116 h 6879046"/>
              <a:gd name="connsiteX0" fmla="*/ 15758 w 10267587"/>
              <a:gd name="connsiteY0" fmla="*/ 9116 h 6879046"/>
              <a:gd name="connsiteX1" fmla="*/ 1958048 w 10267587"/>
              <a:gd name="connsiteY1" fmla="*/ 9116 h 6879046"/>
              <a:gd name="connsiteX2" fmla="*/ 3087733 w 10267587"/>
              <a:gd name="connsiteY2" fmla="*/ 0 h 6879046"/>
              <a:gd name="connsiteX3" fmla="*/ 10267587 w 10267587"/>
              <a:gd name="connsiteY3" fmla="*/ 6879046 h 6879046"/>
              <a:gd name="connsiteX4" fmla="*/ 2602230 w 10267587"/>
              <a:gd name="connsiteY4" fmla="*/ 6875054 h 6879046"/>
              <a:gd name="connsiteX5" fmla="*/ 0 w 10267587"/>
              <a:gd name="connsiteY5" fmla="*/ 4195899 h 6879046"/>
              <a:gd name="connsiteX6" fmla="*/ 4899 w 10267587"/>
              <a:gd name="connsiteY6" fmla="*/ 2122352 h 6879046"/>
              <a:gd name="connsiteX7" fmla="*/ 15758 w 10267587"/>
              <a:gd name="connsiteY7" fmla="*/ 9116 h 6879046"/>
              <a:gd name="connsiteX0" fmla="*/ 30998 w 10282827"/>
              <a:gd name="connsiteY0" fmla="*/ 9116 h 6879046"/>
              <a:gd name="connsiteX1" fmla="*/ 1973288 w 10282827"/>
              <a:gd name="connsiteY1" fmla="*/ 9116 h 6879046"/>
              <a:gd name="connsiteX2" fmla="*/ 3102973 w 10282827"/>
              <a:gd name="connsiteY2" fmla="*/ 0 h 6879046"/>
              <a:gd name="connsiteX3" fmla="*/ 10282827 w 10282827"/>
              <a:gd name="connsiteY3" fmla="*/ 6879046 h 6879046"/>
              <a:gd name="connsiteX4" fmla="*/ 2617470 w 10282827"/>
              <a:gd name="connsiteY4" fmla="*/ 6875054 h 6879046"/>
              <a:gd name="connsiteX5" fmla="*/ 0 w 10282827"/>
              <a:gd name="connsiteY5" fmla="*/ 4195899 h 6879046"/>
              <a:gd name="connsiteX6" fmla="*/ 20139 w 10282827"/>
              <a:gd name="connsiteY6" fmla="*/ 2122352 h 6879046"/>
              <a:gd name="connsiteX7" fmla="*/ 30998 w 10282827"/>
              <a:gd name="connsiteY7" fmla="*/ 9116 h 6879046"/>
              <a:gd name="connsiteX0" fmla="*/ 30998 w 10282827"/>
              <a:gd name="connsiteY0" fmla="*/ 9116 h 6879046"/>
              <a:gd name="connsiteX1" fmla="*/ 1973288 w 10282827"/>
              <a:gd name="connsiteY1" fmla="*/ 9116 h 6879046"/>
              <a:gd name="connsiteX2" fmla="*/ 3102973 w 10282827"/>
              <a:gd name="connsiteY2" fmla="*/ 0 h 6879046"/>
              <a:gd name="connsiteX3" fmla="*/ 10282827 w 10282827"/>
              <a:gd name="connsiteY3" fmla="*/ 6879046 h 6879046"/>
              <a:gd name="connsiteX4" fmla="*/ 2690042 w 10282827"/>
              <a:gd name="connsiteY4" fmla="*/ 6875054 h 6879046"/>
              <a:gd name="connsiteX5" fmla="*/ 0 w 10282827"/>
              <a:gd name="connsiteY5" fmla="*/ 4195899 h 6879046"/>
              <a:gd name="connsiteX6" fmla="*/ 20139 w 10282827"/>
              <a:gd name="connsiteY6" fmla="*/ 2122352 h 6879046"/>
              <a:gd name="connsiteX7" fmla="*/ 30998 w 10282827"/>
              <a:gd name="connsiteY7" fmla="*/ 9116 h 6879046"/>
              <a:gd name="connsiteX0" fmla="*/ 30998 w 10311402"/>
              <a:gd name="connsiteY0" fmla="*/ 9116 h 6917146"/>
              <a:gd name="connsiteX1" fmla="*/ 1973288 w 10311402"/>
              <a:gd name="connsiteY1" fmla="*/ 9116 h 6917146"/>
              <a:gd name="connsiteX2" fmla="*/ 3102973 w 10311402"/>
              <a:gd name="connsiteY2" fmla="*/ 0 h 6917146"/>
              <a:gd name="connsiteX3" fmla="*/ 10311402 w 10311402"/>
              <a:gd name="connsiteY3" fmla="*/ 6917146 h 6917146"/>
              <a:gd name="connsiteX4" fmla="*/ 2690042 w 10311402"/>
              <a:gd name="connsiteY4" fmla="*/ 6875054 h 6917146"/>
              <a:gd name="connsiteX5" fmla="*/ 0 w 10311402"/>
              <a:gd name="connsiteY5" fmla="*/ 4195899 h 6917146"/>
              <a:gd name="connsiteX6" fmla="*/ 20139 w 10311402"/>
              <a:gd name="connsiteY6" fmla="*/ 2122352 h 6917146"/>
              <a:gd name="connsiteX7" fmla="*/ 30998 w 10311402"/>
              <a:gd name="connsiteY7" fmla="*/ 9116 h 6917146"/>
              <a:gd name="connsiteX0" fmla="*/ 30998 w 10311402"/>
              <a:gd name="connsiteY0" fmla="*/ 9116 h 6941729"/>
              <a:gd name="connsiteX1" fmla="*/ 1973288 w 10311402"/>
              <a:gd name="connsiteY1" fmla="*/ 9116 h 6941729"/>
              <a:gd name="connsiteX2" fmla="*/ 3102973 w 10311402"/>
              <a:gd name="connsiteY2" fmla="*/ 0 h 6941729"/>
              <a:gd name="connsiteX3" fmla="*/ 10311402 w 10311402"/>
              <a:gd name="connsiteY3" fmla="*/ 6917146 h 6941729"/>
              <a:gd name="connsiteX4" fmla="*/ 2756717 w 10311402"/>
              <a:gd name="connsiteY4" fmla="*/ 6941729 h 6941729"/>
              <a:gd name="connsiteX5" fmla="*/ 0 w 10311402"/>
              <a:gd name="connsiteY5" fmla="*/ 4195899 h 6941729"/>
              <a:gd name="connsiteX6" fmla="*/ 20139 w 10311402"/>
              <a:gd name="connsiteY6" fmla="*/ 2122352 h 6941729"/>
              <a:gd name="connsiteX7" fmla="*/ 30998 w 10311402"/>
              <a:gd name="connsiteY7" fmla="*/ 9116 h 6941729"/>
              <a:gd name="connsiteX0" fmla="*/ 30998 w 10330452"/>
              <a:gd name="connsiteY0" fmla="*/ 9116 h 6941729"/>
              <a:gd name="connsiteX1" fmla="*/ 1973288 w 10330452"/>
              <a:gd name="connsiteY1" fmla="*/ 9116 h 6941729"/>
              <a:gd name="connsiteX2" fmla="*/ 3102973 w 10330452"/>
              <a:gd name="connsiteY2" fmla="*/ 0 h 6941729"/>
              <a:gd name="connsiteX3" fmla="*/ 10330452 w 10330452"/>
              <a:gd name="connsiteY3" fmla="*/ 6907621 h 6941729"/>
              <a:gd name="connsiteX4" fmla="*/ 2756717 w 10330452"/>
              <a:gd name="connsiteY4" fmla="*/ 6941729 h 6941729"/>
              <a:gd name="connsiteX5" fmla="*/ 0 w 10330452"/>
              <a:gd name="connsiteY5" fmla="*/ 4195899 h 6941729"/>
              <a:gd name="connsiteX6" fmla="*/ 20139 w 10330452"/>
              <a:gd name="connsiteY6" fmla="*/ 2122352 h 6941729"/>
              <a:gd name="connsiteX7" fmla="*/ 30998 w 10330452"/>
              <a:gd name="connsiteY7" fmla="*/ 9116 h 6941729"/>
              <a:gd name="connsiteX0" fmla="*/ 30998 w 10286909"/>
              <a:gd name="connsiteY0" fmla="*/ 9116 h 6941729"/>
              <a:gd name="connsiteX1" fmla="*/ 1973288 w 10286909"/>
              <a:gd name="connsiteY1" fmla="*/ 9116 h 6941729"/>
              <a:gd name="connsiteX2" fmla="*/ 3102973 w 10286909"/>
              <a:gd name="connsiteY2" fmla="*/ 0 h 6941729"/>
              <a:gd name="connsiteX3" fmla="*/ 10286909 w 10286909"/>
              <a:gd name="connsiteY3" fmla="*/ 6872786 h 6941729"/>
              <a:gd name="connsiteX4" fmla="*/ 2756717 w 10286909"/>
              <a:gd name="connsiteY4" fmla="*/ 6941729 h 6941729"/>
              <a:gd name="connsiteX5" fmla="*/ 0 w 10286909"/>
              <a:gd name="connsiteY5" fmla="*/ 4195899 h 6941729"/>
              <a:gd name="connsiteX6" fmla="*/ 20139 w 10286909"/>
              <a:gd name="connsiteY6" fmla="*/ 2122352 h 6941729"/>
              <a:gd name="connsiteX7" fmla="*/ 30998 w 10286909"/>
              <a:gd name="connsiteY7" fmla="*/ 9116 h 6941729"/>
              <a:gd name="connsiteX0" fmla="*/ 30998 w 10286909"/>
              <a:gd name="connsiteY0" fmla="*/ 9116 h 6880769"/>
              <a:gd name="connsiteX1" fmla="*/ 1973288 w 10286909"/>
              <a:gd name="connsiteY1" fmla="*/ 9116 h 6880769"/>
              <a:gd name="connsiteX2" fmla="*/ 3102973 w 10286909"/>
              <a:gd name="connsiteY2" fmla="*/ 0 h 6880769"/>
              <a:gd name="connsiteX3" fmla="*/ 10286909 w 10286909"/>
              <a:gd name="connsiteY3" fmla="*/ 6872786 h 6880769"/>
              <a:gd name="connsiteX4" fmla="*/ 2678339 w 10286909"/>
              <a:gd name="connsiteY4" fmla="*/ 6880769 h 6880769"/>
              <a:gd name="connsiteX5" fmla="*/ 0 w 10286909"/>
              <a:gd name="connsiteY5" fmla="*/ 4195899 h 6880769"/>
              <a:gd name="connsiteX6" fmla="*/ 20139 w 10286909"/>
              <a:gd name="connsiteY6" fmla="*/ 2122352 h 6880769"/>
              <a:gd name="connsiteX7" fmla="*/ 30998 w 10286909"/>
              <a:gd name="connsiteY7" fmla="*/ 9116 h 6880769"/>
              <a:gd name="connsiteX0" fmla="*/ 292 w 10291037"/>
              <a:gd name="connsiteY0" fmla="*/ 17824 h 6880769"/>
              <a:gd name="connsiteX1" fmla="*/ 1977416 w 10291037"/>
              <a:gd name="connsiteY1" fmla="*/ 9116 h 6880769"/>
              <a:gd name="connsiteX2" fmla="*/ 3107101 w 10291037"/>
              <a:gd name="connsiteY2" fmla="*/ 0 h 6880769"/>
              <a:gd name="connsiteX3" fmla="*/ 10291037 w 10291037"/>
              <a:gd name="connsiteY3" fmla="*/ 6872786 h 6880769"/>
              <a:gd name="connsiteX4" fmla="*/ 2682467 w 10291037"/>
              <a:gd name="connsiteY4" fmla="*/ 6880769 h 6880769"/>
              <a:gd name="connsiteX5" fmla="*/ 4128 w 10291037"/>
              <a:gd name="connsiteY5" fmla="*/ 4195899 h 6880769"/>
              <a:gd name="connsiteX6" fmla="*/ 24267 w 10291037"/>
              <a:gd name="connsiteY6" fmla="*/ 2122352 h 6880769"/>
              <a:gd name="connsiteX7" fmla="*/ 292 w 10291037"/>
              <a:gd name="connsiteY7" fmla="*/ 17824 h 6880769"/>
              <a:gd name="connsiteX0" fmla="*/ 13581 w 10304326"/>
              <a:gd name="connsiteY0" fmla="*/ 17824 h 6880769"/>
              <a:gd name="connsiteX1" fmla="*/ 1990705 w 10304326"/>
              <a:gd name="connsiteY1" fmla="*/ 9116 h 6880769"/>
              <a:gd name="connsiteX2" fmla="*/ 3120390 w 10304326"/>
              <a:gd name="connsiteY2" fmla="*/ 0 h 6880769"/>
              <a:gd name="connsiteX3" fmla="*/ 10304326 w 10304326"/>
              <a:gd name="connsiteY3" fmla="*/ 6872786 h 6880769"/>
              <a:gd name="connsiteX4" fmla="*/ 2695756 w 10304326"/>
              <a:gd name="connsiteY4" fmla="*/ 6880769 h 6880769"/>
              <a:gd name="connsiteX5" fmla="*/ 0 w 10304326"/>
              <a:gd name="connsiteY5" fmla="*/ 4195899 h 6880769"/>
              <a:gd name="connsiteX6" fmla="*/ 37556 w 10304326"/>
              <a:gd name="connsiteY6" fmla="*/ 2122352 h 6880769"/>
              <a:gd name="connsiteX7" fmla="*/ 13581 w 10304326"/>
              <a:gd name="connsiteY7" fmla="*/ 17824 h 6880769"/>
              <a:gd name="connsiteX0" fmla="*/ 13581 w 10304326"/>
              <a:gd name="connsiteY0" fmla="*/ 17824 h 6880769"/>
              <a:gd name="connsiteX1" fmla="*/ 1990705 w 10304326"/>
              <a:gd name="connsiteY1" fmla="*/ 9116 h 6880769"/>
              <a:gd name="connsiteX2" fmla="*/ 3120390 w 10304326"/>
              <a:gd name="connsiteY2" fmla="*/ 0 h 6880769"/>
              <a:gd name="connsiteX3" fmla="*/ 10304326 w 10304326"/>
              <a:gd name="connsiteY3" fmla="*/ 6872786 h 6880769"/>
              <a:gd name="connsiteX4" fmla="*/ 2695756 w 10304326"/>
              <a:gd name="connsiteY4" fmla="*/ 6880769 h 6880769"/>
              <a:gd name="connsiteX5" fmla="*/ 0 w 10304326"/>
              <a:gd name="connsiteY5" fmla="*/ 4195899 h 6880769"/>
              <a:gd name="connsiteX6" fmla="*/ 2722 w 10304326"/>
              <a:gd name="connsiteY6" fmla="*/ 2122352 h 6880769"/>
              <a:gd name="connsiteX7" fmla="*/ 13581 w 10304326"/>
              <a:gd name="connsiteY7" fmla="*/ 17824 h 6880769"/>
              <a:gd name="connsiteX0" fmla="*/ 13581 w 10304326"/>
              <a:gd name="connsiteY0" fmla="*/ 0 h 6881995"/>
              <a:gd name="connsiteX1" fmla="*/ 1990705 w 10304326"/>
              <a:gd name="connsiteY1" fmla="*/ 10342 h 6881995"/>
              <a:gd name="connsiteX2" fmla="*/ 3120390 w 10304326"/>
              <a:gd name="connsiteY2" fmla="*/ 1226 h 6881995"/>
              <a:gd name="connsiteX3" fmla="*/ 10304326 w 10304326"/>
              <a:gd name="connsiteY3" fmla="*/ 6874012 h 6881995"/>
              <a:gd name="connsiteX4" fmla="*/ 2695756 w 10304326"/>
              <a:gd name="connsiteY4" fmla="*/ 6881995 h 6881995"/>
              <a:gd name="connsiteX5" fmla="*/ 0 w 10304326"/>
              <a:gd name="connsiteY5" fmla="*/ 4197125 h 6881995"/>
              <a:gd name="connsiteX6" fmla="*/ 2722 w 10304326"/>
              <a:gd name="connsiteY6" fmla="*/ 2123578 h 6881995"/>
              <a:gd name="connsiteX7" fmla="*/ 13581 w 10304326"/>
              <a:gd name="connsiteY7" fmla="*/ 0 h 688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04326" h="6881995">
                <a:moveTo>
                  <a:pt x="13581" y="0"/>
                </a:moveTo>
                <a:lnTo>
                  <a:pt x="1990705" y="10342"/>
                </a:lnTo>
                <a:lnTo>
                  <a:pt x="3120390" y="1226"/>
                </a:lnTo>
                <a:lnTo>
                  <a:pt x="10304326" y="6874012"/>
                </a:lnTo>
                <a:lnTo>
                  <a:pt x="2695756" y="6881995"/>
                </a:lnTo>
                <a:lnTo>
                  <a:pt x="0" y="4197125"/>
                </a:lnTo>
                <a:cubicBezTo>
                  <a:pt x="11612" y="3498988"/>
                  <a:pt x="-2358" y="2828246"/>
                  <a:pt x="2722" y="2123578"/>
                </a:cubicBezTo>
                <a:cubicBezTo>
                  <a:pt x="6342" y="1419166"/>
                  <a:pt x="9961" y="704412"/>
                  <a:pt x="135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3262230" y="0"/>
            <a:ext cx="8882743" cy="6858000"/>
          </a:xfrm>
          <a:custGeom>
            <a:avLst/>
            <a:gdLst>
              <a:gd name="connsiteX0" fmla="*/ 0 w 9956800"/>
              <a:gd name="connsiteY0" fmla="*/ 0 h 6908800"/>
              <a:gd name="connsiteX1" fmla="*/ 7112000 w 9956800"/>
              <a:gd name="connsiteY1" fmla="*/ 6908800 h 6908800"/>
              <a:gd name="connsiteX2" fmla="*/ 7112000 w 9956800"/>
              <a:gd name="connsiteY2" fmla="*/ 6908800 h 6908800"/>
              <a:gd name="connsiteX3" fmla="*/ 9956800 w 9956800"/>
              <a:gd name="connsiteY3" fmla="*/ 6894285 h 6908800"/>
              <a:gd name="connsiteX4" fmla="*/ 9927771 w 9956800"/>
              <a:gd name="connsiteY4" fmla="*/ 0 h 6908800"/>
              <a:gd name="connsiteX5" fmla="*/ 0 w 9956800"/>
              <a:gd name="connsiteY5" fmla="*/ 0 h 6908800"/>
              <a:gd name="connsiteX0" fmla="*/ 0 w 8882743"/>
              <a:gd name="connsiteY0" fmla="*/ 0 h 6908800"/>
              <a:gd name="connsiteX1" fmla="*/ 6037943 w 8882743"/>
              <a:gd name="connsiteY1" fmla="*/ 6908800 h 6908800"/>
              <a:gd name="connsiteX2" fmla="*/ 6037943 w 8882743"/>
              <a:gd name="connsiteY2" fmla="*/ 6908800 h 6908800"/>
              <a:gd name="connsiteX3" fmla="*/ 8882743 w 8882743"/>
              <a:gd name="connsiteY3" fmla="*/ 6894285 h 6908800"/>
              <a:gd name="connsiteX4" fmla="*/ 8853714 w 8882743"/>
              <a:gd name="connsiteY4" fmla="*/ 0 h 6908800"/>
              <a:gd name="connsiteX5" fmla="*/ 0 w 8882743"/>
              <a:gd name="connsiteY5" fmla="*/ 0 h 6908800"/>
              <a:gd name="connsiteX0" fmla="*/ 0 w 8882743"/>
              <a:gd name="connsiteY0" fmla="*/ 0 h 7424341"/>
              <a:gd name="connsiteX1" fmla="*/ 6037943 w 8882743"/>
              <a:gd name="connsiteY1" fmla="*/ 6908800 h 7424341"/>
              <a:gd name="connsiteX2" fmla="*/ 7068458 w 8882743"/>
              <a:gd name="connsiteY2" fmla="*/ 6923314 h 7424341"/>
              <a:gd name="connsiteX3" fmla="*/ 8882743 w 8882743"/>
              <a:gd name="connsiteY3" fmla="*/ 6894285 h 7424341"/>
              <a:gd name="connsiteX4" fmla="*/ 8853714 w 8882743"/>
              <a:gd name="connsiteY4" fmla="*/ 0 h 7424341"/>
              <a:gd name="connsiteX5" fmla="*/ 0 w 8882743"/>
              <a:gd name="connsiteY5" fmla="*/ 0 h 7424341"/>
              <a:gd name="connsiteX0" fmla="*/ 10891 w 8893634"/>
              <a:gd name="connsiteY0" fmla="*/ 0 h 7428686"/>
              <a:gd name="connsiteX1" fmla="*/ 7079349 w 8893634"/>
              <a:gd name="connsiteY1" fmla="*/ 6923314 h 7428686"/>
              <a:gd name="connsiteX2" fmla="*/ 8893634 w 8893634"/>
              <a:gd name="connsiteY2" fmla="*/ 6894285 h 7428686"/>
              <a:gd name="connsiteX3" fmla="*/ 8864605 w 8893634"/>
              <a:gd name="connsiteY3" fmla="*/ 0 h 7428686"/>
              <a:gd name="connsiteX4" fmla="*/ 10891 w 8893634"/>
              <a:gd name="connsiteY4" fmla="*/ 0 h 7428686"/>
              <a:gd name="connsiteX0" fmla="*/ 16293 w 8899036"/>
              <a:gd name="connsiteY0" fmla="*/ 0 h 7428686"/>
              <a:gd name="connsiteX1" fmla="*/ 7084751 w 8899036"/>
              <a:gd name="connsiteY1" fmla="*/ 6923314 h 7428686"/>
              <a:gd name="connsiteX2" fmla="*/ 8899036 w 8899036"/>
              <a:gd name="connsiteY2" fmla="*/ 6894285 h 7428686"/>
              <a:gd name="connsiteX3" fmla="*/ 8870007 w 8899036"/>
              <a:gd name="connsiteY3" fmla="*/ 0 h 7428686"/>
              <a:gd name="connsiteX4" fmla="*/ 16293 w 8899036"/>
              <a:gd name="connsiteY4" fmla="*/ 0 h 7428686"/>
              <a:gd name="connsiteX0" fmla="*/ 16293 w 8899036"/>
              <a:gd name="connsiteY0" fmla="*/ 0 h 6923314"/>
              <a:gd name="connsiteX1" fmla="*/ 7084751 w 8899036"/>
              <a:gd name="connsiteY1" fmla="*/ 6923314 h 6923314"/>
              <a:gd name="connsiteX2" fmla="*/ 8899036 w 8899036"/>
              <a:gd name="connsiteY2" fmla="*/ 6894285 h 6923314"/>
              <a:gd name="connsiteX3" fmla="*/ 8870007 w 8899036"/>
              <a:gd name="connsiteY3" fmla="*/ 0 h 6923314"/>
              <a:gd name="connsiteX4" fmla="*/ 16293 w 8899036"/>
              <a:gd name="connsiteY4" fmla="*/ 0 h 6923314"/>
              <a:gd name="connsiteX0" fmla="*/ 0 w 8882743"/>
              <a:gd name="connsiteY0" fmla="*/ 0 h 6923314"/>
              <a:gd name="connsiteX1" fmla="*/ 7068458 w 8882743"/>
              <a:gd name="connsiteY1" fmla="*/ 6923314 h 6923314"/>
              <a:gd name="connsiteX2" fmla="*/ 8882743 w 8882743"/>
              <a:gd name="connsiteY2" fmla="*/ 6894285 h 6923314"/>
              <a:gd name="connsiteX3" fmla="*/ 8853714 w 8882743"/>
              <a:gd name="connsiteY3" fmla="*/ 0 h 6923314"/>
              <a:gd name="connsiteX4" fmla="*/ 0 w 8882743"/>
              <a:gd name="connsiteY4" fmla="*/ 0 h 692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2743" h="6923314">
                <a:moveTo>
                  <a:pt x="0" y="0"/>
                </a:moveTo>
                <a:cubicBezTo>
                  <a:pt x="892629" y="892628"/>
                  <a:pt x="3534229" y="3461657"/>
                  <a:pt x="7068458" y="6923314"/>
                </a:cubicBezTo>
                <a:lnTo>
                  <a:pt x="8882743" y="6894285"/>
                </a:lnTo>
                <a:lnTo>
                  <a:pt x="88537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 flipV="1">
            <a:off x="3107298" y="0"/>
            <a:ext cx="7461250" cy="6858000"/>
          </a:xfrm>
          <a:prstGeom prst="parallelogram">
            <a:avLst>
              <a:gd name="adj" fmla="val 1042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0250868" y="773385"/>
            <a:ext cx="121058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毕业课题</a:t>
            </a: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7583471" y="2149147"/>
            <a:ext cx="3877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96"/>
          <p:cNvSpPr txBox="1">
            <a:spLocks/>
          </p:cNvSpPr>
          <p:nvPr userDrawn="1"/>
        </p:nvSpPr>
        <p:spPr>
          <a:xfrm>
            <a:off x="6392420" y="1466522"/>
            <a:ext cx="5069036" cy="682625"/>
          </a:xfrm>
          <a:prstGeom prst="rect">
            <a:avLst/>
          </a:prstGeom>
        </p:spPr>
        <p:txBody>
          <a:bodyPr lIns="0" tIns="10800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文本占位符 96"/>
          <p:cNvSpPr txBox="1">
            <a:spLocks/>
          </p:cNvSpPr>
          <p:nvPr userDrawn="1"/>
        </p:nvSpPr>
        <p:spPr>
          <a:xfrm>
            <a:off x="7583471" y="2326054"/>
            <a:ext cx="3877985" cy="3957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单击此处编辑母版文本样式</a:t>
            </a:r>
          </a:p>
        </p:txBody>
      </p:sp>
      <p:sp>
        <p:nvSpPr>
          <p:cNvPr id="74" name="文本占位符 96"/>
          <p:cNvSpPr txBox="1">
            <a:spLocks/>
          </p:cNvSpPr>
          <p:nvPr userDrawn="1"/>
        </p:nvSpPr>
        <p:spPr>
          <a:xfrm>
            <a:off x="8132245" y="3089775"/>
            <a:ext cx="3336820" cy="6826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作者姓名</a:t>
            </a:r>
            <a:r>
              <a:rPr lang="en-US" altLang="zh-CN" dirty="0"/>
              <a:t>-</a:t>
            </a:r>
            <a:r>
              <a:rPr lang="zh-CN" altLang="en-US" dirty="0"/>
              <a:t>专业名称</a:t>
            </a:r>
          </a:p>
        </p:txBody>
      </p:sp>
      <p:sp>
        <p:nvSpPr>
          <p:cNvPr id="156" name="任意多边形 155"/>
          <p:cNvSpPr/>
          <p:nvPr userDrawn="1"/>
        </p:nvSpPr>
        <p:spPr>
          <a:xfrm rot="2624581">
            <a:off x="10579225" y="3806446"/>
            <a:ext cx="2300916" cy="3741442"/>
          </a:xfrm>
          <a:custGeom>
            <a:avLst/>
            <a:gdLst>
              <a:gd name="connsiteX0" fmla="*/ 0 w 2300916"/>
              <a:gd name="connsiteY0" fmla="*/ 0 h 3741442"/>
              <a:gd name="connsiteX1" fmla="*/ 2300916 w 2300916"/>
              <a:gd name="connsiteY1" fmla="*/ 2404154 h 3741442"/>
              <a:gd name="connsiteX2" fmla="*/ 903626 w 2300916"/>
              <a:gd name="connsiteY2" fmla="*/ 3741442 h 3741442"/>
              <a:gd name="connsiteX3" fmla="*/ 0 w 2300916"/>
              <a:gd name="connsiteY3" fmla="*/ 3741442 h 374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916" h="3741442">
                <a:moveTo>
                  <a:pt x="0" y="0"/>
                </a:moveTo>
                <a:lnTo>
                  <a:pt x="2300916" y="2404154"/>
                </a:lnTo>
                <a:lnTo>
                  <a:pt x="903626" y="3741442"/>
                </a:lnTo>
                <a:lnTo>
                  <a:pt x="0" y="374144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256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备用-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EEDEB8-CF68-4D92-B7EE-5B79C26EBF49}"/>
              </a:ext>
            </a:extLst>
          </p:cNvPr>
          <p:cNvSpPr txBox="1"/>
          <p:nvPr userDrawn="1"/>
        </p:nvSpPr>
        <p:spPr>
          <a:xfrm>
            <a:off x="7088694" y="124333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目录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817A454-E7FF-47BD-808B-1D335D75B620}"/>
              </a:ext>
            </a:extLst>
          </p:cNvPr>
          <p:cNvCxnSpPr/>
          <p:nvPr userDrawn="1"/>
        </p:nvCxnSpPr>
        <p:spPr>
          <a:xfrm>
            <a:off x="7016603" y="5560898"/>
            <a:ext cx="3035300" cy="0"/>
          </a:xfrm>
          <a:prstGeom prst="line">
            <a:avLst/>
          </a:prstGeom>
          <a:ln>
            <a:solidFill>
              <a:srgbClr val="014782"/>
            </a:solidFill>
          </a:ln>
        </p:spPr>
      </p:cxnSp>
      <p:sp>
        <p:nvSpPr>
          <p:cNvPr id="79" name="直角三角形 78">
            <a:extLst>
              <a:ext uri="{FF2B5EF4-FFF2-40B4-BE49-F238E27FC236}">
                <a16:creationId xmlns:a16="http://schemas.microsoft.com/office/drawing/2014/main" id="{8D13E898-4E7A-4813-A4F7-C6BE312644E2}"/>
              </a:ext>
            </a:extLst>
          </p:cNvPr>
          <p:cNvSpPr/>
          <p:nvPr userDrawn="1"/>
        </p:nvSpPr>
        <p:spPr>
          <a:xfrm rot="5400000" flipH="1" flipV="1">
            <a:off x="10690478" y="5375373"/>
            <a:ext cx="2062520" cy="103341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5E9BB66-6324-4A42-805F-C1BFA31250F7}"/>
              </a:ext>
            </a:extLst>
          </p:cNvPr>
          <p:cNvSpPr/>
          <p:nvPr userDrawn="1"/>
        </p:nvSpPr>
        <p:spPr>
          <a:xfrm>
            <a:off x="8094097" y="1313521"/>
            <a:ext cx="1904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alpha val="37000"/>
                  </a:schemeClr>
                </a:solidFill>
                <a:latin typeface="+mj-ea"/>
              </a:rPr>
              <a:t>CONTENT</a:t>
            </a:r>
            <a:endParaRPr lang="zh-CN" altLang="en-US" sz="2800" dirty="0">
              <a:solidFill>
                <a:schemeClr val="tx1">
                  <a:alpha val="37000"/>
                </a:schemeClr>
              </a:solidFill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C0F732C3-6051-482D-9297-CC9625D9D36E}"/>
              </a:ext>
            </a:extLst>
          </p:cNvPr>
          <p:cNvCxnSpPr>
            <a:cxnSpLocks/>
          </p:cNvCxnSpPr>
          <p:nvPr userDrawn="1"/>
        </p:nvCxnSpPr>
        <p:spPr>
          <a:xfrm flipH="1">
            <a:off x="2257033" y="-1820468"/>
            <a:ext cx="1752557" cy="34090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1A9A3B2B-34B3-4C99-8385-9948B515B2B7}"/>
              </a:ext>
            </a:extLst>
          </p:cNvPr>
          <p:cNvSpPr/>
          <p:nvPr userDrawn="1"/>
        </p:nvSpPr>
        <p:spPr>
          <a:xfrm rot="5400000">
            <a:off x="-1727215" y="1727215"/>
            <a:ext cx="6923341" cy="346891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9242E044-01FC-4B6E-A50B-377F48EBA5D1}"/>
              </a:ext>
            </a:extLst>
          </p:cNvPr>
          <p:cNvSpPr/>
          <p:nvPr userDrawn="1"/>
        </p:nvSpPr>
        <p:spPr>
          <a:xfrm>
            <a:off x="3628569" y="0"/>
            <a:ext cx="3468914" cy="6883399"/>
          </a:xfrm>
          <a:prstGeom prst="parallelogram">
            <a:avLst>
              <a:gd name="adj" fmla="val 9229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9F398D9-EE49-4858-8474-9DD67A4748F0}"/>
              </a:ext>
            </a:extLst>
          </p:cNvPr>
          <p:cNvGrpSpPr/>
          <p:nvPr userDrawn="1"/>
        </p:nvGrpSpPr>
        <p:grpSpPr>
          <a:xfrm>
            <a:off x="447213" y="522273"/>
            <a:ext cx="1437328" cy="1442113"/>
            <a:chOff x="1727201" y="1657351"/>
            <a:chExt cx="1430338" cy="1435100"/>
          </a:xfrm>
          <a:solidFill>
            <a:schemeClr val="bg1"/>
          </a:solidFill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0FE9F934-8871-4043-9E5F-E6636F015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F94EA63-98E4-49AA-A2EB-323938327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F296E49C-E69E-4C26-A696-EA949667D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32130FB9-3EFA-4AC1-8D9D-94ECEFB5B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E792F37E-1009-4790-A28C-A8BC0E28C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826D0F1-6D13-40FF-9D3E-0FE3225DB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461DB3D-A0CF-4F1F-A13D-DF4D96929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21B888E-84A1-48FA-81E4-1A1C4992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1276E642-5F7D-495A-B9A5-38184FA7B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1B99E1F-F7B7-4960-8E30-09F9C770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7256998D-5FCB-46CE-B022-49E64F48C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213E9F5F-1CE8-457C-BDC7-63E0B341F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4E1F7299-B9A3-456F-AB7C-CE6907E54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A4005B3-A1CA-4170-9160-5E31F7A17C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422C0CD5-5820-4843-8011-DB08CFE9E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3364C50D-12D5-4CEC-91E8-BF29A3418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15258015-58B6-4A4C-A7DD-3FF9B7FC4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B9A24A17-DA05-4299-BA6D-0E7DE4E67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A5923332-0CE9-490C-A6FF-F4CB0BB689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E1D4F922-C688-41E4-98C2-F929E1720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F14EDDEF-071E-45F7-99C0-77561656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4125D0A4-25FB-4CF2-9D56-16EFC4F53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9D55867-44E8-47D8-84B4-901C3578D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6AC0F3CC-3A9C-404C-A76A-D3F783603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B9083789-B5CB-41DC-B189-6B8D1C645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8663D0BC-FFA5-49E8-A922-AB61272D15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E9108B66-FD80-4985-93EC-2374F7F57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E1BBEDA8-CB05-44E1-9849-C94E2804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E5E4B9D8-BA90-4E22-A22E-F1C1F25A8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69BC3B51-2A98-4B40-A81D-B5B49C8C6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E840045D-67F0-4DF9-BE2A-B47F720BA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B08EBCB9-6BF8-4438-A3FC-F5542C348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77ADAA22-06BE-4BC1-A20D-91C055494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D35EA0E3-1C6C-4091-8CB3-3D4FB30DE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8BAEC882-4D1D-46A7-9E8B-5F526469C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C4C1F65E-1A52-44B7-AB05-54E9712890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46303C10-82D3-49D3-98DA-42B287C75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7876C73B-205E-47F2-A362-FF7CA9059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D1989EDF-437B-41ED-B267-C12C46633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F2FD84C6-28E9-4648-AD80-D932571FD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999FB49B-37B2-446E-BDDE-8DDC2F7D7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5C02A1DD-478E-43C3-B1B9-971D4E5C9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Oval 56">
              <a:extLst>
                <a:ext uri="{FF2B5EF4-FFF2-40B4-BE49-F238E27FC236}">
                  <a16:creationId xmlns:a16="http://schemas.microsoft.com/office/drawing/2014/main" id="{72A78EAA-2099-4356-8AA8-A804B5A51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AF8D452E-62D0-4612-B5D7-8A08A3CB8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BE7B55B9-8941-4584-A7C9-5722CC93F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19E63382-E477-4FB2-87BF-599AA669C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0BCFA218-1F23-44E0-95F0-1CFBF7AC6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108E8DEF-6DD4-49C4-86C8-5072D3591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A558B5F6-4A9E-44AF-87A0-D6BB66EE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96EC32EA-23FF-4FBF-ABE6-FA300CE69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868D669C-9054-4FC6-9F3C-59F4289FD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79">
              <a:extLst>
                <a:ext uri="{FF2B5EF4-FFF2-40B4-BE49-F238E27FC236}">
                  <a16:creationId xmlns:a16="http://schemas.microsoft.com/office/drawing/2014/main" id="{D3FC1D37-95CF-4258-80F9-1B1468021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80">
              <a:extLst>
                <a:ext uri="{FF2B5EF4-FFF2-40B4-BE49-F238E27FC236}">
                  <a16:creationId xmlns:a16="http://schemas.microsoft.com/office/drawing/2014/main" id="{1E8B5732-FC0E-4574-A202-466FA418A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81">
              <a:extLst>
                <a:ext uri="{FF2B5EF4-FFF2-40B4-BE49-F238E27FC236}">
                  <a16:creationId xmlns:a16="http://schemas.microsoft.com/office/drawing/2014/main" id="{DAC69E89-22B7-41CB-867D-29FBCC96C5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82">
              <a:extLst>
                <a:ext uri="{FF2B5EF4-FFF2-40B4-BE49-F238E27FC236}">
                  <a16:creationId xmlns:a16="http://schemas.microsoft.com/office/drawing/2014/main" id="{20D50892-DFEA-4301-ACE3-4F661F886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83">
              <a:extLst>
                <a:ext uri="{FF2B5EF4-FFF2-40B4-BE49-F238E27FC236}">
                  <a16:creationId xmlns:a16="http://schemas.microsoft.com/office/drawing/2014/main" id="{D7C5B66E-39FD-461D-8E94-8F1C089D6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84">
              <a:extLst>
                <a:ext uri="{FF2B5EF4-FFF2-40B4-BE49-F238E27FC236}">
                  <a16:creationId xmlns:a16="http://schemas.microsoft.com/office/drawing/2014/main" id="{F14DBF5B-B11A-4356-8E5B-7F992A524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85">
              <a:extLst>
                <a:ext uri="{FF2B5EF4-FFF2-40B4-BE49-F238E27FC236}">
                  <a16:creationId xmlns:a16="http://schemas.microsoft.com/office/drawing/2014/main" id="{D48E4426-4234-450E-AC69-350B268BC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 86">
              <a:extLst>
                <a:ext uri="{FF2B5EF4-FFF2-40B4-BE49-F238E27FC236}">
                  <a16:creationId xmlns:a16="http://schemas.microsoft.com/office/drawing/2014/main" id="{C791E78F-B878-4F45-A17E-E7DBD48B5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87">
              <a:extLst>
                <a:ext uri="{FF2B5EF4-FFF2-40B4-BE49-F238E27FC236}">
                  <a16:creationId xmlns:a16="http://schemas.microsoft.com/office/drawing/2014/main" id="{97470B52-1A79-4DBC-B97B-E95F13D8B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88">
              <a:extLst>
                <a:ext uri="{FF2B5EF4-FFF2-40B4-BE49-F238E27FC236}">
                  <a16:creationId xmlns:a16="http://schemas.microsoft.com/office/drawing/2014/main" id="{C4E8BA62-A8CC-4AEE-97D3-22888414F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Freeform 89">
              <a:extLst>
                <a:ext uri="{FF2B5EF4-FFF2-40B4-BE49-F238E27FC236}">
                  <a16:creationId xmlns:a16="http://schemas.microsoft.com/office/drawing/2014/main" id="{73737B27-8BBB-404B-B411-411BCD442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90">
              <a:extLst>
                <a:ext uri="{FF2B5EF4-FFF2-40B4-BE49-F238E27FC236}">
                  <a16:creationId xmlns:a16="http://schemas.microsoft.com/office/drawing/2014/main" id="{8323CA2C-DD7C-45F2-9861-89F3C083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34EC5A91-FEFF-4471-8F7A-16E973EC7516}"/>
              </a:ext>
            </a:extLst>
          </p:cNvPr>
          <p:cNvCxnSpPr>
            <a:cxnSpLocks/>
          </p:cNvCxnSpPr>
          <p:nvPr userDrawn="1"/>
        </p:nvCxnSpPr>
        <p:spPr>
          <a:xfrm flipH="1">
            <a:off x="1750538" y="-497907"/>
            <a:ext cx="1752557" cy="340909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图片占位符 86"/>
          <p:cNvSpPr>
            <a:spLocks noGrp="1"/>
          </p:cNvSpPr>
          <p:nvPr>
            <p:ph type="pic" sz="quarter" idx="10"/>
          </p:nvPr>
        </p:nvSpPr>
        <p:spPr>
          <a:xfrm>
            <a:off x="0" y="-25400"/>
            <a:ext cx="6851650" cy="6908800"/>
          </a:xfrm>
          <a:custGeom>
            <a:avLst/>
            <a:gdLst>
              <a:gd name="connsiteX0" fmla="*/ 0 w 7016750"/>
              <a:gd name="connsiteY0" fmla="*/ 0 h 6883400"/>
              <a:gd name="connsiteX1" fmla="*/ 7016750 w 7016750"/>
              <a:gd name="connsiteY1" fmla="*/ 0 h 6883400"/>
              <a:gd name="connsiteX2" fmla="*/ 7016750 w 7016750"/>
              <a:gd name="connsiteY2" fmla="*/ 6883400 h 6883400"/>
              <a:gd name="connsiteX3" fmla="*/ 0 w 7016750"/>
              <a:gd name="connsiteY3" fmla="*/ 6883400 h 6883400"/>
              <a:gd name="connsiteX4" fmla="*/ 0 w 7016750"/>
              <a:gd name="connsiteY4" fmla="*/ 0 h 6883400"/>
              <a:gd name="connsiteX0" fmla="*/ 0 w 7016750"/>
              <a:gd name="connsiteY0" fmla="*/ 12700 h 6896100"/>
              <a:gd name="connsiteX1" fmla="*/ 6877050 w 7016750"/>
              <a:gd name="connsiteY1" fmla="*/ 0 h 6896100"/>
              <a:gd name="connsiteX2" fmla="*/ 7016750 w 7016750"/>
              <a:gd name="connsiteY2" fmla="*/ 6896100 h 6896100"/>
              <a:gd name="connsiteX3" fmla="*/ 0 w 7016750"/>
              <a:gd name="connsiteY3" fmla="*/ 6896100 h 6896100"/>
              <a:gd name="connsiteX4" fmla="*/ 0 w 7016750"/>
              <a:gd name="connsiteY4" fmla="*/ 12700 h 6896100"/>
              <a:gd name="connsiteX0" fmla="*/ 0 w 6877050"/>
              <a:gd name="connsiteY0" fmla="*/ 12700 h 6896100"/>
              <a:gd name="connsiteX1" fmla="*/ 6877050 w 6877050"/>
              <a:gd name="connsiteY1" fmla="*/ 0 h 6896100"/>
              <a:gd name="connsiteX2" fmla="*/ 3638550 w 6877050"/>
              <a:gd name="connsiteY2" fmla="*/ 6883400 h 6896100"/>
              <a:gd name="connsiteX3" fmla="*/ 0 w 6877050"/>
              <a:gd name="connsiteY3" fmla="*/ 6896100 h 6896100"/>
              <a:gd name="connsiteX4" fmla="*/ 0 w 6877050"/>
              <a:gd name="connsiteY4" fmla="*/ 12700 h 6896100"/>
              <a:gd name="connsiteX0" fmla="*/ 0 w 6851650"/>
              <a:gd name="connsiteY0" fmla="*/ 12700 h 6896100"/>
              <a:gd name="connsiteX1" fmla="*/ 6851650 w 6851650"/>
              <a:gd name="connsiteY1" fmla="*/ 0 h 6896100"/>
              <a:gd name="connsiteX2" fmla="*/ 3638550 w 6851650"/>
              <a:gd name="connsiteY2" fmla="*/ 6883400 h 6896100"/>
              <a:gd name="connsiteX3" fmla="*/ 0 w 6851650"/>
              <a:gd name="connsiteY3" fmla="*/ 6896100 h 6896100"/>
              <a:gd name="connsiteX4" fmla="*/ 0 w 6851650"/>
              <a:gd name="connsiteY4" fmla="*/ 12700 h 6896100"/>
              <a:gd name="connsiteX0" fmla="*/ 3492500 w 6851650"/>
              <a:gd name="connsiteY0" fmla="*/ 0 h 6908800"/>
              <a:gd name="connsiteX1" fmla="*/ 6851650 w 6851650"/>
              <a:gd name="connsiteY1" fmla="*/ 12700 h 6908800"/>
              <a:gd name="connsiteX2" fmla="*/ 3638550 w 6851650"/>
              <a:gd name="connsiteY2" fmla="*/ 6896100 h 6908800"/>
              <a:gd name="connsiteX3" fmla="*/ 0 w 6851650"/>
              <a:gd name="connsiteY3" fmla="*/ 6908800 h 6908800"/>
              <a:gd name="connsiteX4" fmla="*/ 3492500 w 6851650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1650" h="6908800">
                <a:moveTo>
                  <a:pt x="3492500" y="0"/>
                </a:moveTo>
                <a:lnTo>
                  <a:pt x="6851650" y="12700"/>
                </a:lnTo>
                <a:lnTo>
                  <a:pt x="3638550" y="6896100"/>
                </a:lnTo>
                <a:lnTo>
                  <a:pt x="0" y="6908800"/>
                </a:lnTo>
                <a:lnTo>
                  <a:pt x="3492500" y="0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A817A454-E7FF-47BD-808B-1D335D75B620}"/>
              </a:ext>
            </a:extLst>
          </p:cNvPr>
          <p:cNvCxnSpPr/>
          <p:nvPr userDrawn="1"/>
        </p:nvCxnSpPr>
        <p:spPr>
          <a:xfrm>
            <a:off x="7016603" y="4703116"/>
            <a:ext cx="3035300" cy="0"/>
          </a:xfrm>
          <a:prstGeom prst="line">
            <a:avLst/>
          </a:prstGeom>
          <a:ln>
            <a:solidFill>
              <a:srgbClr val="014782"/>
            </a:solidFill>
          </a:ln>
        </p:spPr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A817A454-E7FF-47BD-808B-1D335D75B620}"/>
              </a:ext>
            </a:extLst>
          </p:cNvPr>
          <p:cNvCxnSpPr/>
          <p:nvPr userDrawn="1"/>
        </p:nvCxnSpPr>
        <p:spPr>
          <a:xfrm>
            <a:off x="7016603" y="3861072"/>
            <a:ext cx="3035300" cy="0"/>
          </a:xfrm>
          <a:prstGeom prst="line">
            <a:avLst/>
          </a:prstGeom>
          <a:ln>
            <a:solidFill>
              <a:srgbClr val="014782"/>
            </a:solidFill>
          </a:ln>
        </p:spPr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A817A454-E7FF-47BD-808B-1D335D75B620}"/>
              </a:ext>
            </a:extLst>
          </p:cNvPr>
          <p:cNvCxnSpPr/>
          <p:nvPr userDrawn="1"/>
        </p:nvCxnSpPr>
        <p:spPr>
          <a:xfrm>
            <a:off x="7016603" y="2992087"/>
            <a:ext cx="3035300" cy="0"/>
          </a:xfrm>
          <a:prstGeom prst="line">
            <a:avLst/>
          </a:prstGeom>
          <a:ln>
            <a:solidFill>
              <a:srgbClr val="014782"/>
            </a:solidFill>
          </a:ln>
        </p:spPr>
      </p:cxnSp>
      <p:sp>
        <p:nvSpPr>
          <p:cNvPr id="100" name="文本占位符 99"/>
          <p:cNvSpPr>
            <a:spLocks noGrp="1"/>
          </p:cNvSpPr>
          <p:nvPr>
            <p:ph type="body" sz="quarter" idx="11"/>
          </p:nvPr>
        </p:nvSpPr>
        <p:spPr>
          <a:xfrm>
            <a:off x="6907484" y="2487772"/>
            <a:ext cx="4760686" cy="638175"/>
          </a:xfrm>
          <a:prstGeom prst="rect">
            <a:avLst/>
          </a:prstGeom>
        </p:spPr>
        <p:txBody>
          <a:bodyPr tIns="108000"/>
          <a:lstStyle>
            <a:lvl1pPr marL="0" indent="0">
              <a:lnSpc>
                <a:spcPct val="100000"/>
              </a:lnSpc>
              <a:buNone/>
              <a:defRPr sz="24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2" name="文本占位符 99"/>
          <p:cNvSpPr>
            <a:spLocks noGrp="1"/>
          </p:cNvSpPr>
          <p:nvPr>
            <p:ph type="body" sz="quarter" idx="12"/>
          </p:nvPr>
        </p:nvSpPr>
        <p:spPr>
          <a:xfrm>
            <a:off x="6898413" y="3340281"/>
            <a:ext cx="4760686" cy="638175"/>
          </a:xfrm>
          <a:prstGeom prst="rect">
            <a:avLst/>
          </a:prstGeom>
        </p:spPr>
        <p:txBody>
          <a:bodyPr tIns="108000"/>
          <a:lstStyle>
            <a:lvl1pPr marL="0" indent="0">
              <a:lnSpc>
                <a:spcPct val="100000"/>
              </a:lnSpc>
              <a:buNone/>
              <a:defRPr sz="24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3" name="文本占位符 99"/>
          <p:cNvSpPr>
            <a:spLocks noGrp="1"/>
          </p:cNvSpPr>
          <p:nvPr>
            <p:ph type="body" sz="quarter" idx="13"/>
          </p:nvPr>
        </p:nvSpPr>
        <p:spPr>
          <a:xfrm>
            <a:off x="6889342" y="4192790"/>
            <a:ext cx="4760686" cy="638175"/>
          </a:xfrm>
          <a:prstGeom prst="rect">
            <a:avLst/>
          </a:prstGeom>
        </p:spPr>
        <p:txBody>
          <a:bodyPr tIns="108000"/>
          <a:lstStyle>
            <a:lvl1pPr marL="0" indent="0">
              <a:lnSpc>
                <a:spcPct val="100000"/>
              </a:lnSpc>
              <a:buNone/>
              <a:defRPr sz="24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4" name="文本占位符 99"/>
          <p:cNvSpPr>
            <a:spLocks noGrp="1"/>
          </p:cNvSpPr>
          <p:nvPr>
            <p:ph type="body" sz="quarter" idx="14"/>
          </p:nvPr>
        </p:nvSpPr>
        <p:spPr>
          <a:xfrm>
            <a:off x="6880271" y="5045299"/>
            <a:ext cx="4760686" cy="638175"/>
          </a:xfrm>
          <a:prstGeom prst="rect">
            <a:avLst/>
          </a:prstGeom>
        </p:spPr>
        <p:txBody>
          <a:bodyPr tIns="108000"/>
          <a:lstStyle>
            <a:lvl1pPr marL="0" indent="0">
              <a:lnSpc>
                <a:spcPct val="100000"/>
              </a:lnSpc>
              <a:buNone/>
              <a:defRPr sz="24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5" name="文本占位符 99"/>
          <p:cNvSpPr>
            <a:spLocks noGrp="1"/>
          </p:cNvSpPr>
          <p:nvPr>
            <p:ph type="body" sz="quarter" idx="15"/>
          </p:nvPr>
        </p:nvSpPr>
        <p:spPr>
          <a:xfrm>
            <a:off x="6871200" y="5897808"/>
            <a:ext cx="4760686" cy="638175"/>
          </a:xfrm>
          <a:prstGeom prst="rect">
            <a:avLst/>
          </a:prstGeom>
        </p:spPr>
        <p:txBody>
          <a:bodyPr tIns="108000"/>
          <a:lstStyle>
            <a:lvl1pPr marL="0" indent="0">
              <a:lnSpc>
                <a:spcPct val="100000"/>
              </a:lnSpc>
              <a:buNone/>
              <a:defRPr sz="24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976996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9022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369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2" b="4682"/>
          <a:stretch/>
        </p:blipFill>
        <p:spPr>
          <a:xfrm rot="16200000">
            <a:off x="2660650" y="-2660650"/>
            <a:ext cx="6858000" cy="12179300"/>
          </a:xfrm>
          <a:prstGeom prst="rect">
            <a:avLst/>
          </a:prstGeom>
        </p:spPr>
      </p:pic>
      <p:sp>
        <p:nvSpPr>
          <p:cNvPr id="8" name="Freeform 10"/>
          <p:cNvSpPr>
            <a:spLocks noEditPoints="1"/>
          </p:cNvSpPr>
          <p:nvPr userDrawn="1"/>
        </p:nvSpPr>
        <p:spPr bwMode="auto">
          <a:xfrm>
            <a:off x="3741737" y="2439988"/>
            <a:ext cx="8432801" cy="3590925"/>
          </a:xfrm>
          <a:custGeom>
            <a:avLst/>
            <a:gdLst>
              <a:gd name="T0" fmla="*/ 5774 w 5777"/>
              <a:gd name="T1" fmla="*/ 12 h 2457"/>
              <a:gd name="T2" fmla="*/ 5774 w 5777"/>
              <a:gd name="T3" fmla="*/ 204 h 2457"/>
              <a:gd name="T4" fmla="*/ 4 w 5777"/>
              <a:gd name="T5" fmla="*/ 1757 h 2457"/>
              <a:gd name="T6" fmla="*/ 4 w 5777"/>
              <a:gd name="T7" fmla="*/ 1695 h 2457"/>
              <a:gd name="T8" fmla="*/ 5774 w 5777"/>
              <a:gd name="T9" fmla="*/ 12 h 2457"/>
              <a:gd name="T10" fmla="*/ 5777 w 5777"/>
              <a:gd name="T11" fmla="*/ 0 h 2457"/>
              <a:gd name="T12" fmla="*/ 0 w 5777"/>
              <a:gd name="T13" fmla="*/ 1691 h 2457"/>
              <a:gd name="T14" fmla="*/ 0 w 5777"/>
              <a:gd name="T15" fmla="*/ 1759 h 2457"/>
              <a:gd name="T16" fmla="*/ 5777 w 5777"/>
              <a:gd name="T17" fmla="*/ 208 h 2457"/>
              <a:gd name="T18" fmla="*/ 5777 w 5777"/>
              <a:gd name="T19" fmla="*/ 0 h 2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77" h="2457">
                <a:moveTo>
                  <a:pt x="5774" y="12"/>
                </a:moveTo>
                <a:cubicBezTo>
                  <a:pt x="5774" y="76"/>
                  <a:pt x="5774" y="140"/>
                  <a:pt x="5774" y="204"/>
                </a:cubicBezTo>
                <a:cubicBezTo>
                  <a:pt x="4331" y="1933"/>
                  <a:pt x="2016" y="2451"/>
                  <a:pt x="4" y="1757"/>
                </a:cubicBezTo>
                <a:cubicBezTo>
                  <a:pt x="4" y="1737"/>
                  <a:pt x="4" y="1716"/>
                  <a:pt x="4" y="1695"/>
                </a:cubicBezTo>
                <a:cubicBezTo>
                  <a:pt x="2016" y="2345"/>
                  <a:pt x="4331" y="1784"/>
                  <a:pt x="5774" y="12"/>
                </a:cubicBezTo>
                <a:moveTo>
                  <a:pt x="5777" y="0"/>
                </a:moveTo>
                <a:cubicBezTo>
                  <a:pt x="4333" y="1779"/>
                  <a:pt x="2014" y="2342"/>
                  <a:pt x="0" y="1691"/>
                </a:cubicBezTo>
                <a:cubicBezTo>
                  <a:pt x="0" y="1713"/>
                  <a:pt x="0" y="1736"/>
                  <a:pt x="0" y="1759"/>
                </a:cubicBezTo>
                <a:cubicBezTo>
                  <a:pt x="2014" y="2457"/>
                  <a:pt x="4333" y="1940"/>
                  <a:pt x="5777" y="208"/>
                </a:cubicBezTo>
                <a:cubicBezTo>
                  <a:pt x="5777" y="139"/>
                  <a:pt x="5777" y="70"/>
                  <a:pt x="5777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449110" y="822675"/>
            <a:ext cx="21419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00" b="1" dirty="0">
                <a:solidFill>
                  <a:schemeClr val="bg1"/>
                </a:solidFill>
                <a:latin typeface="+mj-ea"/>
                <a:ea typeface="+mj-ea"/>
              </a:rPr>
              <a:t>GUNLIN UNIVERSITY OF ELECTRONIC TECHNOLOGY</a:t>
            </a:r>
            <a:endParaRPr lang="zh-CN" altLang="en-US" sz="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516200" y="533448"/>
            <a:ext cx="2017575" cy="262138"/>
            <a:chOff x="3451226" y="1804988"/>
            <a:chExt cx="7208838" cy="936626"/>
          </a:xfrm>
          <a:solidFill>
            <a:schemeClr val="bg1"/>
          </a:solidFill>
        </p:grpSpPr>
        <p:sp>
          <p:nvSpPr>
            <p:cNvPr id="13" name="Freeform 65"/>
            <p:cNvSpPr>
              <a:spLocks/>
            </p:cNvSpPr>
            <p:nvPr/>
          </p:nvSpPr>
          <p:spPr bwMode="auto">
            <a:xfrm>
              <a:off x="3451226" y="1876426"/>
              <a:ext cx="490538" cy="728663"/>
            </a:xfrm>
            <a:custGeom>
              <a:avLst/>
              <a:gdLst>
                <a:gd name="T0" fmla="*/ 184 w 319"/>
                <a:gd name="T1" fmla="*/ 100 h 473"/>
                <a:gd name="T2" fmla="*/ 222 w 319"/>
                <a:gd name="T3" fmla="*/ 20 h 473"/>
                <a:gd name="T4" fmla="*/ 256 w 319"/>
                <a:gd name="T5" fmla="*/ 38 h 473"/>
                <a:gd name="T6" fmla="*/ 267 w 319"/>
                <a:gd name="T7" fmla="*/ 91 h 473"/>
                <a:gd name="T8" fmla="*/ 318 w 319"/>
                <a:gd name="T9" fmla="*/ 126 h 473"/>
                <a:gd name="T10" fmla="*/ 289 w 319"/>
                <a:gd name="T11" fmla="*/ 156 h 473"/>
                <a:gd name="T12" fmla="*/ 209 w 319"/>
                <a:gd name="T13" fmla="*/ 209 h 473"/>
                <a:gd name="T14" fmla="*/ 216 w 319"/>
                <a:gd name="T15" fmla="*/ 245 h 473"/>
                <a:gd name="T16" fmla="*/ 275 w 319"/>
                <a:gd name="T17" fmla="*/ 209 h 473"/>
                <a:gd name="T18" fmla="*/ 271 w 319"/>
                <a:gd name="T19" fmla="*/ 257 h 473"/>
                <a:gd name="T20" fmla="*/ 199 w 319"/>
                <a:gd name="T21" fmla="*/ 321 h 473"/>
                <a:gd name="T22" fmla="*/ 189 w 319"/>
                <a:gd name="T23" fmla="*/ 472 h 473"/>
                <a:gd name="T24" fmla="*/ 146 w 319"/>
                <a:gd name="T25" fmla="*/ 458 h 473"/>
                <a:gd name="T26" fmla="*/ 130 w 319"/>
                <a:gd name="T27" fmla="*/ 418 h 473"/>
                <a:gd name="T28" fmla="*/ 128 w 319"/>
                <a:gd name="T29" fmla="*/ 374 h 473"/>
                <a:gd name="T30" fmla="*/ 101 w 319"/>
                <a:gd name="T31" fmla="*/ 382 h 473"/>
                <a:gd name="T32" fmla="*/ 44 w 319"/>
                <a:gd name="T33" fmla="*/ 399 h 473"/>
                <a:gd name="T34" fmla="*/ 45 w 319"/>
                <a:gd name="T35" fmla="*/ 335 h 473"/>
                <a:gd name="T36" fmla="*/ 109 w 319"/>
                <a:gd name="T37" fmla="*/ 272 h 473"/>
                <a:gd name="T38" fmla="*/ 152 w 319"/>
                <a:gd name="T39" fmla="*/ 244 h 473"/>
                <a:gd name="T40" fmla="*/ 137 w 319"/>
                <a:gd name="T41" fmla="*/ 211 h 473"/>
                <a:gd name="T42" fmla="*/ 26 w 319"/>
                <a:gd name="T43" fmla="*/ 201 h 473"/>
                <a:gd name="T44" fmla="*/ 29 w 319"/>
                <a:gd name="T45" fmla="*/ 158 h 473"/>
                <a:gd name="T46" fmla="*/ 184 w 319"/>
                <a:gd name="T47" fmla="*/ 10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9" h="473">
                  <a:moveTo>
                    <a:pt x="184" y="100"/>
                  </a:moveTo>
                  <a:cubicBezTo>
                    <a:pt x="184" y="100"/>
                    <a:pt x="208" y="40"/>
                    <a:pt x="222" y="20"/>
                  </a:cubicBezTo>
                  <a:cubicBezTo>
                    <a:pt x="236" y="0"/>
                    <a:pt x="256" y="10"/>
                    <a:pt x="256" y="38"/>
                  </a:cubicBezTo>
                  <a:cubicBezTo>
                    <a:pt x="256" y="66"/>
                    <a:pt x="249" y="78"/>
                    <a:pt x="267" y="91"/>
                  </a:cubicBezTo>
                  <a:cubicBezTo>
                    <a:pt x="285" y="104"/>
                    <a:pt x="318" y="110"/>
                    <a:pt x="318" y="126"/>
                  </a:cubicBezTo>
                  <a:cubicBezTo>
                    <a:pt x="318" y="142"/>
                    <a:pt x="319" y="145"/>
                    <a:pt x="289" y="156"/>
                  </a:cubicBezTo>
                  <a:cubicBezTo>
                    <a:pt x="259" y="167"/>
                    <a:pt x="214" y="188"/>
                    <a:pt x="209" y="209"/>
                  </a:cubicBezTo>
                  <a:cubicBezTo>
                    <a:pt x="204" y="230"/>
                    <a:pt x="197" y="257"/>
                    <a:pt x="216" y="245"/>
                  </a:cubicBezTo>
                  <a:cubicBezTo>
                    <a:pt x="235" y="233"/>
                    <a:pt x="271" y="214"/>
                    <a:pt x="275" y="209"/>
                  </a:cubicBezTo>
                  <a:cubicBezTo>
                    <a:pt x="279" y="204"/>
                    <a:pt x="281" y="243"/>
                    <a:pt x="271" y="257"/>
                  </a:cubicBezTo>
                  <a:cubicBezTo>
                    <a:pt x="261" y="271"/>
                    <a:pt x="205" y="311"/>
                    <a:pt x="199" y="321"/>
                  </a:cubicBezTo>
                  <a:cubicBezTo>
                    <a:pt x="193" y="331"/>
                    <a:pt x="188" y="439"/>
                    <a:pt x="189" y="472"/>
                  </a:cubicBezTo>
                  <a:cubicBezTo>
                    <a:pt x="189" y="472"/>
                    <a:pt x="154" y="473"/>
                    <a:pt x="146" y="458"/>
                  </a:cubicBezTo>
                  <a:cubicBezTo>
                    <a:pt x="138" y="443"/>
                    <a:pt x="130" y="423"/>
                    <a:pt x="130" y="418"/>
                  </a:cubicBezTo>
                  <a:cubicBezTo>
                    <a:pt x="130" y="413"/>
                    <a:pt x="128" y="374"/>
                    <a:pt x="128" y="374"/>
                  </a:cubicBezTo>
                  <a:cubicBezTo>
                    <a:pt x="128" y="374"/>
                    <a:pt x="107" y="371"/>
                    <a:pt x="101" y="382"/>
                  </a:cubicBezTo>
                  <a:cubicBezTo>
                    <a:pt x="95" y="393"/>
                    <a:pt x="58" y="415"/>
                    <a:pt x="44" y="399"/>
                  </a:cubicBezTo>
                  <a:cubicBezTo>
                    <a:pt x="30" y="383"/>
                    <a:pt x="31" y="351"/>
                    <a:pt x="45" y="335"/>
                  </a:cubicBezTo>
                  <a:cubicBezTo>
                    <a:pt x="59" y="319"/>
                    <a:pt x="105" y="276"/>
                    <a:pt x="109" y="272"/>
                  </a:cubicBezTo>
                  <a:cubicBezTo>
                    <a:pt x="113" y="268"/>
                    <a:pt x="151" y="255"/>
                    <a:pt x="152" y="244"/>
                  </a:cubicBezTo>
                  <a:cubicBezTo>
                    <a:pt x="153" y="233"/>
                    <a:pt x="163" y="198"/>
                    <a:pt x="137" y="211"/>
                  </a:cubicBezTo>
                  <a:cubicBezTo>
                    <a:pt x="115" y="222"/>
                    <a:pt x="50" y="234"/>
                    <a:pt x="26" y="201"/>
                  </a:cubicBezTo>
                  <a:cubicBezTo>
                    <a:pt x="2" y="168"/>
                    <a:pt x="0" y="149"/>
                    <a:pt x="29" y="158"/>
                  </a:cubicBezTo>
                  <a:cubicBezTo>
                    <a:pt x="58" y="167"/>
                    <a:pt x="166" y="119"/>
                    <a:pt x="18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66"/>
            <p:cNvSpPr>
              <a:spLocks/>
            </p:cNvSpPr>
            <p:nvPr/>
          </p:nvSpPr>
          <p:spPr bwMode="auto">
            <a:xfrm>
              <a:off x="3914776" y="1822451"/>
              <a:ext cx="384175" cy="815975"/>
            </a:xfrm>
            <a:custGeom>
              <a:avLst/>
              <a:gdLst>
                <a:gd name="T0" fmla="*/ 106 w 250"/>
                <a:gd name="T1" fmla="*/ 118 h 529"/>
                <a:gd name="T2" fmla="*/ 126 w 250"/>
                <a:gd name="T3" fmla="*/ 34 h 529"/>
                <a:gd name="T4" fmla="*/ 161 w 250"/>
                <a:gd name="T5" fmla="*/ 20 h 529"/>
                <a:gd name="T6" fmla="*/ 162 w 250"/>
                <a:gd name="T7" fmla="*/ 69 h 529"/>
                <a:gd name="T8" fmla="*/ 151 w 250"/>
                <a:gd name="T9" fmla="*/ 111 h 529"/>
                <a:gd name="T10" fmla="*/ 176 w 250"/>
                <a:gd name="T11" fmla="*/ 110 h 529"/>
                <a:gd name="T12" fmla="*/ 233 w 250"/>
                <a:gd name="T13" fmla="*/ 96 h 529"/>
                <a:gd name="T14" fmla="*/ 227 w 250"/>
                <a:gd name="T15" fmla="*/ 125 h 529"/>
                <a:gd name="T16" fmla="*/ 152 w 250"/>
                <a:gd name="T17" fmla="*/ 139 h 529"/>
                <a:gd name="T18" fmla="*/ 141 w 250"/>
                <a:gd name="T19" fmla="*/ 162 h 529"/>
                <a:gd name="T20" fmla="*/ 136 w 250"/>
                <a:gd name="T21" fmla="*/ 206 h 529"/>
                <a:gd name="T22" fmla="*/ 216 w 250"/>
                <a:gd name="T23" fmla="*/ 217 h 529"/>
                <a:gd name="T24" fmla="*/ 192 w 250"/>
                <a:gd name="T25" fmla="*/ 250 h 529"/>
                <a:gd name="T26" fmla="*/ 157 w 250"/>
                <a:gd name="T27" fmla="*/ 256 h 529"/>
                <a:gd name="T28" fmla="*/ 142 w 250"/>
                <a:gd name="T29" fmla="*/ 297 h 529"/>
                <a:gd name="T30" fmla="*/ 167 w 250"/>
                <a:gd name="T31" fmla="*/ 324 h 529"/>
                <a:gd name="T32" fmla="*/ 201 w 250"/>
                <a:gd name="T33" fmla="*/ 381 h 529"/>
                <a:gd name="T34" fmla="*/ 180 w 250"/>
                <a:gd name="T35" fmla="*/ 436 h 529"/>
                <a:gd name="T36" fmla="*/ 202 w 250"/>
                <a:gd name="T37" fmla="*/ 508 h 529"/>
                <a:gd name="T38" fmla="*/ 128 w 250"/>
                <a:gd name="T39" fmla="*/ 489 h 529"/>
                <a:gd name="T40" fmla="*/ 88 w 250"/>
                <a:gd name="T41" fmla="*/ 473 h 529"/>
                <a:gd name="T42" fmla="*/ 78 w 250"/>
                <a:gd name="T43" fmla="*/ 401 h 529"/>
                <a:gd name="T44" fmla="*/ 80 w 250"/>
                <a:gd name="T45" fmla="*/ 362 h 529"/>
                <a:gd name="T46" fmla="*/ 18 w 250"/>
                <a:gd name="T47" fmla="*/ 345 h 529"/>
                <a:gd name="T48" fmla="*/ 38 w 250"/>
                <a:gd name="T49" fmla="*/ 317 h 529"/>
                <a:gd name="T50" fmla="*/ 93 w 250"/>
                <a:gd name="T51" fmla="*/ 320 h 529"/>
                <a:gd name="T52" fmla="*/ 109 w 250"/>
                <a:gd name="T53" fmla="*/ 276 h 529"/>
                <a:gd name="T54" fmla="*/ 66 w 250"/>
                <a:gd name="T55" fmla="*/ 261 h 529"/>
                <a:gd name="T56" fmla="*/ 46 w 250"/>
                <a:gd name="T57" fmla="*/ 273 h 529"/>
                <a:gd name="T58" fmla="*/ 8 w 250"/>
                <a:gd name="T59" fmla="*/ 273 h 529"/>
                <a:gd name="T60" fmla="*/ 23 w 250"/>
                <a:gd name="T61" fmla="*/ 231 h 529"/>
                <a:gd name="T62" fmla="*/ 87 w 250"/>
                <a:gd name="T63" fmla="*/ 211 h 529"/>
                <a:gd name="T64" fmla="*/ 79 w 250"/>
                <a:gd name="T65" fmla="*/ 168 h 529"/>
                <a:gd name="T66" fmla="*/ 56 w 250"/>
                <a:gd name="T67" fmla="*/ 139 h 529"/>
                <a:gd name="T68" fmla="*/ 106 w 250"/>
                <a:gd name="T69" fmla="*/ 118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529">
                  <a:moveTo>
                    <a:pt x="106" y="118"/>
                  </a:moveTo>
                  <a:cubicBezTo>
                    <a:pt x="106" y="118"/>
                    <a:pt x="119" y="47"/>
                    <a:pt x="126" y="34"/>
                  </a:cubicBezTo>
                  <a:cubicBezTo>
                    <a:pt x="133" y="21"/>
                    <a:pt x="148" y="0"/>
                    <a:pt x="161" y="20"/>
                  </a:cubicBezTo>
                  <a:cubicBezTo>
                    <a:pt x="174" y="40"/>
                    <a:pt x="173" y="53"/>
                    <a:pt x="162" y="69"/>
                  </a:cubicBezTo>
                  <a:cubicBezTo>
                    <a:pt x="151" y="85"/>
                    <a:pt x="151" y="107"/>
                    <a:pt x="151" y="111"/>
                  </a:cubicBezTo>
                  <a:cubicBezTo>
                    <a:pt x="151" y="115"/>
                    <a:pt x="170" y="112"/>
                    <a:pt x="176" y="110"/>
                  </a:cubicBezTo>
                  <a:cubicBezTo>
                    <a:pt x="201" y="99"/>
                    <a:pt x="221" y="92"/>
                    <a:pt x="233" y="96"/>
                  </a:cubicBezTo>
                  <a:cubicBezTo>
                    <a:pt x="242" y="99"/>
                    <a:pt x="250" y="113"/>
                    <a:pt x="227" y="125"/>
                  </a:cubicBezTo>
                  <a:cubicBezTo>
                    <a:pt x="188" y="147"/>
                    <a:pt x="152" y="139"/>
                    <a:pt x="152" y="139"/>
                  </a:cubicBezTo>
                  <a:cubicBezTo>
                    <a:pt x="152" y="139"/>
                    <a:pt x="145" y="142"/>
                    <a:pt x="141" y="162"/>
                  </a:cubicBezTo>
                  <a:cubicBezTo>
                    <a:pt x="137" y="182"/>
                    <a:pt x="136" y="206"/>
                    <a:pt x="136" y="206"/>
                  </a:cubicBezTo>
                  <a:cubicBezTo>
                    <a:pt x="136" y="206"/>
                    <a:pt x="206" y="204"/>
                    <a:pt x="216" y="217"/>
                  </a:cubicBezTo>
                  <a:cubicBezTo>
                    <a:pt x="226" y="230"/>
                    <a:pt x="226" y="265"/>
                    <a:pt x="192" y="250"/>
                  </a:cubicBezTo>
                  <a:cubicBezTo>
                    <a:pt x="167" y="243"/>
                    <a:pt x="167" y="246"/>
                    <a:pt x="157" y="256"/>
                  </a:cubicBezTo>
                  <a:cubicBezTo>
                    <a:pt x="147" y="266"/>
                    <a:pt x="136" y="273"/>
                    <a:pt x="142" y="297"/>
                  </a:cubicBezTo>
                  <a:cubicBezTo>
                    <a:pt x="148" y="321"/>
                    <a:pt x="154" y="322"/>
                    <a:pt x="167" y="324"/>
                  </a:cubicBezTo>
                  <a:cubicBezTo>
                    <a:pt x="180" y="326"/>
                    <a:pt x="219" y="339"/>
                    <a:pt x="201" y="381"/>
                  </a:cubicBezTo>
                  <a:cubicBezTo>
                    <a:pt x="201" y="381"/>
                    <a:pt x="158" y="418"/>
                    <a:pt x="180" y="436"/>
                  </a:cubicBezTo>
                  <a:cubicBezTo>
                    <a:pt x="201" y="453"/>
                    <a:pt x="222" y="486"/>
                    <a:pt x="202" y="508"/>
                  </a:cubicBezTo>
                  <a:cubicBezTo>
                    <a:pt x="182" y="529"/>
                    <a:pt x="145" y="493"/>
                    <a:pt x="128" y="489"/>
                  </a:cubicBezTo>
                  <a:cubicBezTo>
                    <a:pt x="110" y="485"/>
                    <a:pt x="105" y="485"/>
                    <a:pt x="88" y="473"/>
                  </a:cubicBezTo>
                  <a:cubicBezTo>
                    <a:pt x="70" y="461"/>
                    <a:pt x="57" y="424"/>
                    <a:pt x="78" y="401"/>
                  </a:cubicBezTo>
                  <a:cubicBezTo>
                    <a:pt x="100" y="378"/>
                    <a:pt x="136" y="361"/>
                    <a:pt x="80" y="362"/>
                  </a:cubicBezTo>
                  <a:cubicBezTo>
                    <a:pt x="24" y="364"/>
                    <a:pt x="18" y="345"/>
                    <a:pt x="18" y="345"/>
                  </a:cubicBezTo>
                  <a:cubicBezTo>
                    <a:pt x="18" y="345"/>
                    <a:pt x="2" y="294"/>
                    <a:pt x="38" y="317"/>
                  </a:cubicBezTo>
                  <a:cubicBezTo>
                    <a:pt x="38" y="317"/>
                    <a:pt x="80" y="328"/>
                    <a:pt x="93" y="320"/>
                  </a:cubicBezTo>
                  <a:cubicBezTo>
                    <a:pt x="106" y="312"/>
                    <a:pt x="109" y="276"/>
                    <a:pt x="109" y="276"/>
                  </a:cubicBezTo>
                  <a:cubicBezTo>
                    <a:pt x="109" y="276"/>
                    <a:pt x="122" y="250"/>
                    <a:pt x="66" y="261"/>
                  </a:cubicBezTo>
                  <a:cubicBezTo>
                    <a:pt x="66" y="261"/>
                    <a:pt x="51" y="262"/>
                    <a:pt x="46" y="273"/>
                  </a:cubicBezTo>
                  <a:cubicBezTo>
                    <a:pt x="42" y="284"/>
                    <a:pt x="15" y="284"/>
                    <a:pt x="8" y="273"/>
                  </a:cubicBezTo>
                  <a:cubicBezTo>
                    <a:pt x="0" y="262"/>
                    <a:pt x="1" y="230"/>
                    <a:pt x="23" y="231"/>
                  </a:cubicBezTo>
                  <a:cubicBezTo>
                    <a:pt x="45" y="232"/>
                    <a:pt x="82" y="222"/>
                    <a:pt x="87" y="211"/>
                  </a:cubicBezTo>
                  <a:cubicBezTo>
                    <a:pt x="92" y="200"/>
                    <a:pt x="98" y="174"/>
                    <a:pt x="79" y="168"/>
                  </a:cubicBezTo>
                  <a:cubicBezTo>
                    <a:pt x="60" y="161"/>
                    <a:pt x="44" y="154"/>
                    <a:pt x="56" y="139"/>
                  </a:cubicBezTo>
                  <a:cubicBezTo>
                    <a:pt x="68" y="124"/>
                    <a:pt x="92" y="136"/>
                    <a:pt x="10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67"/>
            <p:cNvSpPr>
              <a:spLocks/>
            </p:cNvSpPr>
            <p:nvPr/>
          </p:nvSpPr>
          <p:spPr bwMode="auto">
            <a:xfrm>
              <a:off x="4387851" y="1905001"/>
              <a:ext cx="471488" cy="647700"/>
            </a:xfrm>
            <a:custGeom>
              <a:avLst/>
              <a:gdLst>
                <a:gd name="T0" fmla="*/ 269 w 307"/>
                <a:gd name="T1" fmla="*/ 4 h 420"/>
                <a:gd name="T2" fmla="*/ 306 w 307"/>
                <a:gd name="T3" fmla="*/ 24 h 420"/>
                <a:gd name="T4" fmla="*/ 283 w 307"/>
                <a:gd name="T5" fmla="*/ 70 h 420"/>
                <a:gd name="T6" fmla="*/ 281 w 307"/>
                <a:gd name="T7" fmla="*/ 111 h 420"/>
                <a:gd name="T8" fmla="*/ 268 w 307"/>
                <a:gd name="T9" fmla="*/ 152 h 420"/>
                <a:gd name="T10" fmla="*/ 256 w 307"/>
                <a:gd name="T11" fmla="*/ 208 h 420"/>
                <a:gd name="T12" fmla="*/ 282 w 307"/>
                <a:gd name="T13" fmla="*/ 202 h 420"/>
                <a:gd name="T14" fmla="*/ 259 w 307"/>
                <a:gd name="T15" fmla="*/ 234 h 420"/>
                <a:gd name="T16" fmla="*/ 258 w 307"/>
                <a:gd name="T17" fmla="*/ 263 h 420"/>
                <a:gd name="T18" fmla="*/ 248 w 307"/>
                <a:gd name="T19" fmla="*/ 283 h 420"/>
                <a:gd name="T20" fmla="*/ 244 w 307"/>
                <a:gd name="T21" fmla="*/ 394 h 420"/>
                <a:gd name="T22" fmla="*/ 197 w 307"/>
                <a:gd name="T23" fmla="*/ 382 h 420"/>
                <a:gd name="T24" fmla="*/ 188 w 307"/>
                <a:gd name="T25" fmla="*/ 322 h 420"/>
                <a:gd name="T26" fmla="*/ 148 w 307"/>
                <a:gd name="T27" fmla="*/ 356 h 420"/>
                <a:gd name="T28" fmla="*/ 94 w 307"/>
                <a:gd name="T29" fmla="*/ 306 h 420"/>
                <a:gd name="T30" fmla="*/ 141 w 307"/>
                <a:gd name="T31" fmla="*/ 251 h 420"/>
                <a:gd name="T32" fmla="*/ 172 w 307"/>
                <a:gd name="T33" fmla="*/ 239 h 420"/>
                <a:gd name="T34" fmla="*/ 181 w 307"/>
                <a:gd name="T35" fmla="*/ 262 h 420"/>
                <a:gd name="T36" fmla="*/ 210 w 307"/>
                <a:gd name="T37" fmla="*/ 234 h 420"/>
                <a:gd name="T38" fmla="*/ 222 w 307"/>
                <a:gd name="T39" fmla="*/ 162 h 420"/>
                <a:gd name="T40" fmla="*/ 53 w 307"/>
                <a:gd name="T41" fmla="*/ 202 h 420"/>
                <a:gd name="T42" fmla="*/ 1 w 307"/>
                <a:gd name="T43" fmla="*/ 169 h 420"/>
                <a:gd name="T44" fmla="*/ 29 w 307"/>
                <a:gd name="T45" fmla="*/ 159 h 420"/>
                <a:gd name="T46" fmla="*/ 140 w 307"/>
                <a:gd name="T47" fmla="*/ 148 h 420"/>
                <a:gd name="T48" fmla="*/ 231 w 307"/>
                <a:gd name="T49" fmla="*/ 118 h 420"/>
                <a:gd name="T50" fmla="*/ 269 w 307"/>
                <a:gd name="T51" fmla="*/ 4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7" h="420">
                  <a:moveTo>
                    <a:pt x="269" y="4"/>
                  </a:moveTo>
                  <a:cubicBezTo>
                    <a:pt x="269" y="4"/>
                    <a:pt x="307" y="0"/>
                    <a:pt x="306" y="24"/>
                  </a:cubicBezTo>
                  <a:cubicBezTo>
                    <a:pt x="305" y="48"/>
                    <a:pt x="287" y="61"/>
                    <a:pt x="283" y="70"/>
                  </a:cubicBezTo>
                  <a:cubicBezTo>
                    <a:pt x="279" y="79"/>
                    <a:pt x="279" y="104"/>
                    <a:pt x="281" y="111"/>
                  </a:cubicBezTo>
                  <a:cubicBezTo>
                    <a:pt x="283" y="118"/>
                    <a:pt x="299" y="123"/>
                    <a:pt x="268" y="152"/>
                  </a:cubicBezTo>
                  <a:cubicBezTo>
                    <a:pt x="268" y="152"/>
                    <a:pt x="250" y="181"/>
                    <a:pt x="256" y="208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67" y="216"/>
                    <a:pt x="259" y="234"/>
                  </a:cubicBezTo>
                  <a:cubicBezTo>
                    <a:pt x="251" y="252"/>
                    <a:pt x="268" y="251"/>
                    <a:pt x="258" y="263"/>
                  </a:cubicBezTo>
                  <a:cubicBezTo>
                    <a:pt x="249" y="275"/>
                    <a:pt x="248" y="283"/>
                    <a:pt x="248" y="283"/>
                  </a:cubicBezTo>
                  <a:cubicBezTo>
                    <a:pt x="244" y="394"/>
                    <a:pt x="244" y="394"/>
                    <a:pt x="244" y="394"/>
                  </a:cubicBezTo>
                  <a:cubicBezTo>
                    <a:pt x="244" y="394"/>
                    <a:pt x="209" y="420"/>
                    <a:pt x="197" y="382"/>
                  </a:cubicBezTo>
                  <a:cubicBezTo>
                    <a:pt x="185" y="343"/>
                    <a:pt x="208" y="319"/>
                    <a:pt x="188" y="322"/>
                  </a:cubicBezTo>
                  <a:cubicBezTo>
                    <a:pt x="168" y="324"/>
                    <a:pt x="161" y="346"/>
                    <a:pt x="148" y="356"/>
                  </a:cubicBezTo>
                  <a:cubicBezTo>
                    <a:pt x="134" y="367"/>
                    <a:pt x="60" y="366"/>
                    <a:pt x="94" y="306"/>
                  </a:cubicBezTo>
                  <a:cubicBezTo>
                    <a:pt x="141" y="251"/>
                    <a:pt x="141" y="251"/>
                    <a:pt x="141" y="251"/>
                  </a:cubicBezTo>
                  <a:cubicBezTo>
                    <a:pt x="141" y="251"/>
                    <a:pt x="161" y="238"/>
                    <a:pt x="172" y="239"/>
                  </a:cubicBezTo>
                  <a:cubicBezTo>
                    <a:pt x="182" y="240"/>
                    <a:pt x="181" y="262"/>
                    <a:pt x="181" y="262"/>
                  </a:cubicBezTo>
                  <a:cubicBezTo>
                    <a:pt x="181" y="262"/>
                    <a:pt x="197" y="266"/>
                    <a:pt x="210" y="234"/>
                  </a:cubicBezTo>
                  <a:cubicBezTo>
                    <a:pt x="224" y="202"/>
                    <a:pt x="222" y="166"/>
                    <a:pt x="222" y="162"/>
                  </a:cubicBezTo>
                  <a:cubicBezTo>
                    <a:pt x="222" y="158"/>
                    <a:pt x="106" y="195"/>
                    <a:pt x="53" y="202"/>
                  </a:cubicBezTo>
                  <a:cubicBezTo>
                    <a:pt x="0" y="208"/>
                    <a:pt x="1" y="179"/>
                    <a:pt x="1" y="169"/>
                  </a:cubicBezTo>
                  <a:cubicBezTo>
                    <a:pt x="1" y="159"/>
                    <a:pt x="17" y="151"/>
                    <a:pt x="29" y="159"/>
                  </a:cubicBezTo>
                  <a:cubicBezTo>
                    <a:pt x="41" y="167"/>
                    <a:pt x="72" y="166"/>
                    <a:pt x="140" y="148"/>
                  </a:cubicBezTo>
                  <a:cubicBezTo>
                    <a:pt x="208" y="130"/>
                    <a:pt x="227" y="128"/>
                    <a:pt x="231" y="118"/>
                  </a:cubicBezTo>
                  <a:cubicBezTo>
                    <a:pt x="235" y="108"/>
                    <a:pt x="265" y="31"/>
                    <a:pt x="26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68"/>
            <p:cNvSpPr>
              <a:spLocks/>
            </p:cNvSpPr>
            <p:nvPr/>
          </p:nvSpPr>
          <p:spPr bwMode="auto">
            <a:xfrm>
              <a:off x="4830763" y="1844676"/>
              <a:ext cx="585788" cy="801688"/>
            </a:xfrm>
            <a:custGeom>
              <a:avLst/>
              <a:gdLst>
                <a:gd name="T0" fmla="*/ 154 w 382"/>
                <a:gd name="T1" fmla="*/ 130 h 521"/>
                <a:gd name="T2" fmla="*/ 156 w 382"/>
                <a:gd name="T3" fmla="*/ 51 h 521"/>
                <a:gd name="T4" fmla="*/ 190 w 382"/>
                <a:gd name="T5" fmla="*/ 38 h 521"/>
                <a:gd name="T6" fmla="*/ 198 w 382"/>
                <a:gd name="T7" fmla="*/ 136 h 521"/>
                <a:gd name="T8" fmla="*/ 268 w 382"/>
                <a:gd name="T9" fmla="*/ 146 h 521"/>
                <a:gd name="T10" fmla="*/ 258 w 382"/>
                <a:gd name="T11" fmla="*/ 192 h 521"/>
                <a:gd name="T12" fmla="*/ 229 w 382"/>
                <a:gd name="T13" fmla="*/ 198 h 521"/>
                <a:gd name="T14" fmla="*/ 194 w 382"/>
                <a:gd name="T15" fmla="*/ 271 h 521"/>
                <a:gd name="T16" fmla="*/ 238 w 382"/>
                <a:gd name="T17" fmla="*/ 302 h 521"/>
                <a:gd name="T18" fmla="*/ 350 w 382"/>
                <a:gd name="T19" fmla="*/ 320 h 521"/>
                <a:gd name="T20" fmla="*/ 349 w 382"/>
                <a:gd name="T21" fmla="*/ 371 h 521"/>
                <a:gd name="T22" fmla="*/ 193 w 382"/>
                <a:gd name="T23" fmla="*/ 331 h 521"/>
                <a:gd name="T24" fmla="*/ 194 w 382"/>
                <a:gd name="T25" fmla="*/ 488 h 521"/>
                <a:gd name="T26" fmla="*/ 149 w 382"/>
                <a:gd name="T27" fmla="*/ 482 h 521"/>
                <a:gd name="T28" fmla="*/ 141 w 382"/>
                <a:gd name="T29" fmla="*/ 430 h 521"/>
                <a:gd name="T30" fmla="*/ 149 w 382"/>
                <a:gd name="T31" fmla="*/ 356 h 521"/>
                <a:gd name="T32" fmla="*/ 129 w 382"/>
                <a:gd name="T33" fmla="*/ 316 h 521"/>
                <a:gd name="T34" fmla="*/ 86 w 382"/>
                <a:gd name="T35" fmla="*/ 331 h 521"/>
                <a:gd name="T36" fmla="*/ 18 w 382"/>
                <a:gd name="T37" fmla="*/ 354 h 521"/>
                <a:gd name="T38" fmla="*/ 29 w 382"/>
                <a:gd name="T39" fmla="*/ 299 h 521"/>
                <a:gd name="T40" fmla="*/ 116 w 382"/>
                <a:gd name="T41" fmla="*/ 231 h 521"/>
                <a:gd name="T42" fmla="*/ 101 w 382"/>
                <a:gd name="T43" fmla="*/ 219 h 521"/>
                <a:gd name="T44" fmla="*/ 24 w 382"/>
                <a:gd name="T45" fmla="*/ 210 h 521"/>
                <a:gd name="T46" fmla="*/ 4 w 382"/>
                <a:gd name="T47" fmla="*/ 184 h 521"/>
                <a:gd name="T48" fmla="*/ 34 w 382"/>
                <a:gd name="T49" fmla="*/ 166 h 521"/>
                <a:gd name="T50" fmla="*/ 154 w 382"/>
                <a:gd name="T51" fmla="*/ 13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2" h="521">
                  <a:moveTo>
                    <a:pt x="154" y="130"/>
                  </a:moveTo>
                  <a:cubicBezTo>
                    <a:pt x="154" y="130"/>
                    <a:pt x="165" y="62"/>
                    <a:pt x="156" y="51"/>
                  </a:cubicBezTo>
                  <a:cubicBezTo>
                    <a:pt x="146" y="40"/>
                    <a:pt x="162" y="0"/>
                    <a:pt x="190" y="38"/>
                  </a:cubicBezTo>
                  <a:cubicBezTo>
                    <a:pt x="190" y="38"/>
                    <a:pt x="204" y="72"/>
                    <a:pt x="198" y="136"/>
                  </a:cubicBezTo>
                  <a:cubicBezTo>
                    <a:pt x="198" y="136"/>
                    <a:pt x="257" y="130"/>
                    <a:pt x="268" y="146"/>
                  </a:cubicBezTo>
                  <a:cubicBezTo>
                    <a:pt x="283" y="168"/>
                    <a:pt x="288" y="187"/>
                    <a:pt x="258" y="192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9" y="198"/>
                    <a:pt x="190" y="211"/>
                    <a:pt x="194" y="271"/>
                  </a:cubicBezTo>
                  <a:cubicBezTo>
                    <a:pt x="194" y="271"/>
                    <a:pt x="184" y="295"/>
                    <a:pt x="238" y="302"/>
                  </a:cubicBezTo>
                  <a:cubicBezTo>
                    <a:pt x="293" y="308"/>
                    <a:pt x="318" y="306"/>
                    <a:pt x="350" y="320"/>
                  </a:cubicBezTo>
                  <a:cubicBezTo>
                    <a:pt x="382" y="335"/>
                    <a:pt x="378" y="358"/>
                    <a:pt x="349" y="371"/>
                  </a:cubicBezTo>
                  <a:cubicBezTo>
                    <a:pt x="320" y="384"/>
                    <a:pt x="225" y="363"/>
                    <a:pt x="193" y="331"/>
                  </a:cubicBezTo>
                  <a:cubicBezTo>
                    <a:pt x="194" y="488"/>
                    <a:pt x="194" y="488"/>
                    <a:pt x="194" y="488"/>
                  </a:cubicBezTo>
                  <a:cubicBezTo>
                    <a:pt x="194" y="488"/>
                    <a:pt x="174" y="521"/>
                    <a:pt x="149" y="482"/>
                  </a:cubicBezTo>
                  <a:cubicBezTo>
                    <a:pt x="137" y="462"/>
                    <a:pt x="140" y="436"/>
                    <a:pt x="141" y="430"/>
                  </a:cubicBezTo>
                  <a:cubicBezTo>
                    <a:pt x="142" y="423"/>
                    <a:pt x="149" y="371"/>
                    <a:pt x="149" y="356"/>
                  </a:cubicBezTo>
                  <a:cubicBezTo>
                    <a:pt x="149" y="342"/>
                    <a:pt x="140" y="323"/>
                    <a:pt x="129" y="316"/>
                  </a:cubicBezTo>
                  <a:cubicBezTo>
                    <a:pt x="118" y="310"/>
                    <a:pt x="108" y="308"/>
                    <a:pt x="86" y="331"/>
                  </a:cubicBezTo>
                  <a:cubicBezTo>
                    <a:pt x="65" y="354"/>
                    <a:pt x="37" y="378"/>
                    <a:pt x="18" y="354"/>
                  </a:cubicBezTo>
                  <a:cubicBezTo>
                    <a:pt x="0" y="330"/>
                    <a:pt x="20" y="310"/>
                    <a:pt x="29" y="299"/>
                  </a:cubicBezTo>
                  <a:cubicBezTo>
                    <a:pt x="38" y="288"/>
                    <a:pt x="113" y="235"/>
                    <a:pt x="116" y="231"/>
                  </a:cubicBezTo>
                  <a:cubicBezTo>
                    <a:pt x="118" y="227"/>
                    <a:pt x="134" y="208"/>
                    <a:pt x="101" y="219"/>
                  </a:cubicBezTo>
                  <a:cubicBezTo>
                    <a:pt x="68" y="230"/>
                    <a:pt x="36" y="231"/>
                    <a:pt x="24" y="210"/>
                  </a:cubicBezTo>
                  <a:cubicBezTo>
                    <a:pt x="12" y="188"/>
                    <a:pt x="4" y="184"/>
                    <a:pt x="4" y="184"/>
                  </a:cubicBezTo>
                  <a:cubicBezTo>
                    <a:pt x="4" y="184"/>
                    <a:pt x="6" y="167"/>
                    <a:pt x="34" y="166"/>
                  </a:cubicBezTo>
                  <a:cubicBezTo>
                    <a:pt x="62" y="164"/>
                    <a:pt x="117" y="168"/>
                    <a:pt x="154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69"/>
            <p:cNvSpPr>
              <a:spLocks noEditPoints="1"/>
            </p:cNvSpPr>
            <p:nvPr/>
          </p:nvSpPr>
          <p:spPr bwMode="auto">
            <a:xfrm>
              <a:off x="5500688" y="1804988"/>
              <a:ext cx="766763" cy="881063"/>
            </a:xfrm>
            <a:custGeom>
              <a:avLst/>
              <a:gdLst>
                <a:gd name="T0" fmla="*/ 296 w 499"/>
                <a:gd name="T1" fmla="*/ 139 h 571"/>
                <a:gd name="T2" fmla="*/ 327 w 499"/>
                <a:gd name="T3" fmla="*/ 99 h 571"/>
                <a:gd name="T4" fmla="*/ 292 w 499"/>
                <a:gd name="T5" fmla="*/ 41 h 571"/>
                <a:gd name="T6" fmla="*/ 265 w 499"/>
                <a:gd name="T7" fmla="*/ 100 h 571"/>
                <a:gd name="T8" fmla="*/ 160 w 499"/>
                <a:gd name="T9" fmla="*/ 185 h 571"/>
                <a:gd name="T10" fmla="*/ 157 w 499"/>
                <a:gd name="T11" fmla="*/ 142 h 571"/>
                <a:gd name="T12" fmla="*/ 10 w 499"/>
                <a:gd name="T13" fmla="*/ 272 h 571"/>
                <a:gd name="T14" fmla="*/ 169 w 499"/>
                <a:gd name="T15" fmla="*/ 224 h 571"/>
                <a:gd name="T16" fmla="*/ 245 w 499"/>
                <a:gd name="T17" fmla="*/ 270 h 571"/>
                <a:gd name="T18" fmla="*/ 160 w 499"/>
                <a:gd name="T19" fmla="*/ 355 h 571"/>
                <a:gd name="T20" fmla="*/ 161 w 499"/>
                <a:gd name="T21" fmla="*/ 319 h 571"/>
                <a:gd name="T22" fmla="*/ 186 w 499"/>
                <a:gd name="T23" fmla="*/ 452 h 571"/>
                <a:gd name="T24" fmla="*/ 221 w 499"/>
                <a:gd name="T25" fmla="*/ 471 h 571"/>
                <a:gd name="T26" fmla="*/ 343 w 499"/>
                <a:gd name="T27" fmla="*/ 552 h 571"/>
                <a:gd name="T28" fmla="*/ 296 w 499"/>
                <a:gd name="T29" fmla="*/ 473 h 571"/>
                <a:gd name="T30" fmla="*/ 342 w 499"/>
                <a:gd name="T31" fmla="*/ 458 h 571"/>
                <a:gd name="T32" fmla="*/ 273 w 499"/>
                <a:gd name="T33" fmla="*/ 298 h 571"/>
                <a:gd name="T34" fmla="*/ 308 w 499"/>
                <a:gd name="T35" fmla="*/ 248 h 571"/>
                <a:gd name="T36" fmla="*/ 273 w 499"/>
                <a:gd name="T37" fmla="*/ 212 h 571"/>
                <a:gd name="T38" fmla="*/ 371 w 499"/>
                <a:gd name="T39" fmla="*/ 184 h 571"/>
                <a:gd name="T40" fmla="*/ 396 w 499"/>
                <a:gd name="T41" fmla="*/ 246 h 571"/>
                <a:gd name="T42" fmla="*/ 440 w 499"/>
                <a:gd name="T43" fmla="*/ 165 h 571"/>
                <a:gd name="T44" fmla="*/ 195 w 499"/>
                <a:gd name="T45" fmla="*/ 212 h 571"/>
                <a:gd name="T46" fmla="*/ 245 w 499"/>
                <a:gd name="T47" fmla="*/ 236 h 571"/>
                <a:gd name="T48" fmla="*/ 247 w 499"/>
                <a:gd name="T49" fmla="*/ 370 h 571"/>
                <a:gd name="T50" fmla="*/ 241 w 499"/>
                <a:gd name="T51" fmla="*/ 394 h 571"/>
                <a:gd name="T52" fmla="*/ 209 w 499"/>
                <a:gd name="T53" fmla="*/ 446 h 571"/>
                <a:gd name="T54" fmla="*/ 247 w 499"/>
                <a:gd name="T55" fmla="*/ 338 h 571"/>
                <a:gd name="T56" fmla="*/ 343 w 499"/>
                <a:gd name="T57" fmla="*/ 340 h 571"/>
                <a:gd name="T58" fmla="*/ 277 w 499"/>
                <a:gd name="T59" fmla="*/ 428 h 571"/>
                <a:gd name="T60" fmla="*/ 305 w 499"/>
                <a:gd name="T61" fmla="*/ 378 h 571"/>
                <a:gd name="T62" fmla="*/ 273 w 499"/>
                <a:gd name="T63" fmla="*/ 324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9" h="571">
                  <a:moveTo>
                    <a:pt x="440" y="165"/>
                  </a:moveTo>
                  <a:cubicBezTo>
                    <a:pt x="381" y="138"/>
                    <a:pt x="296" y="139"/>
                    <a:pt x="296" y="139"/>
                  </a:cubicBezTo>
                  <a:cubicBezTo>
                    <a:pt x="296" y="139"/>
                    <a:pt x="298" y="110"/>
                    <a:pt x="303" y="105"/>
                  </a:cubicBezTo>
                  <a:cubicBezTo>
                    <a:pt x="308" y="100"/>
                    <a:pt x="312" y="102"/>
                    <a:pt x="327" y="99"/>
                  </a:cubicBezTo>
                  <a:cubicBezTo>
                    <a:pt x="342" y="96"/>
                    <a:pt x="346" y="83"/>
                    <a:pt x="346" y="83"/>
                  </a:cubicBezTo>
                  <a:cubicBezTo>
                    <a:pt x="352" y="68"/>
                    <a:pt x="292" y="41"/>
                    <a:pt x="292" y="41"/>
                  </a:cubicBezTo>
                  <a:cubicBezTo>
                    <a:pt x="222" y="42"/>
                    <a:pt x="184" y="0"/>
                    <a:pt x="184" y="0"/>
                  </a:cubicBezTo>
                  <a:cubicBezTo>
                    <a:pt x="168" y="82"/>
                    <a:pt x="255" y="94"/>
                    <a:pt x="265" y="100"/>
                  </a:cubicBezTo>
                  <a:cubicBezTo>
                    <a:pt x="275" y="106"/>
                    <a:pt x="262" y="138"/>
                    <a:pt x="255" y="146"/>
                  </a:cubicBezTo>
                  <a:cubicBezTo>
                    <a:pt x="248" y="154"/>
                    <a:pt x="211" y="155"/>
                    <a:pt x="160" y="185"/>
                  </a:cubicBezTo>
                  <a:cubicBezTo>
                    <a:pt x="109" y="215"/>
                    <a:pt x="152" y="168"/>
                    <a:pt x="152" y="168"/>
                  </a:cubicBezTo>
                  <a:cubicBezTo>
                    <a:pt x="196" y="142"/>
                    <a:pt x="157" y="142"/>
                    <a:pt x="157" y="142"/>
                  </a:cubicBezTo>
                  <a:cubicBezTo>
                    <a:pt x="97" y="155"/>
                    <a:pt x="40" y="210"/>
                    <a:pt x="20" y="238"/>
                  </a:cubicBezTo>
                  <a:cubicBezTo>
                    <a:pt x="0" y="266"/>
                    <a:pt x="10" y="272"/>
                    <a:pt x="10" y="272"/>
                  </a:cubicBezTo>
                  <a:cubicBezTo>
                    <a:pt x="23" y="289"/>
                    <a:pt x="45" y="301"/>
                    <a:pt x="45" y="301"/>
                  </a:cubicBezTo>
                  <a:cubicBezTo>
                    <a:pt x="46" y="291"/>
                    <a:pt x="169" y="224"/>
                    <a:pt x="169" y="224"/>
                  </a:cubicBezTo>
                  <a:cubicBezTo>
                    <a:pt x="169" y="257"/>
                    <a:pt x="198" y="295"/>
                    <a:pt x="206" y="296"/>
                  </a:cubicBezTo>
                  <a:cubicBezTo>
                    <a:pt x="214" y="297"/>
                    <a:pt x="245" y="270"/>
                    <a:pt x="245" y="270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32" y="334"/>
                    <a:pt x="160" y="355"/>
                    <a:pt x="160" y="355"/>
                  </a:cubicBezTo>
                  <a:cubicBezTo>
                    <a:pt x="156" y="351"/>
                    <a:pt x="165" y="335"/>
                    <a:pt x="165" y="335"/>
                  </a:cubicBezTo>
                  <a:cubicBezTo>
                    <a:pt x="176" y="318"/>
                    <a:pt x="161" y="319"/>
                    <a:pt x="161" y="319"/>
                  </a:cubicBezTo>
                  <a:cubicBezTo>
                    <a:pt x="132" y="349"/>
                    <a:pt x="138" y="374"/>
                    <a:pt x="138" y="374"/>
                  </a:cubicBezTo>
                  <a:cubicBezTo>
                    <a:pt x="138" y="374"/>
                    <a:pt x="183" y="440"/>
                    <a:pt x="186" y="452"/>
                  </a:cubicBezTo>
                  <a:cubicBezTo>
                    <a:pt x="189" y="464"/>
                    <a:pt x="195" y="483"/>
                    <a:pt x="209" y="483"/>
                  </a:cubicBezTo>
                  <a:cubicBezTo>
                    <a:pt x="223" y="483"/>
                    <a:pt x="221" y="471"/>
                    <a:pt x="221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53" y="484"/>
                    <a:pt x="291" y="533"/>
                    <a:pt x="343" y="552"/>
                  </a:cubicBezTo>
                  <a:cubicBezTo>
                    <a:pt x="395" y="571"/>
                    <a:pt x="399" y="506"/>
                    <a:pt x="372" y="505"/>
                  </a:cubicBezTo>
                  <a:cubicBezTo>
                    <a:pt x="345" y="504"/>
                    <a:pt x="310" y="487"/>
                    <a:pt x="296" y="473"/>
                  </a:cubicBezTo>
                  <a:cubicBezTo>
                    <a:pt x="282" y="459"/>
                    <a:pt x="305" y="453"/>
                    <a:pt x="308" y="456"/>
                  </a:cubicBezTo>
                  <a:cubicBezTo>
                    <a:pt x="311" y="459"/>
                    <a:pt x="317" y="465"/>
                    <a:pt x="342" y="458"/>
                  </a:cubicBezTo>
                  <a:cubicBezTo>
                    <a:pt x="367" y="451"/>
                    <a:pt x="407" y="341"/>
                    <a:pt x="407" y="341"/>
                  </a:cubicBezTo>
                  <a:cubicBezTo>
                    <a:pt x="376" y="276"/>
                    <a:pt x="273" y="298"/>
                    <a:pt x="273" y="298"/>
                  </a:cubicBezTo>
                  <a:cubicBezTo>
                    <a:pt x="273" y="298"/>
                    <a:pt x="271" y="245"/>
                    <a:pt x="271" y="240"/>
                  </a:cubicBezTo>
                  <a:cubicBezTo>
                    <a:pt x="271" y="235"/>
                    <a:pt x="288" y="221"/>
                    <a:pt x="308" y="248"/>
                  </a:cubicBezTo>
                  <a:cubicBezTo>
                    <a:pt x="328" y="275"/>
                    <a:pt x="353" y="288"/>
                    <a:pt x="345" y="254"/>
                  </a:cubicBezTo>
                  <a:cubicBezTo>
                    <a:pt x="337" y="220"/>
                    <a:pt x="273" y="212"/>
                    <a:pt x="273" y="212"/>
                  </a:cubicBezTo>
                  <a:cubicBezTo>
                    <a:pt x="273" y="212"/>
                    <a:pt x="268" y="184"/>
                    <a:pt x="280" y="182"/>
                  </a:cubicBezTo>
                  <a:cubicBezTo>
                    <a:pt x="292" y="180"/>
                    <a:pt x="313" y="167"/>
                    <a:pt x="371" y="184"/>
                  </a:cubicBezTo>
                  <a:cubicBezTo>
                    <a:pt x="429" y="201"/>
                    <a:pt x="400" y="222"/>
                    <a:pt x="396" y="228"/>
                  </a:cubicBezTo>
                  <a:cubicBezTo>
                    <a:pt x="392" y="234"/>
                    <a:pt x="396" y="246"/>
                    <a:pt x="396" y="246"/>
                  </a:cubicBezTo>
                  <a:cubicBezTo>
                    <a:pt x="430" y="254"/>
                    <a:pt x="469" y="238"/>
                    <a:pt x="475" y="229"/>
                  </a:cubicBezTo>
                  <a:cubicBezTo>
                    <a:pt x="481" y="220"/>
                    <a:pt x="499" y="192"/>
                    <a:pt x="440" y="165"/>
                  </a:cubicBezTo>
                  <a:close/>
                  <a:moveTo>
                    <a:pt x="217" y="266"/>
                  </a:moveTo>
                  <a:cubicBezTo>
                    <a:pt x="217" y="266"/>
                    <a:pt x="195" y="270"/>
                    <a:pt x="195" y="212"/>
                  </a:cubicBezTo>
                  <a:cubicBezTo>
                    <a:pt x="195" y="212"/>
                    <a:pt x="233" y="196"/>
                    <a:pt x="245" y="196"/>
                  </a:cubicBezTo>
                  <a:cubicBezTo>
                    <a:pt x="245" y="236"/>
                    <a:pt x="245" y="236"/>
                    <a:pt x="245" y="236"/>
                  </a:cubicBezTo>
                  <a:lnTo>
                    <a:pt x="217" y="266"/>
                  </a:lnTo>
                  <a:close/>
                  <a:moveTo>
                    <a:pt x="247" y="370"/>
                  </a:moveTo>
                  <a:cubicBezTo>
                    <a:pt x="247" y="370"/>
                    <a:pt x="215" y="384"/>
                    <a:pt x="215" y="390"/>
                  </a:cubicBezTo>
                  <a:cubicBezTo>
                    <a:pt x="215" y="396"/>
                    <a:pt x="241" y="394"/>
                    <a:pt x="241" y="394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09" y="446"/>
                    <a:pt x="209" y="446"/>
                    <a:pt x="209" y="446"/>
                  </a:cubicBezTo>
                  <a:cubicBezTo>
                    <a:pt x="159" y="378"/>
                    <a:pt x="159" y="378"/>
                    <a:pt x="159" y="378"/>
                  </a:cubicBezTo>
                  <a:cubicBezTo>
                    <a:pt x="159" y="378"/>
                    <a:pt x="221" y="368"/>
                    <a:pt x="247" y="338"/>
                  </a:cubicBezTo>
                  <a:lnTo>
                    <a:pt x="247" y="370"/>
                  </a:lnTo>
                  <a:close/>
                  <a:moveTo>
                    <a:pt x="343" y="340"/>
                  </a:moveTo>
                  <a:cubicBezTo>
                    <a:pt x="355" y="370"/>
                    <a:pt x="315" y="418"/>
                    <a:pt x="315" y="418"/>
                  </a:cubicBezTo>
                  <a:cubicBezTo>
                    <a:pt x="277" y="428"/>
                    <a:pt x="277" y="428"/>
                    <a:pt x="277" y="428"/>
                  </a:cubicBezTo>
                  <a:cubicBezTo>
                    <a:pt x="279" y="396"/>
                    <a:pt x="279" y="396"/>
                    <a:pt x="279" y="396"/>
                  </a:cubicBezTo>
                  <a:cubicBezTo>
                    <a:pt x="279" y="396"/>
                    <a:pt x="305" y="396"/>
                    <a:pt x="305" y="378"/>
                  </a:cubicBezTo>
                  <a:cubicBezTo>
                    <a:pt x="305" y="360"/>
                    <a:pt x="277" y="366"/>
                    <a:pt x="277" y="366"/>
                  </a:cubicBezTo>
                  <a:cubicBezTo>
                    <a:pt x="273" y="324"/>
                    <a:pt x="273" y="324"/>
                    <a:pt x="273" y="324"/>
                  </a:cubicBezTo>
                  <a:cubicBezTo>
                    <a:pt x="273" y="324"/>
                    <a:pt x="331" y="310"/>
                    <a:pt x="343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70"/>
            <p:cNvSpPr>
              <a:spLocks/>
            </p:cNvSpPr>
            <p:nvPr/>
          </p:nvSpPr>
          <p:spPr bwMode="auto">
            <a:xfrm>
              <a:off x="6367463" y="1965326"/>
              <a:ext cx="642938" cy="658813"/>
            </a:xfrm>
            <a:custGeom>
              <a:avLst/>
              <a:gdLst>
                <a:gd name="T0" fmla="*/ 29 w 419"/>
                <a:gd name="T1" fmla="*/ 28 h 427"/>
                <a:gd name="T2" fmla="*/ 65 w 419"/>
                <a:gd name="T3" fmla="*/ 34 h 427"/>
                <a:gd name="T4" fmla="*/ 223 w 419"/>
                <a:gd name="T5" fmla="*/ 2 h 427"/>
                <a:gd name="T6" fmla="*/ 309 w 419"/>
                <a:gd name="T7" fmla="*/ 4 h 427"/>
                <a:gd name="T8" fmla="*/ 349 w 419"/>
                <a:gd name="T9" fmla="*/ 42 h 427"/>
                <a:gd name="T10" fmla="*/ 273 w 419"/>
                <a:gd name="T11" fmla="*/ 108 h 427"/>
                <a:gd name="T12" fmla="*/ 287 w 419"/>
                <a:gd name="T13" fmla="*/ 152 h 427"/>
                <a:gd name="T14" fmla="*/ 369 w 419"/>
                <a:gd name="T15" fmla="*/ 148 h 427"/>
                <a:gd name="T16" fmla="*/ 391 w 419"/>
                <a:gd name="T17" fmla="*/ 208 h 427"/>
                <a:gd name="T18" fmla="*/ 350 w 419"/>
                <a:gd name="T19" fmla="*/ 197 h 427"/>
                <a:gd name="T20" fmla="*/ 302 w 419"/>
                <a:gd name="T21" fmla="*/ 205 h 427"/>
                <a:gd name="T22" fmla="*/ 273 w 419"/>
                <a:gd name="T23" fmla="*/ 349 h 427"/>
                <a:gd name="T24" fmla="*/ 190 w 419"/>
                <a:gd name="T25" fmla="*/ 355 h 427"/>
                <a:gd name="T26" fmla="*/ 164 w 419"/>
                <a:gd name="T27" fmla="*/ 253 h 427"/>
                <a:gd name="T28" fmla="*/ 217 w 419"/>
                <a:gd name="T29" fmla="*/ 312 h 427"/>
                <a:gd name="T30" fmla="*/ 262 w 419"/>
                <a:gd name="T31" fmla="*/ 203 h 427"/>
                <a:gd name="T32" fmla="*/ 124 w 419"/>
                <a:gd name="T33" fmla="*/ 240 h 427"/>
                <a:gd name="T34" fmla="*/ 81 w 419"/>
                <a:gd name="T35" fmla="*/ 189 h 427"/>
                <a:gd name="T36" fmla="*/ 105 w 419"/>
                <a:gd name="T37" fmla="*/ 176 h 427"/>
                <a:gd name="T38" fmla="*/ 216 w 419"/>
                <a:gd name="T39" fmla="*/ 164 h 427"/>
                <a:gd name="T40" fmla="*/ 225 w 419"/>
                <a:gd name="T41" fmla="*/ 132 h 427"/>
                <a:gd name="T42" fmla="*/ 232 w 419"/>
                <a:gd name="T43" fmla="*/ 95 h 427"/>
                <a:gd name="T44" fmla="*/ 270 w 419"/>
                <a:gd name="T45" fmla="*/ 48 h 427"/>
                <a:gd name="T46" fmla="*/ 205 w 419"/>
                <a:gd name="T47" fmla="*/ 48 h 427"/>
                <a:gd name="T48" fmla="*/ 88 w 419"/>
                <a:gd name="T49" fmla="*/ 88 h 427"/>
                <a:gd name="T50" fmla="*/ 50 w 419"/>
                <a:gd name="T51" fmla="*/ 88 h 427"/>
                <a:gd name="T52" fmla="*/ 29 w 419"/>
                <a:gd name="T53" fmla="*/ 2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9" h="427">
                  <a:moveTo>
                    <a:pt x="29" y="28"/>
                  </a:moveTo>
                  <a:cubicBezTo>
                    <a:pt x="29" y="28"/>
                    <a:pt x="35" y="42"/>
                    <a:pt x="65" y="34"/>
                  </a:cubicBezTo>
                  <a:cubicBezTo>
                    <a:pt x="95" y="26"/>
                    <a:pt x="197" y="4"/>
                    <a:pt x="223" y="2"/>
                  </a:cubicBezTo>
                  <a:cubicBezTo>
                    <a:pt x="249" y="0"/>
                    <a:pt x="295" y="6"/>
                    <a:pt x="309" y="4"/>
                  </a:cubicBezTo>
                  <a:cubicBezTo>
                    <a:pt x="323" y="2"/>
                    <a:pt x="349" y="26"/>
                    <a:pt x="349" y="42"/>
                  </a:cubicBezTo>
                  <a:cubicBezTo>
                    <a:pt x="349" y="58"/>
                    <a:pt x="273" y="108"/>
                    <a:pt x="273" y="108"/>
                  </a:cubicBezTo>
                  <a:cubicBezTo>
                    <a:pt x="273" y="108"/>
                    <a:pt x="259" y="122"/>
                    <a:pt x="287" y="152"/>
                  </a:cubicBezTo>
                  <a:cubicBezTo>
                    <a:pt x="369" y="148"/>
                    <a:pt x="369" y="148"/>
                    <a:pt x="369" y="148"/>
                  </a:cubicBezTo>
                  <a:cubicBezTo>
                    <a:pt x="369" y="148"/>
                    <a:pt x="419" y="176"/>
                    <a:pt x="391" y="208"/>
                  </a:cubicBezTo>
                  <a:cubicBezTo>
                    <a:pt x="391" y="208"/>
                    <a:pt x="364" y="197"/>
                    <a:pt x="350" y="197"/>
                  </a:cubicBezTo>
                  <a:cubicBezTo>
                    <a:pt x="337" y="197"/>
                    <a:pt x="302" y="205"/>
                    <a:pt x="302" y="205"/>
                  </a:cubicBezTo>
                  <a:cubicBezTo>
                    <a:pt x="302" y="205"/>
                    <a:pt x="294" y="304"/>
                    <a:pt x="273" y="349"/>
                  </a:cubicBezTo>
                  <a:cubicBezTo>
                    <a:pt x="252" y="395"/>
                    <a:pt x="278" y="427"/>
                    <a:pt x="190" y="355"/>
                  </a:cubicBezTo>
                  <a:cubicBezTo>
                    <a:pt x="190" y="355"/>
                    <a:pt x="161" y="309"/>
                    <a:pt x="164" y="253"/>
                  </a:cubicBezTo>
                  <a:cubicBezTo>
                    <a:pt x="164" y="253"/>
                    <a:pt x="174" y="315"/>
                    <a:pt x="217" y="312"/>
                  </a:cubicBezTo>
                  <a:cubicBezTo>
                    <a:pt x="260" y="309"/>
                    <a:pt x="262" y="203"/>
                    <a:pt x="262" y="203"/>
                  </a:cubicBezTo>
                  <a:cubicBezTo>
                    <a:pt x="262" y="203"/>
                    <a:pt x="137" y="227"/>
                    <a:pt x="124" y="240"/>
                  </a:cubicBezTo>
                  <a:cubicBezTo>
                    <a:pt x="124" y="240"/>
                    <a:pt x="92" y="245"/>
                    <a:pt x="81" y="189"/>
                  </a:cubicBezTo>
                  <a:cubicBezTo>
                    <a:pt x="81" y="189"/>
                    <a:pt x="100" y="147"/>
                    <a:pt x="105" y="176"/>
                  </a:cubicBezTo>
                  <a:cubicBezTo>
                    <a:pt x="105" y="176"/>
                    <a:pt x="106" y="196"/>
                    <a:pt x="216" y="164"/>
                  </a:cubicBezTo>
                  <a:cubicBezTo>
                    <a:pt x="216" y="164"/>
                    <a:pt x="269" y="167"/>
                    <a:pt x="225" y="132"/>
                  </a:cubicBezTo>
                  <a:cubicBezTo>
                    <a:pt x="200" y="111"/>
                    <a:pt x="230" y="100"/>
                    <a:pt x="232" y="95"/>
                  </a:cubicBezTo>
                  <a:cubicBezTo>
                    <a:pt x="233" y="89"/>
                    <a:pt x="272" y="55"/>
                    <a:pt x="270" y="48"/>
                  </a:cubicBezTo>
                  <a:cubicBezTo>
                    <a:pt x="269" y="41"/>
                    <a:pt x="225" y="41"/>
                    <a:pt x="205" y="48"/>
                  </a:cubicBezTo>
                  <a:cubicBezTo>
                    <a:pt x="185" y="55"/>
                    <a:pt x="93" y="79"/>
                    <a:pt x="88" y="88"/>
                  </a:cubicBezTo>
                  <a:cubicBezTo>
                    <a:pt x="82" y="97"/>
                    <a:pt x="66" y="96"/>
                    <a:pt x="50" y="88"/>
                  </a:cubicBezTo>
                  <a:cubicBezTo>
                    <a:pt x="34" y="80"/>
                    <a:pt x="0" y="60"/>
                    <a:pt x="2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1"/>
            <p:cNvSpPr>
              <a:spLocks/>
            </p:cNvSpPr>
            <p:nvPr/>
          </p:nvSpPr>
          <p:spPr bwMode="auto">
            <a:xfrm>
              <a:off x="7200901" y="1852613"/>
              <a:ext cx="342900" cy="198438"/>
            </a:xfrm>
            <a:custGeom>
              <a:avLst/>
              <a:gdLst>
                <a:gd name="T0" fmla="*/ 177 w 223"/>
                <a:gd name="T1" fmla="*/ 42 h 128"/>
                <a:gd name="T2" fmla="*/ 208 w 223"/>
                <a:gd name="T3" fmla="*/ 42 h 128"/>
                <a:gd name="T4" fmla="*/ 171 w 223"/>
                <a:gd name="T5" fmla="*/ 112 h 128"/>
                <a:gd name="T6" fmla="*/ 41 w 223"/>
                <a:gd name="T7" fmla="*/ 128 h 128"/>
                <a:gd name="T8" fmla="*/ 0 w 223"/>
                <a:gd name="T9" fmla="*/ 104 h 128"/>
                <a:gd name="T10" fmla="*/ 177 w 223"/>
                <a:gd name="T11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28">
                  <a:moveTo>
                    <a:pt x="177" y="42"/>
                  </a:moveTo>
                  <a:cubicBezTo>
                    <a:pt x="177" y="42"/>
                    <a:pt x="193" y="0"/>
                    <a:pt x="208" y="42"/>
                  </a:cubicBezTo>
                  <a:cubicBezTo>
                    <a:pt x="223" y="84"/>
                    <a:pt x="195" y="105"/>
                    <a:pt x="171" y="112"/>
                  </a:cubicBezTo>
                  <a:cubicBezTo>
                    <a:pt x="146" y="118"/>
                    <a:pt x="69" y="128"/>
                    <a:pt x="41" y="128"/>
                  </a:cubicBezTo>
                  <a:cubicBezTo>
                    <a:pt x="13" y="127"/>
                    <a:pt x="4" y="113"/>
                    <a:pt x="0" y="104"/>
                  </a:cubicBezTo>
                  <a:cubicBezTo>
                    <a:pt x="0" y="104"/>
                    <a:pt x="141" y="89"/>
                    <a:pt x="17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72"/>
            <p:cNvSpPr>
              <a:spLocks/>
            </p:cNvSpPr>
            <p:nvPr/>
          </p:nvSpPr>
          <p:spPr bwMode="auto">
            <a:xfrm>
              <a:off x="7116763" y="1866901"/>
              <a:ext cx="854075" cy="833438"/>
            </a:xfrm>
            <a:custGeom>
              <a:avLst/>
              <a:gdLst>
                <a:gd name="T0" fmla="*/ 0 w 556"/>
                <a:gd name="T1" fmla="*/ 224 h 541"/>
                <a:gd name="T2" fmla="*/ 52 w 556"/>
                <a:gd name="T3" fmla="*/ 231 h 541"/>
                <a:gd name="T4" fmla="*/ 124 w 556"/>
                <a:gd name="T5" fmla="*/ 208 h 541"/>
                <a:gd name="T6" fmla="*/ 196 w 556"/>
                <a:gd name="T7" fmla="*/ 181 h 541"/>
                <a:gd name="T8" fmla="*/ 214 w 556"/>
                <a:gd name="T9" fmla="*/ 132 h 541"/>
                <a:gd name="T10" fmla="*/ 248 w 556"/>
                <a:gd name="T11" fmla="*/ 152 h 541"/>
                <a:gd name="T12" fmla="*/ 322 w 556"/>
                <a:gd name="T13" fmla="*/ 206 h 541"/>
                <a:gd name="T14" fmla="*/ 368 w 556"/>
                <a:gd name="T15" fmla="*/ 235 h 541"/>
                <a:gd name="T16" fmla="*/ 382 w 556"/>
                <a:gd name="T17" fmla="*/ 241 h 541"/>
                <a:gd name="T18" fmla="*/ 380 w 556"/>
                <a:gd name="T19" fmla="*/ 179 h 541"/>
                <a:gd name="T20" fmla="*/ 311 w 556"/>
                <a:gd name="T21" fmla="*/ 124 h 541"/>
                <a:gd name="T22" fmla="*/ 334 w 556"/>
                <a:gd name="T23" fmla="*/ 110 h 541"/>
                <a:gd name="T24" fmla="*/ 387 w 556"/>
                <a:gd name="T25" fmla="*/ 136 h 541"/>
                <a:gd name="T26" fmla="*/ 386 w 556"/>
                <a:gd name="T27" fmla="*/ 46 h 541"/>
                <a:gd name="T28" fmla="*/ 374 w 556"/>
                <a:gd name="T29" fmla="*/ 0 h 541"/>
                <a:gd name="T30" fmla="*/ 425 w 556"/>
                <a:gd name="T31" fmla="*/ 37 h 541"/>
                <a:gd name="T32" fmla="*/ 427 w 556"/>
                <a:gd name="T33" fmla="*/ 109 h 541"/>
                <a:gd name="T34" fmla="*/ 417 w 556"/>
                <a:gd name="T35" fmla="*/ 241 h 541"/>
                <a:gd name="T36" fmla="*/ 498 w 556"/>
                <a:gd name="T37" fmla="*/ 231 h 541"/>
                <a:gd name="T38" fmla="*/ 534 w 556"/>
                <a:gd name="T39" fmla="*/ 275 h 541"/>
                <a:gd name="T40" fmla="*/ 470 w 556"/>
                <a:gd name="T41" fmla="*/ 285 h 541"/>
                <a:gd name="T42" fmla="*/ 421 w 556"/>
                <a:gd name="T43" fmla="*/ 305 h 541"/>
                <a:gd name="T44" fmla="*/ 417 w 556"/>
                <a:gd name="T45" fmla="*/ 536 h 541"/>
                <a:gd name="T46" fmla="*/ 373 w 556"/>
                <a:gd name="T47" fmla="*/ 503 h 541"/>
                <a:gd name="T48" fmla="*/ 376 w 556"/>
                <a:gd name="T49" fmla="*/ 320 h 541"/>
                <a:gd name="T50" fmla="*/ 344 w 556"/>
                <a:gd name="T51" fmla="*/ 332 h 541"/>
                <a:gd name="T52" fmla="*/ 288 w 556"/>
                <a:gd name="T53" fmla="*/ 331 h 541"/>
                <a:gd name="T54" fmla="*/ 289 w 556"/>
                <a:gd name="T55" fmla="*/ 285 h 541"/>
                <a:gd name="T56" fmla="*/ 334 w 556"/>
                <a:gd name="T57" fmla="*/ 273 h 541"/>
                <a:gd name="T58" fmla="*/ 324 w 556"/>
                <a:gd name="T59" fmla="*/ 243 h 541"/>
                <a:gd name="T60" fmla="*/ 273 w 556"/>
                <a:gd name="T61" fmla="*/ 207 h 541"/>
                <a:gd name="T62" fmla="*/ 236 w 556"/>
                <a:gd name="T63" fmla="*/ 229 h 541"/>
                <a:gd name="T64" fmla="*/ 252 w 556"/>
                <a:gd name="T65" fmla="*/ 232 h 541"/>
                <a:gd name="T66" fmla="*/ 277 w 556"/>
                <a:gd name="T67" fmla="*/ 237 h 541"/>
                <a:gd name="T68" fmla="*/ 229 w 556"/>
                <a:gd name="T69" fmla="*/ 300 h 541"/>
                <a:gd name="T70" fmla="*/ 218 w 556"/>
                <a:gd name="T71" fmla="*/ 392 h 541"/>
                <a:gd name="T72" fmla="*/ 173 w 556"/>
                <a:gd name="T73" fmla="*/ 405 h 541"/>
                <a:gd name="T74" fmla="*/ 172 w 556"/>
                <a:gd name="T75" fmla="*/ 357 h 541"/>
                <a:gd name="T76" fmla="*/ 149 w 556"/>
                <a:gd name="T77" fmla="*/ 349 h 541"/>
                <a:gd name="T78" fmla="*/ 60 w 556"/>
                <a:gd name="T79" fmla="*/ 375 h 541"/>
                <a:gd name="T80" fmla="*/ 61 w 556"/>
                <a:gd name="T81" fmla="*/ 331 h 541"/>
                <a:gd name="T82" fmla="*/ 132 w 556"/>
                <a:gd name="T83" fmla="*/ 256 h 541"/>
                <a:gd name="T84" fmla="*/ 164 w 556"/>
                <a:gd name="T85" fmla="*/ 256 h 541"/>
                <a:gd name="T86" fmla="*/ 158 w 556"/>
                <a:gd name="T87" fmla="*/ 285 h 541"/>
                <a:gd name="T88" fmla="*/ 140 w 556"/>
                <a:gd name="T89" fmla="*/ 297 h 541"/>
                <a:gd name="T90" fmla="*/ 149 w 556"/>
                <a:gd name="T91" fmla="*/ 303 h 541"/>
                <a:gd name="T92" fmla="*/ 186 w 556"/>
                <a:gd name="T93" fmla="*/ 271 h 541"/>
                <a:gd name="T94" fmla="*/ 190 w 556"/>
                <a:gd name="T95" fmla="*/ 243 h 541"/>
                <a:gd name="T96" fmla="*/ 171 w 556"/>
                <a:gd name="T97" fmla="*/ 223 h 541"/>
                <a:gd name="T98" fmla="*/ 74 w 556"/>
                <a:gd name="T99" fmla="*/ 250 h 541"/>
                <a:gd name="T100" fmla="*/ 40 w 556"/>
                <a:gd name="T101" fmla="*/ 271 h 541"/>
                <a:gd name="T102" fmla="*/ 12 w 556"/>
                <a:gd name="T103" fmla="*/ 265 h 541"/>
                <a:gd name="T104" fmla="*/ 0 w 556"/>
                <a:gd name="T105" fmla="*/ 2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6" h="541">
                  <a:moveTo>
                    <a:pt x="0" y="224"/>
                  </a:moveTo>
                  <a:cubicBezTo>
                    <a:pt x="0" y="224"/>
                    <a:pt x="31" y="236"/>
                    <a:pt x="52" y="231"/>
                  </a:cubicBezTo>
                  <a:cubicBezTo>
                    <a:pt x="72" y="225"/>
                    <a:pt x="106" y="212"/>
                    <a:pt x="124" y="208"/>
                  </a:cubicBezTo>
                  <a:cubicBezTo>
                    <a:pt x="142" y="204"/>
                    <a:pt x="182" y="202"/>
                    <a:pt x="196" y="181"/>
                  </a:cubicBezTo>
                  <a:cubicBezTo>
                    <a:pt x="211" y="159"/>
                    <a:pt x="214" y="132"/>
                    <a:pt x="214" y="132"/>
                  </a:cubicBezTo>
                  <a:cubicBezTo>
                    <a:pt x="214" y="132"/>
                    <a:pt x="234" y="133"/>
                    <a:pt x="248" y="152"/>
                  </a:cubicBezTo>
                  <a:cubicBezTo>
                    <a:pt x="262" y="171"/>
                    <a:pt x="315" y="205"/>
                    <a:pt x="322" y="206"/>
                  </a:cubicBezTo>
                  <a:cubicBezTo>
                    <a:pt x="330" y="207"/>
                    <a:pt x="364" y="227"/>
                    <a:pt x="368" y="235"/>
                  </a:cubicBezTo>
                  <a:cubicBezTo>
                    <a:pt x="372" y="244"/>
                    <a:pt x="382" y="241"/>
                    <a:pt x="382" y="241"/>
                  </a:cubicBezTo>
                  <a:cubicBezTo>
                    <a:pt x="380" y="179"/>
                    <a:pt x="380" y="179"/>
                    <a:pt x="380" y="179"/>
                  </a:cubicBezTo>
                  <a:cubicBezTo>
                    <a:pt x="380" y="179"/>
                    <a:pt x="316" y="137"/>
                    <a:pt x="311" y="124"/>
                  </a:cubicBezTo>
                  <a:cubicBezTo>
                    <a:pt x="306" y="111"/>
                    <a:pt x="318" y="105"/>
                    <a:pt x="334" y="110"/>
                  </a:cubicBezTo>
                  <a:cubicBezTo>
                    <a:pt x="349" y="115"/>
                    <a:pt x="380" y="138"/>
                    <a:pt x="387" y="136"/>
                  </a:cubicBezTo>
                  <a:cubicBezTo>
                    <a:pt x="394" y="134"/>
                    <a:pt x="391" y="61"/>
                    <a:pt x="386" y="46"/>
                  </a:cubicBezTo>
                  <a:cubicBezTo>
                    <a:pt x="382" y="31"/>
                    <a:pt x="374" y="0"/>
                    <a:pt x="374" y="0"/>
                  </a:cubicBezTo>
                  <a:cubicBezTo>
                    <a:pt x="374" y="0"/>
                    <a:pt x="411" y="15"/>
                    <a:pt x="425" y="37"/>
                  </a:cubicBezTo>
                  <a:cubicBezTo>
                    <a:pt x="439" y="59"/>
                    <a:pt x="430" y="99"/>
                    <a:pt x="427" y="109"/>
                  </a:cubicBezTo>
                  <a:cubicBezTo>
                    <a:pt x="424" y="118"/>
                    <a:pt x="414" y="221"/>
                    <a:pt x="417" y="241"/>
                  </a:cubicBezTo>
                  <a:cubicBezTo>
                    <a:pt x="417" y="241"/>
                    <a:pt x="474" y="227"/>
                    <a:pt x="498" y="231"/>
                  </a:cubicBezTo>
                  <a:cubicBezTo>
                    <a:pt x="523" y="234"/>
                    <a:pt x="556" y="267"/>
                    <a:pt x="534" y="275"/>
                  </a:cubicBezTo>
                  <a:cubicBezTo>
                    <a:pt x="512" y="284"/>
                    <a:pt x="484" y="283"/>
                    <a:pt x="470" y="285"/>
                  </a:cubicBezTo>
                  <a:cubicBezTo>
                    <a:pt x="452" y="288"/>
                    <a:pt x="434" y="285"/>
                    <a:pt x="421" y="305"/>
                  </a:cubicBezTo>
                  <a:cubicBezTo>
                    <a:pt x="417" y="536"/>
                    <a:pt x="417" y="536"/>
                    <a:pt x="417" y="536"/>
                  </a:cubicBezTo>
                  <a:cubicBezTo>
                    <a:pt x="417" y="536"/>
                    <a:pt x="386" y="541"/>
                    <a:pt x="373" y="503"/>
                  </a:cubicBezTo>
                  <a:cubicBezTo>
                    <a:pt x="376" y="320"/>
                    <a:pt x="376" y="320"/>
                    <a:pt x="376" y="320"/>
                  </a:cubicBezTo>
                  <a:cubicBezTo>
                    <a:pt x="376" y="320"/>
                    <a:pt x="350" y="323"/>
                    <a:pt x="344" y="332"/>
                  </a:cubicBezTo>
                  <a:cubicBezTo>
                    <a:pt x="337" y="341"/>
                    <a:pt x="301" y="344"/>
                    <a:pt x="288" y="331"/>
                  </a:cubicBezTo>
                  <a:cubicBezTo>
                    <a:pt x="274" y="317"/>
                    <a:pt x="238" y="277"/>
                    <a:pt x="289" y="285"/>
                  </a:cubicBezTo>
                  <a:cubicBezTo>
                    <a:pt x="289" y="285"/>
                    <a:pt x="317" y="287"/>
                    <a:pt x="334" y="273"/>
                  </a:cubicBezTo>
                  <a:cubicBezTo>
                    <a:pt x="352" y="260"/>
                    <a:pt x="340" y="251"/>
                    <a:pt x="324" y="243"/>
                  </a:cubicBezTo>
                  <a:cubicBezTo>
                    <a:pt x="308" y="235"/>
                    <a:pt x="280" y="209"/>
                    <a:pt x="273" y="207"/>
                  </a:cubicBezTo>
                  <a:cubicBezTo>
                    <a:pt x="266" y="204"/>
                    <a:pt x="244" y="188"/>
                    <a:pt x="236" y="229"/>
                  </a:cubicBezTo>
                  <a:cubicBezTo>
                    <a:pt x="236" y="229"/>
                    <a:pt x="242" y="240"/>
                    <a:pt x="252" y="232"/>
                  </a:cubicBezTo>
                  <a:cubicBezTo>
                    <a:pt x="252" y="232"/>
                    <a:pt x="277" y="213"/>
                    <a:pt x="277" y="237"/>
                  </a:cubicBezTo>
                  <a:cubicBezTo>
                    <a:pt x="277" y="261"/>
                    <a:pt x="233" y="299"/>
                    <a:pt x="229" y="300"/>
                  </a:cubicBezTo>
                  <a:cubicBezTo>
                    <a:pt x="225" y="301"/>
                    <a:pt x="218" y="392"/>
                    <a:pt x="218" y="392"/>
                  </a:cubicBezTo>
                  <a:cubicBezTo>
                    <a:pt x="218" y="392"/>
                    <a:pt x="210" y="479"/>
                    <a:pt x="173" y="405"/>
                  </a:cubicBezTo>
                  <a:cubicBezTo>
                    <a:pt x="172" y="357"/>
                    <a:pt x="172" y="357"/>
                    <a:pt x="172" y="357"/>
                  </a:cubicBezTo>
                  <a:cubicBezTo>
                    <a:pt x="172" y="357"/>
                    <a:pt x="178" y="329"/>
                    <a:pt x="149" y="349"/>
                  </a:cubicBezTo>
                  <a:cubicBezTo>
                    <a:pt x="120" y="369"/>
                    <a:pt x="88" y="400"/>
                    <a:pt x="60" y="375"/>
                  </a:cubicBezTo>
                  <a:cubicBezTo>
                    <a:pt x="32" y="349"/>
                    <a:pt x="54" y="339"/>
                    <a:pt x="61" y="331"/>
                  </a:cubicBezTo>
                  <a:cubicBezTo>
                    <a:pt x="68" y="323"/>
                    <a:pt x="132" y="256"/>
                    <a:pt x="132" y="256"/>
                  </a:cubicBezTo>
                  <a:cubicBezTo>
                    <a:pt x="132" y="256"/>
                    <a:pt x="148" y="243"/>
                    <a:pt x="164" y="256"/>
                  </a:cubicBezTo>
                  <a:cubicBezTo>
                    <a:pt x="180" y="269"/>
                    <a:pt x="162" y="285"/>
                    <a:pt x="158" y="285"/>
                  </a:cubicBezTo>
                  <a:cubicBezTo>
                    <a:pt x="154" y="285"/>
                    <a:pt x="140" y="297"/>
                    <a:pt x="140" y="297"/>
                  </a:cubicBezTo>
                  <a:cubicBezTo>
                    <a:pt x="140" y="297"/>
                    <a:pt x="127" y="315"/>
                    <a:pt x="149" y="303"/>
                  </a:cubicBezTo>
                  <a:cubicBezTo>
                    <a:pt x="171" y="290"/>
                    <a:pt x="186" y="271"/>
                    <a:pt x="186" y="271"/>
                  </a:cubicBezTo>
                  <a:cubicBezTo>
                    <a:pt x="186" y="271"/>
                    <a:pt x="191" y="251"/>
                    <a:pt x="190" y="243"/>
                  </a:cubicBezTo>
                  <a:cubicBezTo>
                    <a:pt x="190" y="236"/>
                    <a:pt x="194" y="215"/>
                    <a:pt x="171" y="223"/>
                  </a:cubicBezTo>
                  <a:cubicBezTo>
                    <a:pt x="148" y="232"/>
                    <a:pt x="102" y="230"/>
                    <a:pt x="74" y="250"/>
                  </a:cubicBezTo>
                  <a:cubicBezTo>
                    <a:pt x="46" y="270"/>
                    <a:pt x="44" y="267"/>
                    <a:pt x="40" y="271"/>
                  </a:cubicBezTo>
                  <a:cubicBezTo>
                    <a:pt x="37" y="276"/>
                    <a:pt x="19" y="277"/>
                    <a:pt x="12" y="265"/>
                  </a:cubicBezTo>
                  <a:cubicBezTo>
                    <a:pt x="4" y="253"/>
                    <a:pt x="0" y="224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73"/>
            <p:cNvSpPr>
              <a:spLocks/>
            </p:cNvSpPr>
            <p:nvPr/>
          </p:nvSpPr>
          <p:spPr bwMode="auto">
            <a:xfrm>
              <a:off x="8037513" y="1895476"/>
              <a:ext cx="500063" cy="747713"/>
            </a:xfrm>
            <a:custGeom>
              <a:avLst/>
              <a:gdLst>
                <a:gd name="T0" fmla="*/ 0 w 326"/>
                <a:gd name="T1" fmla="*/ 144 h 486"/>
                <a:gd name="T2" fmla="*/ 90 w 326"/>
                <a:gd name="T3" fmla="*/ 142 h 486"/>
                <a:gd name="T4" fmla="*/ 160 w 326"/>
                <a:gd name="T5" fmla="*/ 122 h 486"/>
                <a:gd name="T6" fmla="*/ 214 w 326"/>
                <a:gd name="T7" fmla="*/ 80 h 486"/>
                <a:gd name="T8" fmla="*/ 288 w 326"/>
                <a:gd name="T9" fmla="*/ 0 h 486"/>
                <a:gd name="T10" fmla="*/ 294 w 326"/>
                <a:gd name="T11" fmla="*/ 30 h 486"/>
                <a:gd name="T12" fmla="*/ 258 w 326"/>
                <a:gd name="T13" fmla="*/ 84 h 486"/>
                <a:gd name="T14" fmla="*/ 282 w 326"/>
                <a:gd name="T15" fmla="*/ 92 h 486"/>
                <a:gd name="T16" fmla="*/ 236 w 326"/>
                <a:gd name="T17" fmla="*/ 130 h 486"/>
                <a:gd name="T18" fmla="*/ 224 w 326"/>
                <a:gd name="T19" fmla="*/ 178 h 486"/>
                <a:gd name="T20" fmla="*/ 258 w 326"/>
                <a:gd name="T21" fmla="*/ 188 h 486"/>
                <a:gd name="T22" fmla="*/ 264 w 326"/>
                <a:gd name="T23" fmla="*/ 218 h 486"/>
                <a:gd name="T24" fmla="*/ 212 w 326"/>
                <a:gd name="T25" fmla="*/ 270 h 486"/>
                <a:gd name="T26" fmla="*/ 202 w 326"/>
                <a:gd name="T27" fmla="*/ 468 h 486"/>
                <a:gd name="T28" fmla="*/ 162 w 326"/>
                <a:gd name="T29" fmla="*/ 470 h 486"/>
                <a:gd name="T30" fmla="*/ 108 w 326"/>
                <a:gd name="T31" fmla="*/ 386 h 486"/>
                <a:gd name="T32" fmla="*/ 72 w 326"/>
                <a:gd name="T33" fmla="*/ 326 h 486"/>
                <a:gd name="T34" fmla="*/ 177 w 326"/>
                <a:gd name="T35" fmla="*/ 219 h 486"/>
                <a:gd name="T36" fmla="*/ 194 w 326"/>
                <a:gd name="T37" fmla="*/ 145 h 486"/>
                <a:gd name="T38" fmla="*/ 118 w 326"/>
                <a:gd name="T39" fmla="*/ 159 h 486"/>
                <a:gd name="T40" fmla="*/ 0 w 326"/>
                <a:gd name="T41" fmla="*/ 14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6" h="486">
                  <a:moveTo>
                    <a:pt x="0" y="144"/>
                  </a:moveTo>
                  <a:cubicBezTo>
                    <a:pt x="0" y="144"/>
                    <a:pt x="60" y="152"/>
                    <a:pt x="90" y="142"/>
                  </a:cubicBezTo>
                  <a:cubicBezTo>
                    <a:pt x="120" y="132"/>
                    <a:pt x="136" y="124"/>
                    <a:pt x="160" y="122"/>
                  </a:cubicBezTo>
                  <a:cubicBezTo>
                    <a:pt x="184" y="120"/>
                    <a:pt x="196" y="114"/>
                    <a:pt x="214" y="80"/>
                  </a:cubicBezTo>
                  <a:cubicBezTo>
                    <a:pt x="232" y="46"/>
                    <a:pt x="250" y="0"/>
                    <a:pt x="288" y="0"/>
                  </a:cubicBezTo>
                  <a:cubicBezTo>
                    <a:pt x="326" y="0"/>
                    <a:pt x="314" y="26"/>
                    <a:pt x="294" y="30"/>
                  </a:cubicBezTo>
                  <a:cubicBezTo>
                    <a:pt x="274" y="34"/>
                    <a:pt x="256" y="68"/>
                    <a:pt x="258" y="84"/>
                  </a:cubicBezTo>
                  <a:cubicBezTo>
                    <a:pt x="260" y="100"/>
                    <a:pt x="288" y="86"/>
                    <a:pt x="282" y="92"/>
                  </a:cubicBezTo>
                  <a:cubicBezTo>
                    <a:pt x="276" y="98"/>
                    <a:pt x="252" y="118"/>
                    <a:pt x="236" y="130"/>
                  </a:cubicBezTo>
                  <a:cubicBezTo>
                    <a:pt x="220" y="142"/>
                    <a:pt x="224" y="178"/>
                    <a:pt x="224" y="178"/>
                  </a:cubicBezTo>
                  <a:cubicBezTo>
                    <a:pt x="224" y="178"/>
                    <a:pt x="256" y="174"/>
                    <a:pt x="258" y="188"/>
                  </a:cubicBezTo>
                  <a:cubicBezTo>
                    <a:pt x="260" y="202"/>
                    <a:pt x="264" y="218"/>
                    <a:pt x="264" y="218"/>
                  </a:cubicBezTo>
                  <a:cubicBezTo>
                    <a:pt x="264" y="218"/>
                    <a:pt x="218" y="246"/>
                    <a:pt x="212" y="270"/>
                  </a:cubicBezTo>
                  <a:cubicBezTo>
                    <a:pt x="206" y="294"/>
                    <a:pt x="202" y="468"/>
                    <a:pt x="202" y="468"/>
                  </a:cubicBezTo>
                  <a:cubicBezTo>
                    <a:pt x="202" y="468"/>
                    <a:pt x="184" y="486"/>
                    <a:pt x="162" y="470"/>
                  </a:cubicBezTo>
                  <a:cubicBezTo>
                    <a:pt x="140" y="454"/>
                    <a:pt x="108" y="386"/>
                    <a:pt x="108" y="386"/>
                  </a:cubicBezTo>
                  <a:cubicBezTo>
                    <a:pt x="108" y="386"/>
                    <a:pt x="36" y="377"/>
                    <a:pt x="72" y="326"/>
                  </a:cubicBezTo>
                  <a:cubicBezTo>
                    <a:pt x="72" y="326"/>
                    <a:pt x="170" y="227"/>
                    <a:pt x="177" y="219"/>
                  </a:cubicBezTo>
                  <a:cubicBezTo>
                    <a:pt x="183" y="211"/>
                    <a:pt x="194" y="151"/>
                    <a:pt x="194" y="145"/>
                  </a:cubicBezTo>
                  <a:cubicBezTo>
                    <a:pt x="194" y="145"/>
                    <a:pt x="151" y="139"/>
                    <a:pt x="118" y="159"/>
                  </a:cubicBezTo>
                  <a:cubicBezTo>
                    <a:pt x="85" y="179"/>
                    <a:pt x="35" y="177"/>
                    <a:pt x="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74"/>
            <p:cNvSpPr>
              <a:spLocks/>
            </p:cNvSpPr>
            <p:nvPr/>
          </p:nvSpPr>
          <p:spPr bwMode="auto">
            <a:xfrm>
              <a:off x="8229601" y="2335213"/>
              <a:ext cx="82550" cy="207963"/>
            </a:xfrm>
            <a:custGeom>
              <a:avLst/>
              <a:gdLst>
                <a:gd name="T0" fmla="*/ 53 w 54"/>
                <a:gd name="T1" fmla="*/ 0 h 135"/>
                <a:gd name="T2" fmla="*/ 49 w 54"/>
                <a:gd name="T3" fmla="*/ 123 h 135"/>
                <a:gd name="T4" fmla="*/ 21 w 54"/>
                <a:gd name="T5" fmla="*/ 120 h 135"/>
                <a:gd name="T6" fmla="*/ 0 w 54"/>
                <a:gd name="T7" fmla="*/ 85 h 135"/>
                <a:gd name="T8" fmla="*/ 53 w 54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35">
                  <a:moveTo>
                    <a:pt x="53" y="0"/>
                  </a:moveTo>
                  <a:cubicBezTo>
                    <a:pt x="53" y="0"/>
                    <a:pt x="54" y="111"/>
                    <a:pt x="49" y="123"/>
                  </a:cubicBezTo>
                  <a:cubicBezTo>
                    <a:pt x="44" y="135"/>
                    <a:pt x="32" y="135"/>
                    <a:pt x="21" y="120"/>
                  </a:cubicBezTo>
                  <a:cubicBezTo>
                    <a:pt x="10" y="105"/>
                    <a:pt x="0" y="89"/>
                    <a:pt x="0" y="85"/>
                  </a:cubicBezTo>
                  <a:cubicBezTo>
                    <a:pt x="0" y="81"/>
                    <a:pt x="36" y="4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5"/>
            <p:cNvSpPr>
              <a:spLocks noEditPoints="1"/>
            </p:cNvSpPr>
            <p:nvPr/>
          </p:nvSpPr>
          <p:spPr bwMode="auto">
            <a:xfrm>
              <a:off x="8435976" y="1885951"/>
              <a:ext cx="563563" cy="654050"/>
            </a:xfrm>
            <a:custGeom>
              <a:avLst/>
              <a:gdLst>
                <a:gd name="T0" fmla="*/ 291 w 367"/>
                <a:gd name="T1" fmla="*/ 336 h 425"/>
                <a:gd name="T2" fmla="*/ 208 w 367"/>
                <a:gd name="T3" fmla="*/ 303 h 425"/>
                <a:gd name="T4" fmla="*/ 214 w 367"/>
                <a:gd name="T5" fmla="*/ 229 h 425"/>
                <a:gd name="T6" fmla="*/ 155 w 367"/>
                <a:gd name="T7" fmla="*/ 180 h 425"/>
                <a:gd name="T8" fmla="*/ 180 w 367"/>
                <a:gd name="T9" fmla="*/ 141 h 425"/>
                <a:gd name="T10" fmla="*/ 240 w 367"/>
                <a:gd name="T11" fmla="*/ 100 h 425"/>
                <a:gd name="T12" fmla="*/ 174 w 367"/>
                <a:gd name="T13" fmla="*/ 69 h 425"/>
                <a:gd name="T14" fmla="*/ 180 w 367"/>
                <a:gd name="T15" fmla="*/ 37 h 425"/>
                <a:gd name="T16" fmla="*/ 134 w 367"/>
                <a:gd name="T17" fmla="*/ 0 h 425"/>
                <a:gd name="T18" fmla="*/ 124 w 367"/>
                <a:gd name="T19" fmla="*/ 91 h 425"/>
                <a:gd name="T20" fmla="*/ 50 w 367"/>
                <a:gd name="T21" fmla="*/ 135 h 425"/>
                <a:gd name="T22" fmla="*/ 38 w 367"/>
                <a:gd name="T23" fmla="*/ 164 h 425"/>
                <a:gd name="T24" fmla="*/ 88 w 367"/>
                <a:gd name="T25" fmla="*/ 172 h 425"/>
                <a:gd name="T26" fmla="*/ 106 w 367"/>
                <a:gd name="T27" fmla="*/ 183 h 425"/>
                <a:gd name="T28" fmla="*/ 92 w 367"/>
                <a:gd name="T29" fmla="*/ 212 h 425"/>
                <a:gd name="T30" fmla="*/ 72 w 367"/>
                <a:gd name="T31" fmla="*/ 223 h 425"/>
                <a:gd name="T32" fmla="*/ 27 w 367"/>
                <a:gd name="T33" fmla="*/ 189 h 425"/>
                <a:gd name="T34" fmla="*/ 24 w 367"/>
                <a:gd name="T35" fmla="*/ 233 h 425"/>
                <a:gd name="T36" fmla="*/ 18 w 367"/>
                <a:gd name="T37" fmla="*/ 256 h 425"/>
                <a:gd name="T38" fmla="*/ 36 w 367"/>
                <a:gd name="T39" fmla="*/ 245 h 425"/>
                <a:gd name="T40" fmla="*/ 111 w 367"/>
                <a:gd name="T41" fmla="*/ 293 h 425"/>
                <a:gd name="T42" fmla="*/ 110 w 367"/>
                <a:gd name="T43" fmla="*/ 336 h 425"/>
                <a:gd name="T44" fmla="*/ 39 w 367"/>
                <a:gd name="T45" fmla="*/ 339 h 425"/>
                <a:gd name="T46" fmla="*/ 0 w 367"/>
                <a:gd name="T47" fmla="*/ 315 h 425"/>
                <a:gd name="T48" fmla="*/ 118 w 367"/>
                <a:gd name="T49" fmla="*/ 395 h 425"/>
                <a:gd name="T50" fmla="*/ 203 w 367"/>
                <a:gd name="T51" fmla="*/ 352 h 425"/>
                <a:gd name="T52" fmla="*/ 311 w 367"/>
                <a:gd name="T53" fmla="*/ 403 h 425"/>
                <a:gd name="T54" fmla="*/ 347 w 367"/>
                <a:gd name="T55" fmla="*/ 404 h 425"/>
                <a:gd name="T56" fmla="*/ 291 w 367"/>
                <a:gd name="T57" fmla="*/ 336 h 425"/>
                <a:gd name="T58" fmla="*/ 150 w 367"/>
                <a:gd name="T59" fmla="*/ 272 h 425"/>
                <a:gd name="T60" fmla="*/ 131 w 367"/>
                <a:gd name="T61" fmla="*/ 248 h 425"/>
                <a:gd name="T62" fmla="*/ 172 w 367"/>
                <a:gd name="T63" fmla="*/ 251 h 425"/>
                <a:gd name="T64" fmla="*/ 150 w 367"/>
                <a:gd name="T65" fmla="*/ 27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7" h="425">
                  <a:moveTo>
                    <a:pt x="291" y="336"/>
                  </a:moveTo>
                  <a:cubicBezTo>
                    <a:pt x="252" y="312"/>
                    <a:pt x="206" y="311"/>
                    <a:pt x="208" y="303"/>
                  </a:cubicBezTo>
                  <a:cubicBezTo>
                    <a:pt x="211" y="295"/>
                    <a:pt x="223" y="259"/>
                    <a:pt x="214" y="229"/>
                  </a:cubicBezTo>
                  <a:cubicBezTo>
                    <a:pt x="204" y="200"/>
                    <a:pt x="155" y="180"/>
                    <a:pt x="155" y="180"/>
                  </a:cubicBezTo>
                  <a:cubicBezTo>
                    <a:pt x="155" y="180"/>
                    <a:pt x="158" y="155"/>
                    <a:pt x="180" y="141"/>
                  </a:cubicBezTo>
                  <a:cubicBezTo>
                    <a:pt x="203" y="128"/>
                    <a:pt x="242" y="123"/>
                    <a:pt x="240" y="100"/>
                  </a:cubicBezTo>
                  <a:cubicBezTo>
                    <a:pt x="239" y="77"/>
                    <a:pt x="175" y="73"/>
                    <a:pt x="174" y="69"/>
                  </a:cubicBezTo>
                  <a:cubicBezTo>
                    <a:pt x="172" y="65"/>
                    <a:pt x="179" y="60"/>
                    <a:pt x="180" y="37"/>
                  </a:cubicBezTo>
                  <a:cubicBezTo>
                    <a:pt x="182" y="15"/>
                    <a:pt x="134" y="0"/>
                    <a:pt x="134" y="0"/>
                  </a:cubicBezTo>
                  <a:cubicBezTo>
                    <a:pt x="134" y="0"/>
                    <a:pt x="135" y="76"/>
                    <a:pt x="124" y="91"/>
                  </a:cubicBezTo>
                  <a:cubicBezTo>
                    <a:pt x="114" y="105"/>
                    <a:pt x="87" y="125"/>
                    <a:pt x="50" y="135"/>
                  </a:cubicBezTo>
                  <a:cubicBezTo>
                    <a:pt x="12" y="144"/>
                    <a:pt x="31" y="156"/>
                    <a:pt x="38" y="164"/>
                  </a:cubicBezTo>
                  <a:cubicBezTo>
                    <a:pt x="44" y="172"/>
                    <a:pt x="80" y="183"/>
                    <a:pt x="88" y="172"/>
                  </a:cubicBezTo>
                  <a:cubicBezTo>
                    <a:pt x="96" y="161"/>
                    <a:pt x="107" y="176"/>
                    <a:pt x="106" y="183"/>
                  </a:cubicBezTo>
                  <a:cubicBezTo>
                    <a:pt x="104" y="189"/>
                    <a:pt x="91" y="201"/>
                    <a:pt x="92" y="212"/>
                  </a:cubicBezTo>
                  <a:cubicBezTo>
                    <a:pt x="94" y="223"/>
                    <a:pt x="99" y="256"/>
                    <a:pt x="72" y="223"/>
                  </a:cubicBezTo>
                  <a:cubicBezTo>
                    <a:pt x="46" y="189"/>
                    <a:pt x="27" y="189"/>
                    <a:pt x="27" y="189"/>
                  </a:cubicBezTo>
                  <a:cubicBezTo>
                    <a:pt x="27" y="189"/>
                    <a:pt x="24" y="225"/>
                    <a:pt x="24" y="233"/>
                  </a:cubicBezTo>
                  <a:cubicBezTo>
                    <a:pt x="24" y="241"/>
                    <a:pt x="18" y="256"/>
                    <a:pt x="18" y="256"/>
                  </a:cubicBezTo>
                  <a:cubicBezTo>
                    <a:pt x="24" y="247"/>
                    <a:pt x="36" y="245"/>
                    <a:pt x="36" y="245"/>
                  </a:cubicBezTo>
                  <a:cubicBezTo>
                    <a:pt x="36" y="245"/>
                    <a:pt x="79" y="265"/>
                    <a:pt x="111" y="293"/>
                  </a:cubicBezTo>
                  <a:cubicBezTo>
                    <a:pt x="143" y="321"/>
                    <a:pt x="110" y="336"/>
                    <a:pt x="110" y="336"/>
                  </a:cubicBezTo>
                  <a:cubicBezTo>
                    <a:pt x="110" y="336"/>
                    <a:pt x="63" y="348"/>
                    <a:pt x="39" y="339"/>
                  </a:cubicBezTo>
                  <a:cubicBezTo>
                    <a:pt x="15" y="329"/>
                    <a:pt x="0" y="315"/>
                    <a:pt x="0" y="315"/>
                  </a:cubicBezTo>
                  <a:cubicBezTo>
                    <a:pt x="19" y="387"/>
                    <a:pt x="103" y="399"/>
                    <a:pt x="118" y="395"/>
                  </a:cubicBezTo>
                  <a:cubicBezTo>
                    <a:pt x="132" y="391"/>
                    <a:pt x="187" y="336"/>
                    <a:pt x="203" y="352"/>
                  </a:cubicBezTo>
                  <a:cubicBezTo>
                    <a:pt x="219" y="368"/>
                    <a:pt x="311" y="403"/>
                    <a:pt x="311" y="403"/>
                  </a:cubicBezTo>
                  <a:cubicBezTo>
                    <a:pt x="311" y="403"/>
                    <a:pt x="339" y="425"/>
                    <a:pt x="347" y="404"/>
                  </a:cubicBezTo>
                  <a:cubicBezTo>
                    <a:pt x="367" y="371"/>
                    <a:pt x="291" y="336"/>
                    <a:pt x="291" y="336"/>
                  </a:cubicBezTo>
                  <a:close/>
                  <a:moveTo>
                    <a:pt x="150" y="272"/>
                  </a:moveTo>
                  <a:cubicBezTo>
                    <a:pt x="142" y="269"/>
                    <a:pt x="131" y="255"/>
                    <a:pt x="131" y="248"/>
                  </a:cubicBezTo>
                  <a:cubicBezTo>
                    <a:pt x="131" y="248"/>
                    <a:pt x="171" y="228"/>
                    <a:pt x="172" y="251"/>
                  </a:cubicBezTo>
                  <a:cubicBezTo>
                    <a:pt x="174" y="273"/>
                    <a:pt x="158" y="275"/>
                    <a:pt x="15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76"/>
            <p:cNvSpPr>
              <a:spLocks/>
            </p:cNvSpPr>
            <p:nvPr/>
          </p:nvSpPr>
          <p:spPr bwMode="auto">
            <a:xfrm>
              <a:off x="9091613" y="1884363"/>
              <a:ext cx="712788" cy="741363"/>
            </a:xfrm>
            <a:custGeom>
              <a:avLst/>
              <a:gdLst>
                <a:gd name="T0" fmla="*/ 32 w 464"/>
                <a:gd name="T1" fmla="*/ 177 h 481"/>
                <a:gd name="T2" fmla="*/ 87 w 464"/>
                <a:gd name="T3" fmla="*/ 174 h 481"/>
                <a:gd name="T4" fmla="*/ 149 w 464"/>
                <a:gd name="T5" fmla="*/ 150 h 481"/>
                <a:gd name="T6" fmla="*/ 175 w 464"/>
                <a:gd name="T7" fmla="*/ 84 h 481"/>
                <a:gd name="T8" fmla="*/ 181 w 464"/>
                <a:gd name="T9" fmla="*/ 40 h 481"/>
                <a:gd name="T10" fmla="*/ 153 w 464"/>
                <a:gd name="T11" fmla="*/ 12 h 481"/>
                <a:gd name="T12" fmla="*/ 209 w 464"/>
                <a:gd name="T13" fmla="*/ 16 h 481"/>
                <a:gd name="T14" fmla="*/ 240 w 464"/>
                <a:gd name="T15" fmla="*/ 89 h 481"/>
                <a:gd name="T16" fmla="*/ 231 w 464"/>
                <a:gd name="T17" fmla="*/ 133 h 481"/>
                <a:gd name="T18" fmla="*/ 327 w 464"/>
                <a:gd name="T19" fmla="*/ 152 h 481"/>
                <a:gd name="T20" fmla="*/ 317 w 464"/>
                <a:gd name="T21" fmla="*/ 206 h 481"/>
                <a:gd name="T22" fmla="*/ 260 w 464"/>
                <a:gd name="T23" fmla="*/ 216 h 481"/>
                <a:gd name="T24" fmla="*/ 253 w 464"/>
                <a:gd name="T25" fmla="*/ 264 h 481"/>
                <a:gd name="T26" fmla="*/ 364 w 464"/>
                <a:gd name="T27" fmla="*/ 325 h 481"/>
                <a:gd name="T28" fmla="*/ 453 w 464"/>
                <a:gd name="T29" fmla="*/ 382 h 481"/>
                <a:gd name="T30" fmla="*/ 347 w 464"/>
                <a:gd name="T31" fmla="*/ 381 h 481"/>
                <a:gd name="T32" fmla="*/ 203 w 464"/>
                <a:gd name="T33" fmla="*/ 296 h 481"/>
                <a:gd name="T34" fmla="*/ 169 w 464"/>
                <a:gd name="T35" fmla="*/ 432 h 481"/>
                <a:gd name="T36" fmla="*/ 32 w 464"/>
                <a:gd name="T37" fmla="*/ 425 h 481"/>
                <a:gd name="T38" fmla="*/ 24 w 464"/>
                <a:gd name="T39" fmla="*/ 332 h 481"/>
                <a:gd name="T40" fmla="*/ 113 w 464"/>
                <a:gd name="T41" fmla="*/ 317 h 481"/>
                <a:gd name="T42" fmla="*/ 124 w 464"/>
                <a:gd name="T43" fmla="*/ 256 h 481"/>
                <a:gd name="T44" fmla="*/ 32 w 464"/>
                <a:gd name="T45" fmla="*/ 17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4" h="481">
                  <a:moveTo>
                    <a:pt x="32" y="177"/>
                  </a:moveTo>
                  <a:cubicBezTo>
                    <a:pt x="32" y="177"/>
                    <a:pt x="75" y="181"/>
                    <a:pt x="87" y="174"/>
                  </a:cubicBezTo>
                  <a:cubicBezTo>
                    <a:pt x="99" y="168"/>
                    <a:pt x="143" y="154"/>
                    <a:pt x="149" y="150"/>
                  </a:cubicBezTo>
                  <a:cubicBezTo>
                    <a:pt x="156" y="146"/>
                    <a:pt x="175" y="96"/>
                    <a:pt x="175" y="84"/>
                  </a:cubicBezTo>
                  <a:cubicBezTo>
                    <a:pt x="175" y="72"/>
                    <a:pt x="189" y="53"/>
                    <a:pt x="181" y="40"/>
                  </a:cubicBezTo>
                  <a:cubicBezTo>
                    <a:pt x="173" y="26"/>
                    <a:pt x="153" y="12"/>
                    <a:pt x="153" y="12"/>
                  </a:cubicBezTo>
                  <a:cubicBezTo>
                    <a:pt x="153" y="12"/>
                    <a:pt x="181" y="0"/>
                    <a:pt x="209" y="16"/>
                  </a:cubicBezTo>
                  <a:cubicBezTo>
                    <a:pt x="237" y="32"/>
                    <a:pt x="244" y="65"/>
                    <a:pt x="240" y="89"/>
                  </a:cubicBezTo>
                  <a:cubicBezTo>
                    <a:pt x="236" y="113"/>
                    <a:pt x="231" y="133"/>
                    <a:pt x="231" y="133"/>
                  </a:cubicBezTo>
                  <a:cubicBezTo>
                    <a:pt x="231" y="133"/>
                    <a:pt x="297" y="113"/>
                    <a:pt x="327" y="152"/>
                  </a:cubicBezTo>
                  <a:cubicBezTo>
                    <a:pt x="356" y="190"/>
                    <a:pt x="341" y="206"/>
                    <a:pt x="317" y="206"/>
                  </a:cubicBezTo>
                  <a:cubicBezTo>
                    <a:pt x="293" y="206"/>
                    <a:pt x="268" y="214"/>
                    <a:pt x="260" y="216"/>
                  </a:cubicBezTo>
                  <a:cubicBezTo>
                    <a:pt x="252" y="217"/>
                    <a:pt x="209" y="230"/>
                    <a:pt x="253" y="264"/>
                  </a:cubicBezTo>
                  <a:cubicBezTo>
                    <a:pt x="297" y="297"/>
                    <a:pt x="336" y="318"/>
                    <a:pt x="364" y="325"/>
                  </a:cubicBezTo>
                  <a:cubicBezTo>
                    <a:pt x="392" y="332"/>
                    <a:pt x="464" y="344"/>
                    <a:pt x="453" y="382"/>
                  </a:cubicBezTo>
                  <a:cubicBezTo>
                    <a:pt x="443" y="421"/>
                    <a:pt x="383" y="400"/>
                    <a:pt x="347" y="381"/>
                  </a:cubicBezTo>
                  <a:cubicBezTo>
                    <a:pt x="311" y="362"/>
                    <a:pt x="213" y="301"/>
                    <a:pt x="203" y="296"/>
                  </a:cubicBezTo>
                  <a:cubicBezTo>
                    <a:pt x="203" y="296"/>
                    <a:pt x="193" y="404"/>
                    <a:pt x="169" y="432"/>
                  </a:cubicBezTo>
                  <a:cubicBezTo>
                    <a:pt x="145" y="460"/>
                    <a:pt x="69" y="481"/>
                    <a:pt x="32" y="425"/>
                  </a:cubicBezTo>
                  <a:cubicBezTo>
                    <a:pt x="0" y="357"/>
                    <a:pt x="24" y="332"/>
                    <a:pt x="24" y="332"/>
                  </a:cubicBezTo>
                  <a:cubicBezTo>
                    <a:pt x="24" y="332"/>
                    <a:pt x="100" y="354"/>
                    <a:pt x="113" y="317"/>
                  </a:cubicBezTo>
                  <a:cubicBezTo>
                    <a:pt x="127" y="280"/>
                    <a:pt x="124" y="256"/>
                    <a:pt x="124" y="256"/>
                  </a:cubicBezTo>
                  <a:cubicBezTo>
                    <a:pt x="124" y="256"/>
                    <a:pt x="65" y="266"/>
                    <a:pt x="32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77"/>
            <p:cNvSpPr>
              <a:spLocks/>
            </p:cNvSpPr>
            <p:nvPr/>
          </p:nvSpPr>
          <p:spPr bwMode="auto">
            <a:xfrm>
              <a:off x="9883776" y="1816101"/>
              <a:ext cx="776288" cy="704850"/>
            </a:xfrm>
            <a:custGeom>
              <a:avLst/>
              <a:gdLst>
                <a:gd name="T0" fmla="*/ 78 w 506"/>
                <a:gd name="T1" fmla="*/ 154 h 457"/>
                <a:gd name="T2" fmla="*/ 18 w 506"/>
                <a:gd name="T3" fmla="*/ 372 h 457"/>
                <a:gd name="T4" fmla="*/ 0 w 506"/>
                <a:gd name="T5" fmla="*/ 406 h 457"/>
                <a:gd name="T6" fmla="*/ 42 w 506"/>
                <a:gd name="T7" fmla="*/ 441 h 457"/>
                <a:gd name="T8" fmla="*/ 56 w 506"/>
                <a:gd name="T9" fmla="*/ 416 h 457"/>
                <a:gd name="T10" fmla="*/ 85 w 506"/>
                <a:gd name="T11" fmla="*/ 268 h 457"/>
                <a:gd name="T12" fmla="*/ 274 w 506"/>
                <a:gd name="T13" fmla="*/ 193 h 457"/>
                <a:gd name="T14" fmla="*/ 376 w 506"/>
                <a:gd name="T15" fmla="*/ 193 h 457"/>
                <a:gd name="T16" fmla="*/ 381 w 506"/>
                <a:gd name="T17" fmla="*/ 236 h 457"/>
                <a:gd name="T18" fmla="*/ 425 w 506"/>
                <a:gd name="T19" fmla="*/ 270 h 457"/>
                <a:gd name="T20" fmla="*/ 468 w 506"/>
                <a:gd name="T21" fmla="*/ 196 h 457"/>
                <a:gd name="T22" fmla="*/ 404 w 506"/>
                <a:gd name="T23" fmla="*/ 150 h 457"/>
                <a:gd name="T24" fmla="*/ 296 w 506"/>
                <a:gd name="T25" fmla="*/ 149 h 457"/>
                <a:gd name="T26" fmla="*/ 356 w 506"/>
                <a:gd name="T27" fmla="*/ 57 h 457"/>
                <a:gd name="T28" fmla="*/ 276 w 506"/>
                <a:gd name="T29" fmla="*/ 25 h 457"/>
                <a:gd name="T30" fmla="*/ 242 w 506"/>
                <a:gd name="T31" fmla="*/ 57 h 457"/>
                <a:gd name="T32" fmla="*/ 161 w 506"/>
                <a:gd name="T33" fmla="*/ 82 h 457"/>
                <a:gd name="T34" fmla="*/ 136 w 506"/>
                <a:gd name="T35" fmla="*/ 68 h 457"/>
                <a:gd name="T36" fmla="*/ 142 w 506"/>
                <a:gd name="T37" fmla="*/ 124 h 457"/>
                <a:gd name="T38" fmla="*/ 180 w 506"/>
                <a:gd name="T39" fmla="*/ 113 h 457"/>
                <a:gd name="T40" fmla="*/ 216 w 506"/>
                <a:gd name="T41" fmla="*/ 90 h 457"/>
                <a:gd name="T42" fmla="*/ 257 w 506"/>
                <a:gd name="T43" fmla="*/ 97 h 457"/>
                <a:gd name="T44" fmla="*/ 270 w 506"/>
                <a:gd name="T45" fmla="*/ 52 h 457"/>
                <a:gd name="T46" fmla="*/ 305 w 506"/>
                <a:gd name="T47" fmla="*/ 37 h 457"/>
                <a:gd name="T48" fmla="*/ 281 w 506"/>
                <a:gd name="T49" fmla="*/ 89 h 457"/>
                <a:gd name="T50" fmla="*/ 185 w 506"/>
                <a:gd name="T51" fmla="*/ 190 h 457"/>
                <a:gd name="T52" fmla="*/ 97 w 506"/>
                <a:gd name="T53" fmla="*/ 217 h 457"/>
                <a:gd name="T54" fmla="*/ 78 w 506"/>
                <a:gd name="T55" fmla="*/ 154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6" h="457">
                  <a:moveTo>
                    <a:pt x="78" y="154"/>
                  </a:moveTo>
                  <a:cubicBezTo>
                    <a:pt x="78" y="154"/>
                    <a:pt x="28" y="345"/>
                    <a:pt x="18" y="372"/>
                  </a:cubicBezTo>
                  <a:cubicBezTo>
                    <a:pt x="9" y="398"/>
                    <a:pt x="0" y="406"/>
                    <a:pt x="0" y="406"/>
                  </a:cubicBezTo>
                  <a:cubicBezTo>
                    <a:pt x="0" y="406"/>
                    <a:pt x="4" y="434"/>
                    <a:pt x="42" y="441"/>
                  </a:cubicBezTo>
                  <a:cubicBezTo>
                    <a:pt x="42" y="441"/>
                    <a:pt x="50" y="457"/>
                    <a:pt x="56" y="416"/>
                  </a:cubicBezTo>
                  <a:cubicBezTo>
                    <a:pt x="61" y="374"/>
                    <a:pt x="78" y="270"/>
                    <a:pt x="85" y="268"/>
                  </a:cubicBezTo>
                  <a:cubicBezTo>
                    <a:pt x="92" y="265"/>
                    <a:pt x="256" y="198"/>
                    <a:pt x="274" y="193"/>
                  </a:cubicBezTo>
                  <a:cubicBezTo>
                    <a:pt x="293" y="188"/>
                    <a:pt x="356" y="181"/>
                    <a:pt x="376" y="193"/>
                  </a:cubicBezTo>
                  <a:cubicBezTo>
                    <a:pt x="396" y="205"/>
                    <a:pt x="394" y="230"/>
                    <a:pt x="381" y="236"/>
                  </a:cubicBezTo>
                  <a:cubicBezTo>
                    <a:pt x="381" y="236"/>
                    <a:pt x="372" y="281"/>
                    <a:pt x="425" y="270"/>
                  </a:cubicBezTo>
                  <a:cubicBezTo>
                    <a:pt x="478" y="260"/>
                    <a:pt x="506" y="241"/>
                    <a:pt x="468" y="196"/>
                  </a:cubicBezTo>
                  <a:cubicBezTo>
                    <a:pt x="429" y="150"/>
                    <a:pt x="404" y="150"/>
                    <a:pt x="404" y="150"/>
                  </a:cubicBezTo>
                  <a:cubicBezTo>
                    <a:pt x="296" y="149"/>
                    <a:pt x="296" y="149"/>
                    <a:pt x="296" y="149"/>
                  </a:cubicBezTo>
                  <a:cubicBezTo>
                    <a:pt x="296" y="149"/>
                    <a:pt x="353" y="84"/>
                    <a:pt x="356" y="57"/>
                  </a:cubicBezTo>
                  <a:cubicBezTo>
                    <a:pt x="358" y="30"/>
                    <a:pt x="321" y="0"/>
                    <a:pt x="276" y="25"/>
                  </a:cubicBezTo>
                  <a:cubicBezTo>
                    <a:pt x="242" y="57"/>
                    <a:pt x="242" y="57"/>
                    <a:pt x="242" y="57"/>
                  </a:cubicBezTo>
                  <a:cubicBezTo>
                    <a:pt x="242" y="57"/>
                    <a:pt x="214" y="36"/>
                    <a:pt x="161" y="82"/>
                  </a:cubicBezTo>
                  <a:cubicBezTo>
                    <a:pt x="161" y="82"/>
                    <a:pt x="138" y="78"/>
                    <a:pt x="136" y="68"/>
                  </a:cubicBezTo>
                  <a:cubicBezTo>
                    <a:pt x="136" y="68"/>
                    <a:pt x="118" y="101"/>
                    <a:pt x="142" y="124"/>
                  </a:cubicBezTo>
                  <a:cubicBezTo>
                    <a:pt x="166" y="146"/>
                    <a:pt x="181" y="132"/>
                    <a:pt x="180" y="113"/>
                  </a:cubicBezTo>
                  <a:cubicBezTo>
                    <a:pt x="178" y="94"/>
                    <a:pt x="202" y="44"/>
                    <a:pt x="216" y="90"/>
                  </a:cubicBezTo>
                  <a:cubicBezTo>
                    <a:pt x="257" y="97"/>
                    <a:pt x="257" y="97"/>
                    <a:pt x="257" y="97"/>
                  </a:cubicBezTo>
                  <a:cubicBezTo>
                    <a:pt x="257" y="97"/>
                    <a:pt x="261" y="60"/>
                    <a:pt x="270" y="52"/>
                  </a:cubicBezTo>
                  <a:cubicBezTo>
                    <a:pt x="280" y="44"/>
                    <a:pt x="297" y="29"/>
                    <a:pt x="305" y="37"/>
                  </a:cubicBezTo>
                  <a:cubicBezTo>
                    <a:pt x="313" y="45"/>
                    <a:pt x="301" y="64"/>
                    <a:pt x="281" y="89"/>
                  </a:cubicBezTo>
                  <a:cubicBezTo>
                    <a:pt x="261" y="114"/>
                    <a:pt x="217" y="174"/>
                    <a:pt x="185" y="190"/>
                  </a:cubicBezTo>
                  <a:cubicBezTo>
                    <a:pt x="153" y="206"/>
                    <a:pt x="97" y="217"/>
                    <a:pt x="97" y="217"/>
                  </a:cubicBezTo>
                  <a:cubicBezTo>
                    <a:pt x="97" y="217"/>
                    <a:pt x="121" y="166"/>
                    <a:pt x="78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78"/>
            <p:cNvSpPr>
              <a:spLocks/>
            </p:cNvSpPr>
            <p:nvPr/>
          </p:nvSpPr>
          <p:spPr bwMode="auto">
            <a:xfrm>
              <a:off x="10123488" y="2149476"/>
              <a:ext cx="433388" cy="592138"/>
            </a:xfrm>
            <a:custGeom>
              <a:avLst/>
              <a:gdLst>
                <a:gd name="T0" fmla="*/ 2 w 282"/>
                <a:gd name="T1" fmla="*/ 54 h 384"/>
                <a:gd name="T2" fmla="*/ 17 w 282"/>
                <a:gd name="T3" fmla="*/ 57 h 384"/>
                <a:gd name="T4" fmla="*/ 52 w 282"/>
                <a:gd name="T5" fmla="*/ 46 h 384"/>
                <a:gd name="T6" fmla="*/ 128 w 282"/>
                <a:gd name="T7" fmla="*/ 16 h 384"/>
                <a:gd name="T8" fmla="*/ 198 w 282"/>
                <a:gd name="T9" fmla="*/ 29 h 384"/>
                <a:gd name="T10" fmla="*/ 174 w 282"/>
                <a:gd name="T11" fmla="*/ 85 h 384"/>
                <a:gd name="T12" fmla="*/ 174 w 282"/>
                <a:gd name="T13" fmla="*/ 106 h 384"/>
                <a:gd name="T14" fmla="*/ 263 w 282"/>
                <a:gd name="T15" fmla="*/ 118 h 384"/>
                <a:gd name="T16" fmla="*/ 266 w 282"/>
                <a:gd name="T17" fmla="*/ 168 h 384"/>
                <a:gd name="T18" fmla="*/ 195 w 282"/>
                <a:gd name="T19" fmla="*/ 168 h 384"/>
                <a:gd name="T20" fmla="*/ 181 w 282"/>
                <a:gd name="T21" fmla="*/ 185 h 384"/>
                <a:gd name="T22" fmla="*/ 137 w 282"/>
                <a:gd name="T23" fmla="*/ 365 h 384"/>
                <a:gd name="T24" fmla="*/ 19 w 282"/>
                <a:gd name="T25" fmla="*/ 239 h 384"/>
                <a:gd name="T26" fmla="*/ 116 w 282"/>
                <a:gd name="T27" fmla="*/ 279 h 384"/>
                <a:gd name="T28" fmla="*/ 137 w 282"/>
                <a:gd name="T29" fmla="*/ 181 h 384"/>
                <a:gd name="T30" fmla="*/ 49 w 282"/>
                <a:gd name="T31" fmla="*/ 210 h 384"/>
                <a:gd name="T32" fmla="*/ 0 w 282"/>
                <a:gd name="T33" fmla="*/ 152 h 384"/>
                <a:gd name="T34" fmla="*/ 39 w 282"/>
                <a:gd name="T35" fmla="*/ 136 h 384"/>
                <a:gd name="T36" fmla="*/ 91 w 282"/>
                <a:gd name="T37" fmla="*/ 130 h 384"/>
                <a:gd name="T38" fmla="*/ 110 w 282"/>
                <a:gd name="T39" fmla="*/ 122 h 384"/>
                <a:gd name="T40" fmla="*/ 114 w 282"/>
                <a:gd name="T41" fmla="*/ 84 h 384"/>
                <a:gd name="T42" fmla="*/ 105 w 282"/>
                <a:gd name="T43" fmla="*/ 55 h 384"/>
                <a:gd name="T44" fmla="*/ 40 w 282"/>
                <a:gd name="T45" fmla="*/ 97 h 384"/>
                <a:gd name="T46" fmla="*/ 2 w 282"/>
                <a:gd name="T47" fmla="*/ 5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2" h="384">
                  <a:moveTo>
                    <a:pt x="2" y="54"/>
                  </a:moveTo>
                  <a:cubicBezTo>
                    <a:pt x="2" y="54"/>
                    <a:pt x="9" y="52"/>
                    <a:pt x="17" y="57"/>
                  </a:cubicBezTo>
                  <a:cubicBezTo>
                    <a:pt x="25" y="62"/>
                    <a:pt x="44" y="53"/>
                    <a:pt x="52" y="46"/>
                  </a:cubicBezTo>
                  <a:cubicBezTo>
                    <a:pt x="60" y="40"/>
                    <a:pt x="113" y="20"/>
                    <a:pt x="128" y="16"/>
                  </a:cubicBezTo>
                  <a:cubicBezTo>
                    <a:pt x="142" y="12"/>
                    <a:pt x="186" y="0"/>
                    <a:pt x="198" y="29"/>
                  </a:cubicBezTo>
                  <a:cubicBezTo>
                    <a:pt x="210" y="58"/>
                    <a:pt x="180" y="77"/>
                    <a:pt x="174" y="85"/>
                  </a:cubicBezTo>
                  <a:cubicBezTo>
                    <a:pt x="169" y="93"/>
                    <a:pt x="174" y="106"/>
                    <a:pt x="174" y="106"/>
                  </a:cubicBezTo>
                  <a:cubicBezTo>
                    <a:pt x="174" y="106"/>
                    <a:pt x="249" y="100"/>
                    <a:pt x="263" y="118"/>
                  </a:cubicBezTo>
                  <a:cubicBezTo>
                    <a:pt x="263" y="118"/>
                    <a:pt x="282" y="150"/>
                    <a:pt x="266" y="168"/>
                  </a:cubicBezTo>
                  <a:cubicBezTo>
                    <a:pt x="249" y="186"/>
                    <a:pt x="203" y="164"/>
                    <a:pt x="195" y="168"/>
                  </a:cubicBezTo>
                  <a:cubicBezTo>
                    <a:pt x="187" y="172"/>
                    <a:pt x="181" y="168"/>
                    <a:pt x="181" y="185"/>
                  </a:cubicBezTo>
                  <a:cubicBezTo>
                    <a:pt x="181" y="202"/>
                    <a:pt x="185" y="346"/>
                    <a:pt x="137" y="365"/>
                  </a:cubicBezTo>
                  <a:cubicBezTo>
                    <a:pt x="89" y="384"/>
                    <a:pt x="14" y="288"/>
                    <a:pt x="19" y="239"/>
                  </a:cubicBezTo>
                  <a:cubicBezTo>
                    <a:pt x="19" y="239"/>
                    <a:pt x="87" y="288"/>
                    <a:pt x="116" y="279"/>
                  </a:cubicBezTo>
                  <a:cubicBezTo>
                    <a:pt x="145" y="270"/>
                    <a:pt x="138" y="187"/>
                    <a:pt x="137" y="181"/>
                  </a:cubicBezTo>
                  <a:cubicBezTo>
                    <a:pt x="136" y="175"/>
                    <a:pt x="62" y="209"/>
                    <a:pt x="49" y="210"/>
                  </a:cubicBezTo>
                  <a:cubicBezTo>
                    <a:pt x="36" y="211"/>
                    <a:pt x="0" y="170"/>
                    <a:pt x="0" y="152"/>
                  </a:cubicBezTo>
                  <a:cubicBezTo>
                    <a:pt x="0" y="134"/>
                    <a:pt x="21" y="127"/>
                    <a:pt x="39" y="136"/>
                  </a:cubicBezTo>
                  <a:cubicBezTo>
                    <a:pt x="57" y="145"/>
                    <a:pt x="87" y="133"/>
                    <a:pt x="91" y="130"/>
                  </a:cubicBezTo>
                  <a:cubicBezTo>
                    <a:pt x="95" y="127"/>
                    <a:pt x="107" y="122"/>
                    <a:pt x="110" y="122"/>
                  </a:cubicBezTo>
                  <a:cubicBezTo>
                    <a:pt x="113" y="122"/>
                    <a:pt x="114" y="87"/>
                    <a:pt x="114" y="84"/>
                  </a:cubicBezTo>
                  <a:cubicBezTo>
                    <a:pt x="114" y="81"/>
                    <a:pt x="167" y="20"/>
                    <a:pt x="105" y="55"/>
                  </a:cubicBezTo>
                  <a:cubicBezTo>
                    <a:pt x="43" y="90"/>
                    <a:pt x="45" y="97"/>
                    <a:pt x="40" y="97"/>
                  </a:cubicBezTo>
                  <a:cubicBezTo>
                    <a:pt x="35" y="97"/>
                    <a:pt x="7" y="86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681765" y="389785"/>
            <a:ext cx="675834" cy="678085"/>
            <a:chOff x="1727201" y="1657351"/>
            <a:chExt cx="1430338" cy="1435100"/>
          </a:xfrm>
          <a:solidFill>
            <a:schemeClr val="bg1"/>
          </a:solidFill>
        </p:grpSpPr>
        <p:sp>
          <p:nvSpPr>
            <p:cNvPr id="28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8"/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1"/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3"/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4"/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5"/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6"/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7"/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8"/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1"/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2"/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3"/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4"/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5"/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6"/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7"/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8"/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0"/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2"/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3"/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4"/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5"/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7"/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9"/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0"/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1"/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2"/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4"/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7" name="组合 96"/>
          <p:cNvGrpSpPr/>
          <p:nvPr userDrawn="1"/>
        </p:nvGrpSpPr>
        <p:grpSpPr>
          <a:xfrm>
            <a:off x="5497979" y="118622"/>
            <a:ext cx="6907972" cy="6846053"/>
            <a:chOff x="5844821" y="462356"/>
            <a:chExt cx="6561129" cy="6502319"/>
          </a:xfrm>
        </p:grpSpPr>
        <p:sp>
          <p:nvSpPr>
            <p:cNvPr id="98" name="矩形 3"/>
            <p:cNvSpPr/>
            <p:nvPr/>
          </p:nvSpPr>
          <p:spPr>
            <a:xfrm>
              <a:off x="8299041" y="1813979"/>
              <a:ext cx="154834" cy="1617553"/>
            </a:xfrm>
            <a:custGeom>
              <a:avLst/>
              <a:gdLst>
                <a:gd name="connsiteX0" fmla="*/ 0 w 2349673"/>
                <a:gd name="connsiteY0" fmla="*/ 0 h 4395515"/>
                <a:gd name="connsiteX1" fmla="*/ 2349673 w 2349673"/>
                <a:gd name="connsiteY1" fmla="*/ 0 h 4395515"/>
                <a:gd name="connsiteX2" fmla="*/ 2349673 w 2349673"/>
                <a:gd name="connsiteY2" fmla="*/ 4395515 h 4395515"/>
                <a:gd name="connsiteX3" fmla="*/ 0 w 2349673"/>
                <a:gd name="connsiteY3" fmla="*/ 4395515 h 4395515"/>
                <a:gd name="connsiteX4" fmla="*/ 0 w 2349673"/>
                <a:gd name="connsiteY4" fmla="*/ 0 h 4395515"/>
                <a:gd name="connsiteX0" fmla="*/ 0 w 2349673"/>
                <a:gd name="connsiteY0" fmla="*/ 388620 h 4784135"/>
                <a:gd name="connsiteX1" fmla="*/ 2349673 w 2349673"/>
                <a:gd name="connsiteY1" fmla="*/ 0 h 4784135"/>
                <a:gd name="connsiteX2" fmla="*/ 2349673 w 2349673"/>
                <a:gd name="connsiteY2" fmla="*/ 4784135 h 4784135"/>
                <a:gd name="connsiteX3" fmla="*/ 0 w 2349673"/>
                <a:gd name="connsiteY3" fmla="*/ 4784135 h 4784135"/>
                <a:gd name="connsiteX4" fmla="*/ 0 w 2349673"/>
                <a:gd name="connsiteY4" fmla="*/ 388620 h 4784135"/>
                <a:gd name="connsiteX0" fmla="*/ 0 w 2388535"/>
                <a:gd name="connsiteY0" fmla="*/ 855345 h 4784135"/>
                <a:gd name="connsiteX1" fmla="*/ 2388535 w 2388535"/>
                <a:gd name="connsiteY1" fmla="*/ 0 h 4784135"/>
                <a:gd name="connsiteX2" fmla="*/ 2388535 w 2388535"/>
                <a:gd name="connsiteY2" fmla="*/ 4784135 h 4784135"/>
                <a:gd name="connsiteX3" fmla="*/ 38862 w 2388535"/>
                <a:gd name="connsiteY3" fmla="*/ 4784135 h 4784135"/>
                <a:gd name="connsiteX4" fmla="*/ 0 w 2388535"/>
                <a:gd name="connsiteY4" fmla="*/ 855345 h 4784135"/>
                <a:gd name="connsiteX0" fmla="*/ 0 w 2388535"/>
                <a:gd name="connsiteY0" fmla="*/ 394294 h 4323084"/>
                <a:gd name="connsiteX1" fmla="*/ 2265046 w 2388535"/>
                <a:gd name="connsiteY1" fmla="*/ 0 h 4323084"/>
                <a:gd name="connsiteX2" fmla="*/ 2388535 w 2388535"/>
                <a:gd name="connsiteY2" fmla="*/ 4323084 h 4323084"/>
                <a:gd name="connsiteX3" fmla="*/ 38862 w 2388535"/>
                <a:gd name="connsiteY3" fmla="*/ 4323084 h 4323084"/>
                <a:gd name="connsiteX4" fmla="*/ 0 w 2388535"/>
                <a:gd name="connsiteY4" fmla="*/ 394294 h 4323084"/>
                <a:gd name="connsiteX0" fmla="*/ 0 w 2388535"/>
                <a:gd name="connsiteY0" fmla="*/ 192079 h 4120869"/>
                <a:gd name="connsiteX1" fmla="*/ 2216068 w 2388535"/>
                <a:gd name="connsiteY1" fmla="*/ 0 h 4120869"/>
                <a:gd name="connsiteX2" fmla="*/ 2388535 w 2388535"/>
                <a:gd name="connsiteY2" fmla="*/ 4120869 h 4120869"/>
                <a:gd name="connsiteX3" fmla="*/ 38862 w 2388535"/>
                <a:gd name="connsiteY3" fmla="*/ 4120869 h 4120869"/>
                <a:gd name="connsiteX4" fmla="*/ 0 w 2388535"/>
                <a:gd name="connsiteY4" fmla="*/ 192079 h 412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535" h="4120869">
                  <a:moveTo>
                    <a:pt x="0" y="192079"/>
                  </a:moveTo>
                  <a:lnTo>
                    <a:pt x="2216068" y="0"/>
                  </a:lnTo>
                  <a:lnTo>
                    <a:pt x="2388535" y="4120869"/>
                  </a:lnTo>
                  <a:lnTo>
                    <a:pt x="38862" y="4120869"/>
                  </a:lnTo>
                  <a:lnTo>
                    <a:pt x="0" y="192079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16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3"/>
            <p:cNvSpPr/>
            <p:nvPr/>
          </p:nvSpPr>
          <p:spPr>
            <a:xfrm flipH="1">
              <a:off x="10474217" y="4146498"/>
              <a:ext cx="368466" cy="1696928"/>
            </a:xfrm>
            <a:custGeom>
              <a:avLst/>
              <a:gdLst>
                <a:gd name="connsiteX0" fmla="*/ 0 w 2349673"/>
                <a:gd name="connsiteY0" fmla="*/ 0 h 4395515"/>
                <a:gd name="connsiteX1" fmla="*/ 2349673 w 2349673"/>
                <a:gd name="connsiteY1" fmla="*/ 0 h 4395515"/>
                <a:gd name="connsiteX2" fmla="*/ 2349673 w 2349673"/>
                <a:gd name="connsiteY2" fmla="*/ 4395515 h 4395515"/>
                <a:gd name="connsiteX3" fmla="*/ 0 w 2349673"/>
                <a:gd name="connsiteY3" fmla="*/ 4395515 h 4395515"/>
                <a:gd name="connsiteX4" fmla="*/ 0 w 2349673"/>
                <a:gd name="connsiteY4" fmla="*/ 0 h 4395515"/>
                <a:gd name="connsiteX0" fmla="*/ 0 w 2349673"/>
                <a:gd name="connsiteY0" fmla="*/ 388620 h 4784135"/>
                <a:gd name="connsiteX1" fmla="*/ 2349673 w 2349673"/>
                <a:gd name="connsiteY1" fmla="*/ 0 h 4784135"/>
                <a:gd name="connsiteX2" fmla="*/ 2349673 w 2349673"/>
                <a:gd name="connsiteY2" fmla="*/ 4784135 h 4784135"/>
                <a:gd name="connsiteX3" fmla="*/ 0 w 2349673"/>
                <a:gd name="connsiteY3" fmla="*/ 4784135 h 4784135"/>
                <a:gd name="connsiteX4" fmla="*/ 0 w 2349673"/>
                <a:gd name="connsiteY4" fmla="*/ 388620 h 4784135"/>
                <a:gd name="connsiteX0" fmla="*/ 0 w 2388535"/>
                <a:gd name="connsiteY0" fmla="*/ 855345 h 4784135"/>
                <a:gd name="connsiteX1" fmla="*/ 2388535 w 2388535"/>
                <a:gd name="connsiteY1" fmla="*/ 0 h 4784135"/>
                <a:gd name="connsiteX2" fmla="*/ 2388535 w 2388535"/>
                <a:gd name="connsiteY2" fmla="*/ 4784135 h 4784135"/>
                <a:gd name="connsiteX3" fmla="*/ 38862 w 2388535"/>
                <a:gd name="connsiteY3" fmla="*/ 4784135 h 4784135"/>
                <a:gd name="connsiteX4" fmla="*/ 0 w 2388535"/>
                <a:gd name="connsiteY4" fmla="*/ 855345 h 4784135"/>
                <a:gd name="connsiteX0" fmla="*/ 0 w 2388535"/>
                <a:gd name="connsiteY0" fmla="*/ 394294 h 4323084"/>
                <a:gd name="connsiteX1" fmla="*/ 2265046 w 2388535"/>
                <a:gd name="connsiteY1" fmla="*/ 0 h 4323084"/>
                <a:gd name="connsiteX2" fmla="*/ 2388535 w 2388535"/>
                <a:gd name="connsiteY2" fmla="*/ 4323084 h 4323084"/>
                <a:gd name="connsiteX3" fmla="*/ 38862 w 2388535"/>
                <a:gd name="connsiteY3" fmla="*/ 4323084 h 4323084"/>
                <a:gd name="connsiteX4" fmla="*/ 0 w 2388535"/>
                <a:gd name="connsiteY4" fmla="*/ 394294 h 432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535" h="4323084">
                  <a:moveTo>
                    <a:pt x="0" y="394294"/>
                  </a:moveTo>
                  <a:lnTo>
                    <a:pt x="2265046" y="0"/>
                  </a:lnTo>
                  <a:lnTo>
                    <a:pt x="2388535" y="4323084"/>
                  </a:lnTo>
                  <a:lnTo>
                    <a:pt x="38862" y="4323084"/>
                  </a:lnTo>
                  <a:lnTo>
                    <a:pt x="0" y="394294"/>
                  </a:lnTo>
                  <a:close/>
                </a:path>
              </a:pathLst>
            </a:custGeom>
            <a:gradFill>
              <a:gsLst>
                <a:gs pos="100000">
                  <a:srgbClr val="1BC5D3">
                    <a:alpha val="0"/>
                  </a:srgbClr>
                </a:gs>
                <a:gs pos="0">
                  <a:schemeClr val="accent2">
                    <a:alpha val="26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3"/>
            <p:cNvSpPr/>
            <p:nvPr/>
          </p:nvSpPr>
          <p:spPr>
            <a:xfrm>
              <a:off x="8386044" y="462356"/>
              <a:ext cx="1756285" cy="4784135"/>
            </a:xfrm>
            <a:custGeom>
              <a:avLst/>
              <a:gdLst>
                <a:gd name="connsiteX0" fmla="*/ 0 w 2349673"/>
                <a:gd name="connsiteY0" fmla="*/ 0 h 4395515"/>
                <a:gd name="connsiteX1" fmla="*/ 2349673 w 2349673"/>
                <a:gd name="connsiteY1" fmla="*/ 0 h 4395515"/>
                <a:gd name="connsiteX2" fmla="*/ 2349673 w 2349673"/>
                <a:gd name="connsiteY2" fmla="*/ 4395515 h 4395515"/>
                <a:gd name="connsiteX3" fmla="*/ 0 w 2349673"/>
                <a:gd name="connsiteY3" fmla="*/ 4395515 h 4395515"/>
                <a:gd name="connsiteX4" fmla="*/ 0 w 2349673"/>
                <a:gd name="connsiteY4" fmla="*/ 0 h 4395515"/>
                <a:gd name="connsiteX0" fmla="*/ 0 w 2349673"/>
                <a:gd name="connsiteY0" fmla="*/ 388620 h 4784135"/>
                <a:gd name="connsiteX1" fmla="*/ 2349673 w 2349673"/>
                <a:gd name="connsiteY1" fmla="*/ 0 h 4784135"/>
                <a:gd name="connsiteX2" fmla="*/ 2349673 w 2349673"/>
                <a:gd name="connsiteY2" fmla="*/ 4784135 h 4784135"/>
                <a:gd name="connsiteX3" fmla="*/ 0 w 2349673"/>
                <a:gd name="connsiteY3" fmla="*/ 4784135 h 4784135"/>
                <a:gd name="connsiteX4" fmla="*/ 0 w 2349673"/>
                <a:gd name="connsiteY4" fmla="*/ 388620 h 4784135"/>
                <a:gd name="connsiteX0" fmla="*/ 0 w 2388535"/>
                <a:gd name="connsiteY0" fmla="*/ 855345 h 4784135"/>
                <a:gd name="connsiteX1" fmla="*/ 2388535 w 2388535"/>
                <a:gd name="connsiteY1" fmla="*/ 0 h 4784135"/>
                <a:gd name="connsiteX2" fmla="*/ 2388535 w 2388535"/>
                <a:gd name="connsiteY2" fmla="*/ 4784135 h 4784135"/>
                <a:gd name="connsiteX3" fmla="*/ 38862 w 2388535"/>
                <a:gd name="connsiteY3" fmla="*/ 4784135 h 4784135"/>
                <a:gd name="connsiteX4" fmla="*/ 0 w 2388535"/>
                <a:gd name="connsiteY4" fmla="*/ 855345 h 478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535" h="4784135">
                  <a:moveTo>
                    <a:pt x="0" y="855345"/>
                  </a:moveTo>
                  <a:lnTo>
                    <a:pt x="2388535" y="0"/>
                  </a:lnTo>
                  <a:lnTo>
                    <a:pt x="2388535" y="4784135"/>
                  </a:lnTo>
                  <a:lnTo>
                    <a:pt x="38862" y="4784135"/>
                  </a:lnTo>
                  <a:lnTo>
                    <a:pt x="0" y="855345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5844821" y="6277347"/>
              <a:ext cx="6561129" cy="687328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7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887" y="1426321"/>
              <a:ext cx="5969113" cy="5326286"/>
            </a:xfrm>
            <a:prstGeom prst="rect">
              <a:avLst/>
            </a:prstGeom>
          </p:spPr>
        </p:pic>
        <p:sp>
          <p:nvSpPr>
            <p:cNvPr id="103" name="椭圆 102"/>
            <p:cNvSpPr/>
            <p:nvPr/>
          </p:nvSpPr>
          <p:spPr>
            <a:xfrm>
              <a:off x="6936498" y="5274362"/>
              <a:ext cx="4921625" cy="687328"/>
            </a:xfrm>
            <a:prstGeom prst="ellipse">
              <a:avLst/>
            </a:prstGeom>
            <a:noFill/>
            <a:ln w="19050">
              <a:gradFill>
                <a:gsLst>
                  <a:gs pos="22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8183692" y="4485375"/>
              <a:ext cx="2015355" cy="39307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8340469" y="3892926"/>
              <a:ext cx="1701801" cy="39307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8537322" y="3397640"/>
              <a:ext cx="1308095" cy="306357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7" name="直接连接符 106"/>
            <p:cNvCxnSpPr/>
            <p:nvPr/>
          </p:nvCxnSpPr>
          <p:spPr>
            <a:xfrm flipV="1">
              <a:off x="10746498" y="3749467"/>
              <a:ext cx="0" cy="2007543"/>
            </a:xfrm>
            <a:prstGeom prst="line">
              <a:avLst/>
            </a:prstGeom>
            <a:ln>
              <a:gradFill>
                <a:gsLst>
                  <a:gs pos="6000">
                    <a:schemeClr val="accent2">
                      <a:lumMod val="100000"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9829990" y="1170861"/>
              <a:ext cx="0" cy="1435948"/>
            </a:xfrm>
            <a:prstGeom prst="line">
              <a:avLst/>
            </a:prstGeom>
            <a:ln>
              <a:gradFill>
                <a:gsLst>
                  <a:gs pos="6000">
                    <a:schemeClr val="accent2">
                      <a:lumMod val="100000"/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7836090" y="4485375"/>
              <a:ext cx="0" cy="1271635"/>
            </a:xfrm>
            <a:prstGeom prst="line">
              <a:avLst/>
            </a:prstGeom>
            <a:ln w="22225">
              <a:gradFill>
                <a:gsLst>
                  <a:gs pos="6000">
                    <a:schemeClr val="accent2">
                      <a:lumMod val="100000"/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headEnd type="oval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矩形 3"/>
            <p:cNvSpPr/>
            <p:nvPr/>
          </p:nvSpPr>
          <p:spPr>
            <a:xfrm>
              <a:off x="7502663" y="3726304"/>
              <a:ext cx="154834" cy="1617553"/>
            </a:xfrm>
            <a:custGeom>
              <a:avLst/>
              <a:gdLst>
                <a:gd name="connsiteX0" fmla="*/ 0 w 2349673"/>
                <a:gd name="connsiteY0" fmla="*/ 0 h 4395515"/>
                <a:gd name="connsiteX1" fmla="*/ 2349673 w 2349673"/>
                <a:gd name="connsiteY1" fmla="*/ 0 h 4395515"/>
                <a:gd name="connsiteX2" fmla="*/ 2349673 w 2349673"/>
                <a:gd name="connsiteY2" fmla="*/ 4395515 h 4395515"/>
                <a:gd name="connsiteX3" fmla="*/ 0 w 2349673"/>
                <a:gd name="connsiteY3" fmla="*/ 4395515 h 4395515"/>
                <a:gd name="connsiteX4" fmla="*/ 0 w 2349673"/>
                <a:gd name="connsiteY4" fmla="*/ 0 h 4395515"/>
                <a:gd name="connsiteX0" fmla="*/ 0 w 2349673"/>
                <a:gd name="connsiteY0" fmla="*/ 388620 h 4784135"/>
                <a:gd name="connsiteX1" fmla="*/ 2349673 w 2349673"/>
                <a:gd name="connsiteY1" fmla="*/ 0 h 4784135"/>
                <a:gd name="connsiteX2" fmla="*/ 2349673 w 2349673"/>
                <a:gd name="connsiteY2" fmla="*/ 4784135 h 4784135"/>
                <a:gd name="connsiteX3" fmla="*/ 0 w 2349673"/>
                <a:gd name="connsiteY3" fmla="*/ 4784135 h 4784135"/>
                <a:gd name="connsiteX4" fmla="*/ 0 w 2349673"/>
                <a:gd name="connsiteY4" fmla="*/ 388620 h 4784135"/>
                <a:gd name="connsiteX0" fmla="*/ 0 w 2388535"/>
                <a:gd name="connsiteY0" fmla="*/ 855345 h 4784135"/>
                <a:gd name="connsiteX1" fmla="*/ 2388535 w 2388535"/>
                <a:gd name="connsiteY1" fmla="*/ 0 h 4784135"/>
                <a:gd name="connsiteX2" fmla="*/ 2388535 w 2388535"/>
                <a:gd name="connsiteY2" fmla="*/ 4784135 h 4784135"/>
                <a:gd name="connsiteX3" fmla="*/ 38862 w 2388535"/>
                <a:gd name="connsiteY3" fmla="*/ 4784135 h 4784135"/>
                <a:gd name="connsiteX4" fmla="*/ 0 w 2388535"/>
                <a:gd name="connsiteY4" fmla="*/ 855345 h 4784135"/>
                <a:gd name="connsiteX0" fmla="*/ 0 w 2388535"/>
                <a:gd name="connsiteY0" fmla="*/ 394294 h 4323084"/>
                <a:gd name="connsiteX1" fmla="*/ 2265046 w 2388535"/>
                <a:gd name="connsiteY1" fmla="*/ 0 h 4323084"/>
                <a:gd name="connsiteX2" fmla="*/ 2388535 w 2388535"/>
                <a:gd name="connsiteY2" fmla="*/ 4323084 h 4323084"/>
                <a:gd name="connsiteX3" fmla="*/ 38862 w 2388535"/>
                <a:gd name="connsiteY3" fmla="*/ 4323084 h 4323084"/>
                <a:gd name="connsiteX4" fmla="*/ 0 w 2388535"/>
                <a:gd name="connsiteY4" fmla="*/ 394294 h 4323084"/>
                <a:gd name="connsiteX0" fmla="*/ 0 w 2388535"/>
                <a:gd name="connsiteY0" fmla="*/ 192079 h 4120869"/>
                <a:gd name="connsiteX1" fmla="*/ 2216068 w 2388535"/>
                <a:gd name="connsiteY1" fmla="*/ 0 h 4120869"/>
                <a:gd name="connsiteX2" fmla="*/ 2388535 w 2388535"/>
                <a:gd name="connsiteY2" fmla="*/ 4120869 h 4120869"/>
                <a:gd name="connsiteX3" fmla="*/ 38862 w 2388535"/>
                <a:gd name="connsiteY3" fmla="*/ 4120869 h 4120869"/>
                <a:gd name="connsiteX4" fmla="*/ 0 w 2388535"/>
                <a:gd name="connsiteY4" fmla="*/ 192079 h 412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535" h="4120869">
                  <a:moveTo>
                    <a:pt x="0" y="192079"/>
                  </a:moveTo>
                  <a:lnTo>
                    <a:pt x="2216068" y="0"/>
                  </a:lnTo>
                  <a:lnTo>
                    <a:pt x="2388535" y="4120869"/>
                  </a:lnTo>
                  <a:lnTo>
                    <a:pt x="38862" y="4120869"/>
                  </a:lnTo>
                  <a:lnTo>
                    <a:pt x="0" y="192079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矩形 8"/>
          <p:cNvSpPr/>
          <p:nvPr userDrawn="1"/>
        </p:nvSpPr>
        <p:spPr>
          <a:xfrm>
            <a:off x="398437" y="1604865"/>
            <a:ext cx="7519415" cy="4605591"/>
          </a:xfrm>
          <a:custGeom>
            <a:avLst/>
            <a:gdLst>
              <a:gd name="connsiteX0" fmla="*/ 0 w 7510085"/>
              <a:gd name="connsiteY0" fmla="*/ 0 h 4597321"/>
              <a:gd name="connsiteX1" fmla="*/ 7510085 w 7510085"/>
              <a:gd name="connsiteY1" fmla="*/ 0 h 4597321"/>
              <a:gd name="connsiteX2" fmla="*/ 7510085 w 7510085"/>
              <a:gd name="connsiteY2" fmla="*/ 4597321 h 4597321"/>
              <a:gd name="connsiteX3" fmla="*/ 0 w 7510085"/>
              <a:gd name="connsiteY3" fmla="*/ 4597321 h 4597321"/>
              <a:gd name="connsiteX4" fmla="*/ 0 w 7510085"/>
              <a:gd name="connsiteY4" fmla="*/ 0 h 4597321"/>
              <a:gd name="connsiteX0" fmla="*/ 0 w 7510085"/>
              <a:gd name="connsiteY0" fmla="*/ 8270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0 w 7510085"/>
              <a:gd name="connsiteY4" fmla="*/ 4605591 h 4605591"/>
              <a:gd name="connsiteX5" fmla="*/ 0 w 7510085"/>
              <a:gd name="connsiteY5" fmla="*/ 8270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0 w 7510085"/>
              <a:gd name="connsiteY4" fmla="*/ 4605591 h 4605591"/>
              <a:gd name="connsiteX5" fmla="*/ 0 w 7510085"/>
              <a:gd name="connsiteY5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002113 w 7510085"/>
              <a:gd name="connsiteY4" fmla="*/ 4605435 h 4605591"/>
              <a:gd name="connsiteX5" fmla="*/ 0 w 7510085"/>
              <a:gd name="connsiteY5" fmla="*/ 4605591 h 4605591"/>
              <a:gd name="connsiteX6" fmla="*/ 0 w 7510085"/>
              <a:gd name="connsiteY6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468838 w 7510085"/>
              <a:gd name="connsiteY4" fmla="*/ 460543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167441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102127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9415"/>
              <a:gd name="connsiteY0" fmla="*/ 297519 h 4605591"/>
              <a:gd name="connsiteX1" fmla="*/ 357343 w 7519415"/>
              <a:gd name="connsiteY1" fmla="*/ 0 h 4605591"/>
              <a:gd name="connsiteX2" fmla="*/ 7510085 w 7519415"/>
              <a:gd name="connsiteY2" fmla="*/ 8270 h 4605591"/>
              <a:gd name="connsiteX3" fmla="*/ 7519415 w 7519415"/>
              <a:gd name="connsiteY3" fmla="*/ 4092796 h 4605591"/>
              <a:gd name="connsiteX4" fmla="*/ 4440263 w 7519415"/>
              <a:gd name="connsiteY4" fmla="*/ 4091085 h 4605591"/>
              <a:gd name="connsiteX5" fmla="*/ 4002113 w 7519415"/>
              <a:gd name="connsiteY5" fmla="*/ 4605435 h 4605591"/>
              <a:gd name="connsiteX6" fmla="*/ 0 w 7519415"/>
              <a:gd name="connsiteY6" fmla="*/ 4605591 h 4605591"/>
              <a:gd name="connsiteX7" fmla="*/ 0 w 7519415"/>
              <a:gd name="connsiteY7" fmla="*/ 297519 h 460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9415" h="4605591">
                <a:moveTo>
                  <a:pt x="0" y="297519"/>
                </a:moveTo>
                <a:lnTo>
                  <a:pt x="357343" y="0"/>
                </a:lnTo>
                <a:lnTo>
                  <a:pt x="7510085" y="8270"/>
                </a:lnTo>
                <a:lnTo>
                  <a:pt x="7519415" y="4092796"/>
                </a:lnTo>
                <a:lnTo>
                  <a:pt x="4440263" y="4091085"/>
                </a:lnTo>
                <a:lnTo>
                  <a:pt x="4002113" y="4605435"/>
                </a:lnTo>
                <a:lnTo>
                  <a:pt x="0" y="4605591"/>
                </a:lnTo>
                <a:lnTo>
                  <a:pt x="0" y="297519"/>
                </a:lnTo>
                <a:close/>
              </a:path>
            </a:pathLst>
          </a:custGeom>
          <a:noFill/>
          <a:ln>
            <a:gradFill>
              <a:gsLst>
                <a:gs pos="12000">
                  <a:schemeClr val="accent2">
                    <a:alpha val="0"/>
                  </a:schemeClr>
                </a:gs>
                <a:gs pos="36000">
                  <a:schemeClr val="accent2">
                    <a:alpha val="68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11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任意多边形 111"/>
          <p:cNvSpPr/>
          <p:nvPr userDrawn="1"/>
        </p:nvSpPr>
        <p:spPr>
          <a:xfrm>
            <a:off x="381108" y="1586069"/>
            <a:ext cx="793750" cy="546100"/>
          </a:xfrm>
          <a:custGeom>
            <a:avLst/>
            <a:gdLst>
              <a:gd name="connsiteX0" fmla="*/ 793750 w 793750"/>
              <a:gd name="connsiteY0" fmla="*/ 0 h 546100"/>
              <a:gd name="connsiteX1" fmla="*/ 374650 w 793750"/>
              <a:gd name="connsiteY1" fmla="*/ 0 h 546100"/>
              <a:gd name="connsiteX2" fmla="*/ 0 w 793750"/>
              <a:gd name="connsiteY2" fmla="*/ 311150 h 546100"/>
              <a:gd name="connsiteX3" fmla="*/ 6350 w 793750"/>
              <a:gd name="connsiteY3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750" h="546100">
                <a:moveTo>
                  <a:pt x="793750" y="0"/>
                </a:moveTo>
                <a:lnTo>
                  <a:pt x="374650" y="0"/>
                </a:lnTo>
                <a:lnTo>
                  <a:pt x="0" y="311150"/>
                </a:lnTo>
                <a:lnTo>
                  <a:pt x="6350" y="546100"/>
                </a:lnTo>
              </a:path>
            </a:pathLst>
          </a:custGeom>
          <a:noFill/>
          <a:ln w="38100">
            <a:solidFill>
              <a:schemeClr val="accent2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/>
          <p:nvPr userDrawn="1"/>
        </p:nvCxnSpPr>
        <p:spPr>
          <a:xfrm flipV="1">
            <a:off x="889541" y="3749467"/>
            <a:ext cx="5745872" cy="26522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组合 114"/>
          <p:cNvGrpSpPr/>
          <p:nvPr userDrawn="1"/>
        </p:nvGrpSpPr>
        <p:grpSpPr>
          <a:xfrm rot="5400000">
            <a:off x="3651513" y="5065440"/>
            <a:ext cx="363166" cy="1725039"/>
            <a:chOff x="1652588" y="1227138"/>
            <a:chExt cx="139700" cy="663575"/>
          </a:xfrm>
          <a:solidFill>
            <a:schemeClr val="accent2">
              <a:alpha val="12000"/>
            </a:schemeClr>
          </a:solidFill>
        </p:grpSpPr>
        <p:sp>
          <p:nvSpPr>
            <p:cNvPr id="116" name="Freeform 7"/>
            <p:cNvSpPr>
              <a:spLocks/>
            </p:cNvSpPr>
            <p:nvPr/>
          </p:nvSpPr>
          <p:spPr bwMode="auto">
            <a:xfrm>
              <a:off x="1652588" y="1227138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3 h 148"/>
                <a:gd name="T4" fmla="*/ 0 w 88"/>
                <a:gd name="T5" fmla="*/ 0 h 148"/>
                <a:gd name="T6" fmla="*/ 88 w 88"/>
                <a:gd name="T7" fmla="*/ 84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88" y="84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8"/>
            <p:cNvSpPr>
              <a:spLocks/>
            </p:cNvSpPr>
            <p:nvPr/>
          </p:nvSpPr>
          <p:spPr bwMode="auto">
            <a:xfrm>
              <a:off x="1652588" y="1370013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4 h 148"/>
                <a:gd name="T4" fmla="*/ 0 w 88"/>
                <a:gd name="T5" fmla="*/ 0 h 148"/>
                <a:gd name="T6" fmla="*/ 88 w 88"/>
                <a:gd name="T7" fmla="*/ 85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9"/>
            <p:cNvSpPr>
              <a:spLocks/>
            </p:cNvSpPr>
            <p:nvPr/>
          </p:nvSpPr>
          <p:spPr bwMode="auto">
            <a:xfrm>
              <a:off x="1652588" y="1512888"/>
              <a:ext cx="139700" cy="236538"/>
            </a:xfrm>
            <a:custGeom>
              <a:avLst/>
              <a:gdLst>
                <a:gd name="T0" fmla="*/ 88 w 88"/>
                <a:gd name="T1" fmla="*/ 149 h 149"/>
                <a:gd name="T2" fmla="*/ 0 w 88"/>
                <a:gd name="T3" fmla="*/ 63 h 149"/>
                <a:gd name="T4" fmla="*/ 0 w 88"/>
                <a:gd name="T5" fmla="*/ 0 h 149"/>
                <a:gd name="T6" fmla="*/ 88 w 88"/>
                <a:gd name="T7" fmla="*/ 85 h 149"/>
                <a:gd name="T8" fmla="*/ 88 w 88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9">
                  <a:moveTo>
                    <a:pt x="88" y="149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"/>
            <p:cNvSpPr>
              <a:spLocks/>
            </p:cNvSpPr>
            <p:nvPr/>
          </p:nvSpPr>
          <p:spPr bwMode="auto">
            <a:xfrm>
              <a:off x="1652588" y="1655763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4 h 148"/>
                <a:gd name="T4" fmla="*/ 0 w 88"/>
                <a:gd name="T5" fmla="*/ 0 h 148"/>
                <a:gd name="T6" fmla="*/ 88 w 88"/>
                <a:gd name="T7" fmla="*/ 85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4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图片 22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2" b="4682"/>
          <a:stretch/>
        </p:blipFill>
        <p:spPr>
          <a:xfrm rot="16200000">
            <a:off x="2660650" y="-2660650"/>
            <a:ext cx="6858000" cy="12179300"/>
          </a:xfrm>
          <a:prstGeom prst="rect">
            <a:avLst/>
          </a:prstGeom>
        </p:spPr>
      </p:pic>
      <p:sp>
        <p:nvSpPr>
          <p:cNvPr id="114" name="Freeform 5"/>
          <p:cNvSpPr>
            <a:spLocks/>
          </p:cNvSpPr>
          <p:nvPr userDrawn="1"/>
        </p:nvSpPr>
        <p:spPr bwMode="auto">
          <a:xfrm>
            <a:off x="1566863" y="585788"/>
            <a:ext cx="9766300" cy="5795963"/>
          </a:xfrm>
          <a:custGeom>
            <a:avLst/>
            <a:gdLst>
              <a:gd name="T0" fmla="*/ 0 w 6152"/>
              <a:gd name="T1" fmla="*/ 2927 h 3651"/>
              <a:gd name="T2" fmla="*/ 0 w 6152"/>
              <a:gd name="T3" fmla="*/ 3464 h 3651"/>
              <a:gd name="T4" fmla="*/ 153 w 6152"/>
              <a:gd name="T5" fmla="*/ 3651 h 3651"/>
              <a:gd name="T6" fmla="*/ 5599 w 6152"/>
              <a:gd name="T7" fmla="*/ 3651 h 3651"/>
              <a:gd name="T8" fmla="*/ 5599 w 6152"/>
              <a:gd name="T9" fmla="*/ 3168 h 3651"/>
              <a:gd name="T10" fmla="*/ 6022 w 6152"/>
              <a:gd name="T11" fmla="*/ 2928 h 3651"/>
              <a:gd name="T12" fmla="*/ 6152 w 6152"/>
              <a:gd name="T13" fmla="*/ 2998 h 3651"/>
              <a:gd name="T14" fmla="*/ 6152 w 6152"/>
              <a:gd name="T15" fmla="*/ 179 h 3651"/>
              <a:gd name="T16" fmla="*/ 5956 w 6152"/>
              <a:gd name="T17" fmla="*/ 0 h 3651"/>
              <a:gd name="T18" fmla="*/ 4 w 6152"/>
              <a:gd name="T19" fmla="*/ 0 h 3651"/>
              <a:gd name="T20" fmla="*/ 4 w 6152"/>
              <a:gd name="T21" fmla="*/ 883 h 3651"/>
              <a:gd name="T22" fmla="*/ 136 w 6152"/>
              <a:gd name="T23" fmla="*/ 1015 h 3651"/>
              <a:gd name="T24" fmla="*/ 136 w 6152"/>
              <a:gd name="T25" fmla="*/ 2792 h 3651"/>
              <a:gd name="T26" fmla="*/ 0 w 6152"/>
              <a:gd name="T27" fmla="*/ 2927 h 3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152" h="3651">
                <a:moveTo>
                  <a:pt x="0" y="2927"/>
                </a:moveTo>
                <a:lnTo>
                  <a:pt x="0" y="3464"/>
                </a:lnTo>
                <a:lnTo>
                  <a:pt x="153" y="3651"/>
                </a:lnTo>
                <a:lnTo>
                  <a:pt x="5599" y="3651"/>
                </a:lnTo>
                <a:lnTo>
                  <a:pt x="5599" y="3168"/>
                </a:lnTo>
                <a:lnTo>
                  <a:pt x="6022" y="2928"/>
                </a:lnTo>
                <a:lnTo>
                  <a:pt x="6152" y="2998"/>
                </a:lnTo>
                <a:lnTo>
                  <a:pt x="6152" y="179"/>
                </a:lnTo>
                <a:lnTo>
                  <a:pt x="5956" y="0"/>
                </a:lnTo>
                <a:lnTo>
                  <a:pt x="4" y="0"/>
                </a:lnTo>
                <a:lnTo>
                  <a:pt x="4" y="883"/>
                </a:lnTo>
                <a:lnTo>
                  <a:pt x="136" y="1015"/>
                </a:lnTo>
                <a:lnTo>
                  <a:pt x="136" y="2792"/>
                </a:lnTo>
                <a:lnTo>
                  <a:pt x="0" y="2927"/>
                </a:lnTo>
                <a:close/>
              </a:path>
            </a:pathLst>
          </a:custGeom>
          <a:noFill/>
          <a:ln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0" name="Freeform 6"/>
          <p:cNvSpPr>
            <a:spLocks/>
          </p:cNvSpPr>
          <p:nvPr userDrawn="1"/>
        </p:nvSpPr>
        <p:spPr bwMode="auto">
          <a:xfrm>
            <a:off x="608013" y="2074863"/>
            <a:ext cx="1073150" cy="3055938"/>
          </a:xfrm>
          <a:custGeom>
            <a:avLst/>
            <a:gdLst>
              <a:gd name="T0" fmla="*/ 0 w 676"/>
              <a:gd name="T1" fmla="*/ 1639 h 1925"/>
              <a:gd name="T2" fmla="*/ 0 w 676"/>
              <a:gd name="T3" fmla="*/ 303 h 1925"/>
              <a:gd name="T4" fmla="*/ 574 w 676"/>
              <a:gd name="T5" fmla="*/ 0 h 1925"/>
              <a:gd name="T6" fmla="*/ 676 w 676"/>
              <a:gd name="T7" fmla="*/ 102 h 1925"/>
              <a:gd name="T8" fmla="*/ 676 w 676"/>
              <a:gd name="T9" fmla="*/ 1798 h 1925"/>
              <a:gd name="T10" fmla="*/ 574 w 676"/>
              <a:gd name="T11" fmla="*/ 1925 h 1925"/>
              <a:gd name="T12" fmla="*/ 0 w 676"/>
              <a:gd name="T13" fmla="*/ 1639 h 1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6" h="1925">
                <a:moveTo>
                  <a:pt x="0" y="1639"/>
                </a:moveTo>
                <a:lnTo>
                  <a:pt x="0" y="303"/>
                </a:lnTo>
                <a:lnTo>
                  <a:pt x="574" y="0"/>
                </a:lnTo>
                <a:lnTo>
                  <a:pt x="676" y="102"/>
                </a:lnTo>
                <a:lnTo>
                  <a:pt x="676" y="1798"/>
                </a:lnTo>
                <a:lnTo>
                  <a:pt x="574" y="1925"/>
                </a:lnTo>
                <a:lnTo>
                  <a:pt x="0" y="1639"/>
                </a:lnTo>
                <a:close/>
              </a:path>
            </a:pathLst>
          </a:custGeom>
          <a:noFill/>
          <a:ln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1" name="组合 120"/>
          <p:cNvGrpSpPr/>
          <p:nvPr userDrawn="1"/>
        </p:nvGrpSpPr>
        <p:grpSpPr>
          <a:xfrm>
            <a:off x="1652588" y="1227138"/>
            <a:ext cx="139700" cy="808037"/>
            <a:chOff x="1652588" y="1227138"/>
            <a:chExt cx="139700" cy="808037"/>
          </a:xfrm>
          <a:solidFill>
            <a:schemeClr val="accent2">
              <a:alpha val="41000"/>
            </a:schemeClr>
          </a:solidFill>
        </p:grpSpPr>
        <p:sp>
          <p:nvSpPr>
            <p:cNvPr id="122" name="Freeform 7"/>
            <p:cNvSpPr>
              <a:spLocks/>
            </p:cNvSpPr>
            <p:nvPr/>
          </p:nvSpPr>
          <p:spPr bwMode="auto">
            <a:xfrm>
              <a:off x="1652588" y="1227138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3 h 148"/>
                <a:gd name="T4" fmla="*/ 0 w 88"/>
                <a:gd name="T5" fmla="*/ 0 h 148"/>
                <a:gd name="T6" fmla="*/ 88 w 88"/>
                <a:gd name="T7" fmla="*/ 84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88" y="84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8"/>
            <p:cNvSpPr>
              <a:spLocks/>
            </p:cNvSpPr>
            <p:nvPr/>
          </p:nvSpPr>
          <p:spPr bwMode="auto">
            <a:xfrm>
              <a:off x="1652588" y="1370013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4 h 148"/>
                <a:gd name="T4" fmla="*/ 0 w 88"/>
                <a:gd name="T5" fmla="*/ 0 h 148"/>
                <a:gd name="T6" fmla="*/ 88 w 88"/>
                <a:gd name="T7" fmla="*/ 85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9"/>
            <p:cNvSpPr>
              <a:spLocks/>
            </p:cNvSpPr>
            <p:nvPr/>
          </p:nvSpPr>
          <p:spPr bwMode="auto">
            <a:xfrm>
              <a:off x="1652588" y="1512888"/>
              <a:ext cx="139700" cy="236538"/>
            </a:xfrm>
            <a:custGeom>
              <a:avLst/>
              <a:gdLst>
                <a:gd name="T0" fmla="*/ 88 w 88"/>
                <a:gd name="T1" fmla="*/ 149 h 149"/>
                <a:gd name="T2" fmla="*/ 0 w 88"/>
                <a:gd name="T3" fmla="*/ 63 h 149"/>
                <a:gd name="T4" fmla="*/ 0 w 88"/>
                <a:gd name="T5" fmla="*/ 0 h 149"/>
                <a:gd name="T6" fmla="*/ 88 w 88"/>
                <a:gd name="T7" fmla="*/ 85 h 149"/>
                <a:gd name="T8" fmla="*/ 88 w 88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9">
                  <a:moveTo>
                    <a:pt x="88" y="149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0"/>
            <p:cNvSpPr>
              <a:spLocks/>
            </p:cNvSpPr>
            <p:nvPr/>
          </p:nvSpPr>
          <p:spPr bwMode="auto">
            <a:xfrm>
              <a:off x="1652588" y="1655763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4 h 148"/>
                <a:gd name="T4" fmla="*/ 0 w 88"/>
                <a:gd name="T5" fmla="*/ 0 h 148"/>
                <a:gd name="T6" fmla="*/ 88 w 88"/>
                <a:gd name="T7" fmla="*/ 85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"/>
            <p:cNvSpPr>
              <a:spLocks/>
            </p:cNvSpPr>
            <p:nvPr/>
          </p:nvSpPr>
          <p:spPr bwMode="auto">
            <a:xfrm>
              <a:off x="1652588" y="1800225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3 h 148"/>
                <a:gd name="T4" fmla="*/ 0 w 88"/>
                <a:gd name="T5" fmla="*/ 0 h 148"/>
                <a:gd name="T6" fmla="*/ 88 w 88"/>
                <a:gd name="T7" fmla="*/ 84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88" y="84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7" name="Freeform 12"/>
          <p:cNvSpPr>
            <a:spLocks/>
          </p:cNvSpPr>
          <p:nvPr userDrawn="1"/>
        </p:nvSpPr>
        <p:spPr bwMode="auto">
          <a:xfrm>
            <a:off x="10533062" y="5318126"/>
            <a:ext cx="1211263" cy="1395413"/>
          </a:xfrm>
          <a:custGeom>
            <a:avLst/>
            <a:gdLst>
              <a:gd name="T0" fmla="*/ 763 w 763"/>
              <a:gd name="T1" fmla="*/ 659 h 879"/>
              <a:gd name="T2" fmla="*/ 381 w 763"/>
              <a:gd name="T3" fmla="*/ 879 h 879"/>
              <a:gd name="T4" fmla="*/ 0 w 763"/>
              <a:gd name="T5" fmla="*/ 659 h 879"/>
              <a:gd name="T6" fmla="*/ 0 w 763"/>
              <a:gd name="T7" fmla="*/ 220 h 879"/>
              <a:gd name="T8" fmla="*/ 381 w 763"/>
              <a:gd name="T9" fmla="*/ 0 h 879"/>
              <a:gd name="T10" fmla="*/ 763 w 763"/>
              <a:gd name="T11" fmla="*/ 220 h 879"/>
              <a:gd name="T12" fmla="*/ 763 w 763"/>
              <a:gd name="T13" fmla="*/ 659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3" h="879">
                <a:moveTo>
                  <a:pt x="763" y="659"/>
                </a:moveTo>
                <a:lnTo>
                  <a:pt x="381" y="879"/>
                </a:lnTo>
                <a:lnTo>
                  <a:pt x="0" y="659"/>
                </a:lnTo>
                <a:lnTo>
                  <a:pt x="0" y="220"/>
                </a:lnTo>
                <a:lnTo>
                  <a:pt x="381" y="0"/>
                </a:lnTo>
                <a:lnTo>
                  <a:pt x="763" y="220"/>
                </a:lnTo>
                <a:lnTo>
                  <a:pt x="763" y="659"/>
                </a:lnTo>
                <a:close/>
              </a:path>
            </a:pathLst>
          </a:custGeom>
          <a:pattFill prst="dkUpDiag">
            <a:fgClr>
              <a:schemeClr val="tx1"/>
            </a:fgClr>
            <a:bgClr>
              <a:schemeClr val="tx1">
                <a:lumMod val="85000"/>
                <a:lumOff val="15000"/>
              </a:schemeClr>
            </a:bgClr>
          </a:pattFill>
          <a:ln w="1905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8" name="Freeform 13"/>
          <p:cNvSpPr>
            <a:spLocks/>
          </p:cNvSpPr>
          <p:nvPr userDrawn="1"/>
        </p:nvSpPr>
        <p:spPr bwMode="auto">
          <a:xfrm>
            <a:off x="11071225" y="576262"/>
            <a:ext cx="277813" cy="239713"/>
          </a:xfrm>
          <a:custGeom>
            <a:avLst/>
            <a:gdLst>
              <a:gd name="T0" fmla="*/ 175 w 175"/>
              <a:gd name="T1" fmla="*/ 0 h 151"/>
              <a:gd name="T2" fmla="*/ 175 w 175"/>
              <a:gd name="T3" fmla="*/ 151 h 151"/>
              <a:gd name="T4" fmla="*/ 0 w 175"/>
              <a:gd name="T5" fmla="*/ 0 h 151"/>
              <a:gd name="T6" fmla="*/ 175 w 175"/>
              <a:gd name="T7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5" h="151">
                <a:moveTo>
                  <a:pt x="175" y="0"/>
                </a:moveTo>
                <a:lnTo>
                  <a:pt x="175" y="151"/>
                </a:lnTo>
                <a:lnTo>
                  <a:pt x="0" y="0"/>
                </a:lnTo>
                <a:lnTo>
                  <a:pt x="175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68000"/>
                </a:schemeClr>
              </a:gs>
              <a:gs pos="0">
                <a:schemeClr val="accent1"/>
              </a:gs>
            </a:gsLst>
            <a:lin ang="12000000" scaled="0"/>
          </a:gradFill>
          <a:ln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32DBCC6C-F860-419C-91F5-EA2E4098D70D}"/>
              </a:ext>
            </a:extLst>
          </p:cNvPr>
          <p:cNvSpPr txBox="1"/>
          <p:nvPr userDrawn="1"/>
        </p:nvSpPr>
        <p:spPr>
          <a:xfrm>
            <a:off x="990898" y="2591680"/>
            <a:ext cx="677108" cy="21441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b="1" spc="800" dirty="0">
                <a:ln w="3175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主要内容</a:t>
            </a:r>
            <a:endParaRPr lang="en-US" altLang="zh-CN" sz="3200" b="1" spc="800" dirty="0">
              <a:ln w="3175">
                <a:noFill/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0" name="矩形 129"/>
          <p:cNvSpPr/>
          <p:nvPr userDrawn="1"/>
        </p:nvSpPr>
        <p:spPr>
          <a:xfrm rot="5400000">
            <a:off x="390413" y="3063284"/>
            <a:ext cx="89319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zh-CN" sz="1400" dirty="0">
                <a:solidFill>
                  <a:schemeClr val="accent2">
                    <a:alpha val="70000"/>
                  </a:schemeClr>
                </a:solidFill>
              </a:rPr>
              <a:t>CONTENT</a:t>
            </a:r>
            <a:endParaRPr lang="zh-CN" altLang="en-US" sz="1400" dirty="0">
              <a:solidFill>
                <a:schemeClr val="accent2">
                  <a:alpha val="70000"/>
                </a:schemeClr>
              </a:solidFill>
            </a:endParaRPr>
          </a:p>
        </p:txBody>
      </p:sp>
      <p:grpSp>
        <p:nvGrpSpPr>
          <p:cNvPr id="161" name="组合 160"/>
          <p:cNvGrpSpPr/>
          <p:nvPr userDrawn="1"/>
        </p:nvGrpSpPr>
        <p:grpSpPr>
          <a:xfrm>
            <a:off x="10697368" y="5573038"/>
            <a:ext cx="882650" cy="885588"/>
            <a:chOff x="1727201" y="1657351"/>
            <a:chExt cx="1430338" cy="1435100"/>
          </a:xfrm>
          <a:solidFill>
            <a:schemeClr val="accent2"/>
          </a:solidFill>
        </p:grpSpPr>
        <p:sp>
          <p:nvSpPr>
            <p:cNvPr id="162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"/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7"/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8"/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9"/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0"/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21"/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22"/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23"/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4"/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25"/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6"/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8"/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9"/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30"/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31"/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33"/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34"/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35"/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36"/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37"/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38"/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41"/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42"/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43"/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44"/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45"/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46"/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47"/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48"/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50"/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52"/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53"/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54"/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55"/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57"/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58"/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59"/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60"/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61"/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62"/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63"/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64"/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79"/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80"/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83"/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85"/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86"/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88"/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89"/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90"/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25" name="直接连接符 224"/>
          <p:cNvCxnSpPr/>
          <p:nvPr userDrawn="1"/>
        </p:nvCxnSpPr>
        <p:spPr>
          <a:xfrm>
            <a:off x="990898" y="2677170"/>
            <a:ext cx="0" cy="191764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57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图片 22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2" b="4682"/>
          <a:stretch/>
        </p:blipFill>
        <p:spPr>
          <a:xfrm rot="16200000">
            <a:off x="2660650" y="-2660650"/>
            <a:ext cx="6858000" cy="12179300"/>
          </a:xfrm>
          <a:prstGeom prst="rect">
            <a:avLst/>
          </a:prstGeom>
        </p:spPr>
      </p:pic>
      <p:sp>
        <p:nvSpPr>
          <p:cNvPr id="80" name="Freeform 88"/>
          <p:cNvSpPr>
            <a:spLocks/>
          </p:cNvSpPr>
          <p:nvPr userDrawn="1"/>
        </p:nvSpPr>
        <p:spPr bwMode="auto">
          <a:xfrm>
            <a:off x="5130800" y="1636713"/>
            <a:ext cx="896938" cy="530225"/>
          </a:xfrm>
          <a:custGeom>
            <a:avLst/>
            <a:gdLst>
              <a:gd name="T0" fmla="*/ 0 w 565"/>
              <a:gd name="T1" fmla="*/ 320 h 334"/>
              <a:gd name="T2" fmla="*/ 210 w 565"/>
              <a:gd name="T3" fmla="*/ 198 h 334"/>
              <a:gd name="T4" fmla="*/ 208 w 565"/>
              <a:gd name="T5" fmla="*/ 177 h 334"/>
              <a:gd name="T6" fmla="*/ 331 w 565"/>
              <a:gd name="T7" fmla="*/ 105 h 334"/>
              <a:gd name="T8" fmla="*/ 351 w 565"/>
              <a:gd name="T9" fmla="*/ 115 h 334"/>
              <a:gd name="T10" fmla="*/ 551 w 565"/>
              <a:gd name="T11" fmla="*/ 0 h 334"/>
              <a:gd name="T12" fmla="*/ 565 w 565"/>
              <a:gd name="T13" fmla="*/ 7 h 334"/>
              <a:gd name="T14" fmla="*/ 1 w 565"/>
              <a:gd name="T15" fmla="*/ 334 h 334"/>
              <a:gd name="T16" fmla="*/ 0 w 565"/>
              <a:gd name="T17" fmla="*/ 32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5" h="334">
                <a:moveTo>
                  <a:pt x="0" y="320"/>
                </a:moveTo>
                <a:lnTo>
                  <a:pt x="210" y="198"/>
                </a:lnTo>
                <a:lnTo>
                  <a:pt x="208" y="177"/>
                </a:lnTo>
                <a:lnTo>
                  <a:pt x="331" y="105"/>
                </a:lnTo>
                <a:lnTo>
                  <a:pt x="351" y="115"/>
                </a:lnTo>
                <a:lnTo>
                  <a:pt x="551" y="0"/>
                </a:lnTo>
                <a:lnTo>
                  <a:pt x="565" y="7"/>
                </a:lnTo>
                <a:lnTo>
                  <a:pt x="1" y="334"/>
                </a:lnTo>
                <a:lnTo>
                  <a:pt x="0" y="320"/>
                </a:lnTo>
                <a:close/>
              </a:path>
            </a:pathLst>
          </a:custGeom>
          <a:solidFill>
            <a:schemeClr val="accent2">
              <a:alpha val="48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89"/>
          <p:cNvSpPr>
            <a:spLocks/>
          </p:cNvSpPr>
          <p:nvPr userDrawn="1"/>
        </p:nvSpPr>
        <p:spPr bwMode="auto">
          <a:xfrm>
            <a:off x="4741863" y="2024063"/>
            <a:ext cx="527050" cy="536575"/>
          </a:xfrm>
          <a:custGeom>
            <a:avLst/>
            <a:gdLst>
              <a:gd name="T0" fmla="*/ 332 w 332"/>
              <a:gd name="T1" fmla="*/ 0 h 338"/>
              <a:gd name="T2" fmla="*/ 0 w 332"/>
              <a:gd name="T3" fmla="*/ 203 h 338"/>
              <a:gd name="T4" fmla="*/ 0 w 332"/>
              <a:gd name="T5" fmla="*/ 338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2" h="338">
                <a:moveTo>
                  <a:pt x="332" y="0"/>
                </a:moveTo>
                <a:lnTo>
                  <a:pt x="0" y="203"/>
                </a:lnTo>
                <a:lnTo>
                  <a:pt x="0" y="338"/>
                </a:lnTo>
              </a:path>
            </a:pathLst>
          </a:custGeom>
          <a:noFill/>
          <a:ln w="9525" cap="flat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90"/>
          <p:cNvSpPr>
            <a:spLocks noEditPoints="1"/>
          </p:cNvSpPr>
          <p:nvPr userDrawn="1"/>
        </p:nvSpPr>
        <p:spPr bwMode="auto">
          <a:xfrm>
            <a:off x="4456113" y="1319213"/>
            <a:ext cx="3530600" cy="4081463"/>
          </a:xfrm>
          <a:custGeom>
            <a:avLst/>
            <a:gdLst>
              <a:gd name="T0" fmla="*/ 1112 w 2224"/>
              <a:gd name="T1" fmla="*/ 2571 h 2571"/>
              <a:gd name="T2" fmla="*/ 0 w 2224"/>
              <a:gd name="T3" fmla="*/ 1928 h 2571"/>
              <a:gd name="T4" fmla="*/ 0 w 2224"/>
              <a:gd name="T5" fmla="*/ 643 h 2571"/>
              <a:gd name="T6" fmla="*/ 1112 w 2224"/>
              <a:gd name="T7" fmla="*/ 0 h 2571"/>
              <a:gd name="T8" fmla="*/ 2224 w 2224"/>
              <a:gd name="T9" fmla="*/ 643 h 2571"/>
              <a:gd name="T10" fmla="*/ 2224 w 2224"/>
              <a:gd name="T11" fmla="*/ 1928 h 2571"/>
              <a:gd name="T12" fmla="*/ 1112 w 2224"/>
              <a:gd name="T13" fmla="*/ 2571 h 2571"/>
              <a:gd name="T14" fmla="*/ 58 w 2224"/>
              <a:gd name="T15" fmla="*/ 1904 h 2571"/>
              <a:gd name="T16" fmla="*/ 1112 w 2224"/>
              <a:gd name="T17" fmla="*/ 2523 h 2571"/>
              <a:gd name="T18" fmla="*/ 2195 w 2224"/>
              <a:gd name="T19" fmla="*/ 1904 h 2571"/>
              <a:gd name="T20" fmla="*/ 2195 w 2224"/>
              <a:gd name="T21" fmla="*/ 667 h 2571"/>
              <a:gd name="T22" fmla="*/ 1128 w 2224"/>
              <a:gd name="T23" fmla="*/ 48 h 2571"/>
              <a:gd name="T24" fmla="*/ 58 w 2224"/>
              <a:gd name="T25" fmla="*/ 667 h 2571"/>
              <a:gd name="T26" fmla="*/ 58 w 2224"/>
              <a:gd name="T27" fmla="*/ 1904 h 2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24" h="2571">
                <a:moveTo>
                  <a:pt x="1112" y="2571"/>
                </a:moveTo>
                <a:lnTo>
                  <a:pt x="0" y="1928"/>
                </a:lnTo>
                <a:lnTo>
                  <a:pt x="0" y="643"/>
                </a:lnTo>
                <a:lnTo>
                  <a:pt x="1112" y="0"/>
                </a:lnTo>
                <a:lnTo>
                  <a:pt x="2224" y="643"/>
                </a:lnTo>
                <a:lnTo>
                  <a:pt x="2224" y="1928"/>
                </a:lnTo>
                <a:lnTo>
                  <a:pt x="1112" y="2571"/>
                </a:lnTo>
                <a:close/>
                <a:moveTo>
                  <a:pt x="58" y="1904"/>
                </a:moveTo>
                <a:lnTo>
                  <a:pt x="1112" y="2523"/>
                </a:lnTo>
                <a:lnTo>
                  <a:pt x="2195" y="1904"/>
                </a:lnTo>
                <a:lnTo>
                  <a:pt x="2195" y="667"/>
                </a:lnTo>
                <a:lnTo>
                  <a:pt x="1128" y="48"/>
                </a:lnTo>
                <a:lnTo>
                  <a:pt x="58" y="667"/>
                </a:lnTo>
                <a:lnTo>
                  <a:pt x="58" y="1904"/>
                </a:lnTo>
                <a:close/>
              </a:path>
            </a:pathLst>
          </a:custGeom>
          <a:gradFill>
            <a:gsLst>
              <a:gs pos="66875">
                <a:schemeClr val="accent2">
                  <a:alpha val="0"/>
                </a:schemeClr>
              </a:gs>
              <a:gs pos="33000">
                <a:schemeClr val="accent2">
                  <a:alpha val="0"/>
                </a:schemeClr>
              </a:gs>
              <a:gs pos="49000">
                <a:schemeClr val="accent2">
                  <a:alpha val="0"/>
                </a:schemeClr>
              </a:gs>
              <a:gs pos="19000">
                <a:schemeClr val="accent1"/>
              </a:gs>
              <a:gs pos="79000">
                <a:schemeClr val="accent2"/>
              </a:gs>
              <a:gs pos="100000">
                <a:schemeClr val="accent2"/>
              </a:gs>
              <a:gs pos="0">
                <a:schemeClr val="accent1"/>
              </a:gs>
            </a:gsLst>
            <a:lin ang="162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91"/>
          <p:cNvSpPr>
            <a:spLocks/>
          </p:cNvSpPr>
          <p:nvPr userDrawn="1"/>
        </p:nvSpPr>
        <p:spPr bwMode="auto">
          <a:xfrm>
            <a:off x="6027738" y="1531938"/>
            <a:ext cx="1776413" cy="1109663"/>
          </a:xfrm>
          <a:custGeom>
            <a:avLst/>
            <a:gdLst>
              <a:gd name="T0" fmla="*/ 0 w 1119"/>
              <a:gd name="T1" fmla="*/ 70 h 699"/>
              <a:gd name="T2" fmla="*/ 122 w 1119"/>
              <a:gd name="T3" fmla="*/ 0 h 699"/>
              <a:gd name="T4" fmla="*/ 1119 w 1119"/>
              <a:gd name="T5" fmla="*/ 576 h 699"/>
              <a:gd name="T6" fmla="*/ 1119 w 1119"/>
              <a:gd name="T7" fmla="*/ 699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9" h="699">
                <a:moveTo>
                  <a:pt x="0" y="70"/>
                </a:moveTo>
                <a:lnTo>
                  <a:pt x="122" y="0"/>
                </a:lnTo>
                <a:lnTo>
                  <a:pt x="1119" y="576"/>
                </a:lnTo>
                <a:lnTo>
                  <a:pt x="1119" y="699"/>
                </a:lnTo>
              </a:path>
            </a:pathLst>
          </a:custGeom>
          <a:noFill/>
          <a:ln w="4763" cap="flat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92"/>
          <p:cNvSpPr>
            <a:spLocks/>
          </p:cNvSpPr>
          <p:nvPr userDrawn="1"/>
        </p:nvSpPr>
        <p:spPr bwMode="auto">
          <a:xfrm>
            <a:off x="5005388" y="4200548"/>
            <a:ext cx="4743409" cy="988989"/>
          </a:xfrm>
          <a:custGeom>
            <a:avLst/>
            <a:gdLst>
              <a:gd name="T0" fmla="*/ 2420 w 2420"/>
              <a:gd name="T1" fmla="*/ 3 h 470"/>
              <a:gd name="T2" fmla="*/ 1581 w 2420"/>
              <a:gd name="T3" fmla="*/ 0 h 470"/>
              <a:gd name="T4" fmla="*/ 766 w 2420"/>
              <a:gd name="T5" fmla="*/ 470 h 470"/>
              <a:gd name="T6" fmla="*/ 0 w 2420"/>
              <a:gd name="T7" fmla="*/ 27 h 470"/>
              <a:gd name="connsiteX0" fmla="*/ 10000 w 10000"/>
              <a:gd name="connsiteY0" fmla="*/ 3298 h 13234"/>
              <a:gd name="connsiteX1" fmla="*/ 6533 w 10000"/>
              <a:gd name="connsiteY1" fmla="*/ 0 h 13234"/>
              <a:gd name="connsiteX2" fmla="*/ 3165 w 10000"/>
              <a:gd name="connsiteY2" fmla="*/ 13234 h 13234"/>
              <a:gd name="connsiteX3" fmla="*/ 0 w 10000"/>
              <a:gd name="connsiteY3" fmla="*/ 3808 h 13234"/>
              <a:gd name="connsiteX0" fmla="*/ 12347 w 12347"/>
              <a:gd name="connsiteY0" fmla="*/ 0 h 13255"/>
              <a:gd name="connsiteX1" fmla="*/ 6533 w 12347"/>
              <a:gd name="connsiteY1" fmla="*/ 21 h 13255"/>
              <a:gd name="connsiteX2" fmla="*/ 3165 w 12347"/>
              <a:gd name="connsiteY2" fmla="*/ 13255 h 13255"/>
              <a:gd name="connsiteX3" fmla="*/ 0 w 12347"/>
              <a:gd name="connsiteY3" fmla="*/ 3829 h 13255"/>
              <a:gd name="connsiteX0" fmla="*/ 12347 w 12347"/>
              <a:gd name="connsiteY0" fmla="*/ 0 h 13255"/>
              <a:gd name="connsiteX1" fmla="*/ 7376 w 12347"/>
              <a:gd name="connsiteY1" fmla="*/ 21 h 13255"/>
              <a:gd name="connsiteX2" fmla="*/ 3165 w 12347"/>
              <a:gd name="connsiteY2" fmla="*/ 13255 h 13255"/>
              <a:gd name="connsiteX3" fmla="*/ 0 w 12347"/>
              <a:gd name="connsiteY3" fmla="*/ 3829 h 13255"/>
              <a:gd name="connsiteX0" fmla="*/ 12347 w 12347"/>
              <a:gd name="connsiteY0" fmla="*/ 0 h 13255"/>
              <a:gd name="connsiteX1" fmla="*/ 7525 w 12347"/>
              <a:gd name="connsiteY1" fmla="*/ 21 h 13255"/>
              <a:gd name="connsiteX2" fmla="*/ 3165 w 12347"/>
              <a:gd name="connsiteY2" fmla="*/ 13255 h 13255"/>
              <a:gd name="connsiteX3" fmla="*/ 0 w 12347"/>
              <a:gd name="connsiteY3" fmla="*/ 3829 h 1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7" h="13255">
                <a:moveTo>
                  <a:pt x="12347" y="0"/>
                </a:moveTo>
                <a:lnTo>
                  <a:pt x="7525" y="21"/>
                </a:lnTo>
                <a:lnTo>
                  <a:pt x="3165" y="13255"/>
                </a:lnTo>
                <a:lnTo>
                  <a:pt x="0" y="3829"/>
                </a:lnTo>
              </a:path>
            </a:pathLst>
          </a:custGeom>
          <a:noFill/>
          <a:ln w="4763" cap="flat">
            <a:gradFill>
              <a:gsLst>
                <a:gs pos="265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0800000" scaled="0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5" name="Freeform 93"/>
          <p:cNvSpPr>
            <a:spLocks/>
          </p:cNvSpPr>
          <p:nvPr userDrawn="1"/>
        </p:nvSpPr>
        <p:spPr bwMode="auto">
          <a:xfrm>
            <a:off x="4211653" y="4213263"/>
            <a:ext cx="373048" cy="511137"/>
          </a:xfrm>
          <a:custGeom>
            <a:avLst/>
            <a:gdLst>
              <a:gd name="T0" fmla="*/ 0 w 227"/>
              <a:gd name="T1" fmla="*/ 0 h 546"/>
              <a:gd name="T2" fmla="*/ 0 w 227"/>
              <a:gd name="T3" fmla="*/ 412 h 546"/>
              <a:gd name="T4" fmla="*/ 227 w 227"/>
              <a:gd name="T5" fmla="*/ 546 h 546"/>
              <a:gd name="connsiteX0" fmla="*/ 0 w 10352"/>
              <a:gd name="connsiteY0" fmla="*/ 0 h 5897"/>
              <a:gd name="connsiteX1" fmla="*/ 352 w 10352"/>
              <a:gd name="connsiteY1" fmla="*/ 3443 h 5897"/>
              <a:gd name="connsiteX2" fmla="*/ 10352 w 10352"/>
              <a:gd name="connsiteY2" fmla="*/ 5897 h 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52" h="5897">
                <a:moveTo>
                  <a:pt x="0" y="0"/>
                </a:moveTo>
                <a:cubicBezTo>
                  <a:pt x="117" y="1148"/>
                  <a:pt x="235" y="2295"/>
                  <a:pt x="352" y="3443"/>
                </a:cubicBezTo>
                <a:lnTo>
                  <a:pt x="10352" y="5897"/>
                </a:lnTo>
              </a:path>
            </a:pathLst>
          </a:custGeom>
          <a:noFill/>
          <a:ln w="15875" cap="flat">
            <a:solidFill>
              <a:schemeClr val="accent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94"/>
          <p:cNvSpPr>
            <a:spLocks/>
          </p:cNvSpPr>
          <p:nvPr userDrawn="1"/>
        </p:nvSpPr>
        <p:spPr bwMode="auto">
          <a:xfrm>
            <a:off x="7837488" y="1970088"/>
            <a:ext cx="360363" cy="468313"/>
          </a:xfrm>
          <a:custGeom>
            <a:avLst/>
            <a:gdLst>
              <a:gd name="T0" fmla="*/ 227 w 227"/>
              <a:gd name="T1" fmla="*/ 295 h 295"/>
              <a:gd name="T2" fmla="*/ 227 w 227"/>
              <a:gd name="T3" fmla="*/ 132 h 295"/>
              <a:gd name="T4" fmla="*/ 0 w 227"/>
              <a:gd name="T5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" h="295">
                <a:moveTo>
                  <a:pt x="227" y="295"/>
                </a:moveTo>
                <a:lnTo>
                  <a:pt x="227" y="132"/>
                </a:lnTo>
                <a:lnTo>
                  <a:pt x="0" y="0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7" name="组合 86"/>
          <p:cNvGrpSpPr/>
          <p:nvPr userDrawn="1"/>
        </p:nvGrpSpPr>
        <p:grpSpPr>
          <a:xfrm>
            <a:off x="3416300" y="741363"/>
            <a:ext cx="5359400" cy="5348287"/>
            <a:chOff x="3416300" y="741363"/>
            <a:chExt cx="5359400" cy="5348287"/>
          </a:xfrm>
          <a:solidFill>
            <a:schemeClr val="bg1">
              <a:alpha val="25000"/>
            </a:schemeClr>
          </a:solidFill>
        </p:grpSpPr>
        <p:sp>
          <p:nvSpPr>
            <p:cNvPr id="88" name="Freeform 98"/>
            <p:cNvSpPr>
              <a:spLocks/>
            </p:cNvSpPr>
            <p:nvPr/>
          </p:nvSpPr>
          <p:spPr bwMode="auto">
            <a:xfrm>
              <a:off x="8577263" y="4321175"/>
              <a:ext cx="36513" cy="34925"/>
            </a:xfrm>
            <a:custGeom>
              <a:avLst/>
              <a:gdLst>
                <a:gd name="T0" fmla="*/ 14 w 28"/>
                <a:gd name="T1" fmla="*/ 28 h 28"/>
                <a:gd name="T2" fmla="*/ 9 w 28"/>
                <a:gd name="T3" fmla="*/ 27 h 28"/>
                <a:gd name="T4" fmla="*/ 1 w 28"/>
                <a:gd name="T5" fmla="*/ 20 h 28"/>
                <a:gd name="T6" fmla="*/ 1 w 28"/>
                <a:gd name="T7" fmla="*/ 10 h 28"/>
                <a:gd name="T8" fmla="*/ 18 w 28"/>
                <a:gd name="T9" fmla="*/ 2 h 28"/>
                <a:gd name="T10" fmla="*/ 26 w 28"/>
                <a:gd name="T11" fmla="*/ 9 h 28"/>
                <a:gd name="T12" fmla="*/ 26 w 28"/>
                <a:gd name="T13" fmla="*/ 20 h 28"/>
                <a:gd name="T14" fmla="*/ 14 w 28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12" y="28"/>
                    <a:pt x="11" y="28"/>
                    <a:pt x="9" y="27"/>
                  </a:cubicBezTo>
                  <a:cubicBezTo>
                    <a:pt x="6" y="26"/>
                    <a:pt x="3" y="24"/>
                    <a:pt x="1" y="20"/>
                  </a:cubicBezTo>
                  <a:cubicBezTo>
                    <a:pt x="0" y="17"/>
                    <a:pt x="0" y="13"/>
                    <a:pt x="1" y="10"/>
                  </a:cubicBezTo>
                  <a:cubicBezTo>
                    <a:pt x="4" y="3"/>
                    <a:pt x="12" y="0"/>
                    <a:pt x="18" y="2"/>
                  </a:cubicBezTo>
                  <a:cubicBezTo>
                    <a:pt x="22" y="4"/>
                    <a:pt x="25" y="6"/>
                    <a:pt x="26" y="9"/>
                  </a:cubicBezTo>
                  <a:cubicBezTo>
                    <a:pt x="28" y="13"/>
                    <a:pt x="28" y="16"/>
                    <a:pt x="26" y="20"/>
                  </a:cubicBezTo>
                  <a:cubicBezTo>
                    <a:pt x="24" y="25"/>
                    <a:pt x="19" y="28"/>
                    <a:pt x="14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3416300" y="741363"/>
              <a:ext cx="5359400" cy="5348287"/>
              <a:chOff x="3416300" y="741363"/>
              <a:chExt cx="5359400" cy="5348287"/>
            </a:xfrm>
            <a:grpFill/>
          </p:grpSpPr>
          <p:sp>
            <p:nvSpPr>
              <p:cNvPr id="90" name="Freeform 95"/>
              <p:cNvSpPr>
                <a:spLocks/>
              </p:cNvSpPr>
              <p:nvPr/>
            </p:nvSpPr>
            <p:spPr bwMode="auto">
              <a:xfrm>
                <a:off x="8731250" y="3624263"/>
                <a:ext cx="34925" cy="34925"/>
              </a:xfrm>
              <a:custGeom>
                <a:avLst/>
                <a:gdLst>
                  <a:gd name="T0" fmla="*/ 14 w 28"/>
                  <a:gd name="T1" fmla="*/ 27 h 27"/>
                  <a:gd name="T2" fmla="*/ 13 w 28"/>
                  <a:gd name="T3" fmla="*/ 27 h 27"/>
                  <a:gd name="T4" fmla="*/ 1 w 28"/>
                  <a:gd name="T5" fmla="*/ 12 h 27"/>
                  <a:gd name="T6" fmla="*/ 14 w 28"/>
                  <a:gd name="T7" fmla="*/ 0 h 27"/>
                  <a:gd name="T8" fmla="*/ 27 w 28"/>
                  <a:gd name="T9" fmla="*/ 14 h 27"/>
                  <a:gd name="T10" fmla="*/ 14 w 28"/>
                  <a:gd name="T1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7">
                    <a:moveTo>
                      <a:pt x="14" y="27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5" y="26"/>
                      <a:pt x="0" y="19"/>
                      <a:pt x="1" y="12"/>
                    </a:cubicBezTo>
                    <a:cubicBezTo>
                      <a:pt x="1" y="5"/>
                      <a:pt x="7" y="0"/>
                      <a:pt x="14" y="0"/>
                    </a:cubicBezTo>
                    <a:cubicBezTo>
                      <a:pt x="22" y="0"/>
                      <a:pt x="28" y="7"/>
                      <a:pt x="27" y="14"/>
                    </a:cubicBezTo>
                    <a:cubicBezTo>
                      <a:pt x="27" y="21"/>
                      <a:pt x="21" y="27"/>
                      <a:pt x="14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96"/>
              <p:cNvSpPr>
                <a:spLocks/>
              </p:cNvSpPr>
              <p:nvPr/>
            </p:nvSpPr>
            <p:spPr bwMode="auto">
              <a:xfrm>
                <a:off x="8699500" y="3860800"/>
                <a:ext cx="36513" cy="34925"/>
              </a:xfrm>
              <a:custGeom>
                <a:avLst/>
                <a:gdLst>
                  <a:gd name="T0" fmla="*/ 14 w 28"/>
                  <a:gd name="T1" fmla="*/ 27 h 27"/>
                  <a:gd name="T2" fmla="*/ 12 w 28"/>
                  <a:gd name="T3" fmla="*/ 27 h 27"/>
                  <a:gd name="T4" fmla="*/ 3 w 28"/>
                  <a:gd name="T5" fmla="*/ 21 h 27"/>
                  <a:gd name="T6" fmla="*/ 1 w 28"/>
                  <a:gd name="T7" fmla="*/ 11 h 27"/>
                  <a:gd name="T8" fmla="*/ 14 w 28"/>
                  <a:gd name="T9" fmla="*/ 0 h 27"/>
                  <a:gd name="T10" fmla="*/ 17 w 28"/>
                  <a:gd name="T11" fmla="*/ 1 h 27"/>
                  <a:gd name="T12" fmla="*/ 25 w 28"/>
                  <a:gd name="T13" fmla="*/ 6 h 27"/>
                  <a:gd name="T14" fmla="*/ 27 w 28"/>
                  <a:gd name="T15" fmla="*/ 16 h 27"/>
                  <a:gd name="T16" fmla="*/ 14 w 28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7">
                    <a:moveTo>
                      <a:pt x="14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8" y="26"/>
                      <a:pt x="5" y="24"/>
                      <a:pt x="3" y="21"/>
                    </a:cubicBezTo>
                    <a:cubicBezTo>
                      <a:pt x="1" y="19"/>
                      <a:pt x="0" y="15"/>
                      <a:pt x="1" y="11"/>
                    </a:cubicBezTo>
                    <a:cubicBezTo>
                      <a:pt x="2" y="5"/>
                      <a:pt x="8" y="0"/>
                      <a:pt x="14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0" y="1"/>
                      <a:pt x="23" y="3"/>
                      <a:pt x="25" y="6"/>
                    </a:cubicBezTo>
                    <a:cubicBezTo>
                      <a:pt x="27" y="9"/>
                      <a:pt x="28" y="13"/>
                      <a:pt x="27" y="16"/>
                    </a:cubicBezTo>
                    <a:cubicBezTo>
                      <a:pt x="26" y="23"/>
                      <a:pt x="21" y="27"/>
                      <a:pt x="14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97"/>
              <p:cNvSpPr>
                <a:spLocks/>
              </p:cNvSpPr>
              <p:nvPr/>
            </p:nvSpPr>
            <p:spPr bwMode="auto">
              <a:xfrm>
                <a:off x="8648700" y="4094163"/>
                <a:ext cx="36513" cy="34925"/>
              </a:xfrm>
              <a:custGeom>
                <a:avLst/>
                <a:gdLst>
                  <a:gd name="T0" fmla="*/ 14 w 28"/>
                  <a:gd name="T1" fmla="*/ 27 h 27"/>
                  <a:gd name="T2" fmla="*/ 11 w 28"/>
                  <a:gd name="T3" fmla="*/ 26 h 27"/>
                  <a:gd name="T4" fmla="*/ 2 w 28"/>
                  <a:gd name="T5" fmla="*/ 20 h 27"/>
                  <a:gd name="T6" fmla="*/ 1 w 28"/>
                  <a:gd name="T7" fmla="*/ 10 h 27"/>
                  <a:gd name="T8" fmla="*/ 14 w 28"/>
                  <a:gd name="T9" fmla="*/ 0 h 27"/>
                  <a:gd name="T10" fmla="*/ 18 w 28"/>
                  <a:gd name="T11" fmla="*/ 1 h 27"/>
                  <a:gd name="T12" fmla="*/ 26 w 28"/>
                  <a:gd name="T13" fmla="*/ 7 h 27"/>
                  <a:gd name="T14" fmla="*/ 27 w 28"/>
                  <a:gd name="T15" fmla="*/ 17 h 27"/>
                  <a:gd name="T16" fmla="*/ 14 w 28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7">
                    <a:moveTo>
                      <a:pt x="14" y="27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3" y="4"/>
                      <a:pt x="8" y="0"/>
                      <a:pt x="14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1" y="1"/>
                      <a:pt x="24" y="4"/>
                      <a:pt x="26" y="7"/>
                    </a:cubicBezTo>
                    <a:cubicBezTo>
                      <a:pt x="28" y="10"/>
                      <a:pt x="28" y="14"/>
                      <a:pt x="27" y="17"/>
                    </a:cubicBezTo>
                    <a:cubicBezTo>
                      <a:pt x="25" y="23"/>
                      <a:pt x="20" y="27"/>
                      <a:pt x="14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99"/>
              <p:cNvSpPr>
                <a:spLocks/>
              </p:cNvSpPr>
              <p:nvPr/>
            </p:nvSpPr>
            <p:spPr bwMode="auto">
              <a:xfrm>
                <a:off x="8483600" y="4540250"/>
                <a:ext cx="38100" cy="36513"/>
              </a:xfrm>
              <a:custGeom>
                <a:avLst/>
                <a:gdLst>
                  <a:gd name="T0" fmla="*/ 15 w 30"/>
                  <a:gd name="T1" fmla="*/ 29 h 29"/>
                  <a:gd name="T2" fmla="*/ 10 w 30"/>
                  <a:gd name="T3" fmla="*/ 27 h 29"/>
                  <a:gd name="T4" fmla="*/ 3 w 30"/>
                  <a:gd name="T5" fmla="*/ 10 h 29"/>
                  <a:gd name="T6" fmla="*/ 21 w 30"/>
                  <a:gd name="T7" fmla="*/ 3 h 29"/>
                  <a:gd name="T8" fmla="*/ 27 w 30"/>
                  <a:gd name="T9" fmla="*/ 21 h 29"/>
                  <a:gd name="T10" fmla="*/ 15 w 30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29">
                    <a:moveTo>
                      <a:pt x="15" y="29"/>
                    </a:moveTo>
                    <a:cubicBezTo>
                      <a:pt x="13" y="29"/>
                      <a:pt x="11" y="28"/>
                      <a:pt x="10" y="27"/>
                    </a:cubicBezTo>
                    <a:cubicBezTo>
                      <a:pt x="3" y="24"/>
                      <a:pt x="0" y="16"/>
                      <a:pt x="3" y="10"/>
                    </a:cubicBezTo>
                    <a:cubicBezTo>
                      <a:pt x="6" y="3"/>
                      <a:pt x="14" y="0"/>
                      <a:pt x="21" y="3"/>
                    </a:cubicBezTo>
                    <a:cubicBezTo>
                      <a:pt x="27" y="6"/>
                      <a:pt x="30" y="14"/>
                      <a:pt x="27" y="21"/>
                    </a:cubicBezTo>
                    <a:cubicBezTo>
                      <a:pt x="25" y="26"/>
                      <a:pt x="20" y="29"/>
                      <a:pt x="15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00"/>
              <p:cNvSpPr>
                <a:spLocks/>
              </p:cNvSpPr>
              <p:nvPr/>
            </p:nvSpPr>
            <p:spPr bwMode="auto">
              <a:xfrm>
                <a:off x="8370888" y="4751388"/>
                <a:ext cx="39688" cy="36513"/>
              </a:xfrm>
              <a:custGeom>
                <a:avLst/>
                <a:gdLst>
                  <a:gd name="T0" fmla="*/ 15 w 31"/>
                  <a:gd name="T1" fmla="*/ 29 h 29"/>
                  <a:gd name="T2" fmla="*/ 8 w 31"/>
                  <a:gd name="T3" fmla="*/ 27 h 29"/>
                  <a:gd name="T4" fmla="*/ 4 w 31"/>
                  <a:gd name="T5" fmla="*/ 9 h 29"/>
                  <a:gd name="T6" fmla="*/ 22 w 31"/>
                  <a:gd name="T7" fmla="*/ 4 h 29"/>
                  <a:gd name="T8" fmla="*/ 27 w 31"/>
                  <a:gd name="T9" fmla="*/ 22 h 29"/>
                  <a:gd name="T10" fmla="*/ 15 w 31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9">
                    <a:moveTo>
                      <a:pt x="15" y="29"/>
                    </a:moveTo>
                    <a:cubicBezTo>
                      <a:pt x="13" y="29"/>
                      <a:pt x="11" y="28"/>
                      <a:pt x="8" y="27"/>
                    </a:cubicBezTo>
                    <a:cubicBezTo>
                      <a:pt x="2" y="23"/>
                      <a:pt x="0" y="15"/>
                      <a:pt x="4" y="9"/>
                    </a:cubicBezTo>
                    <a:cubicBezTo>
                      <a:pt x="7" y="2"/>
                      <a:pt x="16" y="0"/>
                      <a:pt x="22" y="4"/>
                    </a:cubicBezTo>
                    <a:cubicBezTo>
                      <a:pt x="28" y="8"/>
                      <a:pt x="31" y="16"/>
                      <a:pt x="27" y="22"/>
                    </a:cubicBezTo>
                    <a:cubicBezTo>
                      <a:pt x="25" y="26"/>
                      <a:pt x="20" y="29"/>
                      <a:pt x="15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01"/>
              <p:cNvSpPr>
                <a:spLocks/>
              </p:cNvSpPr>
              <p:nvPr/>
            </p:nvSpPr>
            <p:spPr bwMode="auto">
              <a:xfrm>
                <a:off x="8240713" y="4951413"/>
                <a:ext cx="38100" cy="34925"/>
              </a:xfrm>
              <a:custGeom>
                <a:avLst/>
                <a:gdLst>
                  <a:gd name="T0" fmla="*/ 15 w 30"/>
                  <a:gd name="T1" fmla="*/ 28 h 28"/>
                  <a:gd name="T2" fmla="*/ 7 w 30"/>
                  <a:gd name="T3" fmla="*/ 26 h 28"/>
                  <a:gd name="T4" fmla="*/ 4 w 30"/>
                  <a:gd name="T5" fmla="*/ 7 h 28"/>
                  <a:gd name="T6" fmla="*/ 23 w 30"/>
                  <a:gd name="T7" fmla="*/ 4 h 28"/>
                  <a:gd name="T8" fmla="*/ 26 w 30"/>
                  <a:gd name="T9" fmla="*/ 23 h 28"/>
                  <a:gd name="T10" fmla="*/ 15 w 30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28">
                    <a:moveTo>
                      <a:pt x="15" y="28"/>
                    </a:moveTo>
                    <a:cubicBezTo>
                      <a:pt x="12" y="28"/>
                      <a:pt x="9" y="28"/>
                      <a:pt x="7" y="26"/>
                    </a:cubicBezTo>
                    <a:cubicBezTo>
                      <a:pt x="1" y="22"/>
                      <a:pt x="0" y="13"/>
                      <a:pt x="4" y="7"/>
                    </a:cubicBezTo>
                    <a:cubicBezTo>
                      <a:pt x="8" y="1"/>
                      <a:pt x="17" y="0"/>
                      <a:pt x="23" y="4"/>
                    </a:cubicBezTo>
                    <a:cubicBezTo>
                      <a:pt x="29" y="8"/>
                      <a:pt x="30" y="17"/>
                      <a:pt x="26" y="23"/>
                    </a:cubicBezTo>
                    <a:cubicBezTo>
                      <a:pt x="23" y="26"/>
                      <a:pt x="19" y="28"/>
                      <a:pt x="15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02"/>
              <p:cNvSpPr>
                <a:spLocks/>
              </p:cNvSpPr>
              <p:nvPr/>
            </p:nvSpPr>
            <p:spPr bwMode="auto">
              <a:xfrm>
                <a:off x="8091488" y="5138738"/>
                <a:ext cx="38100" cy="36513"/>
              </a:xfrm>
              <a:custGeom>
                <a:avLst/>
                <a:gdLst>
                  <a:gd name="T0" fmla="*/ 15 w 29"/>
                  <a:gd name="T1" fmla="*/ 28 h 28"/>
                  <a:gd name="T2" fmla="*/ 6 w 29"/>
                  <a:gd name="T3" fmla="*/ 25 h 28"/>
                  <a:gd name="T4" fmla="*/ 5 w 29"/>
                  <a:gd name="T5" fmla="*/ 6 h 28"/>
                  <a:gd name="T6" fmla="*/ 24 w 29"/>
                  <a:gd name="T7" fmla="*/ 5 h 28"/>
                  <a:gd name="T8" fmla="*/ 29 w 29"/>
                  <a:gd name="T9" fmla="*/ 14 h 28"/>
                  <a:gd name="T10" fmla="*/ 25 w 29"/>
                  <a:gd name="T11" fmla="*/ 24 h 28"/>
                  <a:gd name="T12" fmla="*/ 15 w 29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8">
                    <a:moveTo>
                      <a:pt x="15" y="28"/>
                    </a:moveTo>
                    <a:cubicBezTo>
                      <a:pt x="12" y="28"/>
                      <a:pt x="9" y="27"/>
                      <a:pt x="6" y="25"/>
                    </a:cubicBezTo>
                    <a:cubicBezTo>
                      <a:pt x="1" y="20"/>
                      <a:pt x="0" y="12"/>
                      <a:pt x="5" y="6"/>
                    </a:cubicBezTo>
                    <a:cubicBezTo>
                      <a:pt x="10" y="1"/>
                      <a:pt x="19" y="0"/>
                      <a:pt x="24" y="5"/>
                    </a:cubicBezTo>
                    <a:cubicBezTo>
                      <a:pt x="27" y="7"/>
                      <a:pt x="28" y="10"/>
                      <a:pt x="29" y="14"/>
                    </a:cubicBezTo>
                    <a:cubicBezTo>
                      <a:pt x="29" y="17"/>
                      <a:pt x="28" y="21"/>
                      <a:pt x="25" y="24"/>
                    </a:cubicBezTo>
                    <a:cubicBezTo>
                      <a:pt x="23" y="27"/>
                      <a:pt x="19" y="28"/>
                      <a:pt x="15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03"/>
              <p:cNvSpPr>
                <a:spLocks/>
              </p:cNvSpPr>
              <p:nvPr/>
            </p:nvSpPr>
            <p:spPr bwMode="auto">
              <a:xfrm>
                <a:off x="7929563" y="5313363"/>
                <a:ext cx="34925" cy="34925"/>
              </a:xfrm>
              <a:custGeom>
                <a:avLst/>
                <a:gdLst>
                  <a:gd name="T0" fmla="*/ 14 w 27"/>
                  <a:gd name="T1" fmla="*/ 28 h 28"/>
                  <a:gd name="T2" fmla="*/ 4 w 27"/>
                  <a:gd name="T3" fmla="*/ 24 h 28"/>
                  <a:gd name="T4" fmla="*/ 0 w 27"/>
                  <a:gd name="T5" fmla="*/ 15 h 28"/>
                  <a:gd name="T6" fmla="*/ 5 w 27"/>
                  <a:gd name="T7" fmla="*/ 5 h 28"/>
                  <a:gd name="T8" fmla="*/ 24 w 27"/>
                  <a:gd name="T9" fmla="*/ 6 h 28"/>
                  <a:gd name="T10" fmla="*/ 27 w 27"/>
                  <a:gd name="T11" fmla="*/ 15 h 28"/>
                  <a:gd name="T12" fmla="*/ 23 w 27"/>
                  <a:gd name="T13" fmla="*/ 25 h 28"/>
                  <a:gd name="T14" fmla="*/ 14 w 27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cubicBezTo>
                      <a:pt x="10" y="28"/>
                      <a:pt x="7" y="27"/>
                      <a:pt x="4" y="24"/>
                    </a:cubicBezTo>
                    <a:cubicBezTo>
                      <a:pt x="2" y="22"/>
                      <a:pt x="0" y="18"/>
                      <a:pt x="0" y="15"/>
                    </a:cubicBezTo>
                    <a:cubicBezTo>
                      <a:pt x="1" y="11"/>
                      <a:pt x="2" y="8"/>
                      <a:pt x="5" y="5"/>
                    </a:cubicBezTo>
                    <a:cubicBezTo>
                      <a:pt x="10" y="0"/>
                      <a:pt x="19" y="0"/>
                      <a:pt x="24" y="6"/>
                    </a:cubicBezTo>
                    <a:cubicBezTo>
                      <a:pt x="26" y="8"/>
                      <a:pt x="27" y="11"/>
                      <a:pt x="27" y="15"/>
                    </a:cubicBezTo>
                    <a:cubicBezTo>
                      <a:pt x="27" y="19"/>
                      <a:pt x="26" y="22"/>
                      <a:pt x="23" y="25"/>
                    </a:cubicBezTo>
                    <a:cubicBezTo>
                      <a:pt x="21" y="27"/>
                      <a:pt x="17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04"/>
              <p:cNvSpPr>
                <a:spLocks/>
              </p:cNvSpPr>
              <p:nvPr/>
            </p:nvSpPr>
            <p:spPr bwMode="auto">
              <a:xfrm>
                <a:off x="7751763" y="5470525"/>
                <a:ext cx="34925" cy="36513"/>
              </a:xfrm>
              <a:custGeom>
                <a:avLst/>
                <a:gdLst>
                  <a:gd name="T0" fmla="*/ 14 w 28"/>
                  <a:gd name="T1" fmla="*/ 28 h 28"/>
                  <a:gd name="T2" fmla="*/ 3 w 28"/>
                  <a:gd name="T3" fmla="*/ 23 h 28"/>
                  <a:gd name="T4" fmla="*/ 1 w 28"/>
                  <a:gd name="T5" fmla="*/ 13 h 28"/>
                  <a:gd name="T6" fmla="*/ 6 w 28"/>
                  <a:gd name="T7" fmla="*/ 4 h 28"/>
                  <a:gd name="T8" fmla="*/ 24 w 28"/>
                  <a:gd name="T9" fmla="*/ 7 h 28"/>
                  <a:gd name="T10" fmla="*/ 27 w 28"/>
                  <a:gd name="T11" fmla="*/ 16 h 28"/>
                  <a:gd name="T12" fmla="*/ 22 w 28"/>
                  <a:gd name="T13" fmla="*/ 26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10" y="28"/>
                      <a:pt x="6" y="27"/>
                      <a:pt x="3" y="23"/>
                    </a:cubicBezTo>
                    <a:cubicBezTo>
                      <a:pt x="1" y="21"/>
                      <a:pt x="0" y="17"/>
                      <a:pt x="1" y="13"/>
                    </a:cubicBezTo>
                    <a:cubicBezTo>
                      <a:pt x="1" y="10"/>
                      <a:pt x="3" y="7"/>
                      <a:pt x="6" y="4"/>
                    </a:cubicBezTo>
                    <a:cubicBezTo>
                      <a:pt x="11" y="0"/>
                      <a:pt x="20" y="1"/>
                      <a:pt x="24" y="7"/>
                    </a:cubicBezTo>
                    <a:cubicBezTo>
                      <a:pt x="27" y="9"/>
                      <a:pt x="28" y="13"/>
                      <a:pt x="27" y="16"/>
                    </a:cubicBezTo>
                    <a:cubicBezTo>
                      <a:pt x="27" y="20"/>
                      <a:pt x="25" y="23"/>
                      <a:pt x="22" y="26"/>
                    </a:cubicBezTo>
                    <a:cubicBezTo>
                      <a:pt x="20" y="27"/>
                      <a:pt x="17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05"/>
              <p:cNvSpPr>
                <a:spLocks/>
              </p:cNvSpPr>
              <p:nvPr/>
            </p:nvSpPr>
            <p:spPr bwMode="auto">
              <a:xfrm>
                <a:off x="7559675" y="5613400"/>
                <a:ext cx="34925" cy="36513"/>
              </a:xfrm>
              <a:custGeom>
                <a:avLst/>
                <a:gdLst>
                  <a:gd name="T0" fmla="*/ 14 w 27"/>
                  <a:gd name="T1" fmla="*/ 29 h 29"/>
                  <a:gd name="T2" fmla="*/ 2 w 27"/>
                  <a:gd name="T3" fmla="*/ 23 h 29"/>
                  <a:gd name="T4" fmla="*/ 0 w 27"/>
                  <a:gd name="T5" fmla="*/ 12 h 29"/>
                  <a:gd name="T6" fmla="*/ 6 w 27"/>
                  <a:gd name="T7" fmla="*/ 4 h 29"/>
                  <a:gd name="T8" fmla="*/ 25 w 27"/>
                  <a:gd name="T9" fmla="*/ 8 h 29"/>
                  <a:gd name="T10" fmla="*/ 27 w 27"/>
                  <a:gd name="T11" fmla="*/ 18 h 29"/>
                  <a:gd name="T12" fmla="*/ 21 w 27"/>
                  <a:gd name="T13" fmla="*/ 26 h 29"/>
                  <a:gd name="T14" fmla="*/ 14 w 27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14" y="29"/>
                    </a:moveTo>
                    <a:cubicBezTo>
                      <a:pt x="9" y="29"/>
                      <a:pt x="5" y="26"/>
                      <a:pt x="2" y="23"/>
                    </a:cubicBezTo>
                    <a:cubicBezTo>
                      <a:pt x="0" y="20"/>
                      <a:pt x="0" y="16"/>
                      <a:pt x="0" y="12"/>
                    </a:cubicBezTo>
                    <a:cubicBezTo>
                      <a:pt x="1" y="9"/>
                      <a:pt x="3" y="6"/>
                      <a:pt x="6" y="4"/>
                    </a:cubicBezTo>
                    <a:cubicBezTo>
                      <a:pt x="12" y="0"/>
                      <a:pt x="21" y="2"/>
                      <a:pt x="25" y="8"/>
                    </a:cubicBezTo>
                    <a:cubicBezTo>
                      <a:pt x="27" y="11"/>
                      <a:pt x="27" y="14"/>
                      <a:pt x="27" y="18"/>
                    </a:cubicBezTo>
                    <a:cubicBezTo>
                      <a:pt x="26" y="21"/>
                      <a:pt x="24" y="24"/>
                      <a:pt x="21" y="26"/>
                    </a:cubicBezTo>
                    <a:cubicBezTo>
                      <a:pt x="19" y="28"/>
                      <a:pt x="16" y="29"/>
                      <a:pt x="1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06"/>
              <p:cNvSpPr>
                <a:spLocks/>
              </p:cNvSpPr>
              <p:nvPr/>
            </p:nvSpPr>
            <p:spPr bwMode="auto">
              <a:xfrm>
                <a:off x="7353300" y="5737225"/>
                <a:ext cx="39688" cy="36513"/>
              </a:xfrm>
              <a:custGeom>
                <a:avLst/>
                <a:gdLst>
                  <a:gd name="T0" fmla="*/ 16 w 31"/>
                  <a:gd name="T1" fmla="*/ 29 h 29"/>
                  <a:gd name="T2" fmla="*/ 4 w 31"/>
                  <a:gd name="T3" fmla="*/ 22 h 29"/>
                  <a:gd name="T4" fmla="*/ 9 w 31"/>
                  <a:gd name="T5" fmla="*/ 4 h 29"/>
                  <a:gd name="T6" fmla="*/ 27 w 31"/>
                  <a:gd name="T7" fmla="*/ 9 h 29"/>
                  <a:gd name="T8" fmla="*/ 22 w 31"/>
                  <a:gd name="T9" fmla="*/ 27 h 29"/>
                  <a:gd name="T10" fmla="*/ 16 w 31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9">
                    <a:moveTo>
                      <a:pt x="16" y="29"/>
                    </a:moveTo>
                    <a:cubicBezTo>
                      <a:pt x="11" y="29"/>
                      <a:pt x="6" y="26"/>
                      <a:pt x="4" y="22"/>
                    </a:cubicBezTo>
                    <a:cubicBezTo>
                      <a:pt x="0" y="15"/>
                      <a:pt x="3" y="7"/>
                      <a:pt x="9" y="4"/>
                    </a:cubicBezTo>
                    <a:cubicBezTo>
                      <a:pt x="15" y="0"/>
                      <a:pt x="24" y="2"/>
                      <a:pt x="27" y="9"/>
                    </a:cubicBezTo>
                    <a:cubicBezTo>
                      <a:pt x="31" y="15"/>
                      <a:pt x="29" y="23"/>
                      <a:pt x="22" y="27"/>
                    </a:cubicBezTo>
                    <a:cubicBezTo>
                      <a:pt x="20" y="28"/>
                      <a:pt x="18" y="29"/>
                      <a:pt x="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07"/>
              <p:cNvSpPr>
                <a:spLocks/>
              </p:cNvSpPr>
              <p:nvPr/>
            </p:nvSpPr>
            <p:spPr bwMode="auto">
              <a:xfrm>
                <a:off x="7137400" y="5842000"/>
                <a:ext cx="39688" cy="36513"/>
              </a:xfrm>
              <a:custGeom>
                <a:avLst/>
                <a:gdLst>
                  <a:gd name="T0" fmla="*/ 16 w 31"/>
                  <a:gd name="T1" fmla="*/ 29 h 29"/>
                  <a:gd name="T2" fmla="*/ 3 w 31"/>
                  <a:gd name="T3" fmla="*/ 21 h 29"/>
                  <a:gd name="T4" fmla="*/ 10 w 31"/>
                  <a:gd name="T5" fmla="*/ 3 h 29"/>
                  <a:gd name="T6" fmla="*/ 28 w 31"/>
                  <a:gd name="T7" fmla="*/ 10 h 29"/>
                  <a:gd name="T8" fmla="*/ 21 w 31"/>
                  <a:gd name="T9" fmla="*/ 28 h 29"/>
                  <a:gd name="T10" fmla="*/ 16 w 31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9">
                    <a:moveTo>
                      <a:pt x="16" y="29"/>
                    </a:moveTo>
                    <a:cubicBezTo>
                      <a:pt x="10" y="29"/>
                      <a:pt x="5" y="26"/>
                      <a:pt x="3" y="21"/>
                    </a:cubicBezTo>
                    <a:cubicBezTo>
                      <a:pt x="0" y="14"/>
                      <a:pt x="3" y="6"/>
                      <a:pt x="10" y="3"/>
                    </a:cubicBezTo>
                    <a:cubicBezTo>
                      <a:pt x="17" y="0"/>
                      <a:pt x="25" y="3"/>
                      <a:pt x="28" y="10"/>
                    </a:cubicBezTo>
                    <a:cubicBezTo>
                      <a:pt x="31" y="17"/>
                      <a:pt x="28" y="25"/>
                      <a:pt x="21" y="28"/>
                    </a:cubicBezTo>
                    <a:cubicBezTo>
                      <a:pt x="19" y="29"/>
                      <a:pt x="17" y="29"/>
                      <a:pt x="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08"/>
              <p:cNvSpPr>
                <a:spLocks/>
              </p:cNvSpPr>
              <p:nvPr/>
            </p:nvSpPr>
            <p:spPr bwMode="auto">
              <a:xfrm>
                <a:off x="6916738" y="5929313"/>
                <a:ext cx="36513" cy="34925"/>
              </a:xfrm>
              <a:custGeom>
                <a:avLst/>
                <a:gdLst>
                  <a:gd name="T0" fmla="*/ 15 w 29"/>
                  <a:gd name="T1" fmla="*/ 27 h 27"/>
                  <a:gd name="T2" fmla="*/ 2 w 29"/>
                  <a:gd name="T3" fmla="*/ 17 h 27"/>
                  <a:gd name="T4" fmla="*/ 11 w 29"/>
                  <a:gd name="T5" fmla="*/ 0 h 27"/>
                  <a:gd name="T6" fmla="*/ 15 w 29"/>
                  <a:gd name="T7" fmla="*/ 0 h 27"/>
                  <a:gd name="T8" fmla="*/ 28 w 29"/>
                  <a:gd name="T9" fmla="*/ 9 h 27"/>
                  <a:gd name="T10" fmla="*/ 27 w 29"/>
                  <a:gd name="T11" fmla="*/ 19 h 27"/>
                  <a:gd name="T12" fmla="*/ 19 w 29"/>
                  <a:gd name="T13" fmla="*/ 26 h 27"/>
                  <a:gd name="T14" fmla="*/ 15 w 29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7">
                    <a:moveTo>
                      <a:pt x="15" y="27"/>
                    </a:moveTo>
                    <a:cubicBezTo>
                      <a:pt x="9" y="27"/>
                      <a:pt x="4" y="23"/>
                      <a:pt x="2" y="17"/>
                    </a:cubicBezTo>
                    <a:cubicBezTo>
                      <a:pt x="0" y="10"/>
                      <a:pt x="4" y="3"/>
                      <a:pt x="11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6" y="3"/>
                      <a:pt x="28" y="9"/>
                    </a:cubicBezTo>
                    <a:cubicBezTo>
                      <a:pt x="29" y="12"/>
                      <a:pt x="28" y="16"/>
                      <a:pt x="27" y="19"/>
                    </a:cubicBezTo>
                    <a:cubicBezTo>
                      <a:pt x="25" y="22"/>
                      <a:pt x="23" y="25"/>
                      <a:pt x="19" y="26"/>
                    </a:cubicBezTo>
                    <a:lnTo>
                      <a:pt x="15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09"/>
              <p:cNvSpPr>
                <a:spLocks/>
              </p:cNvSpPr>
              <p:nvPr/>
            </p:nvSpPr>
            <p:spPr bwMode="auto">
              <a:xfrm>
                <a:off x="6688138" y="5994400"/>
                <a:ext cx="34925" cy="33338"/>
              </a:xfrm>
              <a:custGeom>
                <a:avLst/>
                <a:gdLst>
                  <a:gd name="T0" fmla="*/ 14 w 28"/>
                  <a:gd name="T1" fmla="*/ 26 h 26"/>
                  <a:gd name="T2" fmla="*/ 1 w 28"/>
                  <a:gd name="T3" fmla="*/ 16 h 26"/>
                  <a:gd name="T4" fmla="*/ 2 w 28"/>
                  <a:gd name="T5" fmla="*/ 6 h 26"/>
                  <a:gd name="T6" fmla="*/ 11 w 28"/>
                  <a:gd name="T7" fmla="*/ 0 h 26"/>
                  <a:gd name="T8" fmla="*/ 14 w 28"/>
                  <a:gd name="T9" fmla="*/ 0 h 26"/>
                  <a:gd name="T10" fmla="*/ 27 w 28"/>
                  <a:gd name="T11" fmla="*/ 10 h 26"/>
                  <a:gd name="T12" fmla="*/ 25 w 28"/>
                  <a:gd name="T13" fmla="*/ 20 h 26"/>
                  <a:gd name="T14" fmla="*/ 17 w 28"/>
                  <a:gd name="T15" fmla="*/ 26 h 26"/>
                  <a:gd name="T16" fmla="*/ 14 w 28"/>
                  <a:gd name="T1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6">
                    <a:moveTo>
                      <a:pt x="14" y="26"/>
                    </a:moveTo>
                    <a:cubicBezTo>
                      <a:pt x="8" y="26"/>
                      <a:pt x="2" y="22"/>
                      <a:pt x="1" y="16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7" y="1"/>
                      <a:pt x="1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5" y="4"/>
                      <a:pt x="27" y="10"/>
                    </a:cubicBezTo>
                    <a:cubicBezTo>
                      <a:pt x="28" y="13"/>
                      <a:pt x="27" y="17"/>
                      <a:pt x="25" y="20"/>
                    </a:cubicBezTo>
                    <a:cubicBezTo>
                      <a:pt x="23" y="23"/>
                      <a:pt x="20" y="25"/>
                      <a:pt x="17" y="26"/>
                    </a:cubicBezTo>
                    <a:lnTo>
                      <a:pt x="14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10"/>
              <p:cNvSpPr>
                <a:spLocks/>
              </p:cNvSpPr>
              <p:nvPr/>
            </p:nvSpPr>
            <p:spPr bwMode="auto">
              <a:xfrm>
                <a:off x="6451600" y="6045200"/>
                <a:ext cx="36513" cy="28575"/>
              </a:xfrm>
              <a:custGeom>
                <a:avLst/>
                <a:gdLst>
                  <a:gd name="T0" fmla="*/ 14 w 28"/>
                  <a:gd name="T1" fmla="*/ 22 h 23"/>
                  <a:gd name="T2" fmla="*/ 1 w 28"/>
                  <a:gd name="T3" fmla="*/ 10 h 23"/>
                  <a:gd name="T4" fmla="*/ 3 w 28"/>
                  <a:gd name="T5" fmla="*/ 3 h 23"/>
                  <a:gd name="T6" fmla="*/ 12 w 28"/>
                  <a:gd name="T7" fmla="*/ 1 h 23"/>
                  <a:gd name="T8" fmla="*/ 13 w 28"/>
                  <a:gd name="T9" fmla="*/ 1 h 23"/>
                  <a:gd name="T10" fmla="*/ 27 w 28"/>
                  <a:gd name="T11" fmla="*/ 10 h 23"/>
                  <a:gd name="T12" fmla="*/ 25 w 28"/>
                  <a:gd name="T13" fmla="*/ 18 h 23"/>
                  <a:gd name="T14" fmla="*/ 16 w 28"/>
                  <a:gd name="T15" fmla="*/ 23 h 23"/>
                  <a:gd name="T16" fmla="*/ 14 w 28"/>
                  <a:gd name="T17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14" y="22"/>
                    </a:moveTo>
                    <a:cubicBezTo>
                      <a:pt x="7" y="22"/>
                      <a:pt x="2" y="17"/>
                      <a:pt x="1" y="10"/>
                    </a:cubicBezTo>
                    <a:cubicBezTo>
                      <a:pt x="0" y="7"/>
                      <a:pt x="1" y="6"/>
                      <a:pt x="3" y="3"/>
                    </a:cubicBezTo>
                    <a:cubicBezTo>
                      <a:pt x="6" y="0"/>
                      <a:pt x="9" y="1"/>
                      <a:pt x="12" y="1"/>
                    </a:cubicBezTo>
                    <a:cubicBezTo>
                      <a:pt x="12" y="1"/>
                      <a:pt x="13" y="1"/>
                      <a:pt x="13" y="1"/>
                    </a:cubicBezTo>
                    <a:cubicBezTo>
                      <a:pt x="21" y="1"/>
                      <a:pt x="26" y="3"/>
                      <a:pt x="27" y="10"/>
                    </a:cubicBezTo>
                    <a:cubicBezTo>
                      <a:pt x="28" y="13"/>
                      <a:pt x="27" y="15"/>
                      <a:pt x="25" y="18"/>
                    </a:cubicBezTo>
                    <a:cubicBezTo>
                      <a:pt x="23" y="21"/>
                      <a:pt x="19" y="22"/>
                      <a:pt x="16" y="23"/>
                    </a:cubicBezTo>
                    <a:lnTo>
                      <a:pt x="1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11"/>
              <p:cNvSpPr>
                <a:spLocks/>
              </p:cNvSpPr>
              <p:nvPr/>
            </p:nvSpPr>
            <p:spPr bwMode="auto">
              <a:xfrm>
                <a:off x="6215063" y="6057900"/>
                <a:ext cx="34925" cy="26988"/>
              </a:xfrm>
              <a:custGeom>
                <a:avLst/>
                <a:gdLst>
                  <a:gd name="T0" fmla="*/ 14 w 28"/>
                  <a:gd name="T1" fmla="*/ 22 h 22"/>
                  <a:gd name="T2" fmla="*/ 0 w 28"/>
                  <a:gd name="T3" fmla="*/ 13 h 22"/>
                  <a:gd name="T4" fmla="*/ 4 w 28"/>
                  <a:gd name="T5" fmla="*/ 4 h 22"/>
                  <a:gd name="T6" fmla="*/ 13 w 28"/>
                  <a:gd name="T7" fmla="*/ 0 h 22"/>
                  <a:gd name="T8" fmla="*/ 13 w 28"/>
                  <a:gd name="T9" fmla="*/ 0 h 22"/>
                  <a:gd name="T10" fmla="*/ 27 w 28"/>
                  <a:gd name="T11" fmla="*/ 10 h 22"/>
                  <a:gd name="T12" fmla="*/ 15 w 28"/>
                  <a:gd name="T13" fmla="*/ 22 h 22"/>
                  <a:gd name="T14" fmla="*/ 14 w 28"/>
                  <a:gd name="T1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2">
                    <a:moveTo>
                      <a:pt x="14" y="22"/>
                    </a:moveTo>
                    <a:cubicBezTo>
                      <a:pt x="7" y="22"/>
                      <a:pt x="1" y="20"/>
                      <a:pt x="0" y="13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0"/>
                      <a:pt x="27" y="3"/>
                      <a:pt x="27" y="10"/>
                    </a:cubicBezTo>
                    <a:cubicBezTo>
                      <a:pt x="28" y="17"/>
                      <a:pt x="22" y="22"/>
                      <a:pt x="15" y="22"/>
                    </a:cubicBezTo>
                    <a:lnTo>
                      <a:pt x="1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12"/>
              <p:cNvSpPr>
                <a:spLocks/>
              </p:cNvSpPr>
              <p:nvPr/>
            </p:nvSpPr>
            <p:spPr bwMode="auto">
              <a:xfrm>
                <a:off x="5975350" y="6061075"/>
                <a:ext cx="34925" cy="28575"/>
              </a:xfrm>
              <a:custGeom>
                <a:avLst/>
                <a:gdLst>
                  <a:gd name="T0" fmla="*/ 14 w 27"/>
                  <a:gd name="T1" fmla="*/ 19 h 22"/>
                  <a:gd name="T2" fmla="*/ 13 w 27"/>
                  <a:gd name="T3" fmla="*/ 19 h 22"/>
                  <a:gd name="T4" fmla="*/ 4 w 27"/>
                  <a:gd name="T5" fmla="*/ 19 h 22"/>
                  <a:gd name="T6" fmla="*/ 0 w 27"/>
                  <a:gd name="T7" fmla="*/ 12 h 22"/>
                  <a:gd name="T8" fmla="*/ 14 w 27"/>
                  <a:gd name="T9" fmla="*/ 0 h 22"/>
                  <a:gd name="T10" fmla="*/ 24 w 27"/>
                  <a:gd name="T11" fmla="*/ 5 h 22"/>
                  <a:gd name="T12" fmla="*/ 27 w 27"/>
                  <a:gd name="T13" fmla="*/ 10 h 22"/>
                  <a:gd name="T14" fmla="*/ 14 w 27"/>
                  <a:gd name="T15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2">
                    <a:moveTo>
                      <a:pt x="14" y="19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0" y="19"/>
                      <a:pt x="6" y="22"/>
                      <a:pt x="4" y="19"/>
                    </a:cubicBezTo>
                    <a:cubicBezTo>
                      <a:pt x="2" y="16"/>
                      <a:pt x="0" y="15"/>
                      <a:pt x="0" y="12"/>
                    </a:cubicBezTo>
                    <a:cubicBezTo>
                      <a:pt x="1" y="4"/>
                      <a:pt x="7" y="0"/>
                      <a:pt x="14" y="0"/>
                    </a:cubicBezTo>
                    <a:cubicBezTo>
                      <a:pt x="18" y="0"/>
                      <a:pt x="21" y="2"/>
                      <a:pt x="24" y="5"/>
                    </a:cubicBezTo>
                    <a:cubicBezTo>
                      <a:pt x="26" y="7"/>
                      <a:pt x="27" y="6"/>
                      <a:pt x="27" y="10"/>
                    </a:cubicBezTo>
                    <a:cubicBezTo>
                      <a:pt x="27" y="17"/>
                      <a:pt x="21" y="19"/>
                      <a:pt x="1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13"/>
              <p:cNvSpPr>
                <a:spLocks/>
              </p:cNvSpPr>
              <p:nvPr/>
            </p:nvSpPr>
            <p:spPr bwMode="auto">
              <a:xfrm>
                <a:off x="5738813" y="6042025"/>
                <a:ext cx="34925" cy="34925"/>
              </a:xfrm>
              <a:custGeom>
                <a:avLst/>
                <a:gdLst>
                  <a:gd name="T0" fmla="*/ 13 w 28"/>
                  <a:gd name="T1" fmla="*/ 27 h 27"/>
                  <a:gd name="T2" fmla="*/ 12 w 28"/>
                  <a:gd name="T3" fmla="*/ 27 h 27"/>
                  <a:gd name="T4" fmla="*/ 3 w 28"/>
                  <a:gd name="T5" fmla="*/ 22 h 27"/>
                  <a:gd name="T6" fmla="*/ 0 w 28"/>
                  <a:gd name="T7" fmla="*/ 12 h 27"/>
                  <a:gd name="T8" fmla="*/ 13 w 28"/>
                  <a:gd name="T9" fmla="*/ 0 h 27"/>
                  <a:gd name="T10" fmla="*/ 27 w 28"/>
                  <a:gd name="T11" fmla="*/ 16 h 27"/>
                  <a:gd name="T12" fmla="*/ 13 w 28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7">
                    <a:moveTo>
                      <a:pt x="13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8" y="27"/>
                      <a:pt x="5" y="25"/>
                      <a:pt x="3" y="22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1" y="5"/>
                      <a:pt x="7" y="0"/>
                      <a:pt x="13" y="0"/>
                    </a:cubicBezTo>
                    <a:cubicBezTo>
                      <a:pt x="22" y="1"/>
                      <a:pt x="28" y="8"/>
                      <a:pt x="27" y="16"/>
                    </a:cubicBezTo>
                    <a:cubicBezTo>
                      <a:pt x="26" y="22"/>
                      <a:pt x="20" y="27"/>
                      <a:pt x="13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14"/>
              <p:cNvSpPr>
                <a:spLocks/>
              </p:cNvSpPr>
              <p:nvPr/>
            </p:nvSpPr>
            <p:spPr bwMode="auto">
              <a:xfrm>
                <a:off x="5500688" y="6000750"/>
                <a:ext cx="38100" cy="34925"/>
              </a:xfrm>
              <a:custGeom>
                <a:avLst/>
                <a:gdLst>
                  <a:gd name="T0" fmla="*/ 15 w 30"/>
                  <a:gd name="T1" fmla="*/ 27 h 27"/>
                  <a:gd name="T2" fmla="*/ 12 w 30"/>
                  <a:gd name="T3" fmla="*/ 27 h 27"/>
                  <a:gd name="T4" fmla="*/ 2 w 30"/>
                  <a:gd name="T5" fmla="*/ 11 h 27"/>
                  <a:gd name="T6" fmla="*/ 15 w 30"/>
                  <a:gd name="T7" fmla="*/ 0 h 27"/>
                  <a:gd name="T8" fmla="*/ 18 w 30"/>
                  <a:gd name="T9" fmla="*/ 1 h 27"/>
                  <a:gd name="T10" fmla="*/ 28 w 30"/>
                  <a:gd name="T11" fmla="*/ 17 h 27"/>
                  <a:gd name="T12" fmla="*/ 15 w 30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7">
                    <a:moveTo>
                      <a:pt x="15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5" y="25"/>
                      <a:pt x="0" y="18"/>
                      <a:pt x="2" y="11"/>
                    </a:cubicBezTo>
                    <a:cubicBezTo>
                      <a:pt x="3" y="5"/>
                      <a:pt x="9" y="0"/>
                      <a:pt x="15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5" y="3"/>
                      <a:pt x="30" y="10"/>
                      <a:pt x="28" y="17"/>
                    </a:cubicBezTo>
                    <a:cubicBezTo>
                      <a:pt x="27" y="23"/>
                      <a:pt x="22" y="27"/>
                      <a:pt x="15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15"/>
              <p:cNvSpPr>
                <a:spLocks/>
              </p:cNvSpPr>
              <p:nvPr/>
            </p:nvSpPr>
            <p:spPr bwMode="auto">
              <a:xfrm>
                <a:off x="5270500" y="5940425"/>
                <a:ext cx="38100" cy="33338"/>
              </a:xfrm>
              <a:custGeom>
                <a:avLst/>
                <a:gdLst>
                  <a:gd name="T0" fmla="*/ 16 w 30"/>
                  <a:gd name="T1" fmla="*/ 27 h 27"/>
                  <a:gd name="T2" fmla="*/ 11 w 30"/>
                  <a:gd name="T3" fmla="*/ 27 h 27"/>
                  <a:gd name="T4" fmla="*/ 3 w 30"/>
                  <a:gd name="T5" fmla="*/ 10 h 27"/>
                  <a:gd name="T6" fmla="*/ 15 w 30"/>
                  <a:gd name="T7" fmla="*/ 0 h 27"/>
                  <a:gd name="T8" fmla="*/ 20 w 30"/>
                  <a:gd name="T9" fmla="*/ 1 h 27"/>
                  <a:gd name="T10" fmla="*/ 28 w 30"/>
                  <a:gd name="T11" fmla="*/ 18 h 27"/>
                  <a:gd name="T12" fmla="*/ 16 w 30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7">
                    <a:moveTo>
                      <a:pt x="16" y="27"/>
                    </a:moveTo>
                    <a:cubicBezTo>
                      <a:pt x="11" y="27"/>
                      <a:pt x="11" y="27"/>
                      <a:pt x="11" y="27"/>
                    </a:cubicBezTo>
                    <a:cubicBezTo>
                      <a:pt x="4" y="24"/>
                      <a:pt x="0" y="17"/>
                      <a:pt x="3" y="10"/>
                    </a:cubicBezTo>
                    <a:cubicBezTo>
                      <a:pt x="4" y="4"/>
                      <a:pt x="10" y="0"/>
                      <a:pt x="15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7" y="3"/>
                      <a:pt x="30" y="11"/>
                      <a:pt x="28" y="18"/>
                    </a:cubicBezTo>
                    <a:cubicBezTo>
                      <a:pt x="26" y="23"/>
                      <a:pt x="21" y="27"/>
                      <a:pt x="16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16"/>
              <p:cNvSpPr>
                <a:spLocks/>
              </p:cNvSpPr>
              <p:nvPr/>
            </p:nvSpPr>
            <p:spPr bwMode="auto">
              <a:xfrm>
                <a:off x="5048250" y="5854700"/>
                <a:ext cx="34925" cy="38100"/>
              </a:xfrm>
              <a:custGeom>
                <a:avLst/>
                <a:gdLst>
                  <a:gd name="T0" fmla="*/ 14 w 28"/>
                  <a:gd name="T1" fmla="*/ 29 h 29"/>
                  <a:gd name="T2" fmla="*/ 9 w 28"/>
                  <a:gd name="T3" fmla="*/ 28 h 29"/>
                  <a:gd name="T4" fmla="*/ 1 w 28"/>
                  <a:gd name="T5" fmla="*/ 21 h 29"/>
                  <a:gd name="T6" fmla="*/ 1 w 28"/>
                  <a:gd name="T7" fmla="*/ 10 h 29"/>
                  <a:gd name="T8" fmla="*/ 19 w 28"/>
                  <a:gd name="T9" fmla="*/ 3 h 29"/>
                  <a:gd name="T10" fmla="*/ 26 w 28"/>
                  <a:gd name="T11" fmla="*/ 10 h 29"/>
                  <a:gd name="T12" fmla="*/ 26 w 28"/>
                  <a:gd name="T13" fmla="*/ 20 h 29"/>
                  <a:gd name="T14" fmla="*/ 14 w 28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9">
                    <a:moveTo>
                      <a:pt x="14" y="29"/>
                    </a:moveTo>
                    <a:cubicBezTo>
                      <a:pt x="12" y="29"/>
                      <a:pt x="10" y="28"/>
                      <a:pt x="9" y="28"/>
                    </a:cubicBezTo>
                    <a:cubicBezTo>
                      <a:pt x="5" y="26"/>
                      <a:pt x="3" y="24"/>
                      <a:pt x="1" y="21"/>
                    </a:cubicBezTo>
                    <a:cubicBezTo>
                      <a:pt x="0" y="17"/>
                      <a:pt x="0" y="13"/>
                      <a:pt x="1" y="10"/>
                    </a:cubicBezTo>
                    <a:cubicBezTo>
                      <a:pt x="4" y="4"/>
                      <a:pt x="12" y="0"/>
                      <a:pt x="19" y="3"/>
                    </a:cubicBezTo>
                    <a:cubicBezTo>
                      <a:pt x="22" y="4"/>
                      <a:pt x="25" y="7"/>
                      <a:pt x="26" y="10"/>
                    </a:cubicBezTo>
                    <a:cubicBezTo>
                      <a:pt x="28" y="13"/>
                      <a:pt x="28" y="17"/>
                      <a:pt x="26" y="20"/>
                    </a:cubicBezTo>
                    <a:cubicBezTo>
                      <a:pt x="24" y="25"/>
                      <a:pt x="19" y="29"/>
                      <a:pt x="1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17"/>
              <p:cNvSpPr>
                <a:spLocks/>
              </p:cNvSpPr>
              <p:nvPr/>
            </p:nvSpPr>
            <p:spPr bwMode="auto">
              <a:xfrm>
                <a:off x="4832350" y="5753100"/>
                <a:ext cx="34925" cy="36513"/>
              </a:xfrm>
              <a:custGeom>
                <a:avLst/>
                <a:gdLst>
                  <a:gd name="T0" fmla="*/ 14 w 28"/>
                  <a:gd name="T1" fmla="*/ 28 h 28"/>
                  <a:gd name="T2" fmla="*/ 8 w 28"/>
                  <a:gd name="T3" fmla="*/ 27 h 28"/>
                  <a:gd name="T4" fmla="*/ 1 w 28"/>
                  <a:gd name="T5" fmla="*/ 19 h 28"/>
                  <a:gd name="T6" fmla="*/ 2 w 28"/>
                  <a:gd name="T7" fmla="*/ 9 h 28"/>
                  <a:gd name="T8" fmla="*/ 20 w 28"/>
                  <a:gd name="T9" fmla="*/ 3 h 28"/>
                  <a:gd name="T10" fmla="*/ 27 w 28"/>
                  <a:gd name="T11" fmla="*/ 11 h 28"/>
                  <a:gd name="T12" fmla="*/ 26 w 28"/>
                  <a:gd name="T13" fmla="*/ 21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12" y="28"/>
                      <a:pt x="10" y="28"/>
                      <a:pt x="8" y="27"/>
                    </a:cubicBezTo>
                    <a:cubicBezTo>
                      <a:pt x="4" y="25"/>
                      <a:pt x="2" y="22"/>
                      <a:pt x="1" y="19"/>
                    </a:cubicBezTo>
                    <a:cubicBezTo>
                      <a:pt x="0" y="15"/>
                      <a:pt x="0" y="12"/>
                      <a:pt x="2" y="9"/>
                    </a:cubicBezTo>
                    <a:cubicBezTo>
                      <a:pt x="5" y="2"/>
                      <a:pt x="14" y="0"/>
                      <a:pt x="20" y="3"/>
                    </a:cubicBezTo>
                    <a:cubicBezTo>
                      <a:pt x="23" y="5"/>
                      <a:pt x="26" y="7"/>
                      <a:pt x="27" y="11"/>
                    </a:cubicBezTo>
                    <a:cubicBezTo>
                      <a:pt x="28" y="14"/>
                      <a:pt x="28" y="18"/>
                      <a:pt x="26" y="21"/>
                    </a:cubicBezTo>
                    <a:cubicBezTo>
                      <a:pt x="24" y="25"/>
                      <a:pt x="19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18"/>
              <p:cNvSpPr>
                <a:spLocks/>
              </p:cNvSpPr>
              <p:nvPr/>
            </p:nvSpPr>
            <p:spPr bwMode="auto">
              <a:xfrm>
                <a:off x="4625975" y="5632450"/>
                <a:ext cx="36513" cy="34925"/>
              </a:xfrm>
              <a:custGeom>
                <a:avLst/>
                <a:gdLst>
                  <a:gd name="T0" fmla="*/ 14 w 28"/>
                  <a:gd name="T1" fmla="*/ 28 h 28"/>
                  <a:gd name="T2" fmla="*/ 7 w 28"/>
                  <a:gd name="T3" fmla="*/ 26 h 28"/>
                  <a:gd name="T4" fmla="*/ 1 w 28"/>
                  <a:gd name="T5" fmla="*/ 17 h 28"/>
                  <a:gd name="T6" fmla="*/ 3 w 28"/>
                  <a:gd name="T7" fmla="*/ 7 h 28"/>
                  <a:gd name="T8" fmla="*/ 21 w 28"/>
                  <a:gd name="T9" fmla="*/ 3 h 28"/>
                  <a:gd name="T10" fmla="*/ 27 w 28"/>
                  <a:gd name="T11" fmla="*/ 12 h 28"/>
                  <a:gd name="T12" fmla="*/ 25 w 28"/>
                  <a:gd name="T13" fmla="*/ 22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11" y="28"/>
                      <a:pt x="9" y="27"/>
                      <a:pt x="7" y="26"/>
                    </a:cubicBezTo>
                    <a:cubicBezTo>
                      <a:pt x="4" y="24"/>
                      <a:pt x="2" y="21"/>
                      <a:pt x="1" y="17"/>
                    </a:cubicBezTo>
                    <a:cubicBezTo>
                      <a:pt x="0" y="14"/>
                      <a:pt x="1" y="10"/>
                      <a:pt x="3" y="7"/>
                    </a:cubicBezTo>
                    <a:cubicBezTo>
                      <a:pt x="7" y="1"/>
                      <a:pt x="15" y="0"/>
                      <a:pt x="21" y="3"/>
                    </a:cubicBezTo>
                    <a:cubicBezTo>
                      <a:pt x="24" y="5"/>
                      <a:pt x="26" y="8"/>
                      <a:pt x="27" y="12"/>
                    </a:cubicBezTo>
                    <a:cubicBezTo>
                      <a:pt x="28" y="15"/>
                      <a:pt x="27" y="19"/>
                      <a:pt x="25" y="22"/>
                    </a:cubicBezTo>
                    <a:cubicBezTo>
                      <a:pt x="23" y="26"/>
                      <a:pt x="18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19"/>
              <p:cNvSpPr>
                <a:spLocks/>
              </p:cNvSpPr>
              <p:nvPr/>
            </p:nvSpPr>
            <p:spPr bwMode="auto">
              <a:xfrm>
                <a:off x="4432300" y="5492750"/>
                <a:ext cx="34925" cy="36513"/>
              </a:xfrm>
              <a:custGeom>
                <a:avLst/>
                <a:gdLst>
                  <a:gd name="T0" fmla="*/ 14 w 28"/>
                  <a:gd name="T1" fmla="*/ 28 h 28"/>
                  <a:gd name="T2" fmla="*/ 6 w 28"/>
                  <a:gd name="T3" fmla="*/ 25 h 28"/>
                  <a:gd name="T4" fmla="*/ 1 w 28"/>
                  <a:gd name="T5" fmla="*/ 16 h 28"/>
                  <a:gd name="T6" fmla="*/ 4 w 28"/>
                  <a:gd name="T7" fmla="*/ 6 h 28"/>
                  <a:gd name="T8" fmla="*/ 22 w 28"/>
                  <a:gd name="T9" fmla="*/ 4 h 28"/>
                  <a:gd name="T10" fmla="*/ 27 w 28"/>
                  <a:gd name="T11" fmla="*/ 13 h 28"/>
                  <a:gd name="T12" fmla="*/ 25 w 28"/>
                  <a:gd name="T13" fmla="*/ 23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11" y="28"/>
                      <a:pt x="8" y="27"/>
                      <a:pt x="6" y="25"/>
                    </a:cubicBezTo>
                    <a:cubicBezTo>
                      <a:pt x="3" y="23"/>
                      <a:pt x="1" y="20"/>
                      <a:pt x="1" y="16"/>
                    </a:cubicBezTo>
                    <a:cubicBezTo>
                      <a:pt x="0" y="13"/>
                      <a:pt x="1" y="9"/>
                      <a:pt x="4" y="6"/>
                    </a:cubicBezTo>
                    <a:cubicBezTo>
                      <a:pt x="8" y="1"/>
                      <a:pt x="17" y="0"/>
                      <a:pt x="22" y="4"/>
                    </a:cubicBezTo>
                    <a:cubicBezTo>
                      <a:pt x="25" y="6"/>
                      <a:pt x="27" y="9"/>
                      <a:pt x="27" y="13"/>
                    </a:cubicBezTo>
                    <a:cubicBezTo>
                      <a:pt x="28" y="16"/>
                      <a:pt x="27" y="20"/>
                      <a:pt x="25" y="23"/>
                    </a:cubicBezTo>
                    <a:cubicBezTo>
                      <a:pt x="22" y="26"/>
                      <a:pt x="18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20"/>
              <p:cNvSpPr>
                <a:spLocks/>
              </p:cNvSpPr>
              <p:nvPr/>
            </p:nvSpPr>
            <p:spPr bwMode="auto">
              <a:xfrm>
                <a:off x="4251325" y="5337175"/>
                <a:ext cx="36513" cy="34925"/>
              </a:xfrm>
              <a:custGeom>
                <a:avLst/>
                <a:gdLst>
                  <a:gd name="T0" fmla="*/ 14 w 29"/>
                  <a:gd name="T1" fmla="*/ 28 h 28"/>
                  <a:gd name="T2" fmla="*/ 5 w 29"/>
                  <a:gd name="T3" fmla="*/ 24 h 28"/>
                  <a:gd name="T4" fmla="*/ 5 w 29"/>
                  <a:gd name="T5" fmla="*/ 5 h 28"/>
                  <a:gd name="T6" fmla="*/ 24 w 29"/>
                  <a:gd name="T7" fmla="*/ 5 h 28"/>
                  <a:gd name="T8" fmla="*/ 24 w 29"/>
                  <a:gd name="T9" fmla="*/ 24 h 28"/>
                  <a:gd name="T10" fmla="*/ 14 w 29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8">
                    <a:moveTo>
                      <a:pt x="14" y="28"/>
                    </a:moveTo>
                    <a:cubicBezTo>
                      <a:pt x="11" y="28"/>
                      <a:pt x="8" y="26"/>
                      <a:pt x="5" y="24"/>
                    </a:cubicBezTo>
                    <a:cubicBezTo>
                      <a:pt x="0" y="19"/>
                      <a:pt x="0" y="10"/>
                      <a:pt x="5" y="5"/>
                    </a:cubicBezTo>
                    <a:cubicBezTo>
                      <a:pt x="10" y="0"/>
                      <a:pt x="19" y="0"/>
                      <a:pt x="24" y="5"/>
                    </a:cubicBezTo>
                    <a:cubicBezTo>
                      <a:pt x="29" y="10"/>
                      <a:pt x="29" y="18"/>
                      <a:pt x="24" y="24"/>
                    </a:cubicBezTo>
                    <a:cubicBezTo>
                      <a:pt x="22" y="26"/>
                      <a:pt x="18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21"/>
              <p:cNvSpPr>
                <a:spLocks/>
              </p:cNvSpPr>
              <p:nvPr/>
            </p:nvSpPr>
            <p:spPr bwMode="auto">
              <a:xfrm>
                <a:off x="4086225" y="5164138"/>
                <a:ext cx="34925" cy="38100"/>
              </a:xfrm>
              <a:custGeom>
                <a:avLst/>
                <a:gdLst>
                  <a:gd name="T0" fmla="*/ 13 w 28"/>
                  <a:gd name="T1" fmla="*/ 29 h 29"/>
                  <a:gd name="T2" fmla="*/ 3 w 28"/>
                  <a:gd name="T3" fmla="*/ 24 h 29"/>
                  <a:gd name="T4" fmla="*/ 0 w 28"/>
                  <a:gd name="T5" fmla="*/ 14 h 29"/>
                  <a:gd name="T6" fmla="*/ 4 w 28"/>
                  <a:gd name="T7" fmla="*/ 5 h 29"/>
                  <a:gd name="T8" fmla="*/ 23 w 28"/>
                  <a:gd name="T9" fmla="*/ 6 h 29"/>
                  <a:gd name="T10" fmla="*/ 22 w 28"/>
                  <a:gd name="T11" fmla="*/ 25 h 29"/>
                  <a:gd name="T12" fmla="*/ 13 w 28"/>
                  <a:gd name="T1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9">
                    <a:moveTo>
                      <a:pt x="13" y="29"/>
                    </a:moveTo>
                    <a:cubicBezTo>
                      <a:pt x="9" y="29"/>
                      <a:pt x="6" y="27"/>
                      <a:pt x="3" y="24"/>
                    </a:cubicBezTo>
                    <a:cubicBezTo>
                      <a:pt x="1" y="21"/>
                      <a:pt x="0" y="18"/>
                      <a:pt x="0" y="14"/>
                    </a:cubicBezTo>
                    <a:cubicBezTo>
                      <a:pt x="0" y="11"/>
                      <a:pt x="2" y="7"/>
                      <a:pt x="4" y="5"/>
                    </a:cubicBezTo>
                    <a:cubicBezTo>
                      <a:pt x="10" y="0"/>
                      <a:pt x="19" y="1"/>
                      <a:pt x="23" y="6"/>
                    </a:cubicBezTo>
                    <a:cubicBezTo>
                      <a:pt x="28" y="12"/>
                      <a:pt x="28" y="20"/>
                      <a:pt x="22" y="25"/>
                    </a:cubicBezTo>
                    <a:cubicBezTo>
                      <a:pt x="20" y="27"/>
                      <a:pt x="17" y="29"/>
                      <a:pt x="1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22"/>
              <p:cNvSpPr>
                <a:spLocks/>
              </p:cNvSpPr>
              <p:nvPr/>
            </p:nvSpPr>
            <p:spPr bwMode="auto">
              <a:xfrm>
                <a:off x="3932238" y="4979988"/>
                <a:ext cx="39688" cy="34925"/>
              </a:xfrm>
              <a:custGeom>
                <a:avLst/>
                <a:gdLst>
                  <a:gd name="T0" fmla="*/ 15 w 31"/>
                  <a:gd name="T1" fmla="*/ 28 h 28"/>
                  <a:gd name="T2" fmla="*/ 5 w 31"/>
                  <a:gd name="T3" fmla="*/ 23 h 28"/>
                  <a:gd name="T4" fmla="*/ 8 w 31"/>
                  <a:gd name="T5" fmla="*/ 4 h 28"/>
                  <a:gd name="T6" fmla="*/ 26 w 31"/>
                  <a:gd name="T7" fmla="*/ 7 h 28"/>
                  <a:gd name="T8" fmla="*/ 23 w 31"/>
                  <a:gd name="T9" fmla="*/ 26 h 28"/>
                  <a:gd name="T10" fmla="*/ 15 w 31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8">
                    <a:moveTo>
                      <a:pt x="15" y="28"/>
                    </a:moveTo>
                    <a:cubicBezTo>
                      <a:pt x="11" y="28"/>
                      <a:pt x="7" y="26"/>
                      <a:pt x="5" y="23"/>
                    </a:cubicBezTo>
                    <a:cubicBezTo>
                      <a:pt x="0" y="17"/>
                      <a:pt x="2" y="8"/>
                      <a:pt x="8" y="4"/>
                    </a:cubicBezTo>
                    <a:cubicBezTo>
                      <a:pt x="14" y="0"/>
                      <a:pt x="22" y="1"/>
                      <a:pt x="26" y="7"/>
                    </a:cubicBezTo>
                    <a:cubicBezTo>
                      <a:pt x="31" y="13"/>
                      <a:pt x="29" y="21"/>
                      <a:pt x="23" y="26"/>
                    </a:cubicBezTo>
                    <a:cubicBezTo>
                      <a:pt x="21" y="27"/>
                      <a:pt x="18" y="28"/>
                      <a:pt x="15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23"/>
              <p:cNvSpPr>
                <a:spLocks/>
              </p:cNvSpPr>
              <p:nvPr/>
            </p:nvSpPr>
            <p:spPr bwMode="auto">
              <a:xfrm>
                <a:off x="3800475" y="4779963"/>
                <a:ext cx="36513" cy="36513"/>
              </a:xfrm>
              <a:custGeom>
                <a:avLst/>
                <a:gdLst>
                  <a:gd name="T0" fmla="*/ 15 w 29"/>
                  <a:gd name="T1" fmla="*/ 29 h 29"/>
                  <a:gd name="T2" fmla="*/ 4 w 29"/>
                  <a:gd name="T3" fmla="*/ 23 h 29"/>
                  <a:gd name="T4" fmla="*/ 8 w 29"/>
                  <a:gd name="T5" fmla="*/ 4 h 29"/>
                  <a:gd name="T6" fmla="*/ 27 w 29"/>
                  <a:gd name="T7" fmla="*/ 9 h 29"/>
                  <a:gd name="T8" fmla="*/ 28 w 29"/>
                  <a:gd name="T9" fmla="*/ 19 h 29"/>
                  <a:gd name="T10" fmla="*/ 22 w 29"/>
                  <a:gd name="T11" fmla="*/ 27 h 29"/>
                  <a:gd name="T12" fmla="*/ 15 w 29"/>
                  <a:gd name="T1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9">
                    <a:moveTo>
                      <a:pt x="15" y="29"/>
                    </a:moveTo>
                    <a:cubicBezTo>
                      <a:pt x="10" y="29"/>
                      <a:pt x="6" y="27"/>
                      <a:pt x="4" y="23"/>
                    </a:cubicBezTo>
                    <a:cubicBezTo>
                      <a:pt x="0" y="16"/>
                      <a:pt x="2" y="8"/>
                      <a:pt x="8" y="4"/>
                    </a:cubicBezTo>
                    <a:cubicBezTo>
                      <a:pt x="14" y="0"/>
                      <a:pt x="23" y="3"/>
                      <a:pt x="27" y="9"/>
                    </a:cubicBezTo>
                    <a:cubicBezTo>
                      <a:pt x="28" y="12"/>
                      <a:pt x="29" y="15"/>
                      <a:pt x="28" y="19"/>
                    </a:cubicBezTo>
                    <a:cubicBezTo>
                      <a:pt x="27" y="22"/>
                      <a:pt x="25" y="25"/>
                      <a:pt x="22" y="27"/>
                    </a:cubicBezTo>
                    <a:cubicBezTo>
                      <a:pt x="20" y="28"/>
                      <a:pt x="18" y="29"/>
                      <a:pt x="15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24"/>
              <p:cNvSpPr>
                <a:spLocks/>
              </p:cNvSpPr>
              <p:nvPr/>
            </p:nvSpPr>
            <p:spPr bwMode="auto">
              <a:xfrm>
                <a:off x="3687763" y="4570413"/>
                <a:ext cx="34925" cy="38100"/>
              </a:xfrm>
              <a:custGeom>
                <a:avLst/>
                <a:gdLst>
                  <a:gd name="T0" fmla="*/ 14 w 27"/>
                  <a:gd name="T1" fmla="*/ 29 h 29"/>
                  <a:gd name="T2" fmla="*/ 1 w 27"/>
                  <a:gd name="T3" fmla="*/ 21 h 29"/>
                  <a:gd name="T4" fmla="*/ 1 w 27"/>
                  <a:gd name="T5" fmla="*/ 11 h 29"/>
                  <a:gd name="T6" fmla="*/ 7 w 27"/>
                  <a:gd name="T7" fmla="*/ 3 h 29"/>
                  <a:gd name="T8" fmla="*/ 25 w 27"/>
                  <a:gd name="T9" fmla="*/ 9 h 29"/>
                  <a:gd name="T10" fmla="*/ 26 w 27"/>
                  <a:gd name="T11" fmla="*/ 19 h 29"/>
                  <a:gd name="T12" fmla="*/ 19 w 27"/>
                  <a:gd name="T13" fmla="*/ 27 h 29"/>
                  <a:gd name="T14" fmla="*/ 14 w 27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14" y="29"/>
                    </a:moveTo>
                    <a:cubicBezTo>
                      <a:pt x="8" y="29"/>
                      <a:pt x="4" y="26"/>
                      <a:pt x="1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2" y="8"/>
                      <a:pt x="4" y="5"/>
                      <a:pt x="7" y="3"/>
                    </a:cubicBezTo>
                    <a:cubicBezTo>
                      <a:pt x="14" y="0"/>
                      <a:pt x="22" y="3"/>
                      <a:pt x="25" y="9"/>
                    </a:cubicBezTo>
                    <a:cubicBezTo>
                      <a:pt x="27" y="12"/>
                      <a:pt x="27" y="16"/>
                      <a:pt x="26" y="19"/>
                    </a:cubicBezTo>
                    <a:cubicBezTo>
                      <a:pt x="25" y="23"/>
                      <a:pt x="23" y="26"/>
                      <a:pt x="19" y="27"/>
                    </a:cubicBezTo>
                    <a:cubicBezTo>
                      <a:pt x="18" y="28"/>
                      <a:pt x="16" y="29"/>
                      <a:pt x="1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5"/>
              <p:cNvSpPr>
                <a:spLocks/>
              </p:cNvSpPr>
              <p:nvPr/>
            </p:nvSpPr>
            <p:spPr bwMode="auto">
              <a:xfrm>
                <a:off x="3590925" y="4352925"/>
                <a:ext cx="36513" cy="34925"/>
              </a:xfrm>
              <a:custGeom>
                <a:avLst/>
                <a:gdLst>
                  <a:gd name="T0" fmla="*/ 14 w 28"/>
                  <a:gd name="T1" fmla="*/ 28 h 28"/>
                  <a:gd name="T2" fmla="*/ 1 w 28"/>
                  <a:gd name="T3" fmla="*/ 20 h 28"/>
                  <a:gd name="T4" fmla="*/ 2 w 28"/>
                  <a:gd name="T5" fmla="*/ 9 h 28"/>
                  <a:gd name="T6" fmla="*/ 9 w 28"/>
                  <a:gd name="T7" fmla="*/ 2 h 28"/>
                  <a:gd name="T8" fmla="*/ 26 w 28"/>
                  <a:gd name="T9" fmla="*/ 10 h 28"/>
                  <a:gd name="T10" fmla="*/ 26 w 28"/>
                  <a:gd name="T11" fmla="*/ 20 h 28"/>
                  <a:gd name="T12" fmla="*/ 19 w 28"/>
                  <a:gd name="T13" fmla="*/ 27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8" y="28"/>
                      <a:pt x="3" y="25"/>
                      <a:pt x="1" y="20"/>
                    </a:cubicBezTo>
                    <a:cubicBezTo>
                      <a:pt x="0" y="16"/>
                      <a:pt x="0" y="13"/>
                      <a:pt x="2" y="9"/>
                    </a:cubicBezTo>
                    <a:cubicBezTo>
                      <a:pt x="3" y="6"/>
                      <a:pt x="6" y="3"/>
                      <a:pt x="9" y="2"/>
                    </a:cubicBezTo>
                    <a:cubicBezTo>
                      <a:pt x="16" y="0"/>
                      <a:pt x="24" y="3"/>
                      <a:pt x="26" y="10"/>
                    </a:cubicBezTo>
                    <a:cubicBezTo>
                      <a:pt x="28" y="13"/>
                      <a:pt x="28" y="17"/>
                      <a:pt x="26" y="20"/>
                    </a:cubicBezTo>
                    <a:cubicBezTo>
                      <a:pt x="25" y="23"/>
                      <a:pt x="22" y="26"/>
                      <a:pt x="19" y="27"/>
                    </a:cubicBezTo>
                    <a:cubicBezTo>
                      <a:pt x="17" y="28"/>
                      <a:pt x="16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26"/>
              <p:cNvSpPr>
                <a:spLocks/>
              </p:cNvSpPr>
              <p:nvPr/>
            </p:nvSpPr>
            <p:spPr bwMode="auto">
              <a:xfrm>
                <a:off x="3516313" y="4127500"/>
                <a:ext cx="36513" cy="34925"/>
              </a:xfrm>
              <a:custGeom>
                <a:avLst/>
                <a:gdLst>
                  <a:gd name="T0" fmla="*/ 14 w 29"/>
                  <a:gd name="T1" fmla="*/ 27 h 27"/>
                  <a:gd name="T2" fmla="*/ 1 w 29"/>
                  <a:gd name="T3" fmla="*/ 17 h 27"/>
                  <a:gd name="T4" fmla="*/ 2 w 29"/>
                  <a:gd name="T5" fmla="*/ 7 h 27"/>
                  <a:gd name="T6" fmla="*/ 11 w 29"/>
                  <a:gd name="T7" fmla="*/ 0 h 27"/>
                  <a:gd name="T8" fmla="*/ 14 w 29"/>
                  <a:gd name="T9" fmla="*/ 0 h 27"/>
                  <a:gd name="T10" fmla="*/ 27 w 29"/>
                  <a:gd name="T11" fmla="*/ 10 h 27"/>
                  <a:gd name="T12" fmla="*/ 18 w 29"/>
                  <a:gd name="T13" fmla="*/ 26 h 27"/>
                  <a:gd name="T14" fmla="*/ 14 w 29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7">
                    <a:moveTo>
                      <a:pt x="14" y="27"/>
                    </a:moveTo>
                    <a:cubicBezTo>
                      <a:pt x="8" y="27"/>
                      <a:pt x="3" y="23"/>
                      <a:pt x="1" y="17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7" y="1"/>
                      <a:pt x="1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5" y="4"/>
                      <a:pt x="27" y="10"/>
                    </a:cubicBezTo>
                    <a:cubicBezTo>
                      <a:pt x="29" y="17"/>
                      <a:pt x="25" y="24"/>
                      <a:pt x="18" y="26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27"/>
              <p:cNvSpPr>
                <a:spLocks/>
              </p:cNvSpPr>
              <p:nvPr/>
            </p:nvSpPr>
            <p:spPr bwMode="auto">
              <a:xfrm>
                <a:off x="3460750" y="3895725"/>
                <a:ext cx="38100" cy="33338"/>
              </a:xfrm>
              <a:custGeom>
                <a:avLst/>
                <a:gdLst>
                  <a:gd name="T0" fmla="*/ 14 w 29"/>
                  <a:gd name="T1" fmla="*/ 27 h 27"/>
                  <a:gd name="T2" fmla="*/ 1 w 29"/>
                  <a:gd name="T3" fmla="*/ 16 h 27"/>
                  <a:gd name="T4" fmla="*/ 12 w 29"/>
                  <a:gd name="T5" fmla="*/ 0 h 27"/>
                  <a:gd name="T6" fmla="*/ 15 w 29"/>
                  <a:gd name="T7" fmla="*/ 0 h 27"/>
                  <a:gd name="T8" fmla="*/ 28 w 29"/>
                  <a:gd name="T9" fmla="*/ 11 h 27"/>
                  <a:gd name="T10" fmla="*/ 17 w 29"/>
                  <a:gd name="T11" fmla="*/ 26 h 27"/>
                  <a:gd name="T12" fmla="*/ 14 w 29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7">
                    <a:moveTo>
                      <a:pt x="14" y="27"/>
                    </a:moveTo>
                    <a:cubicBezTo>
                      <a:pt x="8" y="27"/>
                      <a:pt x="2" y="22"/>
                      <a:pt x="1" y="16"/>
                    </a:cubicBezTo>
                    <a:cubicBezTo>
                      <a:pt x="0" y="8"/>
                      <a:pt x="5" y="1"/>
                      <a:pt x="1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7" y="4"/>
                      <a:pt x="28" y="11"/>
                    </a:cubicBezTo>
                    <a:cubicBezTo>
                      <a:pt x="29" y="18"/>
                      <a:pt x="24" y="25"/>
                      <a:pt x="17" y="26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8"/>
              <p:cNvSpPr>
                <a:spLocks/>
              </p:cNvSpPr>
              <p:nvPr/>
            </p:nvSpPr>
            <p:spPr bwMode="auto">
              <a:xfrm>
                <a:off x="3429000" y="3636963"/>
                <a:ext cx="34925" cy="55563"/>
              </a:xfrm>
              <a:custGeom>
                <a:avLst/>
                <a:gdLst>
                  <a:gd name="T0" fmla="*/ 14 w 28"/>
                  <a:gd name="T1" fmla="*/ 43 h 43"/>
                  <a:gd name="T2" fmla="*/ 1 w 28"/>
                  <a:gd name="T3" fmla="*/ 23 h 43"/>
                  <a:gd name="T4" fmla="*/ 13 w 28"/>
                  <a:gd name="T5" fmla="*/ 0 h 43"/>
                  <a:gd name="T6" fmla="*/ 13 w 28"/>
                  <a:gd name="T7" fmla="*/ 0 h 43"/>
                  <a:gd name="T8" fmla="*/ 28 w 28"/>
                  <a:gd name="T9" fmla="*/ 21 h 43"/>
                  <a:gd name="T10" fmla="*/ 15 w 28"/>
                  <a:gd name="T11" fmla="*/ 39 h 43"/>
                  <a:gd name="T12" fmla="*/ 14 w 28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3">
                    <a:moveTo>
                      <a:pt x="14" y="43"/>
                    </a:moveTo>
                    <a:cubicBezTo>
                      <a:pt x="7" y="43"/>
                      <a:pt x="1" y="30"/>
                      <a:pt x="1" y="23"/>
                    </a:cubicBezTo>
                    <a:cubicBezTo>
                      <a:pt x="0" y="16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0"/>
                      <a:pt x="27" y="14"/>
                      <a:pt x="28" y="21"/>
                    </a:cubicBezTo>
                    <a:cubicBezTo>
                      <a:pt x="28" y="28"/>
                      <a:pt x="23" y="39"/>
                      <a:pt x="15" y="39"/>
                    </a:cubicBezTo>
                    <a:lnTo>
                      <a:pt x="14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29"/>
              <p:cNvSpPr>
                <a:spLocks/>
              </p:cNvSpPr>
              <p:nvPr/>
            </p:nvSpPr>
            <p:spPr bwMode="auto">
              <a:xfrm>
                <a:off x="3416300" y="3419475"/>
                <a:ext cx="34925" cy="33338"/>
              </a:xfrm>
              <a:custGeom>
                <a:avLst/>
                <a:gdLst>
                  <a:gd name="T0" fmla="*/ 14 w 27"/>
                  <a:gd name="T1" fmla="*/ 26 h 26"/>
                  <a:gd name="T2" fmla="*/ 0 w 27"/>
                  <a:gd name="T3" fmla="*/ 13 h 26"/>
                  <a:gd name="T4" fmla="*/ 4 w 27"/>
                  <a:gd name="T5" fmla="*/ 3 h 26"/>
                  <a:gd name="T6" fmla="*/ 14 w 27"/>
                  <a:gd name="T7" fmla="*/ 0 h 26"/>
                  <a:gd name="T8" fmla="*/ 27 w 27"/>
                  <a:gd name="T9" fmla="*/ 13 h 26"/>
                  <a:gd name="T10" fmla="*/ 23 w 27"/>
                  <a:gd name="T11" fmla="*/ 22 h 26"/>
                  <a:gd name="T12" fmla="*/ 14 w 27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6">
                    <a:moveTo>
                      <a:pt x="14" y="26"/>
                    </a:moveTo>
                    <a:cubicBezTo>
                      <a:pt x="6" y="26"/>
                      <a:pt x="0" y="20"/>
                      <a:pt x="0" y="13"/>
                    </a:cubicBezTo>
                    <a:cubicBezTo>
                      <a:pt x="0" y="9"/>
                      <a:pt x="2" y="6"/>
                      <a:pt x="4" y="3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16"/>
                      <a:pt x="26" y="19"/>
                      <a:pt x="23" y="22"/>
                    </a:cubicBezTo>
                    <a:cubicBezTo>
                      <a:pt x="21" y="25"/>
                      <a:pt x="18" y="26"/>
                      <a:pt x="14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30"/>
              <p:cNvSpPr>
                <a:spLocks/>
              </p:cNvSpPr>
              <p:nvPr/>
            </p:nvSpPr>
            <p:spPr bwMode="auto">
              <a:xfrm>
                <a:off x="3425825" y="3181350"/>
                <a:ext cx="34925" cy="34925"/>
              </a:xfrm>
              <a:custGeom>
                <a:avLst/>
                <a:gdLst>
                  <a:gd name="T0" fmla="*/ 14 w 28"/>
                  <a:gd name="T1" fmla="*/ 27 h 27"/>
                  <a:gd name="T2" fmla="*/ 13 w 28"/>
                  <a:gd name="T3" fmla="*/ 27 h 27"/>
                  <a:gd name="T4" fmla="*/ 1 w 28"/>
                  <a:gd name="T5" fmla="*/ 12 h 27"/>
                  <a:gd name="T6" fmla="*/ 14 w 28"/>
                  <a:gd name="T7" fmla="*/ 0 h 27"/>
                  <a:gd name="T8" fmla="*/ 27 w 28"/>
                  <a:gd name="T9" fmla="*/ 14 h 27"/>
                  <a:gd name="T10" fmla="*/ 14 w 28"/>
                  <a:gd name="T1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7">
                    <a:moveTo>
                      <a:pt x="14" y="27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6" y="26"/>
                      <a:pt x="0" y="20"/>
                      <a:pt x="1" y="12"/>
                    </a:cubicBezTo>
                    <a:cubicBezTo>
                      <a:pt x="1" y="5"/>
                      <a:pt x="7" y="0"/>
                      <a:pt x="14" y="0"/>
                    </a:cubicBezTo>
                    <a:cubicBezTo>
                      <a:pt x="23" y="0"/>
                      <a:pt x="28" y="7"/>
                      <a:pt x="27" y="14"/>
                    </a:cubicBezTo>
                    <a:cubicBezTo>
                      <a:pt x="27" y="21"/>
                      <a:pt x="21" y="27"/>
                      <a:pt x="14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1"/>
              <p:cNvSpPr>
                <a:spLocks/>
              </p:cNvSpPr>
              <p:nvPr/>
            </p:nvSpPr>
            <p:spPr bwMode="auto">
              <a:xfrm>
                <a:off x="3455988" y="2943225"/>
                <a:ext cx="36513" cy="34925"/>
              </a:xfrm>
              <a:custGeom>
                <a:avLst/>
                <a:gdLst>
                  <a:gd name="T0" fmla="*/ 14 w 28"/>
                  <a:gd name="T1" fmla="*/ 27 h 27"/>
                  <a:gd name="T2" fmla="*/ 11 w 28"/>
                  <a:gd name="T3" fmla="*/ 27 h 27"/>
                  <a:gd name="T4" fmla="*/ 3 w 28"/>
                  <a:gd name="T5" fmla="*/ 21 h 27"/>
                  <a:gd name="T6" fmla="*/ 1 w 28"/>
                  <a:gd name="T7" fmla="*/ 11 h 27"/>
                  <a:gd name="T8" fmla="*/ 14 w 28"/>
                  <a:gd name="T9" fmla="*/ 0 h 27"/>
                  <a:gd name="T10" fmla="*/ 16 w 28"/>
                  <a:gd name="T11" fmla="*/ 1 h 27"/>
                  <a:gd name="T12" fmla="*/ 25 w 28"/>
                  <a:gd name="T13" fmla="*/ 6 h 27"/>
                  <a:gd name="T14" fmla="*/ 27 w 28"/>
                  <a:gd name="T15" fmla="*/ 16 h 27"/>
                  <a:gd name="T16" fmla="*/ 14 w 28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7">
                    <a:moveTo>
                      <a:pt x="14" y="27"/>
                    </a:moveTo>
                    <a:cubicBezTo>
                      <a:pt x="11" y="27"/>
                      <a:pt x="11" y="27"/>
                      <a:pt x="11" y="27"/>
                    </a:cubicBezTo>
                    <a:cubicBezTo>
                      <a:pt x="8" y="26"/>
                      <a:pt x="5" y="24"/>
                      <a:pt x="3" y="21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2" y="5"/>
                      <a:pt x="7" y="0"/>
                      <a:pt x="14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20" y="1"/>
                      <a:pt x="23" y="3"/>
                      <a:pt x="25" y="6"/>
                    </a:cubicBezTo>
                    <a:cubicBezTo>
                      <a:pt x="27" y="9"/>
                      <a:pt x="28" y="13"/>
                      <a:pt x="27" y="16"/>
                    </a:cubicBezTo>
                    <a:cubicBezTo>
                      <a:pt x="26" y="22"/>
                      <a:pt x="20" y="27"/>
                      <a:pt x="14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32"/>
              <p:cNvSpPr>
                <a:spLocks/>
              </p:cNvSpPr>
              <p:nvPr/>
            </p:nvSpPr>
            <p:spPr bwMode="auto">
              <a:xfrm>
                <a:off x="3506788" y="2711450"/>
                <a:ext cx="36513" cy="33338"/>
              </a:xfrm>
              <a:custGeom>
                <a:avLst/>
                <a:gdLst>
                  <a:gd name="T0" fmla="*/ 14 w 28"/>
                  <a:gd name="T1" fmla="*/ 26 h 26"/>
                  <a:gd name="T2" fmla="*/ 10 w 28"/>
                  <a:gd name="T3" fmla="*/ 26 h 26"/>
                  <a:gd name="T4" fmla="*/ 2 w 28"/>
                  <a:gd name="T5" fmla="*/ 20 h 26"/>
                  <a:gd name="T6" fmla="*/ 1 w 28"/>
                  <a:gd name="T7" fmla="*/ 9 h 26"/>
                  <a:gd name="T8" fmla="*/ 14 w 28"/>
                  <a:gd name="T9" fmla="*/ 0 h 26"/>
                  <a:gd name="T10" fmla="*/ 17 w 28"/>
                  <a:gd name="T11" fmla="*/ 0 h 26"/>
                  <a:gd name="T12" fmla="*/ 26 w 28"/>
                  <a:gd name="T13" fmla="*/ 6 h 26"/>
                  <a:gd name="T14" fmla="*/ 27 w 28"/>
                  <a:gd name="T15" fmla="*/ 17 h 26"/>
                  <a:gd name="T16" fmla="*/ 14 w 28"/>
                  <a:gd name="T1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6">
                    <a:moveTo>
                      <a:pt x="14" y="26"/>
                    </a:moveTo>
                    <a:cubicBezTo>
                      <a:pt x="10" y="26"/>
                      <a:pt x="10" y="26"/>
                      <a:pt x="10" y="26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0" y="17"/>
                      <a:pt x="0" y="13"/>
                      <a:pt x="1" y="9"/>
                    </a:cubicBezTo>
                    <a:cubicBezTo>
                      <a:pt x="3" y="4"/>
                      <a:pt x="8" y="0"/>
                      <a:pt x="1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1"/>
                      <a:pt x="24" y="3"/>
                      <a:pt x="26" y="6"/>
                    </a:cubicBezTo>
                    <a:cubicBezTo>
                      <a:pt x="27" y="10"/>
                      <a:pt x="28" y="13"/>
                      <a:pt x="27" y="17"/>
                    </a:cubicBezTo>
                    <a:cubicBezTo>
                      <a:pt x="25" y="22"/>
                      <a:pt x="20" y="26"/>
                      <a:pt x="14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33"/>
              <p:cNvSpPr>
                <a:spLocks/>
              </p:cNvSpPr>
              <p:nvPr/>
            </p:nvSpPr>
            <p:spPr bwMode="auto">
              <a:xfrm>
                <a:off x="3578225" y="2481263"/>
                <a:ext cx="36513" cy="36513"/>
              </a:xfrm>
              <a:custGeom>
                <a:avLst/>
                <a:gdLst>
                  <a:gd name="T0" fmla="*/ 14 w 28"/>
                  <a:gd name="T1" fmla="*/ 28 h 28"/>
                  <a:gd name="T2" fmla="*/ 10 w 28"/>
                  <a:gd name="T3" fmla="*/ 27 h 28"/>
                  <a:gd name="T4" fmla="*/ 2 w 28"/>
                  <a:gd name="T5" fmla="*/ 20 h 28"/>
                  <a:gd name="T6" fmla="*/ 2 w 28"/>
                  <a:gd name="T7" fmla="*/ 10 h 28"/>
                  <a:gd name="T8" fmla="*/ 19 w 28"/>
                  <a:gd name="T9" fmla="*/ 2 h 28"/>
                  <a:gd name="T10" fmla="*/ 27 w 28"/>
                  <a:gd name="T11" fmla="*/ 9 h 28"/>
                  <a:gd name="T12" fmla="*/ 27 w 28"/>
                  <a:gd name="T13" fmla="*/ 19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13" y="28"/>
                      <a:pt x="11" y="28"/>
                      <a:pt x="10" y="27"/>
                    </a:cubicBezTo>
                    <a:cubicBezTo>
                      <a:pt x="6" y="26"/>
                      <a:pt x="3" y="23"/>
                      <a:pt x="2" y="20"/>
                    </a:cubicBezTo>
                    <a:cubicBezTo>
                      <a:pt x="0" y="17"/>
                      <a:pt x="0" y="13"/>
                      <a:pt x="2" y="10"/>
                    </a:cubicBezTo>
                    <a:cubicBezTo>
                      <a:pt x="4" y="3"/>
                      <a:pt x="12" y="0"/>
                      <a:pt x="19" y="2"/>
                    </a:cubicBezTo>
                    <a:cubicBezTo>
                      <a:pt x="22" y="3"/>
                      <a:pt x="25" y="6"/>
                      <a:pt x="27" y="9"/>
                    </a:cubicBezTo>
                    <a:cubicBezTo>
                      <a:pt x="28" y="12"/>
                      <a:pt x="28" y="16"/>
                      <a:pt x="27" y="19"/>
                    </a:cubicBezTo>
                    <a:cubicBezTo>
                      <a:pt x="25" y="25"/>
                      <a:pt x="20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34"/>
              <p:cNvSpPr>
                <a:spLocks/>
              </p:cNvSpPr>
              <p:nvPr/>
            </p:nvSpPr>
            <p:spPr bwMode="auto">
              <a:xfrm>
                <a:off x="3670300" y="2260600"/>
                <a:ext cx="39688" cy="36513"/>
              </a:xfrm>
              <a:custGeom>
                <a:avLst/>
                <a:gdLst>
                  <a:gd name="T0" fmla="*/ 15 w 30"/>
                  <a:gd name="T1" fmla="*/ 29 h 29"/>
                  <a:gd name="T2" fmla="*/ 9 w 30"/>
                  <a:gd name="T3" fmla="*/ 27 h 29"/>
                  <a:gd name="T4" fmla="*/ 3 w 30"/>
                  <a:gd name="T5" fmla="*/ 10 h 29"/>
                  <a:gd name="T6" fmla="*/ 20 w 30"/>
                  <a:gd name="T7" fmla="*/ 3 h 29"/>
                  <a:gd name="T8" fmla="*/ 27 w 30"/>
                  <a:gd name="T9" fmla="*/ 21 h 29"/>
                  <a:gd name="T10" fmla="*/ 15 w 30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29">
                    <a:moveTo>
                      <a:pt x="15" y="29"/>
                    </a:moveTo>
                    <a:cubicBezTo>
                      <a:pt x="13" y="29"/>
                      <a:pt x="11" y="28"/>
                      <a:pt x="9" y="27"/>
                    </a:cubicBezTo>
                    <a:cubicBezTo>
                      <a:pt x="3" y="24"/>
                      <a:pt x="0" y="16"/>
                      <a:pt x="3" y="10"/>
                    </a:cubicBezTo>
                    <a:cubicBezTo>
                      <a:pt x="6" y="3"/>
                      <a:pt x="14" y="0"/>
                      <a:pt x="20" y="3"/>
                    </a:cubicBezTo>
                    <a:cubicBezTo>
                      <a:pt x="27" y="6"/>
                      <a:pt x="30" y="14"/>
                      <a:pt x="27" y="21"/>
                    </a:cubicBezTo>
                    <a:cubicBezTo>
                      <a:pt x="25" y="26"/>
                      <a:pt x="20" y="29"/>
                      <a:pt x="15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35"/>
              <p:cNvSpPr>
                <a:spLocks/>
              </p:cNvSpPr>
              <p:nvPr/>
            </p:nvSpPr>
            <p:spPr bwMode="auto">
              <a:xfrm>
                <a:off x="3781425" y="2049463"/>
                <a:ext cx="39688" cy="38100"/>
              </a:xfrm>
              <a:custGeom>
                <a:avLst/>
                <a:gdLst>
                  <a:gd name="T0" fmla="*/ 16 w 31"/>
                  <a:gd name="T1" fmla="*/ 29 h 29"/>
                  <a:gd name="T2" fmla="*/ 9 w 31"/>
                  <a:gd name="T3" fmla="*/ 27 h 29"/>
                  <a:gd name="T4" fmla="*/ 4 w 31"/>
                  <a:gd name="T5" fmla="*/ 8 h 29"/>
                  <a:gd name="T6" fmla="*/ 23 w 31"/>
                  <a:gd name="T7" fmla="*/ 4 h 29"/>
                  <a:gd name="T8" fmla="*/ 27 w 31"/>
                  <a:gd name="T9" fmla="*/ 22 h 29"/>
                  <a:gd name="T10" fmla="*/ 16 w 31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9">
                    <a:moveTo>
                      <a:pt x="16" y="29"/>
                    </a:moveTo>
                    <a:cubicBezTo>
                      <a:pt x="13" y="29"/>
                      <a:pt x="11" y="28"/>
                      <a:pt x="9" y="27"/>
                    </a:cubicBezTo>
                    <a:cubicBezTo>
                      <a:pt x="3" y="23"/>
                      <a:pt x="0" y="15"/>
                      <a:pt x="4" y="8"/>
                    </a:cubicBezTo>
                    <a:cubicBezTo>
                      <a:pt x="8" y="2"/>
                      <a:pt x="16" y="0"/>
                      <a:pt x="23" y="4"/>
                    </a:cubicBezTo>
                    <a:cubicBezTo>
                      <a:pt x="29" y="7"/>
                      <a:pt x="31" y="16"/>
                      <a:pt x="27" y="22"/>
                    </a:cubicBezTo>
                    <a:cubicBezTo>
                      <a:pt x="25" y="26"/>
                      <a:pt x="21" y="29"/>
                      <a:pt x="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36"/>
              <p:cNvSpPr>
                <a:spLocks/>
              </p:cNvSpPr>
              <p:nvPr/>
            </p:nvSpPr>
            <p:spPr bwMode="auto">
              <a:xfrm>
                <a:off x="3913188" y="1849438"/>
                <a:ext cx="38100" cy="36513"/>
              </a:xfrm>
              <a:custGeom>
                <a:avLst/>
                <a:gdLst>
                  <a:gd name="T0" fmla="*/ 15 w 30"/>
                  <a:gd name="T1" fmla="*/ 29 h 29"/>
                  <a:gd name="T2" fmla="*/ 7 w 30"/>
                  <a:gd name="T3" fmla="*/ 26 h 29"/>
                  <a:gd name="T4" fmla="*/ 4 w 30"/>
                  <a:gd name="T5" fmla="*/ 8 h 29"/>
                  <a:gd name="T6" fmla="*/ 23 w 30"/>
                  <a:gd name="T7" fmla="*/ 5 h 29"/>
                  <a:gd name="T8" fmla="*/ 26 w 30"/>
                  <a:gd name="T9" fmla="*/ 23 h 29"/>
                  <a:gd name="T10" fmla="*/ 15 w 30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29">
                    <a:moveTo>
                      <a:pt x="15" y="29"/>
                    </a:moveTo>
                    <a:cubicBezTo>
                      <a:pt x="12" y="29"/>
                      <a:pt x="9" y="28"/>
                      <a:pt x="7" y="26"/>
                    </a:cubicBezTo>
                    <a:cubicBezTo>
                      <a:pt x="1" y="22"/>
                      <a:pt x="0" y="14"/>
                      <a:pt x="4" y="8"/>
                    </a:cubicBezTo>
                    <a:cubicBezTo>
                      <a:pt x="8" y="2"/>
                      <a:pt x="17" y="0"/>
                      <a:pt x="23" y="5"/>
                    </a:cubicBezTo>
                    <a:cubicBezTo>
                      <a:pt x="29" y="9"/>
                      <a:pt x="30" y="17"/>
                      <a:pt x="26" y="23"/>
                    </a:cubicBezTo>
                    <a:cubicBezTo>
                      <a:pt x="23" y="27"/>
                      <a:pt x="19" y="29"/>
                      <a:pt x="15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37"/>
              <p:cNvSpPr>
                <a:spLocks/>
              </p:cNvSpPr>
              <p:nvPr/>
            </p:nvSpPr>
            <p:spPr bwMode="auto">
              <a:xfrm>
                <a:off x="4062413" y="1662113"/>
                <a:ext cx="38100" cy="36513"/>
              </a:xfrm>
              <a:custGeom>
                <a:avLst/>
                <a:gdLst>
                  <a:gd name="T0" fmla="*/ 14 w 29"/>
                  <a:gd name="T1" fmla="*/ 28 h 28"/>
                  <a:gd name="T2" fmla="*/ 5 w 29"/>
                  <a:gd name="T3" fmla="*/ 25 h 28"/>
                  <a:gd name="T4" fmla="*/ 0 w 29"/>
                  <a:gd name="T5" fmla="*/ 16 h 28"/>
                  <a:gd name="T6" fmla="*/ 4 w 29"/>
                  <a:gd name="T7" fmla="*/ 6 h 28"/>
                  <a:gd name="T8" fmla="*/ 23 w 29"/>
                  <a:gd name="T9" fmla="*/ 5 h 28"/>
                  <a:gd name="T10" fmla="*/ 24 w 29"/>
                  <a:gd name="T11" fmla="*/ 23 h 28"/>
                  <a:gd name="T12" fmla="*/ 14 w 29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8">
                    <a:moveTo>
                      <a:pt x="14" y="28"/>
                    </a:moveTo>
                    <a:cubicBezTo>
                      <a:pt x="11" y="28"/>
                      <a:pt x="7" y="27"/>
                      <a:pt x="5" y="25"/>
                    </a:cubicBezTo>
                    <a:cubicBezTo>
                      <a:pt x="2" y="22"/>
                      <a:pt x="1" y="19"/>
                      <a:pt x="0" y="16"/>
                    </a:cubicBezTo>
                    <a:cubicBezTo>
                      <a:pt x="0" y="12"/>
                      <a:pt x="1" y="9"/>
                      <a:pt x="4" y="6"/>
                    </a:cubicBezTo>
                    <a:cubicBezTo>
                      <a:pt x="8" y="0"/>
                      <a:pt x="17" y="0"/>
                      <a:pt x="23" y="5"/>
                    </a:cubicBezTo>
                    <a:cubicBezTo>
                      <a:pt x="28" y="9"/>
                      <a:pt x="29" y="18"/>
                      <a:pt x="24" y="23"/>
                    </a:cubicBezTo>
                    <a:cubicBezTo>
                      <a:pt x="21" y="26"/>
                      <a:pt x="18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38"/>
              <p:cNvSpPr>
                <a:spLocks/>
              </p:cNvSpPr>
              <p:nvPr/>
            </p:nvSpPr>
            <p:spPr bwMode="auto">
              <a:xfrm>
                <a:off x="4227513" y="1489075"/>
                <a:ext cx="34925" cy="36513"/>
              </a:xfrm>
              <a:custGeom>
                <a:avLst/>
                <a:gdLst>
                  <a:gd name="T0" fmla="*/ 13 w 27"/>
                  <a:gd name="T1" fmla="*/ 28 h 28"/>
                  <a:gd name="T2" fmla="*/ 3 w 27"/>
                  <a:gd name="T3" fmla="*/ 24 h 28"/>
                  <a:gd name="T4" fmla="*/ 0 w 27"/>
                  <a:gd name="T5" fmla="*/ 14 h 28"/>
                  <a:gd name="T6" fmla="*/ 4 w 27"/>
                  <a:gd name="T7" fmla="*/ 5 h 28"/>
                  <a:gd name="T8" fmla="*/ 23 w 27"/>
                  <a:gd name="T9" fmla="*/ 5 h 28"/>
                  <a:gd name="T10" fmla="*/ 27 w 27"/>
                  <a:gd name="T11" fmla="*/ 15 h 28"/>
                  <a:gd name="T12" fmla="*/ 22 w 27"/>
                  <a:gd name="T13" fmla="*/ 24 h 28"/>
                  <a:gd name="T14" fmla="*/ 13 w 27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8">
                    <a:moveTo>
                      <a:pt x="13" y="28"/>
                    </a:moveTo>
                    <a:cubicBezTo>
                      <a:pt x="10" y="28"/>
                      <a:pt x="6" y="27"/>
                      <a:pt x="3" y="24"/>
                    </a:cubicBezTo>
                    <a:cubicBezTo>
                      <a:pt x="1" y="21"/>
                      <a:pt x="0" y="18"/>
                      <a:pt x="0" y="14"/>
                    </a:cubicBezTo>
                    <a:cubicBezTo>
                      <a:pt x="0" y="11"/>
                      <a:pt x="1" y="7"/>
                      <a:pt x="4" y="5"/>
                    </a:cubicBezTo>
                    <a:cubicBezTo>
                      <a:pt x="9" y="0"/>
                      <a:pt x="18" y="0"/>
                      <a:pt x="23" y="5"/>
                    </a:cubicBezTo>
                    <a:cubicBezTo>
                      <a:pt x="25" y="8"/>
                      <a:pt x="27" y="11"/>
                      <a:pt x="27" y="15"/>
                    </a:cubicBezTo>
                    <a:cubicBezTo>
                      <a:pt x="26" y="18"/>
                      <a:pt x="25" y="22"/>
                      <a:pt x="22" y="24"/>
                    </a:cubicBezTo>
                    <a:cubicBezTo>
                      <a:pt x="20" y="27"/>
                      <a:pt x="17" y="28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39"/>
              <p:cNvSpPr>
                <a:spLocks/>
              </p:cNvSpPr>
              <p:nvPr/>
            </p:nvSpPr>
            <p:spPr bwMode="auto">
              <a:xfrm>
                <a:off x="4405313" y="1330325"/>
                <a:ext cx="34925" cy="36513"/>
              </a:xfrm>
              <a:custGeom>
                <a:avLst/>
                <a:gdLst>
                  <a:gd name="T0" fmla="*/ 14 w 28"/>
                  <a:gd name="T1" fmla="*/ 28 h 28"/>
                  <a:gd name="T2" fmla="*/ 4 w 28"/>
                  <a:gd name="T3" fmla="*/ 23 h 28"/>
                  <a:gd name="T4" fmla="*/ 1 w 28"/>
                  <a:gd name="T5" fmla="*/ 13 h 28"/>
                  <a:gd name="T6" fmla="*/ 6 w 28"/>
                  <a:gd name="T7" fmla="*/ 4 h 28"/>
                  <a:gd name="T8" fmla="*/ 25 w 28"/>
                  <a:gd name="T9" fmla="*/ 6 h 28"/>
                  <a:gd name="T10" fmla="*/ 27 w 28"/>
                  <a:gd name="T11" fmla="*/ 16 h 28"/>
                  <a:gd name="T12" fmla="*/ 22 w 28"/>
                  <a:gd name="T13" fmla="*/ 25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10" y="28"/>
                      <a:pt x="6" y="26"/>
                      <a:pt x="4" y="23"/>
                    </a:cubicBezTo>
                    <a:cubicBezTo>
                      <a:pt x="1" y="20"/>
                      <a:pt x="0" y="17"/>
                      <a:pt x="1" y="13"/>
                    </a:cubicBezTo>
                    <a:cubicBezTo>
                      <a:pt x="1" y="9"/>
                      <a:pt x="3" y="6"/>
                      <a:pt x="6" y="4"/>
                    </a:cubicBezTo>
                    <a:cubicBezTo>
                      <a:pt x="11" y="0"/>
                      <a:pt x="20" y="1"/>
                      <a:pt x="25" y="6"/>
                    </a:cubicBezTo>
                    <a:cubicBezTo>
                      <a:pt x="27" y="9"/>
                      <a:pt x="28" y="12"/>
                      <a:pt x="27" y="16"/>
                    </a:cubicBezTo>
                    <a:cubicBezTo>
                      <a:pt x="27" y="20"/>
                      <a:pt x="25" y="23"/>
                      <a:pt x="22" y="25"/>
                    </a:cubicBezTo>
                    <a:cubicBezTo>
                      <a:pt x="20" y="27"/>
                      <a:pt x="17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40"/>
              <p:cNvSpPr>
                <a:spLocks/>
              </p:cNvSpPr>
              <p:nvPr/>
            </p:nvSpPr>
            <p:spPr bwMode="auto">
              <a:xfrm>
                <a:off x="4597400" y="1187450"/>
                <a:ext cx="34925" cy="38100"/>
              </a:xfrm>
              <a:custGeom>
                <a:avLst/>
                <a:gdLst>
                  <a:gd name="T0" fmla="*/ 14 w 27"/>
                  <a:gd name="T1" fmla="*/ 29 h 29"/>
                  <a:gd name="T2" fmla="*/ 2 w 27"/>
                  <a:gd name="T3" fmla="*/ 23 h 29"/>
                  <a:gd name="T4" fmla="*/ 0 w 27"/>
                  <a:gd name="T5" fmla="*/ 13 h 29"/>
                  <a:gd name="T6" fmla="*/ 6 w 27"/>
                  <a:gd name="T7" fmla="*/ 4 h 29"/>
                  <a:gd name="T8" fmla="*/ 25 w 27"/>
                  <a:gd name="T9" fmla="*/ 8 h 29"/>
                  <a:gd name="T10" fmla="*/ 27 w 27"/>
                  <a:gd name="T11" fmla="*/ 18 h 29"/>
                  <a:gd name="T12" fmla="*/ 21 w 27"/>
                  <a:gd name="T13" fmla="*/ 26 h 29"/>
                  <a:gd name="T14" fmla="*/ 14 w 27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14" y="29"/>
                    </a:moveTo>
                    <a:cubicBezTo>
                      <a:pt x="9" y="29"/>
                      <a:pt x="5" y="26"/>
                      <a:pt x="2" y="23"/>
                    </a:cubicBezTo>
                    <a:cubicBezTo>
                      <a:pt x="0" y="20"/>
                      <a:pt x="0" y="16"/>
                      <a:pt x="0" y="13"/>
                    </a:cubicBezTo>
                    <a:cubicBezTo>
                      <a:pt x="1" y="9"/>
                      <a:pt x="3" y="6"/>
                      <a:pt x="6" y="4"/>
                    </a:cubicBezTo>
                    <a:cubicBezTo>
                      <a:pt x="12" y="0"/>
                      <a:pt x="21" y="2"/>
                      <a:pt x="25" y="8"/>
                    </a:cubicBezTo>
                    <a:cubicBezTo>
                      <a:pt x="27" y="11"/>
                      <a:pt x="27" y="15"/>
                      <a:pt x="27" y="18"/>
                    </a:cubicBezTo>
                    <a:cubicBezTo>
                      <a:pt x="26" y="22"/>
                      <a:pt x="24" y="25"/>
                      <a:pt x="21" y="26"/>
                    </a:cubicBezTo>
                    <a:cubicBezTo>
                      <a:pt x="19" y="28"/>
                      <a:pt x="16" y="29"/>
                      <a:pt x="1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41"/>
              <p:cNvSpPr>
                <a:spLocks/>
              </p:cNvSpPr>
              <p:nvPr/>
            </p:nvSpPr>
            <p:spPr bwMode="auto">
              <a:xfrm>
                <a:off x="4800600" y="1063625"/>
                <a:ext cx="38100" cy="36513"/>
              </a:xfrm>
              <a:custGeom>
                <a:avLst/>
                <a:gdLst>
                  <a:gd name="T0" fmla="*/ 15 w 31"/>
                  <a:gd name="T1" fmla="*/ 29 h 29"/>
                  <a:gd name="T2" fmla="*/ 4 w 31"/>
                  <a:gd name="T3" fmla="*/ 22 h 29"/>
                  <a:gd name="T4" fmla="*/ 9 w 31"/>
                  <a:gd name="T5" fmla="*/ 3 h 29"/>
                  <a:gd name="T6" fmla="*/ 27 w 31"/>
                  <a:gd name="T7" fmla="*/ 9 h 29"/>
                  <a:gd name="T8" fmla="*/ 22 w 31"/>
                  <a:gd name="T9" fmla="*/ 27 h 29"/>
                  <a:gd name="T10" fmla="*/ 15 w 31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9">
                    <a:moveTo>
                      <a:pt x="15" y="29"/>
                    </a:moveTo>
                    <a:cubicBezTo>
                      <a:pt x="10" y="29"/>
                      <a:pt x="6" y="26"/>
                      <a:pt x="4" y="22"/>
                    </a:cubicBezTo>
                    <a:cubicBezTo>
                      <a:pt x="0" y="15"/>
                      <a:pt x="2" y="7"/>
                      <a:pt x="9" y="3"/>
                    </a:cubicBezTo>
                    <a:cubicBezTo>
                      <a:pt x="15" y="0"/>
                      <a:pt x="24" y="2"/>
                      <a:pt x="27" y="9"/>
                    </a:cubicBezTo>
                    <a:cubicBezTo>
                      <a:pt x="31" y="15"/>
                      <a:pt x="28" y="23"/>
                      <a:pt x="22" y="27"/>
                    </a:cubicBezTo>
                    <a:cubicBezTo>
                      <a:pt x="20" y="28"/>
                      <a:pt x="18" y="29"/>
                      <a:pt x="15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42"/>
              <p:cNvSpPr>
                <a:spLocks/>
              </p:cNvSpPr>
              <p:nvPr/>
            </p:nvSpPr>
            <p:spPr bwMode="auto">
              <a:xfrm>
                <a:off x="5014913" y="958850"/>
                <a:ext cx="39688" cy="36513"/>
              </a:xfrm>
              <a:custGeom>
                <a:avLst/>
                <a:gdLst>
                  <a:gd name="T0" fmla="*/ 15 w 31"/>
                  <a:gd name="T1" fmla="*/ 28 h 28"/>
                  <a:gd name="T2" fmla="*/ 3 w 31"/>
                  <a:gd name="T3" fmla="*/ 21 h 28"/>
                  <a:gd name="T4" fmla="*/ 10 w 31"/>
                  <a:gd name="T5" fmla="*/ 3 h 28"/>
                  <a:gd name="T6" fmla="*/ 28 w 31"/>
                  <a:gd name="T7" fmla="*/ 10 h 28"/>
                  <a:gd name="T8" fmla="*/ 21 w 31"/>
                  <a:gd name="T9" fmla="*/ 27 h 28"/>
                  <a:gd name="T10" fmla="*/ 15 w 31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8">
                    <a:moveTo>
                      <a:pt x="15" y="28"/>
                    </a:moveTo>
                    <a:cubicBezTo>
                      <a:pt x="10" y="28"/>
                      <a:pt x="5" y="25"/>
                      <a:pt x="3" y="21"/>
                    </a:cubicBezTo>
                    <a:cubicBezTo>
                      <a:pt x="0" y="14"/>
                      <a:pt x="3" y="6"/>
                      <a:pt x="10" y="3"/>
                    </a:cubicBezTo>
                    <a:cubicBezTo>
                      <a:pt x="17" y="0"/>
                      <a:pt x="25" y="3"/>
                      <a:pt x="28" y="10"/>
                    </a:cubicBezTo>
                    <a:cubicBezTo>
                      <a:pt x="31" y="16"/>
                      <a:pt x="28" y="24"/>
                      <a:pt x="21" y="27"/>
                    </a:cubicBezTo>
                    <a:cubicBezTo>
                      <a:pt x="19" y="28"/>
                      <a:pt x="17" y="28"/>
                      <a:pt x="15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43"/>
              <p:cNvSpPr>
                <a:spLocks/>
              </p:cNvSpPr>
              <p:nvPr/>
            </p:nvSpPr>
            <p:spPr bwMode="auto">
              <a:xfrm>
                <a:off x="5238750" y="876300"/>
                <a:ext cx="38100" cy="34925"/>
              </a:xfrm>
              <a:custGeom>
                <a:avLst/>
                <a:gdLst>
                  <a:gd name="T0" fmla="*/ 14 w 29"/>
                  <a:gd name="T1" fmla="*/ 27 h 27"/>
                  <a:gd name="T2" fmla="*/ 1 w 29"/>
                  <a:gd name="T3" fmla="*/ 18 h 27"/>
                  <a:gd name="T4" fmla="*/ 2 w 29"/>
                  <a:gd name="T5" fmla="*/ 7 h 27"/>
                  <a:gd name="T6" fmla="*/ 10 w 29"/>
                  <a:gd name="T7" fmla="*/ 1 h 27"/>
                  <a:gd name="T8" fmla="*/ 14 w 29"/>
                  <a:gd name="T9" fmla="*/ 0 h 27"/>
                  <a:gd name="T10" fmla="*/ 27 w 29"/>
                  <a:gd name="T11" fmla="*/ 9 h 27"/>
                  <a:gd name="T12" fmla="*/ 18 w 29"/>
                  <a:gd name="T13" fmla="*/ 26 h 27"/>
                  <a:gd name="T14" fmla="*/ 14 w 29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7">
                    <a:moveTo>
                      <a:pt x="14" y="27"/>
                    </a:moveTo>
                    <a:cubicBezTo>
                      <a:pt x="8" y="27"/>
                      <a:pt x="3" y="23"/>
                      <a:pt x="1" y="18"/>
                    </a:cubicBezTo>
                    <a:cubicBezTo>
                      <a:pt x="0" y="14"/>
                      <a:pt x="1" y="11"/>
                      <a:pt x="2" y="7"/>
                    </a:cubicBezTo>
                    <a:cubicBezTo>
                      <a:pt x="4" y="4"/>
                      <a:pt x="6" y="2"/>
                      <a:pt x="10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5" y="4"/>
                      <a:pt x="27" y="9"/>
                    </a:cubicBezTo>
                    <a:cubicBezTo>
                      <a:pt x="29" y="16"/>
                      <a:pt x="25" y="24"/>
                      <a:pt x="18" y="26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44"/>
              <p:cNvSpPr>
                <a:spLocks/>
              </p:cNvSpPr>
              <p:nvPr/>
            </p:nvSpPr>
            <p:spPr bwMode="auto">
              <a:xfrm>
                <a:off x="5468938" y="811213"/>
                <a:ext cx="36513" cy="34925"/>
              </a:xfrm>
              <a:custGeom>
                <a:avLst/>
                <a:gdLst>
                  <a:gd name="T0" fmla="*/ 14 w 29"/>
                  <a:gd name="T1" fmla="*/ 27 h 27"/>
                  <a:gd name="T2" fmla="*/ 1 w 29"/>
                  <a:gd name="T3" fmla="*/ 17 h 27"/>
                  <a:gd name="T4" fmla="*/ 3 w 29"/>
                  <a:gd name="T5" fmla="*/ 6 h 27"/>
                  <a:gd name="T6" fmla="*/ 11 w 29"/>
                  <a:gd name="T7" fmla="*/ 0 h 27"/>
                  <a:gd name="T8" fmla="*/ 14 w 29"/>
                  <a:gd name="T9" fmla="*/ 0 h 27"/>
                  <a:gd name="T10" fmla="*/ 27 w 29"/>
                  <a:gd name="T11" fmla="*/ 10 h 27"/>
                  <a:gd name="T12" fmla="*/ 17 w 29"/>
                  <a:gd name="T13" fmla="*/ 27 h 27"/>
                  <a:gd name="T14" fmla="*/ 14 w 29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7">
                    <a:moveTo>
                      <a:pt x="14" y="27"/>
                    </a:moveTo>
                    <a:cubicBezTo>
                      <a:pt x="8" y="27"/>
                      <a:pt x="3" y="23"/>
                      <a:pt x="1" y="17"/>
                    </a:cubicBezTo>
                    <a:cubicBezTo>
                      <a:pt x="0" y="13"/>
                      <a:pt x="1" y="9"/>
                      <a:pt x="3" y="6"/>
                    </a:cubicBezTo>
                    <a:cubicBezTo>
                      <a:pt x="5" y="3"/>
                      <a:pt x="8" y="1"/>
                      <a:pt x="1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6" y="4"/>
                      <a:pt x="27" y="10"/>
                    </a:cubicBezTo>
                    <a:cubicBezTo>
                      <a:pt x="29" y="18"/>
                      <a:pt x="24" y="25"/>
                      <a:pt x="17" y="27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45"/>
              <p:cNvSpPr>
                <a:spLocks/>
              </p:cNvSpPr>
              <p:nvPr/>
            </p:nvSpPr>
            <p:spPr bwMode="auto">
              <a:xfrm>
                <a:off x="5703888" y="769938"/>
                <a:ext cx="36513" cy="31750"/>
              </a:xfrm>
              <a:custGeom>
                <a:avLst/>
                <a:gdLst>
                  <a:gd name="T0" fmla="*/ 14 w 28"/>
                  <a:gd name="T1" fmla="*/ 24 h 25"/>
                  <a:gd name="T2" fmla="*/ 1 w 28"/>
                  <a:gd name="T3" fmla="*/ 13 h 25"/>
                  <a:gd name="T4" fmla="*/ 3 w 28"/>
                  <a:gd name="T5" fmla="*/ 4 h 25"/>
                  <a:gd name="T6" fmla="*/ 12 w 28"/>
                  <a:gd name="T7" fmla="*/ 0 h 25"/>
                  <a:gd name="T8" fmla="*/ 12 w 28"/>
                  <a:gd name="T9" fmla="*/ 0 h 25"/>
                  <a:gd name="T10" fmla="*/ 27 w 28"/>
                  <a:gd name="T11" fmla="*/ 10 h 25"/>
                  <a:gd name="T12" fmla="*/ 25 w 28"/>
                  <a:gd name="T13" fmla="*/ 20 h 25"/>
                  <a:gd name="T14" fmla="*/ 16 w 28"/>
                  <a:gd name="T15" fmla="*/ 25 h 25"/>
                  <a:gd name="T16" fmla="*/ 14 w 28"/>
                  <a:gd name="T17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5">
                    <a:moveTo>
                      <a:pt x="14" y="24"/>
                    </a:moveTo>
                    <a:cubicBezTo>
                      <a:pt x="7" y="24"/>
                      <a:pt x="2" y="19"/>
                      <a:pt x="1" y="13"/>
                    </a:cubicBezTo>
                    <a:cubicBezTo>
                      <a:pt x="0" y="9"/>
                      <a:pt x="1" y="7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1" y="0"/>
                      <a:pt x="26" y="4"/>
                      <a:pt x="27" y="10"/>
                    </a:cubicBezTo>
                    <a:cubicBezTo>
                      <a:pt x="28" y="14"/>
                      <a:pt x="27" y="17"/>
                      <a:pt x="25" y="20"/>
                    </a:cubicBezTo>
                    <a:cubicBezTo>
                      <a:pt x="22" y="23"/>
                      <a:pt x="19" y="24"/>
                      <a:pt x="16" y="25"/>
                    </a:cubicBezTo>
                    <a:lnTo>
                      <a:pt x="1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46"/>
              <p:cNvSpPr>
                <a:spLocks/>
              </p:cNvSpPr>
              <p:nvPr/>
            </p:nvSpPr>
            <p:spPr bwMode="auto">
              <a:xfrm>
                <a:off x="5942013" y="741363"/>
                <a:ext cx="34925" cy="36513"/>
              </a:xfrm>
              <a:custGeom>
                <a:avLst/>
                <a:gdLst>
                  <a:gd name="T0" fmla="*/ 14 w 28"/>
                  <a:gd name="T1" fmla="*/ 28 h 28"/>
                  <a:gd name="T2" fmla="*/ 1 w 28"/>
                  <a:gd name="T3" fmla="*/ 15 h 28"/>
                  <a:gd name="T4" fmla="*/ 13 w 28"/>
                  <a:gd name="T5" fmla="*/ 0 h 28"/>
                  <a:gd name="T6" fmla="*/ 13 w 28"/>
                  <a:gd name="T7" fmla="*/ 0 h 28"/>
                  <a:gd name="T8" fmla="*/ 28 w 28"/>
                  <a:gd name="T9" fmla="*/ 14 h 28"/>
                  <a:gd name="T10" fmla="*/ 24 w 28"/>
                  <a:gd name="T11" fmla="*/ 24 h 28"/>
                  <a:gd name="T12" fmla="*/ 15 w 28"/>
                  <a:gd name="T13" fmla="*/ 28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7" y="28"/>
                      <a:pt x="1" y="22"/>
                      <a:pt x="1" y="15"/>
                    </a:cubicBezTo>
                    <a:cubicBezTo>
                      <a:pt x="0" y="8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0"/>
                      <a:pt x="27" y="6"/>
                      <a:pt x="28" y="14"/>
                    </a:cubicBezTo>
                    <a:cubicBezTo>
                      <a:pt x="28" y="17"/>
                      <a:pt x="26" y="21"/>
                      <a:pt x="24" y="24"/>
                    </a:cubicBezTo>
                    <a:cubicBezTo>
                      <a:pt x="22" y="26"/>
                      <a:pt x="18" y="28"/>
                      <a:pt x="15" y="28"/>
                    </a:cubicBez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47"/>
              <p:cNvSpPr>
                <a:spLocks/>
              </p:cNvSpPr>
              <p:nvPr/>
            </p:nvSpPr>
            <p:spPr bwMode="auto">
              <a:xfrm>
                <a:off x="6181725" y="741363"/>
                <a:ext cx="34925" cy="30163"/>
              </a:xfrm>
              <a:custGeom>
                <a:avLst/>
                <a:gdLst>
                  <a:gd name="T0" fmla="*/ 13 w 27"/>
                  <a:gd name="T1" fmla="*/ 22 h 23"/>
                  <a:gd name="T2" fmla="*/ 13 w 27"/>
                  <a:gd name="T3" fmla="*/ 22 h 23"/>
                  <a:gd name="T4" fmla="*/ 3 w 27"/>
                  <a:gd name="T5" fmla="*/ 21 h 23"/>
                  <a:gd name="T6" fmla="*/ 0 w 27"/>
                  <a:gd name="T7" fmla="*/ 12 h 23"/>
                  <a:gd name="T8" fmla="*/ 13 w 27"/>
                  <a:gd name="T9" fmla="*/ 0 h 23"/>
                  <a:gd name="T10" fmla="*/ 23 w 27"/>
                  <a:gd name="T11" fmla="*/ 5 h 23"/>
                  <a:gd name="T12" fmla="*/ 27 w 27"/>
                  <a:gd name="T13" fmla="*/ 12 h 23"/>
                  <a:gd name="T14" fmla="*/ 13 w 27"/>
                  <a:gd name="T15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3">
                    <a:moveTo>
                      <a:pt x="13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9" y="22"/>
                      <a:pt x="6" y="23"/>
                      <a:pt x="3" y="21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5" y="7"/>
                      <a:pt x="27" y="8"/>
                      <a:pt x="27" y="12"/>
                    </a:cubicBezTo>
                    <a:cubicBezTo>
                      <a:pt x="26" y="19"/>
                      <a:pt x="20" y="22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48"/>
              <p:cNvSpPr>
                <a:spLocks/>
              </p:cNvSpPr>
              <p:nvPr/>
            </p:nvSpPr>
            <p:spPr bwMode="auto">
              <a:xfrm>
                <a:off x="6418263" y="762000"/>
                <a:ext cx="34925" cy="34925"/>
              </a:xfrm>
              <a:custGeom>
                <a:avLst/>
                <a:gdLst>
                  <a:gd name="T0" fmla="*/ 15 w 28"/>
                  <a:gd name="T1" fmla="*/ 27 h 27"/>
                  <a:gd name="T2" fmla="*/ 13 w 28"/>
                  <a:gd name="T3" fmla="*/ 27 h 27"/>
                  <a:gd name="T4" fmla="*/ 1 w 28"/>
                  <a:gd name="T5" fmla="*/ 12 h 27"/>
                  <a:gd name="T6" fmla="*/ 15 w 28"/>
                  <a:gd name="T7" fmla="*/ 0 h 27"/>
                  <a:gd name="T8" fmla="*/ 25 w 28"/>
                  <a:gd name="T9" fmla="*/ 5 h 27"/>
                  <a:gd name="T10" fmla="*/ 28 w 28"/>
                  <a:gd name="T11" fmla="*/ 15 h 27"/>
                  <a:gd name="T12" fmla="*/ 15 w 28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7">
                    <a:moveTo>
                      <a:pt x="15" y="27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6" y="26"/>
                      <a:pt x="0" y="19"/>
                      <a:pt x="1" y="12"/>
                    </a:cubicBezTo>
                    <a:cubicBezTo>
                      <a:pt x="2" y="5"/>
                      <a:pt x="8" y="0"/>
                      <a:pt x="15" y="0"/>
                    </a:cubicBezTo>
                    <a:cubicBezTo>
                      <a:pt x="20" y="1"/>
                      <a:pt x="23" y="3"/>
                      <a:pt x="25" y="5"/>
                    </a:cubicBezTo>
                    <a:cubicBezTo>
                      <a:pt x="27" y="8"/>
                      <a:pt x="28" y="12"/>
                      <a:pt x="28" y="15"/>
                    </a:cubicBezTo>
                    <a:cubicBezTo>
                      <a:pt x="27" y="22"/>
                      <a:pt x="21" y="27"/>
                      <a:pt x="15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49"/>
              <p:cNvSpPr>
                <a:spLocks/>
              </p:cNvSpPr>
              <p:nvPr/>
            </p:nvSpPr>
            <p:spPr bwMode="auto">
              <a:xfrm>
                <a:off x="6653213" y="803275"/>
                <a:ext cx="38100" cy="34925"/>
              </a:xfrm>
              <a:custGeom>
                <a:avLst/>
                <a:gdLst>
                  <a:gd name="T0" fmla="*/ 15 w 30"/>
                  <a:gd name="T1" fmla="*/ 27 h 27"/>
                  <a:gd name="T2" fmla="*/ 12 w 30"/>
                  <a:gd name="T3" fmla="*/ 27 h 27"/>
                  <a:gd name="T4" fmla="*/ 2 w 30"/>
                  <a:gd name="T5" fmla="*/ 11 h 27"/>
                  <a:gd name="T6" fmla="*/ 15 w 30"/>
                  <a:gd name="T7" fmla="*/ 0 h 27"/>
                  <a:gd name="T8" fmla="*/ 18 w 30"/>
                  <a:gd name="T9" fmla="*/ 0 h 27"/>
                  <a:gd name="T10" fmla="*/ 28 w 30"/>
                  <a:gd name="T11" fmla="*/ 16 h 27"/>
                  <a:gd name="T12" fmla="*/ 15 w 30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7">
                    <a:moveTo>
                      <a:pt x="15" y="27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5" y="25"/>
                      <a:pt x="0" y="18"/>
                      <a:pt x="2" y="11"/>
                    </a:cubicBezTo>
                    <a:cubicBezTo>
                      <a:pt x="3" y="4"/>
                      <a:pt x="8" y="0"/>
                      <a:pt x="1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5" y="2"/>
                      <a:pt x="30" y="9"/>
                      <a:pt x="28" y="16"/>
                    </a:cubicBezTo>
                    <a:cubicBezTo>
                      <a:pt x="26" y="23"/>
                      <a:pt x="21" y="27"/>
                      <a:pt x="15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0"/>
              <p:cNvSpPr>
                <a:spLocks/>
              </p:cNvSpPr>
              <p:nvPr/>
            </p:nvSpPr>
            <p:spPr bwMode="auto">
              <a:xfrm>
                <a:off x="6883400" y="865188"/>
                <a:ext cx="39688" cy="33338"/>
              </a:xfrm>
              <a:custGeom>
                <a:avLst/>
                <a:gdLst>
                  <a:gd name="T0" fmla="*/ 15 w 30"/>
                  <a:gd name="T1" fmla="*/ 27 h 27"/>
                  <a:gd name="T2" fmla="*/ 10 w 30"/>
                  <a:gd name="T3" fmla="*/ 27 h 27"/>
                  <a:gd name="T4" fmla="*/ 2 w 30"/>
                  <a:gd name="T5" fmla="*/ 10 h 27"/>
                  <a:gd name="T6" fmla="*/ 15 w 30"/>
                  <a:gd name="T7" fmla="*/ 0 h 27"/>
                  <a:gd name="T8" fmla="*/ 19 w 30"/>
                  <a:gd name="T9" fmla="*/ 1 h 27"/>
                  <a:gd name="T10" fmla="*/ 27 w 30"/>
                  <a:gd name="T11" fmla="*/ 18 h 27"/>
                  <a:gd name="T12" fmla="*/ 15 w 30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7">
                    <a:moveTo>
                      <a:pt x="15" y="27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3" y="24"/>
                      <a:pt x="0" y="17"/>
                      <a:pt x="2" y="10"/>
                    </a:cubicBezTo>
                    <a:cubicBezTo>
                      <a:pt x="4" y="4"/>
                      <a:pt x="9" y="0"/>
                      <a:pt x="15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6" y="3"/>
                      <a:pt x="30" y="11"/>
                      <a:pt x="27" y="18"/>
                    </a:cubicBezTo>
                    <a:cubicBezTo>
                      <a:pt x="26" y="23"/>
                      <a:pt x="20" y="27"/>
                      <a:pt x="15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51"/>
              <p:cNvSpPr>
                <a:spLocks/>
              </p:cNvSpPr>
              <p:nvPr/>
            </p:nvSpPr>
            <p:spPr bwMode="auto">
              <a:xfrm>
                <a:off x="7108825" y="944563"/>
                <a:ext cx="36513" cy="38100"/>
              </a:xfrm>
              <a:custGeom>
                <a:avLst/>
                <a:gdLst>
                  <a:gd name="T0" fmla="*/ 14 w 28"/>
                  <a:gd name="T1" fmla="*/ 29 h 29"/>
                  <a:gd name="T2" fmla="*/ 9 w 28"/>
                  <a:gd name="T3" fmla="*/ 28 h 29"/>
                  <a:gd name="T4" fmla="*/ 2 w 28"/>
                  <a:gd name="T5" fmla="*/ 20 h 29"/>
                  <a:gd name="T6" fmla="*/ 2 w 28"/>
                  <a:gd name="T7" fmla="*/ 10 h 29"/>
                  <a:gd name="T8" fmla="*/ 19 w 28"/>
                  <a:gd name="T9" fmla="*/ 3 h 29"/>
                  <a:gd name="T10" fmla="*/ 27 w 28"/>
                  <a:gd name="T11" fmla="*/ 10 h 29"/>
                  <a:gd name="T12" fmla="*/ 27 w 28"/>
                  <a:gd name="T13" fmla="*/ 20 h 29"/>
                  <a:gd name="T14" fmla="*/ 14 w 28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9">
                    <a:moveTo>
                      <a:pt x="14" y="29"/>
                    </a:moveTo>
                    <a:cubicBezTo>
                      <a:pt x="12" y="29"/>
                      <a:pt x="11" y="28"/>
                      <a:pt x="9" y="28"/>
                    </a:cubicBezTo>
                    <a:cubicBezTo>
                      <a:pt x="6" y="26"/>
                      <a:pt x="3" y="24"/>
                      <a:pt x="2" y="20"/>
                    </a:cubicBezTo>
                    <a:cubicBezTo>
                      <a:pt x="0" y="17"/>
                      <a:pt x="0" y="14"/>
                      <a:pt x="2" y="10"/>
                    </a:cubicBezTo>
                    <a:cubicBezTo>
                      <a:pt x="5" y="4"/>
                      <a:pt x="13" y="0"/>
                      <a:pt x="19" y="3"/>
                    </a:cubicBezTo>
                    <a:cubicBezTo>
                      <a:pt x="23" y="4"/>
                      <a:pt x="25" y="7"/>
                      <a:pt x="27" y="10"/>
                    </a:cubicBezTo>
                    <a:cubicBezTo>
                      <a:pt x="28" y="13"/>
                      <a:pt x="28" y="17"/>
                      <a:pt x="27" y="20"/>
                    </a:cubicBezTo>
                    <a:cubicBezTo>
                      <a:pt x="24" y="25"/>
                      <a:pt x="20" y="29"/>
                      <a:pt x="1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52"/>
              <p:cNvSpPr>
                <a:spLocks/>
              </p:cNvSpPr>
              <p:nvPr/>
            </p:nvSpPr>
            <p:spPr bwMode="auto">
              <a:xfrm>
                <a:off x="7324725" y="1047750"/>
                <a:ext cx="34925" cy="36513"/>
              </a:xfrm>
              <a:custGeom>
                <a:avLst/>
                <a:gdLst>
                  <a:gd name="T0" fmla="*/ 14 w 28"/>
                  <a:gd name="T1" fmla="*/ 28 h 28"/>
                  <a:gd name="T2" fmla="*/ 8 w 28"/>
                  <a:gd name="T3" fmla="*/ 27 h 28"/>
                  <a:gd name="T4" fmla="*/ 1 w 28"/>
                  <a:gd name="T5" fmla="*/ 19 h 28"/>
                  <a:gd name="T6" fmla="*/ 2 w 28"/>
                  <a:gd name="T7" fmla="*/ 8 h 28"/>
                  <a:gd name="T8" fmla="*/ 20 w 28"/>
                  <a:gd name="T9" fmla="*/ 3 h 28"/>
                  <a:gd name="T10" fmla="*/ 27 w 28"/>
                  <a:gd name="T11" fmla="*/ 11 h 28"/>
                  <a:gd name="T12" fmla="*/ 26 w 28"/>
                  <a:gd name="T13" fmla="*/ 21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12" y="28"/>
                      <a:pt x="10" y="28"/>
                      <a:pt x="8" y="27"/>
                    </a:cubicBezTo>
                    <a:cubicBezTo>
                      <a:pt x="5" y="25"/>
                      <a:pt x="2" y="22"/>
                      <a:pt x="1" y="19"/>
                    </a:cubicBezTo>
                    <a:cubicBezTo>
                      <a:pt x="0" y="15"/>
                      <a:pt x="0" y="12"/>
                      <a:pt x="2" y="8"/>
                    </a:cubicBezTo>
                    <a:cubicBezTo>
                      <a:pt x="5" y="2"/>
                      <a:pt x="14" y="0"/>
                      <a:pt x="20" y="3"/>
                    </a:cubicBezTo>
                    <a:cubicBezTo>
                      <a:pt x="23" y="4"/>
                      <a:pt x="26" y="7"/>
                      <a:pt x="27" y="11"/>
                    </a:cubicBezTo>
                    <a:cubicBezTo>
                      <a:pt x="28" y="14"/>
                      <a:pt x="28" y="18"/>
                      <a:pt x="26" y="21"/>
                    </a:cubicBezTo>
                    <a:cubicBezTo>
                      <a:pt x="24" y="25"/>
                      <a:pt x="19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53"/>
              <p:cNvSpPr>
                <a:spLocks/>
              </p:cNvSpPr>
              <p:nvPr/>
            </p:nvSpPr>
            <p:spPr bwMode="auto">
              <a:xfrm>
                <a:off x="7529513" y="1169988"/>
                <a:ext cx="36513" cy="34925"/>
              </a:xfrm>
              <a:custGeom>
                <a:avLst/>
                <a:gdLst>
                  <a:gd name="T0" fmla="*/ 14 w 28"/>
                  <a:gd name="T1" fmla="*/ 28 h 28"/>
                  <a:gd name="T2" fmla="*/ 7 w 28"/>
                  <a:gd name="T3" fmla="*/ 26 h 28"/>
                  <a:gd name="T4" fmla="*/ 1 w 28"/>
                  <a:gd name="T5" fmla="*/ 18 h 28"/>
                  <a:gd name="T6" fmla="*/ 3 w 28"/>
                  <a:gd name="T7" fmla="*/ 8 h 28"/>
                  <a:gd name="T8" fmla="*/ 21 w 28"/>
                  <a:gd name="T9" fmla="*/ 4 h 28"/>
                  <a:gd name="T10" fmla="*/ 27 w 28"/>
                  <a:gd name="T11" fmla="*/ 12 h 28"/>
                  <a:gd name="T12" fmla="*/ 25 w 28"/>
                  <a:gd name="T13" fmla="*/ 22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11" y="28"/>
                      <a:pt x="9" y="28"/>
                      <a:pt x="7" y="26"/>
                    </a:cubicBezTo>
                    <a:cubicBezTo>
                      <a:pt x="4" y="24"/>
                      <a:pt x="2" y="21"/>
                      <a:pt x="1" y="18"/>
                    </a:cubicBezTo>
                    <a:cubicBezTo>
                      <a:pt x="0" y="14"/>
                      <a:pt x="1" y="11"/>
                      <a:pt x="3" y="8"/>
                    </a:cubicBezTo>
                    <a:cubicBezTo>
                      <a:pt x="7" y="2"/>
                      <a:pt x="15" y="0"/>
                      <a:pt x="21" y="4"/>
                    </a:cubicBezTo>
                    <a:cubicBezTo>
                      <a:pt x="24" y="6"/>
                      <a:pt x="26" y="8"/>
                      <a:pt x="27" y="12"/>
                    </a:cubicBezTo>
                    <a:cubicBezTo>
                      <a:pt x="28" y="16"/>
                      <a:pt x="27" y="19"/>
                      <a:pt x="25" y="22"/>
                    </a:cubicBezTo>
                    <a:cubicBezTo>
                      <a:pt x="23" y="26"/>
                      <a:pt x="19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54"/>
              <p:cNvSpPr>
                <a:spLocks/>
              </p:cNvSpPr>
              <p:nvPr/>
            </p:nvSpPr>
            <p:spPr bwMode="auto">
              <a:xfrm>
                <a:off x="7724775" y="1309688"/>
                <a:ext cx="34925" cy="34925"/>
              </a:xfrm>
              <a:custGeom>
                <a:avLst/>
                <a:gdLst>
                  <a:gd name="T0" fmla="*/ 14 w 28"/>
                  <a:gd name="T1" fmla="*/ 28 h 28"/>
                  <a:gd name="T2" fmla="*/ 6 w 28"/>
                  <a:gd name="T3" fmla="*/ 26 h 28"/>
                  <a:gd name="T4" fmla="*/ 1 w 28"/>
                  <a:gd name="T5" fmla="*/ 17 h 28"/>
                  <a:gd name="T6" fmla="*/ 3 w 28"/>
                  <a:gd name="T7" fmla="*/ 7 h 28"/>
                  <a:gd name="T8" fmla="*/ 22 w 28"/>
                  <a:gd name="T9" fmla="*/ 4 h 28"/>
                  <a:gd name="T10" fmla="*/ 27 w 28"/>
                  <a:gd name="T11" fmla="*/ 13 h 28"/>
                  <a:gd name="T12" fmla="*/ 24 w 28"/>
                  <a:gd name="T13" fmla="*/ 23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11" y="28"/>
                      <a:pt x="8" y="27"/>
                      <a:pt x="6" y="26"/>
                    </a:cubicBezTo>
                    <a:cubicBezTo>
                      <a:pt x="3" y="23"/>
                      <a:pt x="1" y="20"/>
                      <a:pt x="1" y="17"/>
                    </a:cubicBezTo>
                    <a:cubicBezTo>
                      <a:pt x="0" y="13"/>
                      <a:pt x="1" y="10"/>
                      <a:pt x="3" y="7"/>
                    </a:cubicBezTo>
                    <a:cubicBezTo>
                      <a:pt x="8" y="1"/>
                      <a:pt x="17" y="0"/>
                      <a:pt x="22" y="4"/>
                    </a:cubicBezTo>
                    <a:cubicBezTo>
                      <a:pt x="25" y="7"/>
                      <a:pt x="27" y="10"/>
                      <a:pt x="27" y="13"/>
                    </a:cubicBezTo>
                    <a:cubicBezTo>
                      <a:pt x="28" y="17"/>
                      <a:pt x="27" y="20"/>
                      <a:pt x="24" y="23"/>
                    </a:cubicBezTo>
                    <a:cubicBezTo>
                      <a:pt x="22" y="27"/>
                      <a:pt x="18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55"/>
              <p:cNvSpPr>
                <a:spLocks/>
              </p:cNvSpPr>
              <p:nvPr/>
            </p:nvSpPr>
            <p:spPr bwMode="auto">
              <a:xfrm>
                <a:off x="7904163" y="1466850"/>
                <a:ext cx="36513" cy="34925"/>
              </a:xfrm>
              <a:custGeom>
                <a:avLst/>
                <a:gdLst>
                  <a:gd name="T0" fmla="*/ 15 w 28"/>
                  <a:gd name="T1" fmla="*/ 28 h 28"/>
                  <a:gd name="T2" fmla="*/ 5 w 28"/>
                  <a:gd name="T3" fmla="*/ 24 h 28"/>
                  <a:gd name="T4" fmla="*/ 5 w 28"/>
                  <a:gd name="T5" fmla="*/ 5 h 28"/>
                  <a:gd name="T6" fmla="*/ 24 w 28"/>
                  <a:gd name="T7" fmla="*/ 4 h 28"/>
                  <a:gd name="T8" fmla="*/ 28 w 28"/>
                  <a:gd name="T9" fmla="*/ 14 h 28"/>
                  <a:gd name="T10" fmla="*/ 24 w 28"/>
                  <a:gd name="T11" fmla="*/ 23 h 28"/>
                  <a:gd name="T12" fmla="*/ 15 w 2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8">
                    <a:moveTo>
                      <a:pt x="15" y="28"/>
                    </a:moveTo>
                    <a:cubicBezTo>
                      <a:pt x="11" y="28"/>
                      <a:pt x="8" y="26"/>
                      <a:pt x="5" y="24"/>
                    </a:cubicBezTo>
                    <a:cubicBezTo>
                      <a:pt x="0" y="19"/>
                      <a:pt x="0" y="10"/>
                      <a:pt x="5" y="5"/>
                    </a:cubicBezTo>
                    <a:cubicBezTo>
                      <a:pt x="10" y="0"/>
                      <a:pt x="19" y="0"/>
                      <a:pt x="24" y="4"/>
                    </a:cubicBezTo>
                    <a:cubicBezTo>
                      <a:pt x="26" y="7"/>
                      <a:pt x="28" y="10"/>
                      <a:pt x="28" y="14"/>
                    </a:cubicBezTo>
                    <a:cubicBezTo>
                      <a:pt x="28" y="17"/>
                      <a:pt x="27" y="21"/>
                      <a:pt x="24" y="23"/>
                    </a:cubicBezTo>
                    <a:cubicBezTo>
                      <a:pt x="22" y="26"/>
                      <a:pt x="18" y="28"/>
                      <a:pt x="15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56"/>
              <p:cNvSpPr>
                <a:spLocks/>
              </p:cNvSpPr>
              <p:nvPr/>
            </p:nvSpPr>
            <p:spPr bwMode="auto">
              <a:xfrm>
                <a:off x="8070850" y="1636713"/>
                <a:ext cx="38100" cy="36513"/>
              </a:xfrm>
              <a:custGeom>
                <a:avLst/>
                <a:gdLst>
                  <a:gd name="T0" fmla="*/ 15 w 30"/>
                  <a:gd name="T1" fmla="*/ 28 h 28"/>
                  <a:gd name="T2" fmla="*/ 5 w 30"/>
                  <a:gd name="T3" fmla="*/ 23 h 28"/>
                  <a:gd name="T4" fmla="*/ 6 w 30"/>
                  <a:gd name="T5" fmla="*/ 4 h 28"/>
                  <a:gd name="T6" fmla="*/ 25 w 30"/>
                  <a:gd name="T7" fmla="*/ 6 h 28"/>
                  <a:gd name="T8" fmla="*/ 24 w 30"/>
                  <a:gd name="T9" fmla="*/ 25 h 28"/>
                  <a:gd name="T10" fmla="*/ 15 w 30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28">
                    <a:moveTo>
                      <a:pt x="15" y="28"/>
                    </a:moveTo>
                    <a:cubicBezTo>
                      <a:pt x="11" y="28"/>
                      <a:pt x="7" y="26"/>
                      <a:pt x="5" y="23"/>
                    </a:cubicBezTo>
                    <a:cubicBezTo>
                      <a:pt x="0" y="18"/>
                      <a:pt x="0" y="9"/>
                      <a:pt x="6" y="4"/>
                    </a:cubicBezTo>
                    <a:cubicBezTo>
                      <a:pt x="11" y="0"/>
                      <a:pt x="20" y="0"/>
                      <a:pt x="25" y="6"/>
                    </a:cubicBezTo>
                    <a:cubicBezTo>
                      <a:pt x="30" y="11"/>
                      <a:pt x="29" y="20"/>
                      <a:pt x="24" y="25"/>
                    </a:cubicBezTo>
                    <a:cubicBezTo>
                      <a:pt x="21" y="27"/>
                      <a:pt x="18" y="28"/>
                      <a:pt x="15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57"/>
              <p:cNvSpPr>
                <a:spLocks/>
              </p:cNvSpPr>
              <p:nvPr/>
            </p:nvSpPr>
            <p:spPr bwMode="auto">
              <a:xfrm>
                <a:off x="8220075" y="1822450"/>
                <a:ext cx="39688" cy="36513"/>
              </a:xfrm>
              <a:custGeom>
                <a:avLst/>
                <a:gdLst>
                  <a:gd name="T0" fmla="*/ 15 w 31"/>
                  <a:gd name="T1" fmla="*/ 28 h 28"/>
                  <a:gd name="T2" fmla="*/ 5 w 31"/>
                  <a:gd name="T3" fmla="*/ 23 h 28"/>
                  <a:gd name="T4" fmla="*/ 8 w 31"/>
                  <a:gd name="T5" fmla="*/ 4 h 28"/>
                  <a:gd name="T6" fmla="*/ 26 w 31"/>
                  <a:gd name="T7" fmla="*/ 7 h 28"/>
                  <a:gd name="T8" fmla="*/ 23 w 31"/>
                  <a:gd name="T9" fmla="*/ 26 h 28"/>
                  <a:gd name="T10" fmla="*/ 15 w 31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8">
                    <a:moveTo>
                      <a:pt x="15" y="28"/>
                    </a:moveTo>
                    <a:cubicBezTo>
                      <a:pt x="11" y="28"/>
                      <a:pt x="7" y="26"/>
                      <a:pt x="5" y="23"/>
                    </a:cubicBezTo>
                    <a:cubicBezTo>
                      <a:pt x="0" y="17"/>
                      <a:pt x="2" y="8"/>
                      <a:pt x="8" y="4"/>
                    </a:cubicBezTo>
                    <a:cubicBezTo>
                      <a:pt x="13" y="0"/>
                      <a:pt x="22" y="1"/>
                      <a:pt x="26" y="7"/>
                    </a:cubicBezTo>
                    <a:cubicBezTo>
                      <a:pt x="31" y="13"/>
                      <a:pt x="29" y="21"/>
                      <a:pt x="23" y="26"/>
                    </a:cubicBezTo>
                    <a:cubicBezTo>
                      <a:pt x="21" y="27"/>
                      <a:pt x="18" y="28"/>
                      <a:pt x="15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58"/>
              <p:cNvSpPr>
                <a:spLocks/>
              </p:cNvSpPr>
              <p:nvPr/>
            </p:nvSpPr>
            <p:spPr bwMode="auto">
              <a:xfrm>
                <a:off x="8355013" y="2020888"/>
                <a:ext cx="36513" cy="34925"/>
              </a:xfrm>
              <a:custGeom>
                <a:avLst/>
                <a:gdLst>
                  <a:gd name="T0" fmla="*/ 14 w 29"/>
                  <a:gd name="T1" fmla="*/ 28 h 28"/>
                  <a:gd name="T2" fmla="*/ 2 w 29"/>
                  <a:gd name="T3" fmla="*/ 22 h 28"/>
                  <a:gd name="T4" fmla="*/ 1 w 29"/>
                  <a:gd name="T5" fmla="*/ 12 h 28"/>
                  <a:gd name="T6" fmla="*/ 7 w 29"/>
                  <a:gd name="T7" fmla="*/ 4 h 28"/>
                  <a:gd name="T8" fmla="*/ 25 w 29"/>
                  <a:gd name="T9" fmla="*/ 8 h 28"/>
                  <a:gd name="T10" fmla="*/ 21 w 29"/>
                  <a:gd name="T11" fmla="*/ 26 h 28"/>
                  <a:gd name="T12" fmla="*/ 14 w 29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28">
                    <a:moveTo>
                      <a:pt x="14" y="28"/>
                    </a:moveTo>
                    <a:cubicBezTo>
                      <a:pt x="9" y="28"/>
                      <a:pt x="5" y="26"/>
                      <a:pt x="2" y="22"/>
                    </a:cubicBezTo>
                    <a:cubicBezTo>
                      <a:pt x="1" y="19"/>
                      <a:pt x="0" y="15"/>
                      <a:pt x="1" y="12"/>
                    </a:cubicBezTo>
                    <a:cubicBezTo>
                      <a:pt x="2" y="8"/>
                      <a:pt x="4" y="5"/>
                      <a:pt x="7" y="4"/>
                    </a:cubicBezTo>
                    <a:cubicBezTo>
                      <a:pt x="13" y="0"/>
                      <a:pt x="22" y="2"/>
                      <a:pt x="25" y="8"/>
                    </a:cubicBezTo>
                    <a:cubicBezTo>
                      <a:pt x="29" y="14"/>
                      <a:pt x="27" y="23"/>
                      <a:pt x="21" y="26"/>
                    </a:cubicBezTo>
                    <a:cubicBezTo>
                      <a:pt x="19" y="28"/>
                      <a:pt x="16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59"/>
              <p:cNvSpPr>
                <a:spLocks/>
              </p:cNvSpPr>
              <p:nvPr/>
            </p:nvSpPr>
            <p:spPr bwMode="auto">
              <a:xfrm>
                <a:off x="8470900" y="2230438"/>
                <a:ext cx="33338" cy="36513"/>
              </a:xfrm>
              <a:custGeom>
                <a:avLst/>
                <a:gdLst>
                  <a:gd name="T0" fmla="*/ 14 w 27"/>
                  <a:gd name="T1" fmla="*/ 29 h 29"/>
                  <a:gd name="T2" fmla="*/ 2 w 27"/>
                  <a:gd name="T3" fmla="*/ 21 h 29"/>
                  <a:gd name="T4" fmla="*/ 1 w 27"/>
                  <a:gd name="T5" fmla="*/ 11 h 29"/>
                  <a:gd name="T6" fmla="*/ 8 w 27"/>
                  <a:gd name="T7" fmla="*/ 3 h 29"/>
                  <a:gd name="T8" fmla="*/ 26 w 27"/>
                  <a:gd name="T9" fmla="*/ 9 h 29"/>
                  <a:gd name="T10" fmla="*/ 26 w 27"/>
                  <a:gd name="T11" fmla="*/ 19 h 29"/>
                  <a:gd name="T12" fmla="*/ 20 w 27"/>
                  <a:gd name="T13" fmla="*/ 27 h 29"/>
                  <a:gd name="T14" fmla="*/ 14 w 27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9">
                    <a:moveTo>
                      <a:pt x="14" y="29"/>
                    </a:moveTo>
                    <a:cubicBezTo>
                      <a:pt x="8" y="29"/>
                      <a:pt x="4" y="26"/>
                      <a:pt x="2" y="21"/>
                    </a:cubicBezTo>
                    <a:cubicBezTo>
                      <a:pt x="0" y="18"/>
                      <a:pt x="0" y="14"/>
                      <a:pt x="1" y="11"/>
                    </a:cubicBezTo>
                    <a:cubicBezTo>
                      <a:pt x="2" y="8"/>
                      <a:pt x="4" y="5"/>
                      <a:pt x="8" y="3"/>
                    </a:cubicBezTo>
                    <a:cubicBezTo>
                      <a:pt x="14" y="0"/>
                      <a:pt x="22" y="3"/>
                      <a:pt x="26" y="9"/>
                    </a:cubicBezTo>
                    <a:cubicBezTo>
                      <a:pt x="27" y="12"/>
                      <a:pt x="27" y="16"/>
                      <a:pt x="26" y="19"/>
                    </a:cubicBezTo>
                    <a:cubicBezTo>
                      <a:pt x="25" y="23"/>
                      <a:pt x="23" y="26"/>
                      <a:pt x="20" y="27"/>
                    </a:cubicBezTo>
                    <a:cubicBezTo>
                      <a:pt x="18" y="28"/>
                      <a:pt x="16" y="29"/>
                      <a:pt x="1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60"/>
              <p:cNvSpPr>
                <a:spLocks/>
              </p:cNvSpPr>
              <p:nvPr/>
            </p:nvSpPr>
            <p:spPr bwMode="auto">
              <a:xfrm>
                <a:off x="8564563" y="2449513"/>
                <a:ext cx="36513" cy="36513"/>
              </a:xfrm>
              <a:custGeom>
                <a:avLst/>
                <a:gdLst>
                  <a:gd name="T0" fmla="*/ 14 w 28"/>
                  <a:gd name="T1" fmla="*/ 28 h 28"/>
                  <a:gd name="T2" fmla="*/ 2 w 28"/>
                  <a:gd name="T3" fmla="*/ 20 h 28"/>
                  <a:gd name="T4" fmla="*/ 2 w 28"/>
                  <a:gd name="T5" fmla="*/ 9 h 28"/>
                  <a:gd name="T6" fmla="*/ 9 w 28"/>
                  <a:gd name="T7" fmla="*/ 2 h 28"/>
                  <a:gd name="T8" fmla="*/ 27 w 28"/>
                  <a:gd name="T9" fmla="*/ 10 h 28"/>
                  <a:gd name="T10" fmla="*/ 26 w 28"/>
                  <a:gd name="T11" fmla="*/ 20 h 28"/>
                  <a:gd name="T12" fmla="*/ 19 w 28"/>
                  <a:gd name="T13" fmla="*/ 27 h 28"/>
                  <a:gd name="T14" fmla="*/ 14 w 28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9" y="28"/>
                      <a:pt x="3" y="25"/>
                      <a:pt x="2" y="20"/>
                    </a:cubicBezTo>
                    <a:cubicBezTo>
                      <a:pt x="0" y="16"/>
                      <a:pt x="0" y="13"/>
                      <a:pt x="2" y="9"/>
                    </a:cubicBezTo>
                    <a:cubicBezTo>
                      <a:pt x="3" y="6"/>
                      <a:pt x="6" y="4"/>
                      <a:pt x="9" y="2"/>
                    </a:cubicBezTo>
                    <a:cubicBezTo>
                      <a:pt x="16" y="0"/>
                      <a:pt x="24" y="3"/>
                      <a:pt x="27" y="10"/>
                    </a:cubicBezTo>
                    <a:cubicBezTo>
                      <a:pt x="28" y="13"/>
                      <a:pt x="28" y="17"/>
                      <a:pt x="26" y="20"/>
                    </a:cubicBezTo>
                    <a:cubicBezTo>
                      <a:pt x="25" y="23"/>
                      <a:pt x="22" y="26"/>
                      <a:pt x="19" y="27"/>
                    </a:cubicBezTo>
                    <a:cubicBezTo>
                      <a:pt x="17" y="28"/>
                      <a:pt x="16" y="28"/>
                      <a:pt x="1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61"/>
              <p:cNvSpPr>
                <a:spLocks/>
              </p:cNvSpPr>
              <p:nvPr/>
            </p:nvSpPr>
            <p:spPr bwMode="auto">
              <a:xfrm>
                <a:off x="8639175" y="2678113"/>
                <a:ext cx="36513" cy="34925"/>
              </a:xfrm>
              <a:custGeom>
                <a:avLst/>
                <a:gdLst>
                  <a:gd name="T0" fmla="*/ 15 w 29"/>
                  <a:gd name="T1" fmla="*/ 27 h 27"/>
                  <a:gd name="T2" fmla="*/ 2 w 29"/>
                  <a:gd name="T3" fmla="*/ 17 h 27"/>
                  <a:gd name="T4" fmla="*/ 11 w 29"/>
                  <a:gd name="T5" fmla="*/ 0 h 27"/>
                  <a:gd name="T6" fmla="*/ 15 w 29"/>
                  <a:gd name="T7" fmla="*/ 0 h 27"/>
                  <a:gd name="T8" fmla="*/ 28 w 29"/>
                  <a:gd name="T9" fmla="*/ 10 h 27"/>
                  <a:gd name="T10" fmla="*/ 27 w 29"/>
                  <a:gd name="T11" fmla="*/ 20 h 27"/>
                  <a:gd name="T12" fmla="*/ 18 w 29"/>
                  <a:gd name="T13" fmla="*/ 26 h 27"/>
                  <a:gd name="T14" fmla="*/ 15 w 29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7">
                    <a:moveTo>
                      <a:pt x="15" y="27"/>
                    </a:moveTo>
                    <a:cubicBezTo>
                      <a:pt x="9" y="27"/>
                      <a:pt x="4" y="23"/>
                      <a:pt x="2" y="17"/>
                    </a:cubicBezTo>
                    <a:cubicBezTo>
                      <a:pt x="0" y="10"/>
                      <a:pt x="4" y="2"/>
                      <a:pt x="11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6" y="4"/>
                      <a:pt x="28" y="10"/>
                    </a:cubicBezTo>
                    <a:cubicBezTo>
                      <a:pt x="29" y="13"/>
                      <a:pt x="28" y="17"/>
                      <a:pt x="27" y="20"/>
                    </a:cubicBezTo>
                    <a:cubicBezTo>
                      <a:pt x="25" y="23"/>
                      <a:pt x="22" y="25"/>
                      <a:pt x="18" y="26"/>
                    </a:cubicBezTo>
                    <a:lnTo>
                      <a:pt x="15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62"/>
              <p:cNvSpPr>
                <a:spLocks/>
              </p:cNvSpPr>
              <p:nvPr/>
            </p:nvSpPr>
            <p:spPr bwMode="auto">
              <a:xfrm>
                <a:off x="8693150" y="2909888"/>
                <a:ext cx="36513" cy="34925"/>
              </a:xfrm>
              <a:custGeom>
                <a:avLst/>
                <a:gdLst>
                  <a:gd name="T0" fmla="*/ 14 w 28"/>
                  <a:gd name="T1" fmla="*/ 27 h 27"/>
                  <a:gd name="T2" fmla="*/ 1 w 28"/>
                  <a:gd name="T3" fmla="*/ 16 h 27"/>
                  <a:gd name="T4" fmla="*/ 12 w 28"/>
                  <a:gd name="T5" fmla="*/ 0 h 27"/>
                  <a:gd name="T6" fmla="*/ 15 w 28"/>
                  <a:gd name="T7" fmla="*/ 0 h 27"/>
                  <a:gd name="T8" fmla="*/ 28 w 28"/>
                  <a:gd name="T9" fmla="*/ 11 h 27"/>
                  <a:gd name="T10" fmla="*/ 26 w 28"/>
                  <a:gd name="T11" fmla="*/ 21 h 27"/>
                  <a:gd name="T12" fmla="*/ 17 w 28"/>
                  <a:gd name="T13" fmla="*/ 27 h 27"/>
                  <a:gd name="T14" fmla="*/ 14 w 28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7">
                    <a:moveTo>
                      <a:pt x="14" y="27"/>
                    </a:moveTo>
                    <a:cubicBezTo>
                      <a:pt x="8" y="27"/>
                      <a:pt x="2" y="22"/>
                      <a:pt x="1" y="16"/>
                    </a:cubicBezTo>
                    <a:cubicBezTo>
                      <a:pt x="0" y="9"/>
                      <a:pt x="5" y="2"/>
                      <a:pt x="1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7" y="5"/>
                      <a:pt x="28" y="11"/>
                    </a:cubicBezTo>
                    <a:cubicBezTo>
                      <a:pt x="28" y="14"/>
                      <a:pt x="28" y="18"/>
                      <a:pt x="26" y="21"/>
                    </a:cubicBezTo>
                    <a:cubicBezTo>
                      <a:pt x="23" y="24"/>
                      <a:pt x="20" y="26"/>
                      <a:pt x="17" y="27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63"/>
              <p:cNvSpPr>
                <a:spLocks/>
              </p:cNvSpPr>
              <p:nvPr/>
            </p:nvSpPr>
            <p:spPr bwMode="auto">
              <a:xfrm>
                <a:off x="8728075" y="3144838"/>
                <a:ext cx="36513" cy="36513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6 h 28"/>
                  <a:gd name="T4" fmla="*/ 13 w 28"/>
                  <a:gd name="T5" fmla="*/ 1 h 28"/>
                  <a:gd name="T6" fmla="*/ 27 w 28"/>
                  <a:gd name="T7" fmla="*/ 13 h 28"/>
                  <a:gd name="T8" fmla="*/ 15 w 28"/>
                  <a:gd name="T9" fmla="*/ 28 h 28"/>
                  <a:gd name="T10" fmla="*/ 14 w 28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7" y="28"/>
                      <a:pt x="1" y="23"/>
                      <a:pt x="0" y="16"/>
                    </a:cubicBezTo>
                    <a:cubicBezTo>
                      <a:pt x="0" y="8"/>
                      <a:pt x="5" y="2"/>
                      <a:pt x="13" y="1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8" y="21"/>
                      <a:pt x="22" y="27"/>
                      <a:pt x="15" y="28"/>
                    </a:cubicBez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64"/>
              <p:cNvSpPr>
                <a:spLocks/>
              </p:cNvSpPr>
              <p:nvPr/>
            </p:nvSpPr>
            <p:spPr bwMode="auto">
              <a:xfrm>
                <a:off x="8740775" y="3386138"/>
                <a:ext cx="34925" cy="44450"/>
              </a:xfrm>
              <a:custGeom>
                <a:avLst/>
                <a:gdLst>
                  <a:gd name="T0" fmla="*/ 13 w 27"/>
                  <a:gd name="T1" fmla="*/ 34 h 34"/>
                  <a:gd name="T2" fmla="*/ 0 w 27"/>
                  <a:gd name="T3" fmla="*/ 17 h 34"/>
                  <a:gd name="T4" fmla="*/ 4 w 27"/>
                  <a:gd name="T5" fmla="*/ 5 h 34"/>
                  <a:gd name="T6" fmla="*/ 13 w 27"/>
                  <a:gd name="T7" fmla="*/ 0 h 34"/>
                  <a:gd name="T8" fmla="*/ 27 w 27"/>
                  <a:gd name="T9" fmla="*/ 13 h 34"/>
                  <a:gd name="T10" fmla="*/ 23 w 27"/>
                  <a:gd name="T11" fmla="*/ 26 h 34"/>
                  <a:gd name="T12" fmla="*/ 13 w 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4">
                    <a:moveTo>
                      <a:pt x="13" y="34"/>
                    </a:moveTo>
                    <a:cubicBezTo>
                      <a:pt x="6" y="34"/>
                      <a:pt x="0" y="24"/>
                      <a:pt x="0" y="17"/>
                    </a:cubicBezTo>
                    <a:cubicBezTo>
                      <a:pt x="0" y="13"/>
                      <a:pt x="1" y="8"/>
                      <a:pt x="4" y="5"/>
                    </a:cubicBezTo>
                    <a:cubicBezTo>
                      <a:pt x="6" y="3"/>
                      <a:pt x="9" y="0"/>
                      <a:pt x="13" y="0"/>
                    </a:cubicBezTo>
                    <a:cubicBezTo>
                      <a:pt x="21" y="0"/>
                      <a:pt x="27" y="5"/>
                      <a:pt x="27" y="13"/>
                    </a:cubicBezTo>
                    <a:cubicBezTo>
                      <a:pt x="27" y="16"/>
                      <a:pt x="25" y="24"/>
                      <a:pt x="23" y="26"/>
                    </a:cubicBezTo>
                    <a:cubicBezTo>
                      <a:pt x="20" y="29"/>
                      <a:pt x="17" y="34"/>
                      <a:pt x="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37" name="Oval 165"/>
          <p:cNvSpPr>
            <a:spLocks noChangeArrowheads="1"/>
          </p:cNvSpPr>
          <p:nvPr userDrawn="1"/>
        </p:nvSpPr>
        <p:spPr bwMode="auto">
          <a:xfrm>
            <a:off x="3122613" y="455613"/>
            <a:ext cx="5946775" cy="5946775"/>
          </a:xfrm>
          <a:prstGeom prst="ellipse">
            <a:avLst/>
          </a:prstGeom>
          <a:noFill/>
          <a:ln w="12700" cap="flat">
            <a:solidFill>
              <a:schemeClr val="bg1">
                <a:alpha val="17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Oval 166"/>
          <p:cNvSpPr>
            <a:spLocks noChangeArrowheads="1"/>
          </p:cNvSpPr>
          <p:nvPr userDrawn="1"/>
        </p:nvSpPr>
        <p:spPr bwMode="auto">
          <a:xfrm>
            <a:off x="2057401" y="-609598"/>
            <a:ext cx="8077200" cy="8077198"/>
          </a:xfrm>
          <a:prstGeom prst="ellipse">
            <a:avLst/>
          </a:prstGeom>
          <a:noFill/>
          <a:ln w="136525" cap="flat">
            <a:solidFill>
              <a:schemeClr val="accent1">
                <a:alpha val="23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9" name="Oval 167"/>
          <p:cNvSpPr>
            <a:spLocks noChangeArrowheads="1"/>
          </p:cNvSpPr>
          <p:nvPr userDrawn="1"/>
        </p:nvSpPr>
        <p:spPr bwMode="auto">
          <a:xfrm>
            <a:off x="3219450" y="552450"/>
            <a:ext cx="5753100" cy="5753100"/>
          </a:xfrm>
          <a:prstGeom prst="ellipse">
            <a:avLst/>
          </a:prstGeom>
          <a:noFill/>
          <a:ln w="66675" cap="flat">
            <a:solidFill>
              <a:schemeClr val="bg1">
                <a:alpha val="17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43" name="直接连接符 242"/>
          <p:cNvCxnSpPr>
            <a:stCxn id="81" idx="2"/>
          </p:cNvCxnSpPr>
          <p:nvPr userDrawn="1"/>
        </p:nvCxnSpPr>
        <p:spPr>
          <a:xfrm flipH="1">
            <a:off x="2743200" y="2560638"/>
            <a:ext cx="1998663" cy="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50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796925" y="0"/>
            <a:ext cx="11395075" cy="498764"/>
          </a:xfrm>
          <a:custGeom>
            <a:avLst/>
            <a:gdLst>
              <a:gd name="connsiteX0" fmla="*/ 0 w 11376025"/>
              <a:gd name="connsiteY0" fmla="*/ 0 h 571500"/>
              <a:gd name="connsiteX1" fmla="*/ 11376025 w 11376025"/>
              <a:gd name="connsiteY1" fmla="*/ 0 h 571500"/>
              <a:gd name="connsiteX2" fmla="*/ 11376025 w 11376025"/>
              <a:gd name="connsiteY2" fmla="*/ 571500 h 571500"/>
              <a:gd name="connsiteX3" fmla="*/ 142875 w 11376025"/>
              <a:gd name="connsiteY3" fmla="*/ 571500 h 571500"/>
              <a:gd name="connsiteX0" fmla="*/ 0 w 11376025"/>
              <a:gd name="connsiteY0" fmla="*/ 0 h 571500"/>
              <a:gd name="connsiteX1" fmla="*/ 11376025 w 11376025"/>
              <a:gd name="connsiteY1" fmla="*/ 0 h 571500"/>
              <a:gd name="connsiteX2" fmla="*/ 11376025 w 11376025"/>
              <a:gd name="connsiteY2" fmla="*/ 571500 h 571500"/>
              <a:gd name="connsiteX3" fmla="*/ 225425 w 11376025"/>
              <a:gd name="connsiteY3" fmla="*/ 556948 h 571500"/>
              <a:gd name="connsiteX4" fmla="*/ 0 w 11376025"/>
              <a:gd name="connsiteY4" fmla="*/ 0 h 571500"/>
              <a:gd name="connsiteX0" fmla="*/ 0 w 11395075"/>
              <a:gd name="connsiteY0" fmla="*/ 0 h 571500"/>
              <a:gd name="connsiteX1" fmla="*/ 11395075 w 11395075"/>
              <a:gd name="connsiteY1" fmla="*/ 0 h 571500"/>
              <a:gd name="connsiteX2" fmla="*/ 11395075 w 11395075"/>
              <a:gd name="connsiteY2" fmla="*/ 571500 h 571500"/>
              <a:gd name="connsiteX3" fmla="*/ 244475 w 11395075"/>
              <a:gd name="connsiteY3" fmla="*/ 556948 h 571500"/>
              <a:gd name="connsiteX4" fmla="*/ 0 w 11395075"/>
              <a:gd name="connsiteY4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95075" h="571500">
                <a:moveTo>
                  <a:pt x="0" y="0"/>
                </a:moveTo>
                <a:lnTo>
                  <a:pt x="11395075" y="0"/>
                </a:lnTo>
                <a:lnTo>
                  <a:pt x="11395075" y="571500"/>
                </a:lnTo>
                <a:lnTo>
                  <a:pt x="244475" y="556948"/>
                </a:lnTo>
                <a:cubicBezTo>
                  <a:pt x="196850" y="366448"/>
                  <a:pt x="47625" y="190500"/>
                  <a:pt x="0" y="0"/>
                </a:cubicBezTo>
                <a:close/>
              </a:path>
            </a:pathLst>
          </a:custGeom>
          <a:gradFill>
            <a:gsLst>
              <a:gs pos="33000">
                <a:schemeClr val="accent1">
                  <a:alpha val="49000"/>
                </a:schemeClr>
              </a:gs>
              <a:gs pos="100000">
                <a:schemeClr val="accent2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 rot="10800000" flipH="1">
            <a:off x="1" y="0"/>
            <a:ext cx="1098549" cy="609600"/>
          </a:xfrm>
          <a:custGeom>
            <a:avLst/>
            <a:gdLst>
              <a:gd name="connsiteX0" fmla="*/ 0 w 973137"/>
              <a:gd name="connsiteY0" fmla="*/ 698500 h 698500"/>
              <a:gd name="connsiteX1" fmla="*/ 798512 w 973137"/>
              <a:gd name="connsiteY1" fmla="*/ 698500 h 698500"/>
              <a:gd name="connsiteX2" fmla="*/ 973137 w 973137"/>
              <a:gd name="connsiteY2" fmla="*/ 0 h 698500"/>
              <a:gd name="connsiteX3" fmla="*/ 0 w 973137"/>
              <a:gd name="connsiteY3" fmla="*/ 0 h 698500"/>
              <a:gd name="connsiteX0" fmla="*/ 0 w 973137"/>
              <a:gd name="connsiteY0" fmla="*/ 698500 h 698500"/>
              <a:gd name="connsiteX1" fmla="*/ 680385 w 973137"/>
              <a:gd name="connsiteY1" fmla="*/ 698500 h 698500"/>
              <a:gd name="connsiteX2" fmla="*/ 973137 w 973137"/>
              <a:gd name="connsiteY2" fmla="*/ 0 h 698500"/>
              <a:gd name="connsiteX3" fmla="*/ 0 w 973137"/>
              <a:gd name="connsiteY3" fmla="*/ 0 h 698500"/>
              <a:gd name="connsiteX4" fmla="*/ 0 w 973137"/>
              <a:gd name="connsiteY4" fmla="*/ 69850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137" h="698500">
                <a:moveTo>
                  <a:pt x="0" y="698500"/>
                </a:moveTo>
                <a:lnTo>
                  <a:pt x="680385" y="698500"/>
                </a:lnTo>
                <a:lnTo>
                  <a:pt x="973137" y="0"/>
                </a:lnTo>
                <a:lnTo>
                  <a:pt x="0" y="0"/>
                </a:lnTo>
                <a:lnTo>
                  <a:pt x="0" y="69850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5000"/>
                </a:schemeClr>
              </a:gs>
              <a:gs pos="100000">
                <a:schemeClr val="accent1">
                  <a:alpha val="68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79626" y="0"/>
            <a:ext cx="639599" cy="1181100"/>
          </a:xfrm>
          <a:prstGeom prst="line">
            <a:avLst/>
          </a:prstGeom>
          <a:ln w="15875">
            <a:gradFill>
              <a:gsLst>
                <a:gs pos="0">
                  <a:schemeClr val="bg1"/>
                </a:gs>
                <a:gs pos="73500">
                  <a:srgbClr val="FFFFFF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48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2" b="4682"/>
          <a:stretch/>
        </p:blipFill>
        <p:spPr>
          <a:xfrm rot="16200000">
            <a:off x="2660650" y="-2660650"/>
            <a:ext cx="6858000" cy="12179300"/>
          </a:xfrm>
          <a:prstGeom prst="rect">
            <a:avLst/>
          </a:prstGeom>
        </p:spPr>
      </p:pic>
      <p:sp>
        <p:nvSpPr>
          <p:cNvPr id="84" name="Freeform 10"/>
          <p:cNvSpPr>
            <a:spLocks noEditPoints="1"/>
          </p:cNvSpPr>
          <p:nvPr userDrawn="1"/>
        </p:nvSpPr>
        <p:spPr bwMode="auto">
          <a:xfrm>
            <a:off x="3741737" y="2439988"/>
            <a:ext cx="8432801" cy="3590925"/>
          </a:xfrm>
          <a:custGeom>
            <a:avLst/>
            <a:gdLst>
              <a:gd name="T0" fmla="*/ 5774 w 5777"/>
              <a:gd name="T1" fmla="*/ 12 h 2457"/>
              <a:gd name="T2" fmla="*/ 5774 w 5777"/>
              <a:gd name="T3" fmla="*/ 204 h 2457"/>
              <a:gd name="T4" fmla="*/ 4 w 5777"/>
              <a:gd name="T5" fmla="*/ 1757 h 2457"/>
              <a:gd name="T6" fmla="*/ 4 w 5777"/>
              <a:gd name="T7" fmla="*/ 1695 h 2457"/>
              <a:gd name="T8" fmla="*/ 5774 w 5777"/>
              <a:gd name="T9" fmla="*/ 12 h 2457"/>
              <a:gd name="T10" fmla="*/ 5777 w 5777"/>
              <a:gd name="T11" fmla="*/ 0 h 2457"/>
              <a:gd name="T12" fmla="*/ 0 w 5777"/>
              <a:gd name="T13" fmla="*/ 1691 h 2457"/>
              <a:gd name="T14" fmla="*/ 0 w 5777"/>
              <a:gd name="T15" fmla="*/ 1759 h 2457"/>
              <a:gd name="T16" fmla="*/ 5777 w 5777"/>
              <a:gd name="T17" fmla="*/ 208 h 2457"/>
              <a:gd name="T18" fmla="*/ 5777 w 5777"/>
              <a:gd name="T19" fmla="*/ 0 h 2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77" h="2457">
                <a:moveTo>
                  <a:pt x="5774" y="12"/>
                </a:moveTo>
                <a:cubicBezTo>
                  <a:pt x="5774" y="76"/>
                  <a:pt x="5774" y="140"/>
                  <a:pt x="5774" y="204"/>
                </a:cubicBezTo>
                <a:cubicBezTo>
                  <a:pt x="4331" y="1933"/>
                  <a:pt x="2016" y="2451"/>
                  <a:pt x="4" y="1757"/>
                </a:cubicBezTo>
                <a:cubicBezTo>
                  <a:pt x="4" y="1737"/>
                  <a:pt x="4" y="1716"/>
                  <a:pt x="4" y="1695"/>
                </a:cubicBezTo>
                <a:cubicBezTo>
                  <a:pt x="2016" y="2345"/>
                  <a:pt x="4331" y="1784"/>
                  <a:pt x="5774" y="12"/>
                </a:cubicBezTo>
                <a:moveTo>
                  <a:pt x="5777" y="0"/>
                </a:moveTo>
                <a:cubicBezTo>
                  <a:pt x="4333" y="1779"/>
                  <a:pt x="2014" y="2342"/>
                  <a:pt x="0" y="1691"/>
                </a:cubicBezTo>
                <a:cubicBezTo>
                  <a:pt x="0" y="1713"/>
                  <a:pt x="0" y="1736"/>
                  <a:pt x="0" y="1759"/>
                </a:cubicBezTo>
                <a:cubicBezTo>
                  <a:pt x="2014" y="2457"/>
                  <a:pt x="4333" y="1940"/>
                  <a:pt x="5777" y="208"/>
                </a:cubicBezTo>
                <a:cubicBezTo>
                  <a:pt x="5777" y="139"/>
                  <a:pt x="5777" y="70"/>
                  <a:pt x="5777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 userDrawn="1"/>
        </p:nvSpPr>
        <p:spPr>
          <a:xfrm>
            <a:off x="1449110" y="822675"/>
            <a:ext cx="21419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00" b="1" dirty="0">
                <a:solidFill>
                  <a:schemeClr val="bg1"/>
                </a:solidFill>
                <a:latin typeface="+mj-ea"/>
                <a:ea typeface="+mj-ea"/>
              </a:rPr>
              <a:t>GUNLIN UNIVERSITY OF ELECTRONIC TECHNOLOGY</a:t>
            </a:r>
            <a:endParaRPr lang="zh-CN" altLang="en-US" sz="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8" name="组合 87"/>
          <p:cNvGrpSpPr/>
          <p:nvPr userDrawn="1"/>
        </p:nvGrpSpPr>
        <p:grpSpPr>
          <a:xfrm>
            <a:off x="1516200" y="533448"/>
            <a:ext cx="2017575" cy="262138"/>
            <a:chOff x="3451226" y="1804988"/>
            <a:chExt cx="7208838" cy="936626"/>
          </a:xfrm>
          <a:solidFill>
            <a:schemeClr val="bg1"/>
          </a:solidFill>
        </p:grpSpPr>
        <p:sp>
          <p:nvSpPr>
            <p:cNvPr id="89" name="Freeform 65"/>
            <p:cNvSpPr>
              <a:spLocks/>
            </p:cNvSpPr>
            <p:nvPr/>
          </p:nvSpPr>
          <p:spPr bwMode="auto">
            <a:xfrm>
              <a:off x="3451226" y="1876426"/>
              <a:ext cx="490538" cy="728663"/>
            </a:xfrm>
            <a:custGeom>
              <a:avLst/>
              <a:gdLst>
                <a:gd name="T0" fmla="*/ 184 w 319"/>
                <a:gd name="T1" fmla="*/ 100 h 473"/>
                <a:gd name="T2" fmla="*/ 222 w 319"/>
                <a:gd name="T3" fmla="*/ 20 h 473"/>
                <a:gd name="T4" fmla="*/ 256 w 319"/>
                <a:gd name="T5" fmla="*/ 38 h 473"/>
                <a:gd name="T6" fmla="*/ 267 w 319"/>
                <a:gd name="T7" fmla="*/ 91 h 473"/>
                <a:gd name="T8" fmla="*/ 318 w 319"/>
                <a:gd name="T9" fmla="*/ 126 h 473"/>
                <a:gd name="T10" fmla="*/ 289 w 319"/>
                <a:gd name="T11" fmla="*/ 156 h 473"/>
                <a:gd name="T12" fmla="*/ 209 w 319"/>
                <a:gd name="T13" fmla="*/ 209 h 473"/>
                <a:gd name="T14" fmla="*/ 216 w 319"/>
                <a:gd name="T15" fmla="*/ 245 h 473"/>
                <a:gd name="T16" fmla="*/ 275 w 319"/>
                <a:gd name="T17" fmla="*/ 209 h 473"/>
                <a:gd name="T18" fmla="*/ 271 w 319"/>
                <a:gd name="T19" fmla="*/ 257 h 473"/>
                <a:gd name="T20" fmla="*/ 199 w 319"/>
                <a:gd name="T21" fmla="*/ 321 h 473"/>
                <a:gd name="T22" fmla="*/ 189 w 319"/>
                <a:gd name="T23" fmla="*/ 472 h 473"/>
                <a:gd name="T24" fmla="*/ 146 w 319"/>
                <a:gd name="T25" fmla="*/ 458 h 473"/>
                <a:gd name="T26" fmla="*/ 130 w 319"/>
                <a:gd name="T27" fmla="*/ 418 h 473"/>
                <a:gd name="T28" fmla="*/ 128 w 319"/>
                <a:gd name="T29" fmla="*/ 374 h 473"/>
                <a:gd name="T30" fmla="*/ 101 w 319"/>
                <a:gd name="T31" fmla="*/ 382 h 473"/>
                <a:gd name="T32" fmla="*/ 44 w 319"/>
                <a:gd name="T33" fmla="*/ 399 h 473"/>
                <a:gd name="T34" fmla="*/ 45 w 319"/>
                <a:gd name="T35" fmla="*/ 335 h 473"/>
                <a:gd name="T36" fmla="*/ 109 w 319"/>
                <a:gd name="T37" fmla="*/ 272 h 473"/>
                <a:gd name="T38" fmla="*/ 152 w 319"/>
                <a:gd name="T39" fmla="*/ 244 h 473"/>
                <a:gd name="T40" fmla="*/ 137 w 319"/>
                <a:gd name="T41" fmla="*/ 211 h 473"/>
                <a:gd name="T42" fmla="*/ 26 w 319"/>
                <a:gd name="T43" fmla="*/ 201 h 473"/>
                <a:gd name="T44" fmla="*/ 29 w 319"/>
                <a:gd name="T45" fmla="*/ 158 h 473"/>
                <a:gd name="T46" fmla="*/ 184 w 319"/>
                <a:gd name="T47" fmla="*/ 10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9" h="473">
                  <a:moveTo>
                    <a:pt x="184" y="100"/>
                  </a:moveTo>
                  <a:cubicBezTo>
                    <a:pt x="184" y="100"/>
                    <a:pt x="208" y="40"/>
                    <a:pt x="222" y="20"/>
                  </a:cubicBezTo>
                  <a:cubicBezTo>
                    <a:pt x="236" y="0"/>
                    <a:pt x="256" y="10"/>
                    <a:pt x="256" y="38"/>
                  </a:cubicBezTo>
                  <a:cubicBezTo>
                    <a:pt x="256" y="66"/>
                    <a:pt x="249" y="78"/>
                    <a:pt x="267" y="91"/>
                  </a:cubicBezTo>
                  <a:cubicBezTo>
                    <a:pt x="285" y="104"/>
                    <a:pt x="318" y="110"/>
                    <a:pt x="318" y="126"/>
                  </a:cubicBezTo>
                  <a:cubicBezTo>
                    <a:pt x="318" y="142"/>
                    <a:pt x="319" y="145"/>
                    <a:pt x="289" y="156"/>
                  </a:cubicBezTo>
                  <a:cubicBezTo>
                    <a:pt x="259" y="167"/>
                    <a:pt x="214" y="188"/>
                    <a:pt x="209" y="209"/>
                  </a:cubicBezTo>
                  <a:cubicBezTo>
                    <a:pt x="204" y="230"/>
                    <a:pt x="197" y="257"/>
                    <a:pt x="216" y="245"/>
                  </a:cubicBezTo>
                  <a:cubicBezTo>
                    <a:pt x="235" y="233"/>
                    <a:pt x="271" y="214"/>
                    <a:pt x="275" y="209"/>
                  </a:cubicBezTo>
                  <a:cubicBezTo>
                    <a:pt x="279" y="204"/>
                    <a:pt x="281" y="243"/>
                    <a:pt x="271" y="257"/>
                  </a:cubicBezTo>
                  <a:cubicBezTo>
                    <a:pt x="261" y="271"/>
                    <a:pt x="205" y="311"/>
                    <a:pt x="199" y="321"/>
                  </a:cubicBezTo>
                  <a:cubicBezTo>
                    <a:pt x="193" y="331"/>
                    <a:pt x="188" y="439"/>
                    <a:pt x="189" y="472"/>
                  </a:cubicBezTo>
                  <a:cubicBezTo>
                    <a:pt x="189" y="472"/>
                    <a:pt x="154" y="473"/>
                    <a:pt x="146" y="458"/>
                  </a:cubicBezTo>
                  <a:cubicBezTo>
                    <a:pt x="138" y="443"/>
                    <a:pt x="130" y="423"/>
                    <a:pt x="130" y="418"/>
                  </a:cubicBezTo>
                  <a:cubicBezTo>
                    <a:pt x="130" y="413"/>
                    <a:pt x="128" y="374"/>
                    <a:pt x="128" y="374"/>
                  </a:cubicBezTo>
                  <a:cubicBezTo>
                    <a:pt x="128" y="374"/>
                    <a:pt x="107" y="371"/>
                    <a:pt x="101" y="382"/>
                  </a:cubicBezTo>
                  <a:cubicBezTo>
                    <a:pt x="95" y="393"/>
                    <a:pt x="58" y="415"/>
                    <a:pt x="44" y="399"/>
                  </a:cubicBezTo>
                  <a:cubicBezTo>
                    <a:pt x="30" y="383"/>
                    <a:pt x="31" y="351"/>
                    <a:pt x="45" y="335"/>
                  </a:cubicBezTo>
                  <a:cubicBezTo>
                    <a:pt x="59" y="319"/>
                    <a:pt x="105" y="276"/>
                    <a:pt x="109" y="272"/>
                  </a:cubicBezTo>
                  <a:cubicBezTo>
                    <a:pt x="113" y="268"/>
                    <a:pt x="151" y="255"/>
                    <a:pt x="152" y="244"/>
                  </a:cubicBezTo>
                  <a:cubicBezTo>
                    <a:pt x="153" y="233"/>
                    <a:pt x="163" y="198"/>
                    <a:pt x="137" y="211"/>
                  </a:cubicBezTo>
                  <a:cubicBezTo>
                    <a:pt x="115" y="222"/>
                    <a:pt x="50" y="234"/>
                    <a:pt x="26" y="201"/>
                  </a:cubicBezTo>
                  <a:cubicBezTo>
                    <a:pt x="2" y="168"/>
                    <a:pt x="0" y="149"/>
                    <a:pt x="29" y="158"/>
                  </a:cubicBezTo>
                  <a:cubicBezTo>
                    <a:pt x="58" y="167"/>
                    <a:pt x="166" y="119"/>
                    <a:pt x="18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0" name="Freeform 66"/>
            <p:cNvSpPr>
              <a:spLocks/>
            </p:cNvSpPr>
            <p:nvPr/>
          </p:nvSpPr>
          <p:spPr bwMode="auto">
            <a:xfrm>
              <a:off x="3914776" y="1822451"/>
              <a:ext cx="384175" cy="815975"/>
            </a:xfrm>
            <a:custGeom>
              <a:avLst/>
              <a:gdLst>
                <a:gd name="T0" fmla="*/ 106 w 250"/>
                <a:gd name="T1" fmla="*/ 118 h 529"/>
                <a:gd name="T2" fmla="*/ 126 w 250"/>
                <a:gd name="T3" fmla="*/ 34 h 529"/>
                <a:gd name="T4" fmla="*/ 161 w 250"/>
                <a:gd name="T5" fmla="*/ 20 h 529"/>
                <a:gd name="T6" fmla="*/ 162 w 250"/>
                <a:gd name="T7" fmla="*/ 69 h 529"/>
                <a:gd name="T8" fmla="*/ 151 w 250"/>
                <a:gd name="T9" fmla="*/ 111 h 529"/>
                <a:gd name="T10" fmla="*/ 176 w 250"/>
                <a:gd name="T11" fmla="*/ 110 h 529"/>
                <a:gd name="T12" fmla="*/ 233 w 250"/>
                <a:gd name="T13" fmla="*/ 96 h 529"/>
                <a:gd name="T14" fmla="*/ 227 w 250"/>
                <a:gd name="T15" fmla="*/ 125 h 529"/>
                <a:gd name="T16" fmla="*/ 152 w 250"/>
                <a:gd name="T17" fmla="*/ 139 h 529"/>
                <a:gd name="T18" fmla="*/ 141 w 250"/>
                <a:gd name="T19" fmla="*/ 162 h 529"/>
                <a:gd name="T20" fmla="*/ 136 w 250"/>
                <a:gd name="T21" fmla="*/ 206 h 529"/>
                <a:gd name="T22" fmla="*/ 216 w 250"/>
                <a:gd name="T23" fmla="*/ 217 h 529"/>
                <a:gd name="T24" fmla="*/ 192 w 250"/>
                <a:gd name="T25" fmla="*/ 250 h 529"/>
                <a:gd name="T26" fmla="*/ 157 w 250"/>
                <a:gd name="T27" fmla="*/ 256 h 529"/>
                <a:gd name="T28" fmla="*/ 142 w 250"/>
                <a:gd name="T29" fmla="*/ 297 h 529"/>
                <a:gd name="T30" fmla="*/ 167 w 250"/>
                <a:gd name="T31" fmla="*/ 324 h 529"/>
                <a:gd name="T32" fmla="*/ 201 w 250"/>
                <a:gd name="T33" fmla="*/ 381 h 529"/>
                <a:gd name="T34" fmla="*/ 180 w 250"/>
                <a:gd name="T35" fmla="*/ 436 h 529"/>
                <a:gd name="T36" fmla="*/ 202 w 250"/>
                <a:gd name="T37" fmla="*/ 508 h 529"/>
                <a:gd name="T38" fmla="*/ 128 w 250"/>
                <a:gd name="T39" fmla="*/ 489 h 529"/>
                <a:gd name="T40" fmla="*/ 88 w 250"/>
                <a:gd name="T41" fmla="*/ 473 h 529"/>
                <a:gd name="T42" fmla="*/ 78 w 250"/>
                <a:gd name="T43" fmla="*/ 401 h 529"/>
                <a:gd name="T44" fmla="*/ 80 w 250"/>
                <a:gd name="T45" fmla="*/ 362 h 529"/>
                <a:gd name="T46" fmla="*/ 18 w 250"/>
                <a:gd name="T47" fmla="*/ 345 h 529"/>
                <a:gd name="T48" fmla="*/ 38 w 250"/>
                <a:gd name="T49" fmla="*/ 317 h 529"/>
                <a:gd name="T50" fmla="*/ 93 w 250"/>
                <a:gd name="T51" fmla="*/ 320 h 529"/>
                <a:gd name="T52" fmla="*/ 109 w 250"/>
                <a:gd name="T53" fmla="*/ 276 h 529"/>
                <a:gd name="T54" fmla="*/ 66 w 250"/>
                <a:gd name="T55" fmla="*/ 261 h 529"/>
                <a:gd name="T56" fmla="*/ 46 w 250"/>
                <a:gd name="T57" fmla="*/ 273 h 529"/>
                <a:gd name="T58" fmla="*/ 8 w 250"/>
                <a:gd name="T59" fmla="*/ 273 h 529"/>
                <a:gd name="T60" fmla="*/ 23 w 250"/>
                <a:gd name="T61" fmla="*/ 231 h 529"/>
                <a:gd name="T62" fmla="*/ 87 w 250"/>
                <a:gd name="T63" fmla="*/ 211 h 529"/>
                <a:gd name="T64" fmla="*/ 79 w 250"/>
                <a:gd name="T65" fmla="*/ 168 h 529"/>
                <a:gd name="T66" fmla="*/ 56 w 250"/>
                <a:gd name="T67" fmla="*/ 139 h 529"/>
                <a:gd name="T68" fmla="*/ 106 w 250"/>
                <a:gd name="T69" fmla="*/ 118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529">
                  <a:moveTo>
                    <a:pt x="106" y="118"/>
                  </a:moveTo>
                  <a:cubicBezTo>
                    <a:pt x="106" y="118"/>
                    <a:pt x="119" y="47"/>
                    <a:pt x="126" y="34"/>
                  </a:cubicBezTo>
                  <a:cubicBezTo>
                    <a:pt x="133" y="21"/>
                    <a:pt x="148" y="0"/>
                    <a:pt x="161" y="20"/>
                  </a:cubicBezTo>
                  <a:cubicBezTo>
                    <a:pt x="174" y="40"/>
                    <a:pt x="173" y="53"/>
                    <a:pt x="162" y="69"/>
                  </a:cubicBezTo>
                  <a:cubicBezTo>
                    <a:pt x="151" y="85"/>
                    <a:pt x="151" y="107"/>
                    <a:pt x="151" y="111"/>
                  </a:cubicBezTo>
                  <a:cubicBezTo>
                    <a:pt x="151" y="115"/>
                    <a:pt x="170" y="112"/>
                    <a:pt x="176" y="110"/>
                  </a:cubicBezTo>
                  <a:cubicBezTo>
                    <a:pt x="201" y="99"/>
                    <a:pt x="221" y="92"/>
                    <a:pt x="233" y="96"/>
                  </a:cubicBezTo>
                  <a:cubicBezTo>
                    <a:pt x="242" y="99"/>
                    <a:pt x="250" y="113"/>
                    <a:pt x="227" y="125"/>
                  </a:cubicBezTo>
                  <a:cubicBezTo>
                    <a:pt x="188" y="147"/>
                    <a:pt x="152" y="139"/>
                    <a:pt x="152" y="139"/>
                  </a:cubicBezTo>
                  <a:cubicBezTo>
                    <a:pt x="152" y="139"/>
                    <a:pt x="145" y="142"/>
                    <a:pt x="141" y="162"/>
                  </a:cubicBezTo>
                  <a:cubicBezTo>
                    <a:pt x="137" y="182"/>
                    <a:pt x="136" y="206"/>
                    <a:pt x="136" y="206"/>
                  </a:cubicBezTo>
                  <a:cubicBezTo>
                    <a:pt x="136" y="206"/>
                    <a:pt x="206" y="204"/>
                    <a:pt x="216" y="217"/>
                  </a:cubicBezTo>
                  <a:cubicBezTo>
                    <a:pt x="226" y="230"/>
                    <a:pt x="226" y="265"/>
                    <a:pt x="192" y="250"/>
                  </a:cubicBezTo>
                  <a:cubicBezTo>
                    <a:pt x="167" y="243"/>
                    <a:pt x="167" y="246"/>
                    <a:pt x="157" y="256"/>
                  </a:cubicBezTo>
                  <a:cubicBezTo>
                    <a:pt x="147" y="266"/>
                    <a:pt x="136" y="273"/>
                    <a:pt x="142" y="297"/>
                  </a:cubicBezTo>
                  <a:cubicBezTo>
                    <a:pt x="148" y="321"/>
                    <a:pt x="154" y="322"/>
                    <a:pt x="167" y="324"/>
                  </a:cubicBezTo>
                  <a:cubicBezTo>
                    <a:pt x="180" y="326"/>
                    <a:pt x="219" y="339"/>
                    <a:pt x="201" y="381"/>
                  </a:cubicBezTo>
                  <a:cubicBezTo>
                    <a:pt x="201" y="381"/>
                    <a:pt x="158" y="418"/>
                    <a:pt x="180" y="436"/>
                  </a:cubicBezTo>
                  <a:cubicBezTo>
                    <a:pt x="201" y="453"/>
                    <a:pt x="222" y="486"/>
                    <a:pt x="202" y="508"/>
                  </a:cubicBezTo>
                  <a:cubicBezTo>
                    <a:pt x="182" y="529"/>
                    <a:pt x="145" y="493"/>
                    <a:pt x="128" y="489"/>
                  </a:cubicBezTo>
                  <a:cubicBezTo>
                    <a:pt x="110" y="485"/>
                    <a:pt x="105" y="485"/>
                    <a:pt x="88" y="473"/>
                  </a:cubicBezTo>
                  <a:cubicBezTo>
                    <a:pt x="70" y="461"/>
                    <a:pt x="57" y="424"/>
                    <a:pt x="78" y="401"/>
                  </a:cubicBezTo>
                  <a:cubicBezTo>
                    <a:pt x="100" y="378"/>
                    <a:pt x="136" y="361"/>
                    <a:pt x="80" y="362"/>
                  </a:cubicBezTo>
                  <a:cubicBezTo>
                    <a:pt x="24" y="364"/>
                    <a:pt x="18" y="345"/>
                    <a:pt x="18" y="345"/>
                  </a:cubicBezTo>
                  <a:cubicBezTo>
                    <a:pt x="18" y="345"/>
                    <a:pt x="2" y="294"/>
                    <a:pt x="38" y="317"/>
                  </a:cubicBezTo>
                  <a:cubicBezTo>
                    <a:pt x="38" y="317"/>
                    <a:pt x="80" y="328"/>
                    <a:pt x="93" y="320"/>
                  </a:cubicBezTo>
                  <a:cubicBezTo>
                    <a:pt x="106" y="312"/>
                    <a:pt x="109" y="276"/>
                    <a:pt x="109" y="276"/>
                  </a:cubicBezTo>
                  <a:cubicBezTo>
                    <a:pt x="109" y="276"/>
                    <a:pt x="122" y="250"/>
                    <a:pt x="66" y="261"/>
                  </a:cubicBezTo>
                  <a:cubicBezTo>
                    <a:pt x="66" y="261"/>
                    <a:pt x="51" y="262"/>
                    <a:pt x="46" y="273"/>
                  </a:cubicBezTo>
                  <a:cubicBezTo>
                    <a:pt x="42" y="284"/>
                    <a:pt x="15" y="284"/>
                    <a:pt x="8" y="273"/>
                  </a:cubicBezTo>
                  <a:cubicBezTo>
                    <a:pt x="0" y="262"/>
                    <a:pt x="1" y="230"/>
                    <a:pt x="23" y="231"/>
                  </a:cubicBezTo>
                  <a:cubicBezTo>
                    <a:pt x="45" y="232"/>
                    <a:pt x="82" y="222"/>
                    <a:pt x="87" y="211"/>
                  </a:cubicBezTo>
                  <a:cubicBezTo>
                    <a:pt x="92" y="200"/>
                    <a:pt x="98" y="174"/>
                    <a:pt x="79" y="168"/>
                  </a:cubicBezTo>
                  <a:cubicBezTo>
                    <a:pt x="60" y="161"/>
                    <a:pt x="44" y="154"/>
                    <a:pt x="56" y="139"/>
                  </a:cubicBezTo>
                  <a:cubicBezTo>
                    <a:pt x="68" y="124"/>
                    <a:pt x="92" y="136"/>
                    <a:pt x="10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1" name="Freeform 67"/>
            <p:cNvSpPr>
              <a:spLocks/>
            </p:cNvSpPr>
            <p:nvPr/>
          </p:nvSpPr>
          <p:spPr bwMode="auto">
            <a:xfrm>
              <a:off x="4387851" y="1905001"/>
              <a:ext cx="471488" cy="647700"/>
            </a:xfrm>
            <a:custGeom>
              <a:avLst/>
              <a:gdLst>
                <a:gd name="T0" fmla="*/ 269 w 307"/>
                <a:gd name="T1" fmla="*/ 4 h 420"/>
                <a:gd name="T2" fmla="*/ 306 w 307"/>
                <a:gd name="T3" fmla="*/ 24 h 420"/>
                <a:gd name="T4" fmla="*/ 283 w 307"/>
                <a:gd name="T5" fmla="*/ 70 h 420"/>
                <a:gd name="T6" fmla="*/ 281 w 307"/>
                <a:gd name="T7" fmla="*/ 111 h 420"/>
                <a:gd name="T8" fmla="*/ 268 w 307"/>
                <a:gd name="T9" fmla="*/ 152 h 420"/>
                <a:gd name="T10" fmla="*/ 256 w 307"/>
                <a:gd name="T11" fmla="*/ 208 h 420"/>
                <a:gd name="T12" fmla="*/ 282 w 307"/>
                <a:gd name="T13" fmla="*/ 202 h 420"/>
                <a:gd name="T14" fmla="*/ 259 w 307"/>
                <a:gd name="T15" fmla="*/ 234 h 420"/>
                <a:gd name="T16" fmla="*/ 258 w 307"/>
                <a:gd name="T17" fmla="*/ 263 h 420"/>
                <a:gd name="T18" fmla="*/ 248 w 307"/>
                <a:gd name="T19" fmla="*/ 283 h 420"/>
                <a:gd name="T20" fmla="*/ 244 w 307"/>
                <a:gd name="T21" fmla="*/ 394 h 420"/>
                <a:gd name="T22" fmla="*/ 197 w 307"/>
                <a:gd name="T23" fmla="*/ 382 h 420"/>
                <a:gd name="T24" fmla="*/ 188 w 307"/>
                <a:gd name="T25" fmla="*/ 322 h 420"/>
                <a:gd name="T26" fmla="*/ 148 w 307"/>
                <a:gd name="T27" fmla="*/ 356 h 420"/>
                <a:gd name="T28" fmla="*/ 94 w 307"/>
                <a:gd name="T29" fmla="*/ 306 h 420"/>
                <a:gd name="T30" fmla="*/ 141 w 307"/>
                <a:gd name="T31" fmla="*/ 251 h 420"/>
                <a:gd name="T32" fmla="*/ 172 w 307"/>
                <a:gd name="T33" fmla="*/ 239 h 420"/>
                <a:gd name="T34" fmla="*/ 181 w 307"/>
                <a:gd name="T35" fmla="*/ 262 h 420"/>
                <a:gd name="T36" fmla="*/ 210 w 307"/>
                <a:gd name="T37" fmla="*/ 234 h 420"/>
                <a:gd name="T38" fmla="*/ 222 w 307"/>
                <a:gd name="T39" fmla="*/ 162 h 420"/>
                <a:gd name="T40" fmla="*/ 53 w 307"/>
                <a:gd name="T41" fmla="*/ 202 h 420"/>
                <a:gd name="T42" fmla="*/ 1 w 307"/>
                <a:gd name="T43" fmla="*/ 169 h 420"/>
                <a:gd name="T44" fmla="*/ 29 w 307"/>
                <a:gd name="T45" fmla="*/ 159 h 420"/>
                <a:gd name="T46" fmla="*/ 140 w 307"/>
                <a:gd name="T47" fmla="*/ 148 h 420"/>
                <a:gd name="T48" fmla="*/ 231 w 307"/>
                <a:gd name="T49" fmla="*/ 118 h 420"/>
                <a:gd name="T50" fmla="*/ 269 w 307"/>
                <a:gd name="T51" fmla="*/ 4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7" h="420">
                  <a:moveTo>
                    <a:pt x="269" y="4"/>
                  </a:moveTo>
                  <a:cubicBezTo>
                    <a:pt x="269" y="4"/>
                    <a:pt x="307" y="0"/>
                    <a:pt x="306" y="24"/>
                  </a:cubicBezTo>
                  <a:cubicBezTo>
                    <a:pt x="305" y="48"/>
                    <a:pt x="287" y="61"/>
                    <a:pt x="283" y="70"/>
                  </a:cubicBezTo>
                  <a:cubicBezTo>
                    <a:pt x="279" y="79"/>
                    <a:pt x="279" y="104"/>
                    <a:pt x="281" y="111"/>
                  </a:cubicBezTo>
                  <a:cubicBezTo>
                    <a:pt x="283" y="118"/>
                    <a:pt x="299" y="123"/>
                    <a:pt x="268" y="152"/>
                  </a:cubicBezTo>
                  <a:cubicBezTo>
                    <a:pt x="268" y="152"/>
                    <a:pt x="250" y="181"/>
                    <a:pt x="256" y="208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67" y="216"/>
                    <a:pt x="259" y="234"/>
                  </a:cubicBezTo>
                  <a:cubicBezTo>
                    <a:pt x="251" y="252"/>
                    <a:pt x="268" y="251"/>
                    <a:pt x="258" y="263"/>
                  </a:cubicBezTo>
                  <a:cubicBezTo>
                    <a:pt x="249" y="275"/>
                    <a:pt x="248" y="283"/>
                    <a:pt x="248" y="283"/>
                  </a:cubicBezTo>
                  <a:cubicBezTo>
                    <a:pt x="244" y="394"/>
                    <a:pt x="244" y="394"/>
                    <a:pt x="244" y="394"/>
                  </a:cubicBezTo>
                  <a:cubicBezTo>
                    <a:pt x="244" y="394"/>
                    <a:pt x="209" y="420"/>
                    <a:pt x="197" y="382"/>
                  </a:cubicBezTo>
                  <a:cubicBezTo>
                    <a:pt x="185" y="343"/>
                    <a:pt x="208" y="319"/>
                    <a:pt x="188" y="322"/>
                  </a:cubicBezTo>
                  <a:cubicBezTo>
                    <a:pt x="168" y="324"/>
                    <a:pt x="161" y="346"/>
                    <a:pt x="148" y="356"/>
                  </a:cubicBezTo>
                  <a:cubicBezTo>
                    <a:pt x="134" y="367"/>
                    <a:pt x="60" y="366"/>
                    <a:pt x="94" y="306"/>
                  </a:cubicBezTo>
                  <a:cubicBezTo>
                    <a:pt x="141" y="251"/>
                    <a:pt x="141" y="251"/>
                    <a:pt x="141" y="251"/>
                  </a:cubicBezTo>
                  <a:cubicBezTo>
                    <a:pt x="141" y="251"/>
                    <a:pt x="161" y="238"/>
                    <a:pt x="172" y="239"/>
                  </a:cubicBezTo>
                  <a:cubicBezTo>
                    <a:pt x="182" y="240"/>
                    <a:pt x="181" y="262"/>
                    <a:pt x="181" y="262"/>
                  </a:cubicBezTo>
                  <a:cubicBezTo>
                    <a:pt x="181" y="262"/>
                    <a:pt x="197" y="266"/>
                    <a:pt x="210" y="234"/>
                  </a:cubicBezTo>
                  <a:cubicBezTo>
                    <a:pt x="224" y="202"/>
                    <a:pt x="222" y="166"/>
                    <a:pt x="222" y="162"/>
                  </a:cubicBezTo>
                  <a:cubicBezTo>
                    <a:pt x="222" y="158"/>
                    <a:pt x="106" y="195"/>
                    <a:pt x="53" y="202"/>
                  </a:cubicBezTo>
                  <a:cubicBezTo>
                    <a:pt x="0" y="208"/>
                    <a:pt x="1" y="179"/>
                    <a:pt x="1" y="169"/>
                  </a:cubicBezTo>
                  <a:cubicBezTo>
                    <a:pt x="1" y="159"/>
                    <a:pt x="17" y="151"/>
                    <a:pt x="29" y="159"/>
                  </a:cubicBezTo>
                  <a:cubicBezTo>
                    <a:pt x="41" y="167"/>
                    <a:pt x="72" y="166"/>
                    <a:pt x="140" y="148"/>
                  </a:cubicBezTo>
                  <a:cubicBezTo>
                    <a:pt x="208" y="130"/>
                    <a:pt x="227" y="128"/>
                    <a:pt x="231" y="118"/>
                  </a:cubicBezTo>
                  <a:cubicBezTo>
                    <a:pt x="235" y="108"/>
                    <a:pt x="265" y="31"/>
                    <a:pt x="26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2" name="Freeform 68"/>
            <p:cNvSpPr>
              <a:spLocks/>
            </p:cNvSpPr>
            <p:nvPr/>
          </p:nvSpPr>
          <p:spPr bwMode="auto">
            <a:xfrm>
              <a:off x="4830763" y="1844676"/>
              <a:ext cx="585788" cy="801688"/>
            </a:xfrm>
            <a:custGeom>
              <a:avLst/>
              <a:gdLst>
                <a:gd name="T0" fmla="*/ 154 w 382"/>
                <a:gd name="T1" fmla="*/ 130 h 521"/>
                <a:gd name="T2" fmla="*/ 156 w 382"/>
                <a:gd name="T3" fmla="*/ 51 h 521"/>
                <a:gd name="T4" fmla="*/ 190 w 382"/>
                <a:gd name="T5" fmla="*/ 38 h 521"/>
                <a:gd name="T6" fmla="*/ 198 w 382"/>
                <a:gd name="T7" fmla="*/ 136 h 521"/>
                <a:gd name="T8" fmla="*/ 268 w 382"/>
                <a:gd name="T9" fmla="*/ 146 h 521"/>
                <a:gd name="T10" fmla="*/ 258 w 382"/>
                <a:gd name="T11" fmla="*/ 192 h 521"/>
                <a:gd name="T12" fmla="*/ 229 w 382"/>
                <a:gd name="T13" fmla="*/ 198 h 521"/>
                <a:gd name="T14" fmla="*/ 194 w 382"/>
                <a:gd name="T15" fmla="*/ 271 h 521"/>
                <a:gd name="T16" fmla="*/ 238 w 382"/>
                <a:gd name="T17" fmla="*/ 302 h 521"/>
                <a:gd name="T18" fmla="*/ 350 w 382"/>
                <a:gd name="T19" fmla="*/ 320 h 521"/>
                <a:gd name="T20" fmla="*/ 349 w 382"/>
                <a:gd name="T21" fmla="*/ 371 h 521"/>
                <a:gd name="T22" fmla="*/ 193 w 382"/>
                <a:gd name="T23" fmla="*/ 331 h 521"/>
                <a:gd name="T24" fmla="*/ 194 w 382"/>
                <a:gd name="T25" fmla="*/ 488 h 521"/>
                <a:gd name="T26" fmla="*/ 149 w 382"/>
                <a:gd name="T27" fmla="*/ 482 h 521"/>
                <a:gd name="T28" fmla="*/ 141 w 382"/>
                <a:gd name="T29" fmla="*/ 430 h 521"/>
                <a:gd name="T30" fmla="*/ 149 w 382"/>
                <a:gd name="T31" fmla="*/ 356 h 521"/>
                <a:gd name="T32" fmla="*/ 129 w 382"/>
                <a:gd name="T33" fmla="*/ 316 h 521"/>
                <a:gd name="T34" fmla="*/ 86 w 382"/>
                <a:gd name="T35" fmla="*/ 331 h 521"/>
                <a:gd name="T36" fmla="*/ 18 w 382"/>
                <a:gd name="T37" fmla="*/ 354 h 521"/>
                <a:gd name="T38" fmla="*/ 29 w 382"/>
                <a:gd name="T39" fmla="*/ 299 h 521"/>
                <a:gd name="T40" fmla="*/ 116 w 382"/>
                <a:gd name="T41" fmla="*/ 231 h 521"/>
                <a:gd name="T42" fmla="*/ 101 w 382"/>
                <a:gd name="T43" fmla="*/ 219 h 521"/>
                <a:gd name="T44" fmla="*/ 24 w 382"/>
                <a:gd name="T45" fmla="*/ 210 h 521"/>
                <a:gd name="T46" fmla="*/ 4 w 382"/>
                <a:gd name="T47" fmla="*/ 184 h 521"/>
                <a:gd name="T48" fmla="*/ 34 w 382"/>
                <a:gd name="T49" fmla="*/ 166 h 521"/>
                <a:gd name="T50" fmla="*/ 154 w 382"/>
                <a:gd name="T51" fmla="*/ 13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2" h="521">
                  <a:moveTo>
                    <a:pt x="154" y="130"/>
                  </a:moveTo>
                  <a:cubicBezTo>
                    <a:pt x="154" y="130"/>
                    <a:pt x="165" y="62"/>
                    <a:pt x="156" y="51"/>
                  </a:cubicBezTo>
                  <a:cubicBezTo>
                    <a:pt x="146" y="40"/>
                    <a:pt x="162" y="0"/>
                    <a:pt x="190" y="38"/>
                  </a:cubicBezTo>
                  <a:cubicBezTo>
                    <a:pt x="190" y="38"/>
                    <a:pt x="204" y="72"/>
                    <a:pt x="198" y="136"/>
                  </a:cubicBezTo>
                  <a:cubicBezTo>
                    <a:pt x="198" y="136"/>
                    <a:pt x="257" y="130"/>
                    <a:pt x="268" y="146"/>
                  </a:cubicBezTo>
                  <a:cubicBezTo>
                    <a:pt x="283" y="168"/>
                    <a:pt x="288" y="187"/>
                    <a:pt x="258" y="192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9" y="198"/>
                    <a:pt x="190" y="211"/>
                    <a:pt x="194" y="271"/>
                  </a:cubicBezTo>
                  <a:cubicBezTo>
                    <a:pt x="194" y="271"/>
                    <a:pt x="184" y="295"/>
                    <a:pt x="238" y="302"/>
                  </a:cubicBezTo>
                  <a:cubicBezTo>
                    <a:pt x="293" y="308"/>
                    <a:pt x="318" y="306"/>
                    <a:pt x="350" y="320"/>
                  </a:cubicBezTo>
                  <a:cubicBezTo>
                    <a:pt x="382" y="335"/>
                    <a:pt x="378" y="358"/>
                    <a:pt x="349" y="371"/>
                  </a:cubicBezTo>
                  <a:cubicBezTo>
                    <a:pt x="320" y="384"/>
                    <a:pt x="225" y="363"/>
                    <a:pt x="193" y="331"/>
                  </a:cubicBezTo>
                  <a:cubicBezTo>
                    <a:pt x="194" y="488"/>
                    <a:pt x="194" y="488"/>
                    <a:pt x="194" y="488"/>
                  </a:cubicBezTo>
                  <a:cubicBezTo>
                    <a:pt x="194" y="488"/>
                    <a:pt x="174" y="521"/>
                    <a:pt x="149" y="482"/>
                  </a:cubicBezTo>
                  <a:cubicBezTo>
                    <a:pt x="137" y="462"/>
                    <a:pt x="140" y="436"/>
                    <a:pt x="141" y="430"/>
                  </a:cubicBezTo>
                  <a:cubicBezTo>
                    <a:pt x="142" y="423"/>
                    <a:pt x="149" y="371"/>
                    <a:pt x="149" y="356"/>
                  </a:cubicBezTo>
                  <a:cubicBezTo>
                    <a:pt x="149" y="342"/>
                    <a:pt x="140" y="323"/>
                    <a:pt x="129" y="316"/>
                  </a:cubicBezTo>
                  <a:cubicBezTo>
                    <a:pt x="118" y="310"/>
                    <a:pt x="108" y="308"/>
                    <a:pt x="86" y="331"/>
                  </a:cubicBezTo>
                  <a:cubicBezTo>
                    <a:pt x="65" y="354"/>
                    <a:pt x="37" y="378"/>
                    <a:pt x="18" y="354"/>
                  </a:cubicBezTo>
                  <a:cubicBezTo>
                    <a:pt x="0" y="330"/>
                    <a:pt x="20" y="310"/>
                    <a:pt x="29" y="299"/>
                  </a:cubicBezTo>
                  <a:cubicBezTo>
                    <a:pt x="38" y="288"/>
                    <a:pt x="113" y="235"/>
                    <a:pt x="116" y="231"/>
                  </a:cubicBezTo>
                  <a:cubicBezTo>
                    <a:pt x="118" y="227"/>
                    <a:pt x="134" y="208"/>
                    <a:pt x="101" y="219"/>
                  </a:cubicBezTo>
                  <a:cubicBezTo>
                    <a:pt x="68" y="230"/>
                    <a:pt x="36" y="231"/>
                    <a:pt x="24" y="210"/>
                  </a:cubicBezTo>
                  <a:cubicBezTo>
                    <a:pt x="12" y="188"/>
                    <a:pt x="4" y="184"/>
                    <a:pt x="4" y="184"/>
                  </a:cubicBezTo>
                  <a:cubicBezTo>
                    <a:pt x="4" y="184"/>
                    <a:pt x="6" y="167"/>
                    <a:pt x="34" y="166"/>
                  </a:cubicBezTo>
                  <a:cubicBezTo>
                    <a:pt x="62" y="164"/>
                    <a:pt x="117" y="168"/>
                    <a:pt x="154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3" name="Freeform 69"/>
            <p:cNvSpPr>
              <a:spLocks noEditPoints="1"/>
            </p:cNvSpPr>
            <p:nvPr/>
          </p:nvSpPr>
          <p:spPr bwMode="auto">
            <a:xfrm>
              <a:off x="5500688" y="1804988"/>
              <a:ext cx="766763" cy="881063"/>
            </a:xfrm>
            <a:custGeom>
              <a:avLst/>
              <a:gdLst>
                <a:gd name="T0" fmla="*/ 296 w 499"/>
                <a:gd name="T1" fmla="*/ 139 h 571"/>
                <a:gd name="T2" fmla="*/ 327 w 499"/>
                <a:gd name="T3" fmla="*/ 99 h 571"/>
                <a:gd name="T4" fmla="*/ 292 w 499"/>
                <a:gd name="T5" fmla="*/ 41 h 571"/>
                <a:gd name="T6" fmla="*/ 265 w 499"/>
                <a:gd name="T7" fmla="*/ 100 h 571"/>
                <a:gd name="T8" fmla="*/ 160 w 499"/>
                <a:gd name="T9" fmla="*/ 185 h 571"/>
                <a:gd name="T10" fmla="*/ 157 w 499"/>
                <a:gd name="T11" fmla="*/ 142 h 571"/>
                <a:gd name="T12" fmla="*/ 10 w 499"/>
                <a:gd name="T13" fmla="*/ 272 h 571"/>
                <a:gd name="T14" fmla="*/ 169 w 499"/>
                <a:gd name="T15" fmla="*/ 224 h 571"/>
                <a:gd name="T16" fmla="*/ 245 w 499"/>
                <a:gd name="T17" fmla="*/ 270 h 571"/>
                <a:gd name="T18" fmla="*/ 160 w 499"/>
                <a:gd name="T19" fmla="*/ 355 h 571"/>
                <a:gd name="T20" fmla="*/ 161 w 499"/>
                <a:gd name="T21" fmla="*/ 319 h 571"/>
                <a:gd name="T22" fmla="*/ 186 w 499"/>
                <a:gd name="T23" fmla="*/ 452 h 571"/>
                <a:gd name="T24" fmla="*/ 221 w 499"/>
                <a:gd name="T25" fmla="*/ 471 h 571"/>
                <a:gd name="T26" fmla="*/ 343 w 499"/>
                <a:gd name="T27" fmla="*/ 552 h 571"/>
                <a:gd name="T28" fmla="*/ 296 w 499"/>
                <a:gd name="T29" fmla="*/ 473 h 571"/>
                <a:gd name="T30" fmla="*/ 342 w 499"/>
                <a:gd name="T31" fmla="*/ 458 h 571"/>
                <a:gd name="T32" fmla="*/ 273 w 499"/>
                <a:gd name="T33" fmla="*/ 298 h 571"/>
                <a:gd name="T34" fmla="*/ 308 w 499"/>
                <a:gd name="T35" fmla="*/ 248 h 571"/>
                <a:gd name="T36" fmla="*/ 273 w 499"/>
                <a:gd name="T37" fmla="*/ 212 h 571"/>
                <a:gd name="T38" fmla="*/ 371 w 499"/>
                <a:gd name="T39" fmla="*/ 184 h 571"/>
                <a:gd name="T40" fmla="*/ 396 w 499"/>
                <a:gd name="T41" fmla="*/ 246 h 571"/>
                <a:gd name="T42" fmla="*/ 440 w 499"/>
                <a:gd name="T43" fmla="*/ 165 h 571"/>
                <a:gd name="T44" fmla="*/ 195 w 499"/>
                <a:gd name="T45" fmla="*/ 212 h 571"/>
                <a:gd name="T46" fmla="*/ 245 w 499"/>
                <a:gd name="T47" fmla="*/ 236 h 571"/>
                <a:gd name="T48" fmla="*/ 247 w 499"/>
                <a:gd name="T49" fmla="*/ 370 h 571"/>
                <a:gd name="T50" fmla="*/ 241 w 499"/>
                <a:gd name="T51" fmla="*/ 394 h 571"/>
                <a:gd name="T52" fmla="*/ 209 w 499"/>
                <a:gd name="T53" fmla="*/ 446 h 571"/>
                <a:gd name="T54" fmla="*/ 247 w 499"/>
                <a:gd name="T55" fmla="*/ 338 h 571"/>
                <a:gd name="T56" fmla="*/ 343 w 499"/>
                <a:gd name="T57" fmla="*/ 340 h 571"/>
                <a:gd name="T58" fmla="*/ 277 w 499"/>
                <a:gd name="T59" fmla="*/ 428 h 571"/>
                <a:gd name="T60" fmla="*/ 305 w 499"/>
                <a:gd name="T61" fmla="*/ 378 h 571"/>
                <a:gd name="T62" fmla="*/ 273 w 499"/>
                <a:gd name="T63" fmla="*/ 324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9" h="571">
                  <a:moveTo>
                    <a:pt x="440" y="165"/>
                  </a:moveTo>
                  <a:cubicBezTo>
                    <a:pt x="381" y="138"/>
                    <a:pt x="296" y="139"/>
                    <a:pt x="296" y="139"/>
                  </a:cubicBezTo>
                  <a:cubicBezTo>
                    <a:pt x="296" y="139"/>
                    <a:pt x="298" y="110"/>
                    <a:pt x="303" y="105"/>
                  </a:cubicBezTo>
                  <a:cubicBezTo>
                    <a:pt x="308" y="100"/>
                    <a:pt x="312" y="102"/>
                    <a:pt x="327" y="99"/>
                  </a:cubicBezTo>
                  <a:cubicBezTo>
                    <a:pt x="342" y="96"/>
                    <a:pt x="346" y="83"/>
                    <a:pt x="346" y="83"/>
                  </a:cubicBezTo>
                  <a:cubicBezTo>
                    <a:pt x="352" y="68"/>
                    <a:pt x="292" y="41"/>
                    <a:pt x="292" y="41"/>
                  </a:cubicBezTo>
                  <a:cubicBezTo>
                    <a:pt x="222" y="42"/>
                    <a:pt x="184" y="0"/>
                    <a:pt x="184" y="0"/>
                  </a:cubicBezTo>
                  <a:cubicBezTo>
                    <a:pt x="168" y="82"/>
                    <a:pt x="255" y="94"/>
                    <a:pt x="265" y="100"/>
                  </a:cubicBezTo>
                  <a:cubicBezTo>
                    <a:pt x="275" y="106"/>
                    <a:pt x="262" y="138"/>
                    <a:pt x="255" y="146"/>
                  </a:cubicBezTo>
                  <a:cubicBezTo>
                    <a:pt x="248" y="154"/>
                    <a:pt x="211" y="155"/>
                    <a:pt x="160" y="185"/>
                  </a:cubicBezTo>
                  <a:cubicBezTo>
                    <a:pt x="109" y="215"/>
                    <a:pt x="152" y="168"/>
                    <a:pt x="152" y="168"/>
                  </a:cubicBezTo>
                  <a:cubicBezTo>
                    <a:pt x="196" y="142"/>
                    <a:pt x="157" y="142"/>
                    <a:pt x="157" y="142"/>
                  </a:cubicBezTo>
                  <a:cubicBezTo>
                    <a:pt x="97" y="155"/>
                    <a:pt x="40" y="210"/>
                    <a:pt x="20" y="238"/>
                  </a:cubicBezTo>
                  <a:cubicBezTo>
                    <a:pt x="0" y="266"/>
                    <a:pt x="10" y="272"/>
                    <a:pt x="10" y="272"/>
                  </a:cubicBezTo>
                  <a:cubicBezTo>
                    <a:pt x="23" y="289"/>
                    <a:pt x="45" y="301"/>
                    <a:pt x="45" y="301"/>
                  </a:cubicBezTo>
                  <a:cubicBezTo>
                    <a:pt x="46" y="291"/>
                    <a:pt x="169" y="224"/>
                    <a:pt x="169" y="224"/>
                  </a:cubicBezTo>
                  <a:cubicBezTo>
                    <a:pt x="169" y="257"/>
                    <a:pt x="198" y="295"/>
                    <a:pt x="206" y="296"/>
                  </a:cubicBezTo>
                  <a:cubicBezTo>
                    <a:pt x="214" y="297"/>
                    <a:pt x="245" y="270"/>
                    <a:pt x="245" y="270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32" y="334"/>
                    <a:pt x="160" y="355"/>
                    <a:pt x="160" y="355"/>
                  </a:cubicBezTo>
                  <a:cubicBezTo>
                    <a:pt x="156" y="351"/>
                    <a:pt x="165" y="335"/>
                    <a:pt x="165" y="335"/>
                  </a:cubicBezTo>
                  <a:cubicBezTo>
                    <a:pt x="176" y="318"/>
                    <a:pt x="161" y="319"/>
                    <a:pt x="161" y="319"/>
                  </a:cubicBezTo>
                  <a:cubicBezTo>
                    <a:pt x="132" y="349"/>
                    <a:pt x="138" y="374"/>
                    <a:pt x="138" y="374"/>
                  </a:cubicBezTo>
                  <a:cubicBezTo>
                    <a:pt x="138" y="374"/>
                    <a:pt x="183" y="440"/>
                    <a:pt x="186" y="452"/>
                  </a:cubicBezTo>
                  <a:cubicBezTo>
                    <a:pt x="189" y="464"/>
                    <a:pt x="195" y="483"/>
                    <a:pt x="209" y="483"/>
                  </a:cubicBezTo>
                  <a:cubicBezTo>
                    <a:pt x="223" y="483"/>
                    <a:pt x="221" y="471"/>
                    <a:pt x="221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53" y="484"/>
                    <a:pt x="291" y="533"/>
                    <a:pt x="343" y="552"/>
                  </a:cubicBezTo>
                  <a:cubicBezTo>
                    <a:pt x="395" y="571"/>
                    <a:pt x="399" y="506"/>
                    <a:pt x="372" y="505"/>
                  </a:cubicBezTo>
                  <a:cubicBezTo>
                    <a:pt x="345" y="504"/>
                    <a:pt x="310" y="487"/>
                    <a:pt x="296" y="473"/>
                  </a:cubicBezTo>
                  <a:cubicBezTo>
                    <a:pt x="282" y="459"/>
                    <a:pt x="305" y="453"/>
                    <a:pt x="308" y="456"/>
                  </a:cubicBezTo>
                  <a:cubicBezTo>
                    <a:pt x="311" y="459"/>
                    <a:pt x="317" y="465"/>
                    <a:pt x="342" y="458"/>
                  </a:cubicBezTo>
                  <a:cubicBezTo>
                    <a:pt x="367" y="451"/>
                    <a:pt x="407" y="341"/>
                    <a:pt x="407" y="341"/>
                  </a:cubicBezTo>
                  <a:cubicBezTo>
                    <a:pt x="376" y="276"/>
                    <a:pt x="273" y="298"/>
                    <a:pt x="273" y="298"/>
                  </a:cubicBezTo>
                  <a:cubicBezTo>
                    <a:pt x="273" y="298"/>
                    <a:pt x="271" y="245"/>
                    <a:pt x="271" y="240"/>
                  </a:cubicBezTo>
                  <a:cubicBezTo>
                    <a:pt x="271" y="235"/>
                    <a:pt x="288" y="221"/>
                    <a:pt x="308" y="248"/>
                  </a:cubicBezTo>
                  <a:cubicBezTo>
                    <a:pt x="328" y="275"/>
                    <a:pt x="353" y="288"/>
                    <a:pt x="345" y="254"/>
                  </a:cubicBezTo>
                  <a:cubicBezTo>
                    <a:pt x="337" y="220"/>
                    <a:pt x="273" y="212"/>
                    <a:pt x="273" y="212"/>
                  </a:cubicBezTo>
                  <a:cubicBezTo>
                    <a:pt x="273" y="212"/>
                    <a:pt x="268" y="184"/>
                    <a:pt x="280" y="182"/>
                  </a:cubicBezTo>
                  <a:cubicBezTo>
                    <a:pt x="292" y="180"/>
                    <a:pt x="313" y="167"/>
                    <a:pt x="371" y="184"/>
                  </a:cubicBezTo>
                  <a:cubicBezTo>
                    <a:pt x="429" y="201"/>
                    <a:pt x="400" y="222"/>
                    <a:pt x="396" y="228"/>
                  </a:cubicBezTo>
                  <a:cubicBezTo>
                    <a:pt x="392" y="234"/>
                    <a:pt x="396" y="246"/>
                    <a:pt x="396" y="246"/>
                  </a:cubicBezTo>
                  <a:cubicBezTo>
                    <a:pt x="430" y="254"/>
                    <a:pt x="469" y="238"/>
                    <a:pt x="475" y="229"/>
                  </a:cubicBezTo>
                  <a:cubicBezTo>
                    <a:pt x="481" y="220"/>
                    <a:pt x="499" y="192"/>
                    <a:pt x="440" y="165"/>
                  </a:cubicBezTo>
                  <a:close/>
                  <a:moveTo>
                    <a:pt x="217" y="266"/>
                  </a:moveTo>
                  <a:cubicBezTo>
                    <a:pt x="217" y="266"/>
                    <a:pt x="195" y="270"/>
                    <a:pt x="195" y="212"/>
                  </a:cubicBezTo>
                  <a:cubicBezTo>
                    <a:pt x="195" y="212"/>
                    <a:pt x="233" y="196"/>
                    <a:pt x="245" y="196"/>
                  </a:cubicBezTo>
                  <a:cubicBezTo>
                    <a:pt x="245" y="236"/>
                    <a:pt x="245" y="236"/>
                    <a:pt x="245" y="236"/>
                  </a:cubicBezTo>
                  <a:lnTo>
                    <a:pt x="217" y="266"/>
                  </a:lnTo>
                  <a:close/>
                  <a:moveTo>
                    <a:pt x="247" y="370"/>
                  </a:moveTo>
                  <a:cubicBezTo>
                    <a:pt x="247" y="370"/>
                    <a:pt x="215" y="384"/>
                    <a:pt x="215" y="390"/>
                  </a:cubicBezTo>
                  <a:cubicBezTo>
                    <a:pt x="215" y="396"/>
                    <a:pt x="241" y="394"/>
                    <a:pt x="241" y="394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09" y="446"/>
                    <a:pt x="209" y="446"/>
                    <a:pt x="209" y="446"/>
                  </a:cubicBezTo>
                  <a:cubicBezTo>
                    <a:pt x="159" y="378"/>
                    <a:pt x="159" y="378"/>
                    <a:pt x="159" y="378"/>
                  </a:cubicBezTo>
                  <a:cubicBezTo>
                    <a:pt x="159" y="378"/>
                    <a:pt x="221" y="368"/>
                    <a:pt x="247" y="338"/>
                  </a:cubicBezTo>
                  <a:lnTo>
                    <a:pt x="247" y="370"/>
                  </a:lnTo>
                  <a:close/>
                  <a:moveTo>
                    <a:pt x="343" y="340"/>
                  </a:moveTo>
                  <a:cubicBezTo>
                    <a:pt x="355" y="370"/>
                    <a:pt x="315" y="418"/>
                    <a:pt x="315" y="418"/>
                  </a:cubicBezTo>
                  <a:cubicBezTo>
                    <a:pt x="277" y="428"/>
                    <a:pt x="277" y="428"/>
                    <a:pt x="277" y="428"/>
                  </a:cubicBezTo>
                  <a:cubicBezTo>
                    <a:pt x="279" y="396"/>
                    <a:pt x="279" y="396"/>
                    <a:pt x="279" y="396"/>
                  </a:cubicBezTo>
                  <a:cubicBezTo>
                    <a:pt x="279" y="396"/>
                    <a:pt x="305" y="396"/>
                    <a:pt x="305" y="378"/>
                  </a:cubicBezTo>
                  <a:cubicBezTo>
                    <a:pt x="305" y="360"/>
                    <a:pt x="277" y="366"/>
                    <a:pt x="277" y="366"/>
                  </a:cubicBezTo>
                  <a:cubicBezTo>
                    <a:pt x="273" y="324"/>
                    <a:pt x="273" y="324"/>
                    <a:pt x="273" y="324"/>
                  </a:cubicBezTo>
                  <a:cubicBezTo>
                    <a:pt x="273" y="324"/>
                    <a:pt x="331" y="310"/>
                    <a:pt x="343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6367463" y="1965326"/>
              <a:ext cx="642938" cy="658813"/>
            </a:xfrm>
            <a:custGeom>
              <a:avLst/>
              <a:gdLst>
                <a:gd name="T0" fmla="*/ 29 w 419"/>
                <a:gd name="T1" fmla="*/ 28 h 427"/>
                <a:gd name="T2" fmla="*/ 65 w 419"/>
                <a:gd name="T3" fmla="*/ 34 h 427"/>
                <a:gd name="T4" fmla="*/ 223 w 419"/>
                <a:gd name="T5" fmla="*/ 2 h 427"/>
                <a:gd name="T6" fmla="*/ 309 w 419"/>
                <a:gd name="T7" fmla="*/ 4 h 427"/>
                <a:gd name="T8" fmla="*/ 349 w 419"/>
                <a:gd name="T9" fmla="*/ 42 h 427"/>
                <a:gd name="T10" fmla="*/ 273 w 419"/>
                <a:gd name="T11" fmla="*/ 108 h 427"/>
                <a:gd name="T12" fmla="*/ 287 w 419"/>
                <a:gd name="T13" fmla="*/ 152 h 427"/>
                <a:gd name="T14" fmla="*/ 369 w 419"/>
                <a:gd name="T15" fmla="*/ 148 h 427"/>
                <a:gd name="T16" fmla="*/ 391 w 419"/>
                <a:gd name="T17" fmla="*/ 208 h 427"/>
                <a:gd name="T18" fmla="*/ 350 w 419"/>
                <a:gd name="T19" fmla="*/ 197 h 427"/>
                <a:gd name="T20" fmla="*/ 302 w 419"/>
                <a:gd name="T21" fmla="*/ 205 h 427"/>
                <a:gd name="T22" fmla="*/ 273 w 419"/>
                <a:gd name="T23" fmla="*/ 349 h 427"/>
                <a:gd name="T24" fmla="*/ 190 w 419"/>
                <a:gd name="T25" fmla="*/ 355 h 427"/>
                <a:gd name="T26" fmla="*/ 164 w 419"/>
                <a:gd name="T27" fmla="*/ 253 h 427"/>
                <a:gd name="T28" fmla="*/ 217 w 419"/>
                <a:gd name="T29" fmla="*/ 312 h 427"/>
                <a:gd name="T30" fmla="*/ 262 w 419"/>
                <a:gd name="T31" fmla="*/ 203 h 427"/>
                <a:gd name="T32" fmla="*/ 124 w 419"/>
                <a:gd name="T33" fmla="*/ 240 h 427"/>
                <a:gd name="T34" fmla="*/ 81 w 419"/>
                <a:gd name="T35" fmla="*/ 189 h 427"/>
                <a:gd name="T36" fmla="*/ 105 w 419"/>
                <a:gd name="T37" fmla="*/ 176 h 427"/>
                <a:gd name="T38" fmla="*/ 216 w 419"/>
                <a:gd name="T39" fmla="*/ 164 h 427"/>
                <a:gd name="T40" fmla="*/ 225 w 419"/>
                <a:gd name="T41" fmla="*/ 132 h 427"/>
                <a:gd name="T42" fmla="*/ 232 w 419"/>
                <a:gd name="T43" fmla="*/ 95 h 427"/>
                <a:gd name="T44" fmla="*/ 270 w 419"/>
                <a:gd name="T45" fmla="*/ 48 h 427"/>
                <a:gd name="T46" fmla="*/ 205 w 419"/>
                <a:gd name="T47" fmla="*/ 48 h 427"/>
                <a:gd name="T48" fmla="*/ 88 w 419"/>
                <a:gd name="T49" fmla="*/ 88 h 427"/>
                <a:gd name="T50" fmla="*/ 50 w 419"/>
                <a:gd name="T51" fmla="*/ 88 h 427"/>
                <a:gd name="T52" fmla="*/ 29 w 419"/>
                <a:gd name="T53" fmla="*/ 2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9" h="427">
                  <a:moveTo>
                    <a:pt x="29" y="28"/>
                  </a:moveTo>
                  <a:cubicBezTo>
                    <a:pt x="29" y="28"/>
                    <a:pt x="35" y="42"/>
                    <a:pt x="65" y="34"/>
                  </a:cubicBezTo>
                  <a:cubicBezTo>
                    <a:pt x="95" y="26"/>
                    <a:pt x="197" y="4"/>
                    <a:pt x="223" y="2"/>
                  </a:cubicBezTo>
                  <a:cubicBezTo>
                    <a:pt x="249" y="0"/>
                    <a:pt x="295" y="6"/>
                    <a:pt x="309" y="4"/>
                  </a:cubicBezTo>
                  <a:cubicBezTo>
                    <a:pt x="323" y="2"/>
                    <a:pt x="349" y="26"/>
                    <a:pt x="349" y="42"/>
                  </a:cubicBezTo>
                  <a:cubicBezTo>
                    <a:pt x="349" y="58"/>
                    <a:pt x="273" y="108"/>
                    <a:pt x="273" y="108"/>
                  </a:cubicBezTo>
                  <a:cubicBezTo>
                    <a:pt x="273" y="108"/>
                    <a:pt x="259" y="122"/>
                    <a:pt x="287" y="152"/>
                  </a:cubicBezTo>
                  <a:cubicBezTo>
                    <a:pt x="369" y="148"/>
                    <a:pt x="369" y="148"/>
                    <a:pt x="369" y="148"/>
                  </a:cubicBezTo>
                  <a:cubicBezTo>
                    <a:pt x="369" y="148"/>
                    <a:pt x="419" y="176"/>
                    <a:pt x="391" y="208"/>
                  </a:cubicBezTo>
                  <a:cubicBezTo>
                    <a:pt x="391" y="208"/>
                    <a:pt x="364" y="197"/>
                    <a:pt x="350" y="197"/>
                  </a:cubicBezTo>
                  <a:cubicBezTo>
                    <a:pt x="337" y="197"/>
                    <a:pt x="302" y="205"/>
                    <a:pt x="302" y="205"/>
                  </a:cubicBezTo>
                  <a:cubicBezTo>
                    <a:pt x="302" y="205"/>
                    <a:pt x="294" y="304"/>
                    <a:pt x="273" y="349"/>
                  </a:cubicBezTo>
                  <a:cubicBezTo>
                    <a:pt x="252" y="395"/>
                    <a:pt x="278" y="427"/>
                    <a:pt x="190" y="355"/>
                  </a:cubicBezTo>
                  <a:cubicBezTo>
                    <a:pt x="190" y="355"/>
                    <a:pt x="161" y="309"/>
                    <a:pt x="164" y="253"/>
                  </a:cubicBezTo>
                  <a:cubicBezTo>
                    <a:pt x="164" y="253"/>
                    <a:pt x="174" y="315"/>
                    <a:pt x="217" y="312"/>
                  </a:cubicBezTo>
                  <a:cubicBezTo>
                    <a:pt x="260" y="309"/>
                    <a:pt x="262" y="203"/>
                    <a:pt x="262" y="203"/>
                  </a:cubicBezTo>
                  <a:cubicBezTo>
                    <a:pt x="262" y="203"/>
                    <a:pt x="137" y="227"/>
                    <a:pt x="124" y="240"/>
                  </a:cubicBezTo>
                  <a:cubicBezTo>
                    <a:pt x="124" y="240"/>
                    <a:pt x="92" y="245"/>
                    <a:pt x="81" y="189"/>
                  </a:cubicBezTo>
                  <a:cubicBezTo>
                    <a:pt x="81" y="189"/>
                    <a:pt x="100" y="147"/>
                    <a:pt x="105" y="176"/>
                  </a:cubicBezTo>
                  <a:cubicBezTo>
                    <a:pt x="105" y="176"/>
                    <a:pt x="106" y="196"/>
                    <a:pt x="216" y="164"/>
                  </a:cubicBezTo>
                  <a:cubicBezTo>
                    <a:pt x="216" y="164"/>
                    <a:pt x="269" y="167"/>
                    <a:pt x="225" y="132"/>
                  </a:cubicBezTo>
                  <a:cubicBezTo>
                    <a:pt x="200" y="111"/>
                    <a:pt x="230" y="100"/>
                    <a:pt x="232" y="95"/>
                  </a:cubicBezTo>
                  <a:cubicBezTo>
                    <a:pt x="233" y="89"/>
                    <a:pt x="272" y="55"/>
                    <a:pt x="270" y="48"/>
                  </a:cubicBezTo>
                  <a:cubicBezTo>
                    <a:pt x="269" y="41"/>
                    <a:pt x="225" y="41"/>
                    <a:pt x="205" y="48"/>
                  </a:cubicBezTo>
                  <a:cubicBezTo>
                    <a:pt x="185" y="55"/>
                    <a:pt x="93" y="79"/>
                    <a:pt x="88" y="88"/>
                  </a:cubicBezTo>
                  <a:cubicBezTo>
                    <a:pt x="82" y="97"/>
                    <a:pt x="66" y="96"/>
                    <a:pt x="50" y="88"/>
                  </a:cubicBezTo>
                  <a:cubicBezTo>
                    <a:pt x="34" y="80"/>
                    <a:pt x="0" y="60"/>
                    <a:pt x="2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7200901" y="1852613"/>
              <a:ext cx="342900" cy="198438"/>
            </a:xfrm>
            <a:custGeom>
              <a:avLst/>
              <a:gdLst>
                <a:gd name="T0" fmla="*/ 177 w 223"/>
                <a:gd name="T1" fmla="*/ 42 h 128"/>
                <a:gd name="T2" fmla="*/ 208 w 223"/>
                <a:gd name="T3" fmla="*/ 42 h 128"/>
                <a:gd name="T4" fmla="*/ 171 w 223"/>
                <a:gd name="T5" fmla="*/ 112 h 128"/>
                <a:gd name="T6" fmla="*/ 41 w 223"/>
                <a:gd name="T7" fmla="*/ 128 h 128"/>
                <a:gd name="T8" fmla="*/ 0 w 223"/>
                <a:gd name="T9" fmla="*/ 104 h 128"/>
                <a:gd name="T10" fmla="*/ 177 w 223"/>
                <a:gd name="T11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28">
                  <a:moveTo>
                    <a:pt x="177" y="42"/>
                  </a:moveTo>
                  <a:cubicBezTo>
                    <a:pt x="177" y="42"/>
                    <a:pt x="193" y="0"/>
                    <a:pt x="208" y="42"/>
                  </a:cubicBezTo>
                  <a:cubicBezTo>
                    <a:pt x="223" y="84"/>
                    <a:pt x="195" y="105"/>
                    <a:pt x="171" y="112"/>
                  </a:cubicBezTo>
                  <a:cubicBezTo>
                    <a:pt x="146" y="118"/>
                    <a:pt x="69" y="128"/>
                    <a:pt x="41" y="128"/>
                  </a:cubicBezTo>
                  <a:cubicBezTo>
                    <a:pt x="13" y="127"/>
                    <a:pt x="4" y="113"/>
                    <a:pt x="0" y="104"/>
                  </a:cubicBezTo>
                  <a:cubicBezTo>
                    <a:pt x="0" y="104"/>
                    <a:pt x="141" y="89"/>
                    <a:pt x="17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7116763" y="1866901"/>
              <a:ext cx="854075" cy="833438"/>
            </a:xfrm>
            <a:custGeom>
              <a:avLst/>
              <a:gdLst>
                <a:gd name="T0" fmla="*/ 0 w 556"/>
                <a:gd name="T1" fmla="*/ 224 h 541"/>
                <a:gd name="T2" fmla="*/ 52 w 556"/>
                <a:gd name="T3" fmla="*/ 231 h 541"/>
                <a:gd name="T4" fmla="*/ 124 w 556"/>
                <a:gd name="T5" fmla="*/ 208 h 541"/>
                <a:gd name="T6" fmla="*/ 196 w 556"/>
                <a:gd name="T7" fmla="*/ 181 h 541"/>
                <a:gd name="T8" fmla="*/ 214 w 556"/>
                <a:gd name="T9" fmla="*/ 132 h 541"/>
                <a:gd name="T10" fmla="*/ 248 w 556"/>
                <a:gd name="T11" fmla="*/ 152 h 541"/>
                <a:gd name="T12" fmla="*/ 322 w 556"/>
                <a:gd name="T13" fmla="*/ 206 h 541"/>
                <a:gd name="T14" fmla="*/ 368 w 556"/>
                <a:gd name="T15" fmla="*/ 235 h 541"/>
                <a:gd name="T16" fmla="*/ 382 w 556"/>
                <a:gd name="T17" fmla="*/ 241 h 541"/>
                <a:gd name="T18" fmla="*/ 380 w 556"/>
                <a:gd name="T19" fmla="*/ 179 h 541"/>
                <a:gd name="T20" fmla="*/ 311 w 556"/>
                <a:gd name="T21" fmla="*/ 124 h 541"/>
                <a:gd name="T22" fmla="*/ 334 w 556"/>
                <a:gd name="T23" fmla="*/ 110 h 541"/>
                <a:gd name="T24" fmla="*/ 387 w 556"/>
                <a:gd name="T25" fmla="*/ 136 h 541"/>
                <a:gd name="T26" fmla="*/ 386 w 556"/>
                <a:gd name="T27" fmla="*/ 46 h 541"/>
                <a:gd name="T28" fmla="*/ 374 w 556"/>
                <a:gd name="T29" fmla="*/ 0 h 541"/>
                <a:gd name="T30" fmla="*/ 425 w 556"/>
                <a:gd name="T31" fmla="*/ 37 h 541"/>
                <a:gd name="T32" fmla="*/ 427 w 556"/>
                <a:gd name="T33" fmla="*/ 109 h 541"/>
                <a:gd name="T34" fmla="*/ 417 w 556"/>
                <a:gd name="T35" fmla="*/ 241 h 541"/>
                <a:gd name="T36" fmla="*/ 498 w 556"/>
                <a:gd name="T37" fmla="*/ 231 h 541"/>
                <a:gd name="T38" fmla="*/ 534 w 556"/>
                <a:gd name="T39" fmla="*/ 275 h 541"/>
                <a:gd name="T40" fmla="*/ 470 w 556"/>
                <a:gd name="T41" fmla="*/ 285 h 541"/>
                <a:gd name="T42" fmla="*/ 421 w 556"/>
                <a:gd name="T43" fmla="*/ 305 h 541"/>
                <a:gd name="T44" fmla="*/ 417 w 556"/>
                <a:gd name="T45" fmla="*/ 536 h 541"/>
                <a:gd name="T46" fmla="*/ 373 w 556"/>
                <a:gd name="T47" fmla="*/ 503 h 541"/>
                <a:gd name="T48" fmla="*/ 376 w 556"/>
                <a:gd name="T49" fmla="*/ 320 h 541"/>
                <a:gd name="T50" fmla="*/ 344 w 556"/>
                <a:gd name="T51" fmla="*/ 332 h 541"/>
                <a:gd name="T52" fmla="*/ 288 w 556"/>
                <a:gd name="T53" fmla="*/ 331 h 541"/>
                <a:gd name="T54" fmla="*/ 289 w 556"/>
                <a:gd name="T55" fmla="*/ 285 h 541"/>
                <a:gd name="T56" fmla="*/ 334 w 556"/>
                <a:gd name="T57" fmla="*/ 273 h 541"/>
                <a:gd name="T58" fmla="*/ 324 w 556"/>
                <a:gd name="T59" fmla="*/ 243 h 541"/>
                <a:gd name="T60" fmla="*/ 273 w 556"/>
                <a:gd name="T61" fmla="*/ 207 h 541"/>
                <a:gd name="T62" fmla="*/ 236 w 556"/>
                <a:gd name="T63" fmla="*/ 229 h 541"/>
                <a:gd name="T64" fmla="*/ 252 w 556"/>
                <a:gd name="T65" fmla="*/ 232 h 541"/>
                <a:gd name="T66" fmla="*/ 277 w 556"/>
                <a:gd name="T67" fmla="*/ 237 h 541"/>
                <a:gd name="T68" fmla="*/ 229 w 556"/>
                <a:gd name="T69" fmla="*/ 300 h 541"/>
                <a:gd name="T70" fmla="*/ 218 w 556"/>
                <a:gd name="T71" fmla="*/ 392 h 541"/>
                <a:gd name="T72" fmla="*/ 173 w 556"/>
                <a:gd name="T73" fmla="*/ 405 h 541"/>
                <a:gd name="T74" fmla="*/ 172 w 556"/>
                <a:gd name="T75" fmla="*/ 357 h 541"/>
                <a:gd name="T76" fmla="*/ 149 w 556"/>
                <a:gd name="T77" fmla="*/ 349 h 541"/>
                <a:gd name="T78" fmla="*/ 60 w 556"/>
                <a:gd name="T79" fmla="*/ 375 h 541"/>
                <a:gd name="T80" fmla="*/ 61 w 556"/>
                <a:gd name="T81" fmla="*/ 331 h 541"/>
                <a:gd name="T82" fmla="*/ 132 w 556"/>
                <a:gd name="T83" fmla="*/ 256 h 541"/>
                <a:gd name="T84" fmla="*/ 164 w 556"/>
                <a:gd name="T85" fmla="*/ 256 h 541"/>
                <a:gd name="T86" fmla="*/ 158 w 556"/>
                <a:gd name="T87" fmla="*/ 285 h 541"/>
                <a:gd name="T88" fmla="*/ 140 w 556"/>
                <a:gd name="T89" fmla="*/ 297 h 541"/>
                <a:gd name="T90" fmla="*/ 149 w 556"/>
                <a:gd name="T91" fmla="*/ 303 h 541"/>
                <a:gd name="T92" fmla="*/ 186 w 556"/>
                <a:gd name="T93" fmla="*/ 271 h 541"/>
                <a:gd name="T94" fmla="*/ 190 w 556"/>
                <a:gd name="T95" fmla="*/ 243 h 541"/>
                <a:gd name="T96" fmla="*/ 171 w 556"/>
                <a:gd name="T97" fmla="*/ 223 h 541"/>
                <a:gd name="T98" fmla="*/ 74 w 556"/>
                <a:gd name="T99" fmla="*/ 250 h 541"/>
                <a:gd name="T100" fmla="*/ 40 w 556"/>
                <a:gd name="T101" fmla="*/ 271 h 541"/>
                <a:gd name="T102" fmla="*/ 12 w 556"/>
                <a:gd name="T103" fmla="*/ 265 h 541"/>
                <a:gd name="T104" fmla="*/ 0 w 556"/>
                <a:gd name="T105" fmla="*/ 2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6" h="541">
                  <a:moveTo>
                    <a:pt x="0" y="224"/>
                  </a:moveTo>
                  <a:cubicBezTo>
                    <a:pt x="0" y="224"/>
                    <a:pt x="31" y="236"/>
                    <a:pt x="52" y="231"/>
                  </a:cubicBezTo>
                  <a:cubicBezTo>
                    <a:pt x="72" y="225"/>
                    <a:pt x="106" y="212"/>
                    <a:pt x="124" y="208"/>
                  </a:cubicBezTo>
                  <a:cubicBezTo>
                    <a:pt x="142" y="204"/>
                    <a:pt x="182" y="202"/>
                    <a:pt x="196" y="181"/>
                  </a:cubicBezTo>
                  <a:cubicBezTo>
                    <a:pt x="211" y="159"/>
                    <a:pt x="214" y="132"/>
                    <a:pt x="214" y="132"/>
                  </a:cubicBezTo>
                  <a:cubicBezTo>
                    <a:pt x="214" y="132"/>
                    <a:pt x="234" y="133"/>
                    <a:pt x="248" y="152"/>
                  </a:cubicBezTo>
                  <a:cubicBezTo>
                    <a:pt x="262" y="171"/>
                    <a:pt x="315" y="205"/>
                    <a:pt x="322" y="206"/>
                  </a:cubicBezTo>
                  <a:cubicBezTo>
                    <a:pt x="330" y="207"/>
                    <a:pt x="364" y="227"/>
                    <a:pt x="368" y="235"/>
                  </a:cubicBezTo>
                  <a:cubicBezTo>
                    <a:pt x="372" y="244"/>
                    <a:pt x="382" y="241"/>
                    <a:pt x="382" y="241"/>
                  </a:cubicBezTo>
                  <a:cubicBezTo>
                    <a:pt x="380" y="179"/>
                    <a:pt x="380" y="179"/>
                    <a:pt x="380" y="179"/>
                  </a:cubicBezTo>
                  <a:cubicBezTo>
                    <a:pt x="380" y="179"/>
                    <a:pt x="316" y="137"/>
                    <a:pt x="311" y="124"/>
                  </a:cubicBezTo>
                  <a:cubicBezTo>
                    <a:pt x="306" y="111"/>
                    <a:pt x="318" y="105"/>
                    <a:pt x="334" y="110"/>
                  </a:cubicBezTo>
                  <a:cubicBezTo>
                    <a:pt x="349" y="115"/>
                    <a:pt x="380" y="138"/>
                    <a:pt x="387" y="136"/>
                  </a:cubicBezTo>
                  <a:cubicBezTo>
                    <a:pt x="394" y="134"/>
                    <a:pt x="391" y="61"/>
                    <a:pt x="386" y="46"/>
                  </a:cubicBezTo>
                  <a:cubicBezTo>
                    <a:pt x="382" y="31"/>
                    <a:pt x="374" y="0"/>
                    <a:pt x="374" y="0"/>
                  </a:cubicBezTo>
                  <a:cubicBezTo>
                    <a:pt x="374" y="0"/>
                    <a:pt x="411" y="15"/>
                    <a:pt x="425" y="37"/>
                  </a:cubicBezTo>
                  <a:cubicBezTo>
                    <a:pt x="439" y="59"/>
                    <a:pt x="430" y="99"/>
                    <a:pt x="427" y="109"/>
                  </a:cubicBezTo>
                  <a:cubicBezTo>
                    <a:pt x="424" y="118"/>
                    <a:pt x="414" y="221"/>
                    <a:pt x="417" y="241"/>
                  </a:cubicBezTo>
                  <a:cubicBezTo>
                    <a:pt x="417" y="241"/>
                    <a:pt x="474" y="227"/>
                    <a:pt x="498" y="231"/>
                  </a:cubicBezTo>
                  <a:cubicBezTo>
                    <a:pt x="523" y="234"/>
                    <a:pt x="556" y="267"/>
                    <a:pt x="534" y="275"/>
                  </a:cubicBezTo>
                  <a:cubicBezTo>
                    <a:pt x="512" y="284"/>
                    <a:pt x="484" y="283"/>
                    <a:pt x="470" y="285"/>
                  </a:cubicBezTo>
                  <a:cubicBezTo>
                    <a:pt x="452" y="288"/>
                    <a:pt x="434" y="285"/>
                    <a:pt x="421" y="305"/>
                  </a:cubicBezTo>
                  <a:cubicBezTo>
                    <a:pt x="417" y="536"/>
                    <a:pt x="417" y="536"/>
                    <a:pt x="417" y="536"/>
                  </a:cubicBezTo>
                  <a:cubicBezTo>
                    <a:pt x="417" y="536"/>
                    <a:pt x="386" y="541"/>
                    <a:pt x="373" y="503"/>
                  </a:cubicBezTo>
                  <a:cubicBezTo>
                    <a:pt x="376" y="320"/>
                    <a:pt x="376" y="320"/>
                    <a:pt x="376" y="320"/>
                  </a:cubicBezTo>
                  <a:cubicBezTo>
                    <a:pt x="376" y="320"/>
                    <a:pt x="350" y="323"/>
                    <a:pt x="344" y="332"/>
                  </a:cubicBezTo>
                  <a:cubicBezTo>
                    <a:pt x="337" y="341"/>
                    <a:pt x="301" y="344"/>
                    <a:pt x="288" y="331"/>
                  </a:cubicBezTo>
                  <a:cubicBezTo>
                    <a:pt x="274" y="317"/>
                    <a:pt x="238" y="277"/>
                    <a:pt x="289" y="285"/>
                  </a:cubicBezTo>
                  <a:cubicBezTo>
                    <a:pt x="289" y="285"/>
                    <a:pt x="317" y="287"/>
                    <a:pt x="334" y="273"/>
                  </a:cubicBezTo>
                  <a:cubicBezTo>
                    <a:pt x="352" y="260"/>
                    <a:pt x="340" y="251"/>
                    <a:pt x="324" y="243"/>
                  </a:cubicBezTo>
                  <a:cubicBezTo>
                    <a:pt x="308" y="235"/>
                    <a:pt x="280" y="209"/>
                    <a:pt x="273" y="207"/>
                  </a:cubicBezTo>
                  <a:cubicBezTo>
                    <a:pt x="266" y="204"/>
                    <a:pt x="244" y="188"/>
                    <a:pt x="236" y="229"/>
                  </a:cubicBezTo>
                  <a:cubicBezTo>
                    <a:pt x="236" y="229"/>
                    <a:pt x="242" y="240"/>
                    <a:pt x="252" y="232"/>
                  </a:cubicBezTo>
                  <a:cubicBezTo>
                    <a:pt x="252" y="232"/>
                    <a:pt x="277" y="213"/>
                    <a:pt x="277" y="237"/>
                  </a:cubicBezTo>
                  <a:cubicBezTo>
                    <a:pt x="277" y="261"/>
                    <a:pt x="233" y="299"/>
                    <a:pt x="229" y="300"/>
                  </a:cubicBezTo>
                  <a:cubicBezTo>
                    <a:pt x="225" y="301"/>
                    <a:pt x="218" y="392"/>
                    <a:pt x="218" y="392"/>
                  </a:cubicBezTo>
                  <a:cubicBezTo>
                    <a:pt x="218" y="392"/>
                    <a:pt x="210" y="479"/>
                    <a:pt x="173" y="405"/>
                  </a:cubicBezTo>
                  <a:cubicBezTo>
                    <a:pt x="172" y="357"/>
                    <a:pt x="172" y="357"/>
                    <a:pt x="172" y="357"/>
                  </a:cubicBezTo>
                  <a:cubicBezTo>
                    <a:pt x="172" y="357"/>
                    <a:pt x="178" y="329"/>
                    <a:pt x="149" y="349"/>
                  </a:cubicBezTo>
                  <a:cubicBezTo>
                    <a:pt x="120" y="369"/>
                    <a:pt x="88" y="400"/>
                    <a:pt x="60" y="375"/>
                  </a:cubicBezTo>
                  <a:cubicBezTo>
                    <a:pt x="32" y="349"/>
                    <a:pt x="54" y="339"/>
                    <a:pt x="61" y="331"/>
                  </a:cubicBezTo>
                  <a:cubicBezTo>
                    <a:pt x="68" y="323"/>
                    <a:pt x="132" y="256"/>
                    <a:pt x="132" y="256"/>
                  </a:cubicBezTo>
                  <a:cubicBezTo>
                    <a:pt x="132" y="256"/>
                    <a:pt x="148" y="243"/>
                    <a:pt x="164" y="256"/>
                  </a:cubicBezTo>
                  <a:cubicBezTo>
                    <a:pt x="180" y="269"/>
                    <a:pt x="162" y="285"/>
                    <a:pt x="158" y="285"/>
                  </a:cubicBezTo>
                  <a:cubicBezTo>
                    <a:pt x="154" y="285"/>
                    <a:pt x="140" y="297"/>
                    <a:pt x="140" y="297"/>
                  </a:cubicBezTo>
                  <a:cubicBezTo>
                    <a:pt x="140" y="297"/>
                    <a:pt x="127" y="315"/>
                    <a:pt x="149" y="303"/>
                  </a:cubicBezTo>
                  <a:cubicBezTo>
                    <a:pt x="171" y="290"/>
                    <a:pt x="186" y="271"/>
                    <a:pt x="186" y="271"/>
                  </a:cubicBezTo>
                  <a:cubicBezTo>
                    <a:pt x="186" y="271"/>
                    <a:pt x="191" y="251"/>
                    <a:pt x="190" y="243"/>
                  </a:cubicBezTo>
                  <a:cubicBezTo>
                    <a:pt x="190" y="236"/>
                    <a:pt x="194" y="215"/>
                    <a:pt x="171" y="223"/>
                  </a:cubicBezTo>
                  <a:cubicBezTo>
                    <a:pt x="148" y="232"/>
                    <a:pt x="102" y="230"/>
                    <a:pt x="74" y="250"/>
                  </a:cubicBezTo>
                  <a:cubicBezTo>
                    <a:pt x="46" y="270"/>
                    <a:pt x="44" y="267"/>
                    <a:pt x="40" y="271"/>
                  </a:cubicBezTo>
                  <a:cubicBezTo>
                    <a:pt x="37" y="276"/>
                    <a:pt x="19" y="277"/>
                    <a:pt x="12" y="265"/>
                  </a:cubicBezTo>
                  <a:cubicBezTo>
                    <a:pt x="4" y="253"/>
                    <a:pt x="0" y="224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8037513" y="1895476"/>
              <a:ext cx="500063" cy="747713"/>
            </a:xfrm>
            <a:custGeom>
              <a:avLst/>
              <a:gdLst>
                <a:gd name="T0" fmla="*/ 0 w 326"/>
                <a:gd name="T1" fmla="*/ 144 h 486"/>
                <a:gd name="T2" fmla="*/ 90 w 326"/>
                <a:gd name="T3" fmla="*/ 142 h 486"/>
                <a:gd name="T4" fmla="*/ 160 w 326"/>
                <a:gd name="T5" fmla="*/ 122 h 486"/>
                <a:gd name="T6" fmla="*/ 214 w 326"/>
                <a:gd name="T7" fmla="*/ 80 h 486"/>
                <a:gd name="T8" fmla="*/ 288 w 326"/>
                <a:gd name="T9" fmla="*/ 0 h 486"/>
                <a:gd name="T10" fmla="*/ 294 w 326"/>
                <a:gd name="T11" fmla="*/ 30 h 486"/>
                <a:gd name="T12" fmla="*/ 258 w 326"/>
                <a:gd name="T13" fmla="*/ 84 h 486"/>
                <a:gd name="T14" fmla="*/ 282 w 326"/>
                <a:gd name="T15" fmla="*/ 92 h 486"/>
                <a:gd name="T16" fmla="*/ 236 w 326"/>
                <a:gd name="T17" fmla="*/ 130 h 486"/>
                <a:gd name="T18" fmla="*/ 224 w 326"/>
                <a:gd name="T19" fmla="*/ 178 h 486"/>
                <a:gd name="T20" fmla="*/ 258 w 326"/>
                <a:gd name="T21" fmla="*/ 188 h 486"/>
                <a:gd name="T22" fmla="*/ 264 w 326"/>
                <a:gd name="T23" fmla="*/ 218 h 486"/>
                <a:gd name="T24" fmla="*/ 212 w 326"/>
                <a:gd name="T25" fmla="*/ 270 h 486"/>
                <a:gd name="T26" fmla="*/ 202 w 326"/>
                <a:gd name="T27" fmla="*/ 468 h 486"/>
                <a:gd name="T28" fmla="*/ 162 w 326"/>
                <a:gd name="T29" fmla="*/ 470 h 486"/>
                <a:gd name="T30" fmla="*/ 108 w 326"/>
                <a:gd name="T31" fmla="*/ 386 h 486"/>
                <a:gd name="T32" fmla="*/ 72 w 326"/>
                <a:gd name="T33" fmla="*/ 326 h 486"/>
                <a:gd name="T34" fmla="*/ 177 w 326"/>
                <a:gd name="T35" fmla="*/ 219 h 486"/>
                <a:gd name="T36" fmla="*/ 194 w 326"/>
                <a:gd name="T37" fmla="*/ 145 h 486"/>
                <a:gd name="T38" fmla="*/ 118 w 326"/>
                <a:gd name="T39" fmla="*/ 159 h 486"/>
                <a:gd name="T40" fmla="*/ 0 w 326"/>
                <a:gd name="T41" fmla="*/ 14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6" h="486">
                  <a:moveTo>
                    <a:pt x="0" y="144"/>
                  </a:moveTo>
                  <a:cubicBezTo>
                    <a:pt x="0" y="144"/>
                    <a:pt x="60" y="152"/>
                    <a:pt x="90" y="142"/>
                  </a:cubicBezTo>
                  <a:cubicBezTo>
                    <a:pt x="120" y="132"/>
                    <a:pt x="136" y="124"/>
                    <a:pt x="160" y="122"/>
                  </a:cubicBezTo>
                  <a:cubicBezTo>
                    <a:pt x="184" y="120"/>
                    <a:pt x="196" y="114"/>
                    <a:pt x="214" y="80"/>
                  </a:cubicBezTo>
                  <a:cubicBezTo>
                    <a:pt x="232" y="46"/>
                    <a:pt x="250" y="0"/>
                    <a:pt x="288" y="0"/>
                  </a:cubicBezTo>
                  <a:cubicBezTo>
                    <a:pt x="326" y="0"/>
                    <a:pt x="314" y="26"/>
                    <a:pt x="294" y="30"/>
                  </a:cubicBezTo>
                  <a:cubicBezTo>
                    <a:pt x="274" y="34"/>
                    <a:pt x="256" y="68"/>
                    <a:pt x="258" y="84"/>
                  </a:cubicBezTo>
                  <a:cubicBezTo>
                    <a:pt x="260" y="100"/>
                    <a:pt x="288" y="86"/>
                    <a:pt x="282" y="92"/>
                  </a:cubicBezTo>
                  <a:cubicBezTo>
                    <a:pt x="276" y="98"/>
                    <a:pt x="252" y="118"/>
                    <a:pt x="236" y="130"/>
                  </a:cubicBezTo>
                  <a:cubicBezTo>
                    <a:pt x="220" y="142"/>
                    <a:pt x="224" y="178"/>
                    <a:pt x="224" y="178"/>
                  </a:cubicBezTo>
                  <a:cubicBezTo>
                    <a:pt x="224" y="178"/>
                    <a:pt x="256" y="174"/>
                    <a:pt x="258" y="188"/>
                  </a:cubicBezTo>
                  <a:cubicBezTo>
                    <a:pt x="260" y="202"/>
                    <a:pt x="264" y="218"/>
                    <a:pt x="264" y="218"/>
                  </a:cubicBezTo>
                  <a:cubicBezTo>
                    <a:pt x="264" y="218"/>
                    <a:pt x="218" y="246"/>
                    <a:pt x="212" y="270"/>
                  </a:cubicBezTo>
                  <a:cubicBezTo>
                    <a:pt x="206" y="294"/>
                    <a:pt x="202" y="468"/>
                    <a:pt x="202" y="468"/>
                  </a:cubicBezTo>
                  <a:cubicBezTo>
                    <a:pt x="202" y="468"/>
                    <a:pt x="184" y="486"/>
                    <a:pt x="162" y="470"/>
                  </a:cubicBezTo>
                  <a:cubicBezTo>
                    <a:pt x="140" y="454"/>
                    <a:pt x="108" y="386"/>
                    <a:pt x="108" y="386"/>
                  </a:cubicBezTo>
                  <a:cubicBezTo>
                    <a:pt x="108" y="386"/>
                    <a:pt x="36" y="377"/>
                    <a:pt x="72" y="326"/>
                  </a:cubicBezTo>
                  <a:cubicBezTo>
                    <a:pt x="72" y="326"/>
                    <a:pt x="170" y="227"/>
                    <a:pt x="177" y="219"/>
                  </a:cubicBezTo>
                  <a:cubicBezTo>
                    <a:pt x="183" y="211"/>
                    <a:pt x="194" y="151"/>
                    <a:pt x="194" y="145"/>
                  </a:cubicBezTo>
                  <a:cubicBezTo>
                    <a:pt x="194" y="145"/>
                    <a:pt x="151" y="139"/>
                    <a:pt x="118" y="159"/>
                  </a:cubicBezTo>
                  <a:cubicBezTo>
                    <a:pt x="85" y="179"/>
                    <a:pt x="35" y="177"/>
                    <a:pt x="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8229601" y="2335213"/>
              <a:ext cx="82550" cy="207963"/>
            </a:xfrm>
            <a:custGeom>
              <a:avLst/>
              <a:gdLst>
                <a:gd name="T0" fmla="*/ 53 w 54"/>
                <a:gd name="T1" fmla="*/ 0 h 135"/>
                <a:gd name="T2" fmla="*/ 49 w 54"/>
                <a:gd name="T3" fmla="*/ 123 h 135"/>
                <a:gd name="T4" fmla="*/ 21 w 54"/>
                <a:gd name="T5" fmla="*/ 120 h 135"/>
                <a:gd name="T6" fmla="*/ 0 w 54"/>
                <a:gd name="T7" fmla="*/ 85 h 135"/>
                <a:gd name="T8" fmla="*/ 53 w 54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35">
                  <a:moveTo>
                    <a:pt x="53" y="0"/>
                  </a:moveTo>
                  <a:cubicBezTo>
                    <a:pt x="53" y="0"/>
                    <a:pt x="54" y="111"/>
                    <a:pt x="49" y="123"/>
                  </a:cubicBezTo>
                  <a:cubicBezTo>
                    <a:pt x="44" y="135"/>
                    <a:pt x="32" y="135"/>
                    <a:pt x="21" y="120"/>
                  </a:cubicBezTo>
                  <a:cubicBezTo>
                    <a:pt x="10" y="105"/>
                    <a:pt x="0" y="89"/>
                    <a:pt x="0" y="85"/>
                  </a:cubicBezTo>
                  <a:cubicBezTo>
                    <a:pt x="0" y="81"/>
                    <a:pt x="36" y="4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9" name="Freeform 75"/>
            <p:cNvSpPr>
              <a:spLocks noEditPoints="1"/>
            </p:cNvSpPr>
            <p:nvPr/>
          </p:nvSpPr>
          <p:spPr bwMode="auto">
            <a:xfrm>
              <a:off x="8435976" y="1885951"/>
              <a:ext cx="563563" cy="654050"/>
            </a:xfrm>
            <a:custGeom>
              <a:avLst/>
              <a:gdLst>
                <a:gd name="T0" fmla="*/ 291 w 367"/>
                <a:gd name="T1" fmla="*/ 336 h 425"/>
                <a:gd name="T2" fmla="*/ 208 w 367"/>
                <a:gd name="T3" fmla="*/ 303 h 425"/>
                <a:gd name="T4" fmla="*/ 214 w 367"/>
                <a:gd name="T5" fmla="*/ 229 h 425"/>
                <a:gd name="T6" fmla="*/ 155 w 367"/>
                <a:gd name="T7" fmla="*/ 180 h 425"/>
                <a:gd name="T8" fmla="*/ 180 w 367"/>
                <a:gd name="T9" fmla="*/ 141 h 425"/>
                <a:gd name="T10" fmla="*/ 240 w 367"/>
                <a:gd name="T11" fmla="*/ 100 h 425"/>
                <a:gd name="T12" fmla="*/ 174 w 367"/>
                <a:gd name="T13" fmla="*/ 69 h 425"/>
                <a:gd name="T14" fmla="*/ 180 w 367"/>
                <a:gd name="T15" fmla="*/ 37 h 425"/>
                <a:gd name="T16" fmla="*/ 134 w 367"/>
                <a:gd name="T17" fmla="*/ 0 h 425"/>
                <a:gd name="T18" fmla="*/ 124 w 367"/>
                <a:gd name="T19" fmla="*/ 91 h 425"/>
                <a:gd name="T20" fmla="*/ 50 w 367"/>
                <a:gd name="T21" fmla="*/ 135 h 425"/>
                <a:gd name="T22" fmla="*/ 38 w 367"/>
                <a:gd name="T23" fmla="*/ 164 h 425"/>
                <a:gd name="T24" fmla="*/ 88 w 367"/>
                <a:gd name="T25" fmla="*/ 172 h 425"/>
                <a:gd name="T26" fmla="*/ 106 w 367"/>
                <a:gd name="T27" fmla="*/ 183 h 425"/>
                <a:gd name="T28" fmla="*/ 92 w 367"/>
                <a:gd name="T29" fmla="*/ 212 h 425"/>
                <a:gd name="T30" fmla="*/ 72 w 367"/>
                <a:gd name="T31" fmla="*/ 223 h 425"/>
                <a:gd name="T32" fmla="*/ 27 w 367"/>
                <a:gd name="T33" fmla="*/ 189 h 425"/>
                <a:gd name="T34" fmla="*/ 24 w 367"/>
                <a:gd name="T35" fmla="*/ 233 h 425"/>
                <a:gd name="T36" fmla="*/ 18 w 367"/>
                <a:gd name="T37" fmla="*/ 256 h 425"/>
                <a:gd name="T38" fmla="*/ 36 w 367"/>
                <a:gd name="T39" fmla="*/ 245 h 425"/>
                <a:gd name="T40" fmla="*/ 111 w 367"/>
                <a:gd name="T41" fmla="*/ 293 h 425"/>
                <a:gd name="T42" fmla="*/ 110 w 367"/>
                <a:gd name="T43" fmla="*/ 336 h 425"/>
                <a:gd name="T44" fmla="*/ 39 w 367"/>
                <a:gd name="T45" fmla="*/ 339 h 425"/>
                <a:gd name="T46" fmla="*/ 0 w 367"/>
                <a:gd name="T47" fmla="*/ 315 h 425"/>
                <a:gd name="T48" fmla="*/ 118 w 367"/>
                <a:gd name="T49" fmla="*/ 395 h 425"/>
                <a:gd name="T50" fmla="*/ 203 w 367"/>
                <a:gd name="T51" fmla="*/ 352 h 425"/>
                <a:gd name="T52" fmla="*/ 311 w 367"/>
                <a:gd name="T53" fmla="*/ 403 h 425"/>
                <a:gd name="T54" fmla="*/ 347 w 367"/>
                <a:gd name="T55" fmla="*/ 404 h 425"/>
                <a:gd name="T56" fmla="*/ 291 w 367"/>
                <a:gd name="T57" fmla="*/ 336 h 425"/>
                <a:gd name="T58" fmla="*/ 150 w 367"/>
                <a:gd name="T59" fmla="*/ 272 h 425"/>
                <a:gd name="T60" fmla="*/ 131 w 367"/>
                <a:gd name="T61" fmla="*/ 248 h 425"/>
                <a:gd name="T62" fmla="*/ 172 w 367"/>
                <a:gd name="T63" fmla="*/ 251 h 425"/>
                <a:gd name="T64" fmla="*/ 150 w 367"/>
                <a:gd name="T65" fmla="*/ 27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7" h="425">
                  <a:moveTo>
                    <a:pt x="291" y="336"/>
                  </a:moveTo>
                  <a:cubicBezTo>
                    <a:pt x="252" y="312"/>
                    <a:pt x="206" y="311"/>
                    <a:pt x="208" y="303"/>
                  </a:cubicBezTo>
                  <a:cubicBezTo>
                    <a:pt x="211" y="295"/>
                    <a:pt x="223" y="259"/>
                    <a:pt x="214" y="229"/>
                  </a:cubicBezTo>
                  <a:cubicBezTo>
                    <a:pt x="204" y="200"/>
                    <a:pt x="155" y="180"/>
                    <a:pt x="155" y="180"/>
                  </a:cubicBezTo>
                  <a:cubicBezTo>
                    <a:pt x="155" y="180"/>
                    <a:pt x="158" y="155"/>
                    <a:pt x="180" y="141"/>
                  </a:cubicBezTo>
                  <a:cubicBezTo>
                    <a:pt x="203" y="128"/>
                    <a:pt x="242" y="123"/>
                    <a:pt x="240" y="100"/>
                  </a:cubicBezTo>
                  <a:cubicBezTo>
                    <a:pt x="239" y="77"/>
                    <a:pt x="175" y="73"/>
                    <a:pt x="174" y="69"/>
                  </a:cubicBezTo>
                  <a:cubicBezTo>
                    <a:pt x="172" y="65"/>
                    <a:pt x="179" y="60"/>
                    <a:pt x="180" y="37"/>
                  </a:cubicBezTo>
                  <a:cubicBezTo>
                    <a:pt x="182" y="15"/>
                    <a:pt x="134" y="0"/>
                    <a:pt x="134" y="0"/>
                  </a:cubicBezTo>
                  <a:cubicBezTo>
                    <a:pt x="134" y="0"/>
                    <a:pt x="135" y="76"/>
                    <a:pt x="124" y="91"/>
                  </a:cubicBezTo>
                  <a:cubicBezTo>
                    <a:pt x="114" y="105"/>
                    <a:pt x="87" y="125"/>
                    <a:pt x="50" y="135"/>
                  </a:cubicBezTo>
                  <a:cubicBezTo>
                    <a:pt x="12" y="144"/>
                    <a:pt x="31" y="156"/>
                    <a:pt x="38" y="164"/>
                  </a:cubicBezTo>
                  <a:cubicBezTo>
                    <a:pt x="44" y="172"/>
                    <a:pt x="80" y="183"/>
                    <a:pt x="88" y="172"/>
                  </a:cubicBezTo>
                  <a:cubicBezTo>
                    <a:pt x="96" y="161"/>
                    <a:pt x="107" y="176"/>
                    <a:pt x="106" y="183"/>
                  </a:cubicBezTo>
                  <a:cubicBezTo>
                    <a:pt x="104" y="189"/>
                    <a:pt x="91" y="201"/>
                    <a:pt x="92" y="212"/>
                  </a:cubicBezTo>
                  <a:cubicBezTo>
                    <a:pt x="94" y="223"/>
                    <a:pt x="99" y="256"/>
                    <a:pt x="72" y="223"/>
                  </a:cubicBezTo>
                  <a:cubicBezTo>
                    <a:pt x="46" y="189"/>
                    <a:pt x="27" y="189"/>
                    <a:pt x="27" y="189"/>
                  </a:cubicBezTo>
                  <a:cubicBezTo>
                    <a:pt x="27" y="189"/>
                    <a:pt x="24" y="225"/>
                    <a:pt x="24" y="233"/>
                  </a:cubicBezTo>
                  <a:cubicBezTo>
                    <a:pt x="24" y="241"/>
                    <a:pt x="18" y="256"/>
                    <a:pt x="18" y="256"/>
                  </a:cubicBezTo>
                  <a:cubicBezTo>
                    <a:pt x="24" y="247"/>
                    <a:pt x="36" y="245"/>
                    <a:pt x="36" y="245"/>
                  </a:cubicBezTo>
                  <a:cubicBezTo>
                    <a:pt x="36" y="245"/>
                    <a:pt x="79" y="265"/>
                    <a:pt x="111" y="293"/>
                  </a:cubicBezTo>
                  <a:cubicBezTo>
                    <a:pt x="143" y="321"/>
                    <a:pt x="110" y="336"/>
                    <a:pt x="110" y="336"/>
                  </a:cubicBezTo>
                  <a:cubicBezTo>
                    <a:pt x="110" y="336"/>
                    <a:pt x="63" y="348"/>
                    <a:pt x="39" y="339"/>
                  </a:cubicBezTo>
                  <a:cubicBezTo>
                    <a:pt x="15" y="329"/>
                    <a:pt x="0" y="315"/>
                    <a:pt x="0" y="315"/>
                  </a:cubicBezTo>
                  <a:cubicBezTo>
                    <a:pt x="19" y="387"/>
                    <a:pt x="103" y="399"/>
                    <a:pt x="118" y="395"/>
                  </a:cubicBezTo>
                  <a:cubicBezTo>
                    <a:pt x="132" y="391"/>
                    <a:pt x="187" y="336"/>
                    <a:pt x="203" y="352"/>
                  </a:cubicBezTo>
                  <a:cubicBezTo>
                    <a:pt x="219" y="368"/>
                    <a:pt x="311" y="403"/>
                    <a:pt x="311" y="403"/>
                  </a:cubicBezTo>
                  <a:cubicBezTo>
                    <a:pt x="311" y="403"/>
                    <a:pt x="339" y="425"/>
                    <a:pt x="347" y="404"/>
                  </a:cubicBezTo>
                  <a:cubicBezTo>
                    <a:pt x="367" y="371"/>
                    <a:pt x="291" y="336"/>
                    <a:pt x="291" y="336"/>
                  </a:cubicBezTo>
                  <a:close/>
                  <a:moveTo>
                    <a:pt x="150" y="272"/>
                  </a:moveTo>
                  <a:cubicBezTo>
                    <a:pt x="142" y="269"/>
                    <a:pt x="131" y="255"/>
                    <a:pt x="131" y="248"/>
                  </a:cubicBezTo>
                  <a:cubicBezTo>
                    <a:pt x="131" y="248"/>
                    <a:pt x="171" y="228"/>
                    <a:pt x="172" y="251"/>
                  </a:cubicBezTo>
                  <a:cubicBezTo>
                    <a:pt x="174" y="273"/>
                    <a:pt x="158" y="275"/>
                    <a:pt x="15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9091613" y="1884363"/>
              <a:ext cx="712788" cy="741363"/>
            </a:xfrm>
            <a:custGeom>
              <a:avLst/>
              <a:gdLst>
                <a:gd name="T0" fmla="*/ 32 w 464"/>
                <a:gd name="T1" fmla="*/ 177 h 481"/>
                <a:gd name="T2" fmla="*/ 87 w 464"/>
                <a:gd name="T3" fmla="*/ 174 h 481"/>
                <a:gd name="T4" fmla="*/ 149 w 464"/>
                <a:gd name="T5" fmla="*/ 150 h 481"/>
                <a:gd name="T6" fmla="*/ 175 w 464"/>
                <a:gd name="T7" fmla="*/ 84 h 481"/>
                <a:gd name="T8" fmla="*/ 181 w 464"/>
                <a:gd name="T9" fmla="*/ 40 h 481"/>
                <a:gd name="T10" fmla="*/ 153 w 464"/>
                <a:gd name="T11" fmla="*/ 12 h 481"/>
                <a:gd name="T12" fmla="*/ 209 w 464"/>
                <a:gd name="T13" fmla="*/ 16 h 481"/>
                <a:gd name="T14" fmla="*/ 240 w 464"/>
                <a:gd name="T15" fmla="*/ 89 h 481"/>
                <a:gd name="T16" fmla="*/ 231 w 464"/>
                <a:gd name="T17" fmla="*/ 133 h 481"/>
                <a:gd name="T18" fmla="*/ 327 w 464"/>
                <a:gd name="T19" fmla="*/ 152 h 481"/>
                <a:gd name="T20" fmla="*/ 317 w 464"/>
                <a:gd name="T21" fmla="*/ 206 h 481"/>
                <a:gd name="T22" fmla="*/ 260 w 464"/>
                <a:gd name="T23" fmla="*/ 216 h 481"/>
                <a:gd name="T24" fmla="*/ 253 w 464"/>
                <a:gd name="T25" fmla="*/ 264 h 481"/>
                <a:gd name="T26" fmla="*/ 364 w 464"/>
                <a:gd name="T27" fmla="*/ 325 h 481"/>
                <a:gd name="T28" fmla="*/ 453 w 464"/>
                <a:gd name="T29" fmla="*/ 382 h 481"/>
                <a:gd name="T30" fmla="*/ 347 w 464"/>
                <a:gd name="T31" fmla="*/ 381 h 481"/>
                <a:gd name="T32" fmla="*/ 203 w 464"/>
                <a:gd name="T33" fmla="*/ 296 h 481"/>
                <a:gd name="T34" fmla="*/ 169 w 464"/>
                <a:gd name="T35" fmla="*/ 432 h 481"/>
                <a:gd name="T36" fmla="*/ 32 w 464"/>
                <a:gd name="T37" fmla="*/ 425 h 481"/>
                <a:gd name="T38" fmla="*/ 24 w 464"/>
                <a:gd name="T39" fmla="*/ 332 h 481"/>
                <a:gd name="T40" fmla="*/ 113 w 464"/>
                <a:gd name="T41" fmla="*/ 317 h 481"/>
                <a:gd name="T42" fmla="*/ 124 w 464"/>
                <a:gd name="T43" fmla="*/ 256 h 481"/>
                <a:gd name="T44" fmla="*/ 32 w 464"/>
                <a:gd name="T45" fmla="*/ 17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4" h="481">
                  <a:moveTo>
                    <a:pt x="32" y="177"/>
                  </a:moveTo>
                  <a:cubicBezTo>
                    <a:pt x="32" y="177"/>
                    <a:pt x="75" y="181"/>
                    <a:pt x="87" y="174"/>
                  </a:cubicBezTo>
                  <a:cubicBezTo>
                    <a:pt x="99" y="168"/>
                    <a:pt x="143" y="154"/>
                    <a:pt x="149" y="150"/>
                  </a:cubicBezTo>
                  <a:cubicBezTo>
                    <a:pt x="156" y="146"/>
                    <a:pt x="175" y="96"/>
                    <a:pt x="175" y="84"/>
                  </a:cubicBezTo>
                  <a:cubicBezTo>
                    <a:pt x="175" y="72"/>
                    <a:pt x="189" y="53"/>
                    <a:pt x="181" y="40"/>
                  </a:cubicBezTo>
                  <a:cubicBezTo>
                    <a:pt x="173" y="26"/>
                    <a:pt x="153" y="12"/>
                    <a:pt x="153" y="12"/>
                  </a:cubicBezTo>
                  <a:cubicBezTo>
                    <a:pt x="153" y="12"/>
                    <a:pt x="181" y="0"/>
                    <a:pt x="209" y="16"/>
                  </a:cubicBezTo>
                  <a:cubicBezTo>
                    <a:pt x="237" y="32"/>
                    <a:pt x="244" y="65"/>
                    <a:pt x="240" y="89"/>
                  </a:cubicBezTo>
                  <a:cubicBezTo>
                    <a:pt x="236" y="113"/>
                    <a:pt x="231" y="133"/>
                    <a:pt x="231" y="133"/>
                  </a:cubicBezTo>
                  <a:cubicBezTo>
                    <a:pt x="231" y="133"/>
                    <a:pt x="297" y="113"/>
                    <a:pt x="327" y="152"/>
                  </a:cubicBezTo>
                  <a:cubicBezTo>
                    <a:pt x="356" y="190"/>
                    <a:pt x="341" y="206"/>
                    <a:pt x="317" y="206"/>
                  </a:cubicBezTo>
                  <a:cubicBezTo>
                    <a:pt x="293" y="206"/>
                    <a:pt x="268" y="214"/>
                    <a:pt x="260" y="216"/>
                  </a:cubicBezTo>
                  <a:cubicBezTo>
                    <a:pt x="252" y="217"/>
                    <a:pt x="209" y="230"/>
                    <a:pt x="253" y="264"/>
                  </a:cubicBezTo>
                  <a:cubicBezTo>
                    <a:pt x="297" y="297"/>
                    <a:pt x="336" y="318"/>
                    <a:pt x="364" y="325"/>
                  </a:cubicBezTo>
                  <a:cubicBezTo>
                    <a:pt x="392" y="332"/>
                    <a:pt x="464" y="344"/>
                    <a:pt x="453" y="382"/>
                  </a:cubicBezTo>
                  <a:cubicBezTo>
                    <a:pt x="443" y="421"/>
                    <a:pt x="383" y="400"/>
                    <a:pt x="347" y="381"/>
                  </a:cubicBezTo>
                  <a:cubicBezTo>
                    <a:pt x="311" y="362"/>
                    <a:pt x="213" y="301"/>
                    <a:pt x="203" y="296"/>
                  </a:cubicBezTo>
                  <a:cubicBezTo>
                    <a:pt x="203" y="296"/>
                    <a:pt x="193" y="404"/>
                    <a:pt x="169" y="432"/>
                  </a:cubicBezTo>
                  <a:cubicBezTo>
                    <a:pt x="145" y="460"/>
                    <a:pt x="69" y="481"/>
                    <a:pt x="32" y="425"/>
                  </a:cubicBezTo>
                  <a:cubicBezTo>
                    <a:pt x="0" y="357"/>
                    <a:pt x="24" y="332"/>
                    <a:pt x="24" y="332"/>
                  </a:cubicBezTo>
                  <a:cubicBezTo>
                    <a:pt x="24" y="332"/>
                    <a:pt x="100" y="354"/>
                    <a:pt x="113" y="317"/>
                  </a:cubicBezTo>
                  <a:cubicBezTo>
                    <a:pt x="127" y="280"/>
                    <a:pt x="124" y="256"/>
                    <a:pt x="124" y="256"/>
                  </a:cubicBezTo>
                  <a:cubicBezTo>
                    <a:pt x="124" y="256"/>
                    <a:pt x="65" y="266"/>
                    <a:pt x="32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9883776" y="1816101"/>
              <a:ext cx="776288" cy="704850"/>
            </a:xfrm>
            <a:custGeom>
              <a:avLst/>
              <a:gdLst>
                <a:gd name="T0" fmla="*/ 78 w 506"/>
                <a:gd name="T1" fmla="*/ 154 h 457"/>
                <a:gd name="T2" fmla="*/ 18 w 506"/>
                <a:gd name="T3" fmla="*/ 372 h 457"/>
                <a:gd name="T4" fmla="*/ 0 w 506"/>
                <a:gd name="T5" fmla="*/ 406 h 457"/>
                <a:gd name="T6" fmla="*/ 42 w 506"/>
                <a:gd name="T7" fmla="*/ 441 h 457"/>
                <a:gd name="T8" fmla="*/ 56 w 506"/>
                <a:gd name="T9" fmla="*/ 416 h 457"/>
                <a:gd name="T10" fmla="*/ 85 w 506"/>
                <a:gd name="T11" fmla="*/ 268 h 457"/>
                <a:gd name="T12" fmla="*/ 274 w 506"/>
                <a:gd name="T13" fmla="*/ 193 h 457"/>
                <a:gd name="T14" fmla="*/ 376 w 506"/>
                <a:gd name="T15" fmla="*/ 193 h 457"/>
                <a:gd name="T16" fmla="*/ 381 w 506"/>
                <a:gd name="T17" fmla="*/ 236 h 457"/>
                <a:gd name="T18" fmla="*/ 425 w 506"/>
                <a:gd name="T19" fmla="*/ 270 h 457"/>
                <a:gd name="T20" fmla="*/ 468 w 506"/>
                <a:gd name="T21" fmla="*/ 196 h 457"/>
                <a:gd name="T22" fmla="*/ 404 w 506"/>
                <a:gd name="T23" fmla="*/ 150 h 457"/>
                <a:gd name="T24" fmla="*/ 296 w 506"/>
                <a:gd name="T25" fmla="*/ 149 h 457"/>
                <a:gd name="T26" fmla="*/ 356 w 506"/>
                <a:gd name="T27" fmla="*/ 57 h 457"/>
                <a:gd name="T28" fmla="*/ 276 w 506"/>
                <a:gd name="T29" fmla="*/ 25 h 457"/>
                <a:gd name="T30" fmla="*/ 242 w 506"/>
                <a:gd name="T31" fmla="*/ 57 h 457"/>
                <a:gd name="T32" fmla="*/ 161 w 506"/>
                <a:gd name="T33" fmla="*/ 82 h 457"/>
                <a:gd name="T34" fmla="*/ 136 w 506"/>
                <a:gd name="T35" fmla="*/ 68 h 457"/>
                <a:gd name="T36" fmla="*/ 142 w 506"/>
                <a:gd name="T37" fmla="*/ 124 h 457"/>
                <a:gd name="T38" fmla="*/ 180 w 506"/>
                <a:gd name="T39" fmla="*/ 113 h 457"/>
                <a:gd name="T40" fmla="*/ 216 w 506"/>
                <a:gd name="T41" fmla="*/ 90 h 457"/>
                <a:gd name="T42" fmla="*/ 257 w 506"/>
                <a:gd name="T43" fmla="*/ 97 h 457"/>
                <a:gd name="T44" fmla="*/ 270 w 506"/>
                <a:gd name="T45" fmla="*/ 52 h 457"/>
                <a:gd name="T46" fmla="*/ 305 w 506"/>
                <a:gd name="T47" fmla="*/ 37 h 457"/>
                <a:gd name="T48" fmla="*/ 281 w 506"/>
                <a:gd name="T49" fmla="*/ 89 h 457"/>
                <a:gd name="T50" fmla="*/ 185 w 506"/>
                <a:gd name="T51" fmla="*/ 190 h 457"/>
                <a:gd name="T52" fmla="*/ 97 w 506"/>
                <a:gd name="T53" fmla="*/ 217 h 457"/>
                <a:gd name="T54" fmla="*/ 78 w 506"/>
                <a:gd name="T55" fmla="*/ 154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6" h="457">
                  <a:moveTo>
                    <a:pt x="78" y="154"/>
                  </a:moveTo>
                  <a:cubicBezTo>
                    <a:pt x="78" y="154"/>
                    <a:pt x="28" y="345"/>
                    <a:pt x="18" y="372"/>
                  </a:cubicBezTo>
                  <a:cubicBezTo>
                    <a:pt x="9" y="398"/>
                    <a:pt x="0" y="406"/>
                    <a:pt x="0" y="406"/>
                  </a:cubicBezTo>
                  <a:cubicBezTo>
                    <a:pt x="0" y="406"/>
                    <a:pt x="4" y="434"/>
                    <a:pt x="42" y="441"/>
                  </a:cubicBezTo>
                  <a:cubicBezTo>
                    <a:pt x="42" y="441"/>
                    <a:pt x="50" y="457"/>
                    <a:pt x="56" y="416"/>
                  </a:cubicBezTo>
                  <a:cubicBezTo>
                    <a:pt x="61" y="374"/>
                    <a:pt x="78" y="270"/>
                    <a:pt x="85" y="268"/>
                  </a:cubicBezTo>
                  <a:cubicBezTo>
                    <a:pt x="92" y="265"/>
                    <a:pt x="256" y="198"/>
                    <a:pt x="274" y="193"/>
                  </a:cubicBezTo>
                  <a:cubicBezTo>
                    <a:pt x="293" y="188"/>
                    <a:pt x="356" y="181"/>
                    <a:pt x="376" y="193"/>
                  </a:cubicBezTo>
                  <a:cubicBezTo>
                    <a:pt x="396" y="205"/>
                    <a:pt x="394" y="230"/>
                    <a:pt x="381" y="236"/>
                  </a:cubicBezTo>
                  <a:cubicBezTo>
                    <a:pt x="381" y="236"/>
                    <a:pt x="372" y="281"/>
                    <a:pt x="425" y="270"/>
                  </a:cubicBezTo>
                  <a:cubicBezTo>
                    <a:pt x="478" y="260"/>
                    <a:pt x="506" y="241"/>
                    <a:pt x="468" y="196"/>
                  </a:cubicBezTo>
                  <a:cubicBezTo>
                    <a:pt x="429" y="150"/>
                    <a:pt x="404" y="150"/>
                    <a:pt x="404" y="150"/>
                  </a:cubicBezTo>
                  <a:cubicBezTo>
                    <a:pt x="296" y="149"/>
                    <a:pt x="296" y="149"/>
                    <a:pt x="296" y="149"/>
                  </a:cubicBezTo>
                  <a:cubicBezTo>
                    <a:pt x="296" y="149"/>
                    <a:pt x="353" y="84"/>
                    <a:pt x="356" y="57"/>
                  </a:cubicBezTo>
                  <a:cubicBezTo>
                    <a:pt x="358" y="30"/>
                    <a:pt x="321" y="0"/>
                    <a:pt x="276" y="25"/>
                  </a:cubicBezTo>
                  <a:cubicBezTo>
                    <a:pt x="242" y="57"/>
                    <a:pt x="242" y="57"/>
                    <a:pt x="242" y="57"/>
                  </a:cubicBezTo>
                  <a:cubicBezTo>
                    <a:pt x="242" y="57"/>
                    <a:pt x="214" y="36"/>
                    <a:pt x="161" y="82"/>
                  </a:cubicBezTo>
                  <a:cubicBezTo>
                    <a:pt x="161" y="82"/>
                    <a:pt x="138" y="78"/>
                    <a:pt x="136" y="68"/>
                  </a:cubicBezTo>
                  <a:cubicBezTo>
                    <a:pt x="136" y="68"/>
                    <a:pt x="118" y="101"/>
                    <a:pt x="142" y="124"/>
                  </a:cubicBezTo>
                  <a:cubicBezTo>
                    <a:pt x="166" y="146"/>
                    <a:pt x="181" y="132"/>
                    <a:pt x="180" y="113"/>
                  </a:cubicBezTo>
                  <a:cubicBezTo>
                    <a:pt x="178" y="94"/>
                    <a:pt x="202" y="44"/>
                    <a:pt x="216" y="90"/>
                  </a:cubicBezTo>
                  <a:cubicBezTo>
                    <a:pt x="257" y="97"/>
                    <a:pt x="257" y="97"/>
                    <a:pt x="257" y="97"/>
                  </a:cubicBezTo>
                  <a:cubicBezTo>
                    <a:pt x="257" y="97"/>
                    <a:pt x="261" y="60"/>
                    <a:pt x="270" y="52"/>
                  </a:cubicBezTo>
                  <a:cubicBezTo>
                    <a:pt x="280" y="44"/>
                    <a:pt x="297" y="29"/>
                    <a:pt x="305" y="37"/>
                  </a:cubicBezTo>
                  <a:cubicBezTo>
                    <a:pt x="313" y="45"/>
                    <a:pt x="301" y="64"/>
                    <a:pt x="281" y="89"/>
                  </a:cubicBezTo>
                  <a:cubicBezTo>
                    <a:pt x="261" y="114"/>
                    <a:pt x="217" y="174"/>
                    <a:pt x="185" y="190"/>
                  </a:cubicBezTo>
                  <a:cubicBezTo>
                    <a:pt x="153" y="206"/>
                    <a:pt x="97" y="217"/>
                    <a:pt x="97" y="217"/>
                  </a:cubicBezTo>
                  <a:cubicBezTo>
                    <a:pt x="97" y="217"/>
                    <a:pt x="121" y="166"/>
                    <a:pt x="78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10123488" y="2149476"/>
              <a:ext cx="433388" cy="592138"/>
            </a:xfrm>
            <a:custGeom>
              <a:avLst/>
              <a:gdLst>
                <a:gd name="T0" fmla="*/ 2 w 282"/>
                <a:gd name="T1" fmla="*/ 54 h 384"/>
                <a:gd name="T2" fmla="*/ 17 w 282"/>
                <a:gd name="T3" fmla="*/ 57 h 384"/>
                <a:gd name="T4" fmla="*/ 52 w 282"/>
                <a:gd name="T5" fmla="*/ 46 h 384"/>
                <a:gd name="T6" fmla="*/ 128 w 282"/>
                <a:gd name="T7" fmla="*/ 16 h 384"/>
                <a:gd name="T8" fmla="*/ 198 w 282"/>
                <a:gd name="T9" fmla="*/ 29 h 384"/>
                <a:gd name="T10" fmla="*/ 174 w 282"/>
                <a:gd name="T11" fmla="*/ 85 h 384"/>
                <a:gd name="T12" fmla="*/ 174 w 282"/>
                <a:gd name="T13" fmla="*/ 106 h 384"/>
                <a:gd name="T14" fmla="*/ 263 w 282"/>
                <a:gd name="T15" fmla="*/ 118 h 384"/>
                <a:gd name="T16" fmla="*/ 266 w 282"/>
                <a:gd name="T17" fmla="*/ 168 h 384"/>
                <a:gd name="T18" fmla="*/ 195 w 282"/>
                <a:gd name="T19" fmla="*/ 168 h 384"/>
                <a:gd name="T20" fmla="*/ 181 w 282"/>
                <a:gd name="T21" fmla="*/ 185 h 384"/>
                <a:gd name="T22" fmla="*/ 137 w 282"/>
                <a:gd name="T23" fmla="*/ 365 h 384"/>
                <a:gd name="T24" fmla="*/ 19 w 282"/>
                <a:gd name="T25" fmla="*/ 239 h 384"/>
                <a:gd name="T26" fmla="*/ 116 w 282"/>
                <a:gd name="T27" fmla="*/ 279 h 384"/>
                <a:gd name="T28" fmla="*/ 137 w 282"/>
                <a:gd name="T29" fmla="*/ 181 h 384"/>
                <a:gd name="T30" fmla="*/ 49 w 282"/>
                <a:gd name="T31" fmla="*/ 210 h 384"/>
                <a:gd name="T32" fmla="*/ 0 w 282"/>
                <a:gd name="T33" fmla="*/ 152 h 384"/>
                <a:gd name="T34" fmla="*/ 39 w 282"/>
                <a:gd name="T35" fmla="*/ 136 h 384"/>
                <a:gd name="T36" fmla="*/ 91 w 282"/>
                <a:gd name="T37" fmla="*/ 130 h 384"/>
                <a:gd name="T38" fmla="*/ 110 w 282"/>
                <a:gd name="T39" fmla="*/ 122 h 384"/>
                <a:gd name="T40" fmla="*/ 114 w 282"/>
                <a:gd name="T41" fmla="*/ 84 h 384"/>
                <a:gd name="T42" fmla="*/ 105 w 282"/>
                <a:gd name="T43" fmla="*/ 55 h 384"/>
                <a:gd name="T44" fmla="*/ 40 w 282"/>
                <a:gd name="T45" fmla="*/ 97 h 384"/>
                <a:gd name="T46" fmla="*/ 2 w 282"/>
                <a:gd name="T47" fmla="*/ 5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2" h="384">
                  <a:moveTo>
                    <a:pt x="2" y="54"/>
                  </a:moveTo>
                  <a:cubicBezTo>
                    <a:pt x="2" y="54"/>
                    <a:pt x="9" y="52"/>
                    <a:pt x="17" y="57"/>
                  </a:cubicBezTo>
                  <a:cubicBezTo>
                    <a:pt x="25" y="62"/>
                    <a:pt x="44" y="53"/>
                    <a:pt x="52" y="46"/>
                  </a:cubicBezTo>
                  <a:cubicBezTo>
                    <a:pt x="60" y="40"/>
                    <a:pt x="113" y="20"/>
                    <a:pt x="128" y="16"/>
                  </a:cubicBezTo>
                  <a:cubicBezTo>
                    <a:pt x="142" y="12"/>
                    <a:pt x="186" y="0"/>
                    <a:pt x="198" y="29"/>
                  </a:cubicBezTo>
                  <a:cubicBezTo>
                    <a:pt x="210" y="58"/>
                    <a:pt x="180" y="77"/>
                    <a:pt x="174" y="85"/>
                  </a:cubicBezTo>
                  <a:cubicBezTo>
                    <a:pt x="169" y="93"/>
                    <a:pt x="174" y="106"/>
                    <a:pt x="174" y="106"/>
                  </a:cubicBezTo>
                  <a:cubicBezTo>
                    <a:pt x="174" y="106"/>
                    <a:pt x="249" y="100"/>
                    <a:pt x="263" y="118"/>
                  </a:cubicBezTo>
                  <a:cubicBezTo>
                    <a:pt x="263" y="118"/>
                    <a:pt x="282" y="150"/>
                    <a:pt x="266" y="168"/>
                  </a:cubicBezTo>
                  <a:cubicBezTo>
                    <a:pt x="249" y="186"/>
                    <a:pt x="203" y="164"/>
                    <a:pt x="195" y="168"/>
                  </a:cubicBezTo>
                  <a:cubicBezTo>
                    <a:pt x="187" y="172"/>
                    <a:pt x="181" y="168"/>
                    <a:pt x="181" y="185"/>
                  </a:cubicBezTo>
                  <a:cubicBezTo>
                    <a:pt x="181" y="202"/>
                    <a:pt x="185" y="346"/>
                    <a:pt x="137" y="365"/>
                  </a:cubicBezTo>
                  <a:cubicBezTo>
                    <a:pt x="89" y="384"/>
                    <a:pt x="14" y="288"/>
                    <a:pt x="19" y="239"/>
                  </a:cubicBezTo>
                  <a:cubicBezTo>
                    <a:pt x="19" y="239"/>
                    <a:pt x="87" y="288"/>
                    <a:pt x="116" y="279"/>
                  </a:cubicBezTo>
                  <a:cubicBezTo>
                    <a:pt x="145" y="270"/>
                    <a:pt x="138" y="187"/>
                    <a:pt x="137" y="181"/>
                  </a:cubicBezTo>
                  <a:cubicBezTo>
                    <a:pt x="136" y="175"/>
                    <a:pt x="62" y="209"/>
                    <a:pt x="49" y="210"/>
                  </a:cubicBezTo>
                  <a:cubicBezTo>
                    <a:pt x="36" y="211"/>
                    <a:pt x="0" y="170"/>
                    <a:pt x="0" y="152"/>
                  </a:cubicBezTo>
                  <a:cubicBezTo>
                    <a:pt x="0" y="134"/>
                    <a:pt x="21" y="127"/>
                    <a:pt x="39" y="136"/>
                  </a:cubicBezTo>
                  <a:cubicBezTo>
                    <a:pt x="57" y="145"/>
                    <a:pt x="87" y="133"/>
                    <a:pt x="91" y="130"/>
                  </a:cubicBezTo>
                  <a:cubicBezTo>
                    <a:pt x="95" y="127"/>
                    <a:pt x="107" y="122"/>
                    <a:pt x="110" y="122"/>
                  </a:cubicBezTo>
                  <a:cubicBezTo>
                    <a:pt x="113" y="122"/>
                    <a:pt x="114" y="87"/>
                    <a:pt x="114" y="84"/>
                  </a:cubicBezTo>
                  <a:cubicBezTo>
                    <a:pt x="114" y="81"/>
                    <a:pt x="167" y="20"/>
                    <a:pt x="105" y="55"/>
                  </a:cubicBezTo>
                  <a:cubicBezTo>
                    <a:pt x="43" y="90"/>
                    <a:pt x="45" y="97"/>
                    <a:pt x="40" y="97"/>
                  </a:cubicBezTo>
                  <a:cubicBezTo>
                    <a:pt x="35" y="97"/>
                    <a:pt x="7" y="86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03" name="组合 102"/>
          <p:cNvGrpSpPr/>
          <p:nvPr userDrawn="1"/>
        </p:nvGrpSpPr>
        <p:grpSpPr>
          <a:xfrm>
            <a:off x="681765" y="389785"/>
            <a:ext cx="675834" cy="678085"/>
            <a:chOff x="1727201" y="1657351"/>
            <a:chExt cx="1430338" cy="1435100"/>
          </a:xfrm>
          <a:solidFill>
            <a:schemeClr val="bg1"/>
          </a:solidFill>
        </p:grpSpPr>
        <p:sp>
          <p:nvSpPr>
            <p:cNvPr id="104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6"/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7"/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8"/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9"/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0"/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2"/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3"/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4"/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5"/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6"/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8"/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9"/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30"/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31"/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3"/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4"/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5"/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6"/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7"/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8"/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41"/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42"/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43"/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44"/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45"/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46"/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47"/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48"/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50"/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52"/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53"/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54"/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55"/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57"/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58"/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59"/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60"/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61"/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62"/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63"/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64"/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79"/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80"/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83"/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85"/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86"/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88"/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89"/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90"/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1" name="组合 250"/>
          <p:cNvGrpSpPr/>
          <p:nvPr userDrawn="1"/>
        </p:nvGrpSpPr>
        <p:grpSpPr>
          <a:xfrm>
            <a:off x="5429822" y="118622"/>
            <a:ext cx="6907972" cy="6846053"/>
            <a:chOff x="5844821" y="462356"/>
            <a:chExt cx="6561129" cy="6502319"/>
          </a:xfrm>
        </p:grpSpPr>
        <p:sp>
          <p:nvSpPr>
            <p:cNvPr id="252" name="矩形 3"/>
            <p:cNvSpPr/>
            <p:nvPr/>
          </p:nvSpPr>
          <p:spPr>
            <a:xfrm>
              <a:off x="8299041" y="1813979"/>
              <a:ext cx="154834" cy="1617553"/>
            </a:xfrm>
            <a:custGeom>
              <a:avLst/>
              <a:gdLst>
                <a:gd name="connsiteX0" fmla="*/ 0 w 2349673"/>
                <a:gd name="connsiteY0" fmla="*/ 0 h 4395515"/>
                <a:gd name="connsiteX1" fmla="*/ 2349673 w 2349673"/>
                <a:gd name="connsiteY1" fmla="*/ 0 h 4395515"/>
                <a:gd name="connsiteX2" fmla="*/ 2349673 w 2349673"/>
                <a:gd name="connsiteY2" fmla="*/ 4395515 h 4395515"/>
                <a:gd name="connsiteX3" fmla="*/ 0 w 2349673"/>
                <a:gd name="connsiteY3" fmla="*/ 4395515 h 4395515"/>
                <a:gd name="connsiteX4" fmla="*/ 0 w 2349673"/>
                <a:gd name="connsiteY4" fmla="*/ 0 h 4395515"/>
                <a:gd name="connsiteX0" fmla="*/ 0 w 2349673"/>
                <a:gd name="connsiteY0" fmla="*/ 388620 h 4784135"/>
                <a:gd name="connsiteX1" fmla="*/ 2349673 w 2349673"/>
                <a:gd name="connsiteY1" fmla="*/ 0 h 4784135"/>
                <a:gd name="connsiteX2" fmla="*/ 2349673 w 2349673"/>
                <a:gd name="connsiteY2" fmla="*/ 4784135 h 4784135"/>
                <a:gd name="connsiteX3" fmla="*/ 0 w 2349673"/>
                <a:gd name="connsiteY3" fmla="*/ 4784135 h 4784135"/>
                <a:gd name="connsiteX4" fmla="*/ 0 w 2349673"/>
                <a:gd name="connsiteY4" fmla="*/ 388620 h 4784135"/>
                <a:gd name="connsiteX0" fmla="*/ 0 w 2388535"/>
                <a:gd name="connsiteY0" fmla="*/ 855345 h 4784135"/>
                <a:gd name="connsiteX1" fmla="*/ 2388535 w 2388535"/>
                <a:gd name="connsiteY1" fmla="*/ 0 h 4784135"/>
                <a:gd name="connsiteX2" fmla="*/ 2388535 w 2388535"/>
                <a:gd name="connsiteY2" fmla="*/ 4784135 h 4784135"/>
                <a:gd name="connsiteX3" fmla="*/ 38862 w 2388535"/>
                <a:gd name="connsiteY3" fmla="*/ 4784135 h 4784135"/>
                <a:gd name="connsiteX4" fmla="*/ 0 w 2388535"/>
                <a:gd name="connsiteY4" fmla="*/ 855345 h 4784135"/>
                <a:gd name="connsiteX0" fmla="*/ 0 w 2388535"/>
                <a:gd name="connsiteY0" fmla="*/ 394294 h 4323084"/>
                <a:gd name="connsiteX1" fmla="*/ 2265046 w 2388535"/>
                <a:gd name="connsiteY1" fmla="*/ 0 h 4323084"/>
                <a:gd name="connsiteX2" fmla="*/ 2388535 w 2388535"/>
                <a:gd name="connsiteY2" fmla="*/ 4323084 h 4323084"/>
                <a:gd name="connsiteX3" fmla="*/ 38862 w 2388535"/>
                <a:gd name="connsiteY3" fmla="*/ 4323084 h 4323084"/>
                <a:gd name="connsiteX4" fmla="*/ 0 w 2388535"/>
                <a:gd name="connsiteY4" fmla="*/ 394294 h 4323084"/>
                <a:gd name="connsiteX0" fmla="*/ 0 w 2388535"/>
                <a:gd name="connsiteY0" fmla="*/ 192079 h 4120869"/>
                <a:gd name="connsiteX1" fmla="*/ 2216068 w 2388535"/>
                <a:gd name="connsiteY1" fmla="*/ 0 h 4120869"/>
                <a:gd name="connsiteX2" fmla="*/ 2388535 w 2388535"/>
                <a:gd name="connsiteY2" fmla="*/ 4120869 h 4120869"/>
                <a:gd name="connsiteX3" fmla="*/ 38862 w 2388535"/>
                <a:gd name="connsiteY3" fmla="*/ 4120869 h 4120869"/>
                <a:gd name="connsiteX4" fmla="*/ 0 w 2388535"/>
                <a:gd name="connsiteY4" fmla="*/ 192079 h 412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535" h="4120869">
                  <a:moveTo>
                    <a:pt x="0" y="192079"/>
                  </a:moveTo>
                  <a:lnTo>
                    <a:pt x="2216068" y="0"/>
                  </a:lnTo>
                  <a:lnTo>
                    <a:pt x="2388535" y="4120869"/>
                  </a:lnTo>
                  <a:lnTo>
                    <a:pt x="38862" y="4120869"/>
                  </a:lnTo>
                  <a:lnTo>
                    <a:pt x="0" y="192079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16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3"/>
            <p:cNvSpPr/>
            <p:nvPr/>
          </p:nvSpPr>
          <p:spPr>
            <a:xfrm flipH="1">
              <a:off x="10474217" y="4146498"/>
              <a:ext cx="368466" cy="1696928"/>
            </a:xfrm>
            <a:custGeom>
              <a:avLst/>
              <a:gdLst>
                <a:gd name="connsiteX0" fmla="*/ 0 w 2349673"/>
                <a:gd name="connsiteY0" fmla="*/ 0 h 4395515"/>
                <a:gd name="connsiteX1" fmla="*/ 2349673 w 2349673"/>
                <a:gd name="connsiteY1" fmla="*/ 0 h 4395515"/>
                <a:gd name="connsiteX2" fmla="*/ 2349673 w 2349673"/>
                <a:gd name="connsiteY2" fmla="*/ 4395515 h 4395515"/>
                <a:gd name="connsiteX3" fmla="*/ 0 w 2349673"/>
                <a:gd name="connsiteY3" fmla="*/ 4395515 h 4395515"/>
                <a:gd name="connsiteX4" fmla="*/ 0 w 2349673"/>
                <a:gd name="connsiteY4" fmla="*/ 0 h 4395515"/>
                <a:gd name="connsiteX0" fmla="*/ 0 w 2349673"/>
                <a:gd name="connsiteY0" fmla="*/ 388620 h 4784135"/>
                <a:gd name="connsiteX1" fmla="*/ 2349673 w 2349673"/>
                <a:gd name="connsiteY1" fmla="*/ 0 h 4784135"/>
                <a:gd name="connsiteX2" fmla="*/ 2349673 w 2349673"/>
                <a:gd name="connsiteY2" fmla="*/ 4784135 h 4784135"/>
                <a:gd name="connsiteX3" fmla="*/ 0 w 2349673"/>
                <a:gd name="connsiteY3" fmla="*/ 4784135 h 4784135"/>
                <a:gd name="connsiteX4" fmla="*/ 0 w 2349673"/>
                <a:gd name="connsiteY4" fmla="*/ 388620 h 4784135"/>
                <a:gd name="connsiteX0" fmla="*/ 0 w 2388535"/>
                <a:gd name="connsiteY0" fmla="*/ 855345 h 4784135"/>
                <a:gd name="connsiteX1" fmla="*/ 2388535 w 2388535"/>
                <a:gd name="connsiteY1" fmla="*/ 0 h 4784135"/>
                <a:gd name="connsiteX2" fmla="*/ 2388535 w 2388535"/>
                <a:gd name="connsiteY2" fmla="*/ 4784135 h 4784135"/>
                <a:gd name="connsiteX3" fmla="*/ 38862 w 2388535"/>
                <a:gd name="connsiteY3" fmla="*/ 4784135 h 4784135"/>
                <a:gd name="connsiteX4" fmla="*/ 0 w 2388535"/>
                <a:gd name="connsiteY4" fmla="*/ 855345 h 4784135"/>
                <a:gd name="connsiteX0" fmla="*/ 0 w 2388535"/>
                <a:gd name="connsiteY0" fmla="*/ 394294 h 4323084"/>
                <a:gd name="connsiteX1" fmla="*/ 2265046 w 2388535"/>
                <a:gd name="connsiteY1" fmla="*/ 0 h 4323084"/>
                <a:gd name="connsiteX2" fmla="*/ 2388535 w 2388535"/>
                <a:gd name="connsiteY2" fmla="*/ 4323084 h 4323084"/>
                <a:gd name="connsiteX3" fmla="*/ 38862 w 2388535"/>
                <a:gd name="connsiteY3" fmla="*/ 4323084 h 4323084"/>
                <a:gd name="connsiteX4" fmla="*/ 0 w 2388535"/>
                <a:gd name="connsiteY4" fmla="*/ 394294 h 432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535" h="4323084">
                  <a:moveTo>
                    <a:pt x="0" y="394294"/>
                  </a:moveTo>
                  <a:lnTo>
                    <a:pt x="2265046" y="0"/>
                  </a:lnTo>
                  <a:lnTo>
                    <a:pt x="2388535" y="4323084"/>
                  </a:lnTo>
                  <a:lnTo>
                    <a:pt x="38862" y="4323084"/>
                  </a:lnTo>
                  <a:lnTo>
                    <a:pt x="0" y="394294"/>
                  </a:lnTo>
                  <a:close/>
                </a:path>
              </a:pathLst>
            </a:custGeom>
            <a:gradFill>
              <a:gsLst>
                <a:gs pos="100000">
                  <a:srgbClr val="1BC5D3">
                    <a:alpha val="0"/>
                  </a:srgbClr>
                </a:gs>
                <a:gs pos="0">
                  <a:schemeClr val="accent2">
                    <a:alpha val="26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3"/>
            <p:cNvSpPr/>
            <p:nvPr/>
          </p:nvSpPr>
          <p:spPr>
            <a:xfrm>
              <a:off x="8386044" y="462356"/>
              <a:ext cx="1756285" cy="4784135"/>
            </a:xfrm>
            <a:custGeom>
              <a:avLst/>
              <a:gdLst>
                <a:gd name="connsiteX0" fmla="*/ 0 w 2349673"/>
                <a:gd name="connsiteY0" fmla="*/ 0 h 4395515"/>
                <a:gd name="connsiteX1" fmla="*/ 2349673 w 2349673"/>
                <a:gd name="connsiteY1" fmla="*/ 0 h 4395515"/>
                <a:gd name="connsiteX2" fmla="*/ 2349673 w 2349673"/>
                <a:gd name="connsiteY2" fmla="*/ 4395515 h 4395515"/>
                <a:gd name="connsiteX3" fmla="*/ 0 w 2349673"/>
                <a:gd name="connsiteY3" fmla="*/ 4395515 h 4395515"/>
                <a:gd name="connsiteX4" fmla="*/ 0 w 2349673"/>
                <a:gd name="connsiteY4" fmla="*/ 0 h 4395515"/>
                <a:gd name="connsiteX0" fmla="*/ 0 w 2349673"/>
                <a:gd name="connsiteY0" fmla="*/ 388620 h 4784135"/>
                <a:gd name="connsiteX1" fmla="*/ 2349673 w 2349673"/>
                <a:gd name="connsiteY1" fmla="*/ 0 h 4784135"/>
                <a:gd name="connsiteX2" fmla="*/ 2349673 w 2349673"/>
                <a:gd name="connsiteY2" fmla="*/ 4784135 h 4784135"/>
                <a:gd name="connsiteX3" fmla="*/ 0 w 2349673"/>
                <a:gd name="connsiteY3" fmla="*/ 4784135 h 4784135"/>
                <a:gd name="connsiteX4" fmla="*/ 0 w 2349673"/>
                <a:gd name="connsiteY4" fmla="*/ 388620 h 4784135"/>
                <a:gd name="connsiteX0" fmla="*/ 0 w 2388535"/>
                <a:gd name="connsiteY0" fmla="*/ 855345 h 4784135"/>
                <a:gd name="connsiteX1" fmla="*/ 2388535 w 2388535"/>
                <a:gd name="connsiteY1" fmla="*/ 0 h 4784135"/>
                <a:gd name="connsiteX2" fmla="*/ 2388535 w 2388535"/>
                <a:gd name="connsiteY2" fmla="*/ 4784135 h 4784135"/>
                <a:gd name="connsiteX3" fmla="*/ 38862 w 2388535"/>
                <a:gd name="connsiteY3" fmla="*/ 4784135 h 4784135"/>
                <a:gd name="connsiteX4" fmla="*/ 0 w 2388535"/>
                <a:gd name="connsiteY4" fmla="*/ 855345 h 478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535" h="4784135">
                  <a:moveTo>
                    <a:pt x="0" y="855345"/>
                  </a:moveTo>
                  <a:lnTo>
                    <a:pt x="2388535" y="0"/>
                  </a:lnTo>
                  <a:lnTo>
                    <a:pt x="2388535" y="4784135"/>
                  </a:lnTo>
                  <a:lnTo>
                    <a:pt x="38862" y="4784135"/>
                  </a:lnTo>
                  <a:lnTo>
                    <a:pt x="0" y="855345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39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5844821" y="6277347"/>
              <a:ext cx="6561129" cy="687328"/>
            </a:xfrm>
            <a:prstGeom prst="ellipse">
              <a:avLst/>
            </a:prstGeom>
            <a:gradFill flip="none" rotWithShape="1">
              <a:gsLst>
                <a:gs pos="100000">
                  <a:srgbClr val="26FAF5">
                    <a:alpha val="15000"/>
                  </a:srgbClr>
                </a:gs>
                <a:gs pos="70000">
                  <a:srgbClr val="26FAF5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gradFill>
                <a:gsLst>
                  <a:gs pos="0">
                    <a:srgbClr val="26FAF5">
                      <a:alpha val="0"/>
                    </a:srgbClr>
                  </a:gs>
                  <a:gs pos="100000">
                    <a:srgbClr val="014782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6" name="图片 2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887" y="1426321"/>
              <a:ext cx="5969113" cy="5326286"/>
            </a:xfrm>
            <a:prstGeom prst="rect">
              <a:avLst/>
            </a:prstGeom>
          </p:spPr>
        </p:pic>
        <p:sp>
          <p:nvSpPr>
            <p:cNvPr id="257" name="椭圆 256"/>
            <p:cNvSpPr/>
            <p:nvPr/>
          </p:nvSpPr>
          <p:spPr>
            <a:xfrm>
              <a:off x="6936498" y="5274362"/>
              <a:ext cx="4921625" cy="687328"/>
            </a:xfrm>
            <a:prstGeom prst="ellipse">
              <a:avLst/>
            </a:prstGeom>
            <a:noFill/>
            <a:ln w="19050">
              <a:gradFill>
                <a:gsLst>
                  <a:gs pos="22000">
                    <a:srgbClr val="26FAF5">
                      <a:alpha val="0"/>
                    </a:srgbClr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8183692" y="4485375"/>
              <a:ext cx="2015355" cy="39307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8340469" y="3892926"/>
              <a:ext cx="1701801" cy="393076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8537322" y="3397640"/>
              <a:ext cx="1308095" cy="306357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1" name="直接连接符 260"/>
            <p:cNvCxnSpPr/>
            <p:nvPr/>
          </p:nvCxnSpPr>
          <p:spPr>
            <a:xfrm flipV="1">
              <a:off x="10746498" y="3749467"/>
              <a:ext cx="0" cy="2007543"/>
            </a:xfrm>
            <a:prstGeom prst="line">
              <a:avLst/>
            </a:prstGeom>
            <a:ln>
              <a:gradFill>
                <a:gsLst>
                  <a:gs pos="6000">
                    <a:schemeClr val="accent2">
                      <a:lumMod val="100000"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 flipV="1">
              <a:off x="9829990" y="1170861"/>
              <a:ext cx="0" cy="1435948"/>
            </a:xfrm>
            <a:prstGeom prst="line">
              <a:avLst/>
            </a:prstGeom>
            <a:ln>
              <a:gradFill>
                <a:gsLst>
                  <a:gs pos="6000">
                    <a:schemeClr val="accent2">
                      <a:lumMod val="100000"/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 flipV="1">
              <a:off x="7836090" y="4485375"/>
              <a:ext cx="0" cy="1271635"/>
            </a:xfrm>
            <a:prstGeom prst="line">
              <a:avLst/>
            </a:prstGeom>
            <a:ln w="22225">
              <a:gradFill>
                <a:gsLst>
                  <a:gs pos="6000">
                    <a:schemeClr val="accent2">
                      <a:lumMod val="100000"/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headEnd type="oval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矩形 3"/>
            <p:cNvSpPr/>
            <p:nvPr/>
          </p:nvSpPr>
          <p:spPr>
            <a:xfrm>
              <a:off x="7502663" y="3726304"/>
              <a:ext cx="154834" cy="1617553"/>
            </a:xfrm>
            <a:custGeom>
              <a:avLst/>
              <a:gdLst>
                <a:gd name="connsiteX0" fmla="*/ 0 w 2349673"/>
                <a:gd name="connsiteY0" fmla="*/ 0 h 4395515"/>
                <a:gd name="connsiteX1" fmla="*/ 2349673 w 2349673"/>
                <a:gd name="connsiteY1" fmla="*/ 0 h 4395515"/>
                <a:gd name="connsiteX2" fmla="*/ 2349673 w 2349673"/>
                <a:gd name="connsiteY2" fmla="*/ 4395515 h 4395515"/>
                <a:gd name="connsiteX3" fmla="*/ 0 w 2349673"/>
                <a:gd name="connsiteY3" fmla="*/ 4395515 h 4395515"/>
                <a:gd name="connsiteX4" fmla="*/ 0 w 2349673"/>
                <a:gd name="connsiteY4" fmla="*/ 0 h 4395515"/>
                <a:gd name="connsiteX0" fmla="*/ 0 w 2349673"/>
                <a:gd name="connsiteY0" fmla="*/ 388620 h 4784135"/>
                <a:gd name="connsiteX1" fmla="*/ 2349673 w 2349673"/>
                <a:gd name="connsiteY1" fmla="*/ 0 h 4784135"/>
                <a:gd name="connsiteX2" fmla="*/ 2349673 w 2349673"/>
                <a:gd name="connsiteY2" fmla="*/ 4784135 h 4784135"/>
                <a:gd name="connsiteX3" fmla="*/ 0 w 2349673"/>
                <a:gd name="connsiteY3" fmla="*/ 4784135 h 4784135"/>
                <a:gd name="connsiteX4" fmla="*/ 0 w 2349673"/>
                <a:gd name="connsiteY4" fmla="*/ 388620 h 4784135"/>
                <a:gd name="connsiteX0" fmla="*/ 0 w 2388535"/>
                <a:gd name="connsiteY0" fmla="*/ 855345 h 4784135"/>
                <a:gd name="connsiteX1" fmla="*/ 2388535 w 2388535"/>
                <a:gd name="connsiteY1" fmla="*/ 0 h 4784135"/>
                <a:gd name="connsiteX2" fmla="*/ 2388535 w 2388535"/>
                <a:gd name="connsiteY2" fmla="*/ 4784135 h 4784135"/>
                <a:gd name="connsiteX3" fmla="*/ 38862 w 2388535"/>
                <a:gd name="connsiteY3" fmla="*/ 4784135 h 4784135"/>
                <a:gd name="connsiteX4" fmla="*/ 0 w 2388535"/>
                <a:gd name="connsiteY4" fmla="*/ 855345 h 4784135"/>
                <a:gd name="connsiteX0" fmla="*/ 0 w 2388535"/>
                <a:gd name="connsiteY0" fmla="*/ 394294 h 4323084"/>
                <a:gd name="connsiteX1" fmla="*/ 2265046 w 2388535"/>
                <a:gd name="connsiteY1" fmla="*/ 0 h 4323084"/>
                <a:gd name="connsiteX2" fmla="*/ 2388535 w 2388535"/>
                <a:gd name="connsiteY2" fmla="*/ 4323084 h 4323084"/>
                <a:gd name="connsiteX3" fmla="*/ 38862 w 2388535"/>
                <a:gd name="connsiteY3" fmla="*/ 4323084 h 4323084"/>
                <a:gd name="connsiteX4" fmla="*/ 0 w 2388535"/>
                <a:gd name="connsiteY4" fmla="*/ 394294 h 4323084"/>
                <a:gd name="connsiteX0" fmla="*/ 0 w 2388535"/>
                <a:gd name="connsiteY0" fmla="*/ 192079 h 4120869"/>
                <a:gd name="connsiteX1" fmla="*/ 2216068 w 2388535"/>
                <a:gd name="connsiteY1" fmla="*/ 0 h 4120869"/>
                <a:gd name="connsiteX2" fmla="*/ 2388535 w 2388535"/>
                <a:gd name="connsiteY2" fmla="*/ 4120869 h 4120869"/>
                <a:gd name="connsiteX3" fmla="*/ 38862 w 2388535"/>
                <a:gd name="connsiteY3" fmla="*/ 4120869 h 4120869"/>
                <a:gd name="connsiteX4" fmla="*/ 0 w 2388535"/>
                <a:gd name="connsiteY4" fmla="*/ 192079 h 412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535" h="4120869">
                  <a:moveTo>
                    <a:pt x="0" y="192079"/>
                  </a:moveTo>
                  <a:lnTo>
                    <a:pt x="2216068" y="0"/>
                  </a:lnTo>
                  <a:lnTo>
                    <a:pt x="2388535" y="4120869"/>
                  </a:lnTo>
                  <a:lnTo>
                    <a:pt x="38862" y="4120869"/>
                  </a:lnTo>
                  <a:lnTo>
                    <a:pt x="0" y="192079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2"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5" name="矩形 8"/>
          <p:cNvSpPr/>
          <p:nvPr userDrawn="1"/>
        </p:nvSpPr>
        <p:spPr>
          <a:xfrm>
            <a:off x="398437" y="1604865"/>
            <a:ext cx="7519415" cy="4605591"/>
          </a:xfrm>
          <a:custGeom>
            <a:avLst/>
            <a:gdLst>
              <a:gd name="connsiteX0" fmla="*/ 0 w 7510085"/>
              <a:gd name="connsiteY0" fmla="*/ 0 h 4597321"/>
              <a:gd name="connsiteX1" fmla="*/ 7510085 w 7510085"/>
              <a:gd name="connsiteY1" fmla="*/ 0 h 4597321"/>
              <a:gd name="connsiteX2" fmla="*/ 7510085 w 7510085"/>
              <a:gd name="connsiteY2" fmla="*/ 4597321 h 4597321"/>
              <a:gd name="connsiteX3" fmla="*/ 0 w 7510085"/>
              <a:gd name="connsiteY3" fmla="*/ 4597321 h 4597321"/>
              <a:gd name="connsiteX4" fmla="*/ 0 w 7510085"/>
              <a:gd name="connsiteY4" fmla="*/ 0 h 4597321"/>
              <a:gd name="connsiteX0" fmla="*/ 0 w 7510085"/>
              <a:gd name="connsiteY0" fmla="*/ 8270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0 w 7510085"/>
              <a:gd name="connsiteY4" fmla="*/ 4605591 h 4605591"/>
              <a:gd name="connsiteX5" fmla="*/ 0 w 7510085"/>
              <a:gd name="connsiteY5" fmla="*/ 8270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0 w 7510085"/>
              <a:gd name="connsiteY4" fmla="*/ 4605591 h 4605591"/>
              <a:gd name="connsiteX5" fmla="*/ 0 w 7510085"/>
              <a:gd name="connsiteY5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002113 w 7510085"/>
              <a:gd name="connsiteY4" fmla="*/ 4605435 h 4605591"/>
              <a:gd name="connsiteX5" fmla="*/ 0 w 7510085"/>
              <a:gd name="connsiteY5" fmla="*/ 4605591 h 4605591"/>
              <a:gd name="connsiteX6" fmla="*/ 0 w 7510085"/>
              <a:gd name="connsiteY6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468838 w 7510085"/>
              <a:gd name="connsiteY4" fmla="*/ 460543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167441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102127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9415"/>
              <a:gd name="connsiteY0" fmla="*/ 297519 h 4605591"/>
              <a:gd name="connsiteX1" fmla="*/ 357343 w 7519415"/>
              <a:gd name="connsiteY1" fmla="*/ 0 h 4605591"/>
              <a:gd name="connsiteX2" fmla="*/ 7510085 w 7519415"/>
              <a:gd name="connsiteY2" fmla="*/ 8270 h 4605591"/>
              <a:gd name="connsiteX3" fmla="*/ 7519415 w 7519415"/>
              <a:gd name="connsiteY3" fmla="*/ 4092796 h 4605591"/>
              <a:gd name="connsiteX4" fmla="*/ 4440263 w 7519415"/>
              <a:gd name="connsiteY4" fmla="*/ 4091085 h 4605591"/>
              <a:gd name="connsiteX5" fmla="*/ 4002113 w 7519415"/>
              <a:gd name="connsiteY5" fmla="*/ 4605435 h 4605591"/>
              <a:gd name="connsiteX6" fmla="*/ 0 w 7519415"/>
              <a:gd name="connsiteY6" fmla="*/ 4605591 h 4605591"/>
              <a:gd name="connsiteX7" fmla="*/ 0 w 7519415"/>
              <a:gd name="connsiteY7" fmla="*/ 297519 h 460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9415" h="4605591">
                <a:moveTo>
                  <a:pt x="0" y="297519"/>
                </a:moveTo>
                <a:lnTo>
                  <a:pt x="357343" y="0"/>
                </a:lnTo>
                <a:lnTo>
                  <a:pt x="7510085" y="8270"/>
                </a:lnTo>
                <a:lnTo>
                  <a:pt x="7519415" y="4092796"/>
                </a:lnTo>
                <a:lnTo>
                  <a:pt x="4440263" y="4091085"/>
                </a:lnTo>
                <a:lnTo>
                  <a:pt x="4002113" y="4605435"/>
                </a:lnTo>
                <a:lnTo>
                  <a:pt x="0" y="4605591"/>
                </a:lnTo>
                <a:lnTo>
                  <a:pt x="0" y="297519"/>
                </a:lnTo>
                <a:close/>
              </a:path>
            </a:pathLst>
          </a:custGeom>
          <a:noFill/>
          <a:ln>
            <a:gradFill>
              <a:gsLst>
                <a:gs pos="47000">
                  <a:schemeClr val="accent2">
                    <a:alpha val="68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11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任意多边形 265"/>
          <p:cNvSpPr/>
          <p:nvPr userDrawn="1"/>
        </p:nvSpPr>
        <p:spPr>
          <a:xfrm>
            <a:off x="381108" y="1586069"/>
            <a:ext cx="793750" cy="546100"/>
          </a:xfrm>
          <a:custGeom>
            <a:avLst/>
            <a:gdLst>
              <a:gd name="connsiteX0" fmla="*/ 793750 w 793750"/>
              <a:gd name="connsiteY0" fmla="*/ 0 h 546100"/>
              <a:gd name="connsiteX1" fmla="*/ 374650 w 793750"/>
              <a:gd name="connsiteY1" fmla="*/ 0 h 546100"/>
              <a:gd name="connsiteX2" fmla="*/ 0 w 793750"/>
              <a:gd name="connsiteY2" fmla="*/ 311150 h 546100"/>
              <a:gd name="connsiteX3" fmla="*/ 6350 w 793750"/>
              <a:gd name="connsiteY3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750" h="546100">
                <a:moveTo>
                  <a:pt x="793750" y="0"/>
                </a:moveTo>
                <a:lnTo>
                  <a:pt x="374650" y="0"/>
                </a:lnTo>
                <a:lnTo>
                  <a:pt x="0" y="311150"/>
                </a:lnTo>
                <a:lnTo>
                  <a:pt x="6350" y="546100"/>
                </a:lnTo>
              </a:path>
            </a:pathLst>
          </a:custGeom>
          <a:noFill/>
          <a:ln w="38100">
            <a:solidFill>
              <a:schemeClr val="accent2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7" name="直接连接符 266"/>
          <p:cNvCxnSpPr/>
          <p:nvPr userDrawn="1"/>
        </p:nvCxnSpPr>
        <p:spPr>
          <a:xfrm flipV="1">
            <a:off x="889541" y="3573339"/>
            <a:ext cx="5745872" cy="26522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组合 268"/>
          <p:cNvGrpSpPr/>
          <p:nvPr userDrawn="1"/>
        </p:nvGrpSpPr>
        <p:grpSpPr>
          <a:xfrm rot="5400000">
            <a:off x="3651513" y="5065440"/>
            <a:ext cx="363166" cy="1725039"/>
            <a:chOff x="1652588" y="1227138"/>
            <a:chExt cx="139700" cy="663575"/>
          </a:xfrm>
          <a:solidFill>
            <a:schemeClr val="accent2">
              <a:alpha val="12000"/>
            </a:schemeClr>
          </a:solidFill>
        </p:grpSpPr>
        <p:sp>
          <p:nvSpPr>
            <p:cNvPr id="270" name="Freeform 7"/>
            <p:cNvSpPr>
              <a:spLocks/>
            </p:cNvSpPr>
            <p:nvPr/>
          </p:nvSpPr>
          <p:spPr bwMode="auto">
            <a:xfrm>
              <a:off x="1652588" y="1227138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3 h 148"/>
                <a:gd name="T4" fmla="*/ 0 w 88"/>
                <a:gd name="T5" fmla="*/ 0 h 148"/>
                <a:gd name="T6" fmla="*/ 88 w 88"/>
                <a:gd name="T7" fmla="*/ 84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88" y="84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8"/>
            <p:cNvSpPr>
              <a:spLocks/>
            </p:cNvSpPr>
            <p:nvPr/>
          </p:nvSpPr>
          <p:spPr bwMode="auto">
            <a:xfrm>
              <a:off x="1652588" y="1370013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4 h 148"/>
                <a:gd name="T4" fmla="*/ 0 w 88"/>
                <a:gd name="T5" fmla="*/ 0 h 148"/>
                <a:gd name="T6" fmla="*/ 88 w 88"/>
                <a:gd name="T7" fmla="*/ 85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9"/>
            <p:cNvSpPr>
              <a:spLocks/>
            </p:cNvSpPr>
            <p:nvPr/>
          </p:nvSpPr>
          <p:spPr bwMode="auto">
            <a:xfrm>
              <a:off x="1652588" y="1512888"/>
              <a:ext cx="139700" cy="236538"/>
            </a:xfrm>
            <a:custGeom>
              <a:avLst/>
              <a:gdLst>
                <a:gd name="T0" fmla="*/ 88 w 88"/>
                <a:gd name="T1" fmla="*/ 149 h 149"/>
                <a:gd name="T2" fmla="*/ 0 w 88"/>
                <a:gd name="T3" fmla="*/ 63 h 149"/>
                <a:gd name="T4" fmla="*/ 0 w 88"/>
                <a:gd name="T5" fmla="*/ 0 h 149"/>
                <a:gd name="T6" fmla="*/ 88 w 88"/>
                <a:gd name="T7" fmla="*/ 85 h 149"/>
                <a:gd name="T8" fmla="*/ 88 w 88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9">
                  <a:moveTo>
                    <a:pt x="88" y="149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10"/>
            <p:cNvSpPr>
              <a:spLocks/>
            </p:cNvSpPr>
            <p:nvPr/>
          </p:nvSpPr>
          <p:spPr bwMode="auto">
            <a:xfrm>
              <a:off x="1652588" y="1655763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4 h 148"/>
                <a:gd name="T4" fmla="*/ 0 w 88"/>
                <a:gd name="T5" fmla="*/ 0 h 148"/>
                <a:gd name="T6" fmla="*/ 88 w 88"/>
                <a:gd name="T7" fmla="*/ 85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539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796925" y="0"/>
            <a:ext cx="11395075" cy="498764"/>
          </a:xfrm>
          <a:custGeom>
            <a:avLst/>
            <a:gdLst>
              <a:gd name="connsiteX0" fmla="*/ 0 w 11376025"/>
              <a:gd name="connsiteY0" fmla="*/ 0 h 571500"/>
              <a:gd name="connsiteX1" fmla="*/ 11376025 w 11376025"/>
              <a:gd name="connsiteY1" fmla="*/ 0 h 571500"/>
              <a:gd name="connsiteX2" fmla="*/ 11376025 w 11376025"/>
              <a:gd name="connsiteY2" fmla="*/ 571500 h 571500"/>
              <a:gd name="connsiteX3" fmla="*/ 142875 w 11376025"/>
              <a:gd name="connsiteY3" fmla="*/ 571500 h 571500"/>
              <a:gd name="connsiteX0" fmla="*/ 0 w 11376025"/>
              <a:gd name="connsiteY0" fmla="*/ 0 h 571500"/>
              <a:gd name="connsiteX1" fmla="*/ 11376025 w 11376025"/>
              <a:gd name="connsiteY1" fmla="*/ 0 h 571500"/>
              <a:gd name="connsiteX2" fmla="*/ 11376025 w 11376025"/>
              <a:gd name="connsiteY2" fmla="*/ 571500 h 571500"/>
              <a:gd name="connsiteX3" fmla="*/ 225425 w 11376025"/>
              <a:gd name="connsiteY3" fmla="*/ 556948 h 571500"/>
              <a:gd name="connsiteX4" fmla="*/ 0 w 11376025"/>
              <a:gd name="connsiteY4" fmla="*/ 0 h 571500"/>
              <a:gd name="connsiteX0" fmla="*/ 0 w 11395075"/>
              <a:gd name="connsiteY0" fmla="*/ 0 h 571500"/>
              <a:gd name="connsiteX1" fmla="*/ 11395075 w 11395075"/>
              <a:gd name="connsiteY1" fmla="*/ 0 h 571500"/>
              <a:gd name="connsiteX2" fmla="*/ 11395075 w 11395075"/>
              <a:gd name="connsiteY2" fmla="*/ 571500 h 571500"/>
              <a:gd name="connsiteX3" fmla="*/ 244475 w 11395075"/>
              <a:gd name="connsiteY3" fmla="*/ 556948 h 571500"/>
              <a:gd name="connsiteX4" fmla="*/ 0 w 11395075"/>
              <a:gd name="connsiteY4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95075" h="571500">
                <a:moveTo>
                  <a:pt x="0" y="0"/>
                </a:moveTo>
                <a:lnTo>
                  <a:pt x="11395075" y="0"/>
                </a:lnTo>
                <a:lnTo>
                  <a:pt x="11395075" y="571500"/>
                </a:lnTo>
                <a:lnTo>
                  <a:pt x="244475" y="556948"/>
                </a:lnTo>
                <a:cubicBezTo>
                  <a:pt x="196850" y="366448"/>
                  <a:pt x="47625" y="190500"/>
                  <a:pt x="0" y="0"/>
                </a:cubicBezTo>
                <a:close/>
              </a:path>
            </a:pathLst>
          </a:custGeom>
          <a:gradFill>
            <a:gsLst>
              <a:gs pos="33000">
                <a:schemeClr val="accent1">
                  <a:alpha val="49000"/>
                </a:schemeClr>
              </a:gs>
              <a:gs pos="100000">
                <a:schemeClr val="accent2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 rot="10800000" flipH="1">
            <a:off x="1" y="0"/>
            <a:ext cx="1098549" cy="609600"/>
          </a:xfrm>
          <a:custGeom>
            <a:avLst/>
            <a:gdLst>
              <a:gd name="connsiteX0" fmla="*/ 0 w 973137"/>
              <a:gd name="connsiteY0" fmla="*/ 698500 h 698500"/>
              <a:gd name="connsiteX1" fmla="*/ 798512 w 973137"/>
              <a:gd name="connsiteY1" fmla="*/ 698500 h 698500"/>
              <a:gd name="connsiteX2" fmla="*/ 973137 w 973137"/>
              <a:gd name="connsiteY2" fmla="*/ 0 h 698500"/>
              <a:gd name="connsiteX3" fmla="*/ 0 w 973137"/>
              <a:gd name="connsiteY3" fmla="*/ 0 h 698500"/>
              <a:gd name="connsiteX0" fmla="*/ 0 w 973137"/>
              <a:gd name="connsiteY0" fmla="*/ 698500 h 698500"/>
              <a:gd name="connsiteX1" fmla="*/ 680385 w 973137"/>
              <a:gd name="connsiteY1" fmla="*/ 698500 h 698500"/>
              <a:gd name="connsiteX2" fmla="*/ 973137 w 973137"/>
              <a:gd name="connsiteY2" fmla="*/ 0 h 698500"/>
              <a:gd name="connsiteX3" fmla="*/ 0 w 973137"/>
              <a:gd name="connsiteY3" fmla="*/ 0 h 698500"/>
              <a:gd name="connsiteX4" fmla="*/ 0 w 973137"/>
              <a:gd name="connsiteY4" fmla="*/ 69850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137" h="698500">
                <a:moveTo>
                  <a:pt x="0" y="698500"/>
                </a:moveTo>
                <a:lnTo>
                  <a:pt x="680385" y="698500"/>
                </a:lnTo>
                <a:lnTo>
                  <a:pt x="973137" y="0"/>
                </a:lnTo>
                <a:lnTo>
                  <a:pt x="0" y="0"/>
                </a:lnTo>
                <a:lnTo>
                  <a:pt x="0" y="69850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5000"/>
                </a:schemeClr>
              </a:gs>
              <a:gs pos="100000">
                <a:schemeClr val="accent1">
                  <a:alpha val="68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79626" y="0"/>
            <a:ext cx="639599" cy="1181100"/>
          </a:xfrm>
          <a:prstGeom prst="line">
            <a:avLst/>
          </a:prstGeom>
          <a:ln w="15875">
            <a:gradFill>
              <a:gsLst>
                <a:gs pos="0">
                  <a:schemeClr val="bg1"/>
                </a:gs>
                <a:gs pos="73500">
                  <a:srgbClr val="FFFFFF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"/>
          <p:cNvSpPr>
            <a:spLocks/>
          </p:cNvSpPr>
          <p:nvPr/>
        </p:nvSpPr>
        <p:spPr bwMode="auto">
          <a:xfrm>
            <a:off x="1074738" y="1643063"/>
            <a:ext cx="2687638" cy="4783138"/>
          </a:xfrm>
          <a:custGeom>
            <a:avLst/>
            <a:gdLst>
              <a:gd name="T0" fmla="*/ 1693 w 1693"/>
              <a:gd name="T1" fmla="*/ 2640 h 3013"/>
              <a:gd name="T2" fmla="*/ 833 w 1693"/>
              <a:gd name="T3" fmla="*/ 3013 h 3013"/>
              <a:gd name="T4" fmla="*/ 0 w 1693"/>
              <a:gd name="T5" fmla="*/ 2640 h 3013"/>
              <a:gd name="T6" fmla="*/ 0 w 1693"/>
              <a:gd name="T7" fmla="*/ 0 h 3013"/>
              <a:gd name="T8" fmla="*/ 1693 w 1693"/>
              <a:gd name="T9" fmla="*/ 0 h 3013"/>
              <a:gd name="T10" fmla="*/ 1693 w 1693"/>
              <a:gd name="T11" fmla="*/ 2640 h 3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3" h="3013">
                <a:moveTo>
                  <a:pt x="1693" y="2640"/>
                </a:moveTo>
                <a:lnTo>
                  <a:pt x="833" y="3013"/>
                </a:lnTo>
                <a:lnTo>
                  <a:pt x="0" y="2640"/>
                </a:lnTo>
                <a:lnTo>
                  <a:pt x="0" y="0"/>
                </a:lnTo>
                <a:lnTo>
                  <a:pt x="1693" y="0"/>
                </a:lnTo>
                <a:lnTo>
                  <a:pt x="1693" y="2640"/>
                </a:ln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896938" y="1536700"/>
            <a:ext cx="3044825" cy="109538"/>
          </a:xfrm>
          <a:custGeom>
            <a:avLst/>
            <a:gdLst>
              <a:gd name="T0" fmla="*/ 1511 w 1534"/>
              <a:gd name="T1" fmla="*/ 55 h 55"/>
              <a:gd name="T2" fmla="*/ 24 w 1534"/>
              <a:gd name="T3" fmla="*/ 55 h 55"/>
              <a:gd name="T4" fmla="*/ 0 w 1534"/>
              <a:gd name="T5" fmla="*/ 31 h 55"/>
              <a:gd name="T6" fmla="*/ 0 w 1534"/>
              <a:gd name="T7" fmla="*/ 24 h 55"/>
              <a:gd name="T8" fmla="*/ 24 w 1534"/>
              <a:gd name="T9" fmla="*/ 0 h 55"/>
              <a:gd name="T10" fmla="*/ 1511 w 1534"/>
              <a:gd name="T11" fmla="*/ 0 h 55"/>
              <a:gd name="T12" fmla="*/ 1534 w 1534"/>
              <a:gd name="T13" fmla="*/ 24 h 55"/>
              <a:gd name="T14" fmla="*/ 1534 w 1534"/>
              <a:gd name="T15" fmla="*/ 31 h 55"/>
              <a:gd name="T16" fmla="*/ 1511 w 1534"/>
              <a:gd name="T17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4" h="55">
                <a:moveTo>
                  <a:pt x="1511" y="55"/>
                </a:moveTo>
                <a:cubicBezTo>
                  <a:pt x="24" y="55"/>
                  <a:pt x="24" y="55"/>
                  <a:pt x="24" y="55"/>
                </a:cubicBezTo>
                <a:cubicBezTo>
                  <a:pt x="11" y="55"/>
                  <a:pt x="0" y="44"/>
                  <a:pt x="0" y="31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1511" y="0"/>
                  <a:pt x="1511" y="0"/>
                  <a:pt x="1511" y="0"/>
                </a:cubicBezTo>
                <a:cubicBezTo>
                  <a:pt x="1524" y="0"/>
                  <a:pt x="1534" y="11"/>
                  <a:pt x="1534" y="24"/>
                </a:cubicBezTo>
                <a:cubicBezTo>
                  <a:pt x="1534" y="31"/>
                  <a:pt x="1534" y="31"/>
                  <a:pt x="1534" y="31"/>
                </a:cubicBezTo>
                <a:cubicBezTo>
                  <a:pt x="1534" y="44"/>
                  <a:pt x="1524" y="55"/>
                  <a:pt x="1511" y="55"/>
                </a:cubicBezTo>
                <a:close/>
              </a:path>
            </a:pathLst>
          </a:custGeom>
          <a:solidFill>
            <a:schemeClr val="accent1"/>
          </a:solidFill>
          <a:ln w="349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557213" y="1666875"/>
            <a:ext cx="1103313" cy="3522663"/>
          </a:xfrm>
          <a:custGeom>
            <a:avLst/>
            <a:gdLst>
              <a:gd name="T0" fmla="*/ 279 w 556"/>
              <a:gd name="T1" fmla="*/ 1776 h 1776"/>
              <a:gd name="T2" fmla="*/ 0 w 556"/>
              <a:gd name="T3" fmla="*/ 1098 h 1776"/>
              <a:gd name="T4" fmla="*/ 556 w 556"/>
              <a:gd name="T5" fmla="*/ 224 h 1776"/>
              <a:gd name="T6" fmla="*/ 556 w 556"/>
              <a:gd name="T7" fmla="*/ 0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6" h="1776">
                <a:moveTo>
                  <a:pt x="279" y="1776"/>
                </a:moveTo>
                <a:cubicBezTo>
                  <a:pt x="107" y="1601"/>
                  <a:pt x="0" y="1362"/>
                  <a:pt x="0" y="1098"/>
                </a:cubicBezTo>
                <a:cubicBezTo>
                  <a:pt x="0" y="711"/>
                  <a:pt x="228" y="377"/>
                  <a:pt x="556" y="224"/>
                </a:cubicBezTo>
                <a:cubicBezTo>
                  <a:pt x="556" y="0"/>
                  <a:pt x="556" y="0"/>
                  <a:pt x="556" y="0"/>
                </a:cubicBezTo>
              </a:path>
            </a:pathLst>
          </a:custGeom>
          <a:noFill/>
          <a:ln w="34925" cap="flat">
            <a:gradFill>
              <a:gsLst>
                <a:gs pos="34000">
                  <a:schemeClr val="accent2"/>
                </a:gs>
                <a:gs pos="13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282951" y="1666875"/>
            <a:ext cx="1103313" cy="3452813"/>
          </a:xfrm>
          <a:custGeom>
            <a:avLst/>
            <a:gdLst>
              <a:gd name="T0" fmla="*/ 309 w 556"/>
              <a:gd name="T1" fmla="*/ 1741 h 1741"/>
              <a:gd name="T2" fmla="*/ 556 w 556"/>
              <a:gd name="T3" fmla="*/ 1098 h 1741"/>
              <a:gd name="T4" fmla="*/ 0 w 556"/>
              <a:gd name="T5" fmla="*/ 224 h 1741"/>
              <a:gd name="T6" fmla="*/ 0 w 556"/>
              <a:gd name="T7" fmla="*/ 0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6" h="1741">
                <a:moveTo>
                  <a:pt x="309" y="1741"/>
                </a:moveTo>
                <a:cubicBezTo>
                  <a:pt x="463" y="1571"/>
                  <a:pt x="556" y="1345"/>
                  <a:pt x="556" y="1098"/>
                </a:cubicBezTo>
                <a:cubicBezTo>
                  <a:pt x="556" y="711"/>
                  <a:pt x="328" y="377"/>
                  <a:pt x="0" y="22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34925" cap="flat">
            <a:gradFill>
              <a:gsLst>
                <a:gs pos="34000">
                  <a:schemeClr val="accent2"/>
                </a:gs>
                <a:gs pos="13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587501" y="1674813"/>
            <a:ext cx="147638" cy="469900"/>
          </a:xfrm>
          <a:custGeom>
            <a:avLst/>
            <a:gdLst>
              <a:gd name="T0" fmla="*/ 93 w 93"/>
              <a:gd name="T1" fmla="*/ 0 h 296"/>
              <a:gd name="T2" fmla="*/ 93 w 93"/>
              <a:gd name="T3" fmla="*/ 184 h 296"/>
              <a:gd name="T4" fmla="*/ 0 w 93"/>
              <a:gd name="T5" fmla="*/ 223 h 296"/>
              <a:gd name="T6" fmla="*/ 0 w 93"/>
              <a:gd name="T7" fmla="*/ 29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" h="296">
                <a:moveTo>
                  <a:pt x="93" y="0"/>
                </a:moveTo>
                <a:lnTo>
                  <a:pt x="93" y="184"/>
                </a:lnTo>
                <a:lnTo>
                  <a:pt x="0" y="223"/>
                </a:lnTo>
                <a:lnTo>
                  <a:pt x="0" y="296"/>
                </a:ln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206751" y="1674813"/>
            <a:ext cx="149225" cy="469900"/>
          </a:xfrm>
          <a:custGeom>
            <a:avLst/>
            <a:gdLst>
              <a:gd name="T0" fmla="*/ 0 w 94"/>
              <a:gd name="T1" fmla="*/ 0 h 296"/>
              <a:gd name="T2" fmla="*/ 0 w 94"/>
              <a:gd name="T3" fmla="*/ 184 h 296"/>
              <a:gd name="T4" fmla="*/ 94 w 94"/>
              <a:gd name="T5" fmla="*/ 223 h 296"/>
              <a:gd name="T6" fmla="*/ 94 w 94"/>
              <a:gd name="T7" fmla="*/ 29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" h="296">
                <a:moveTo>
                  <a:pt x="0" y="0"/>
                </a:moveTo>
                <a:lnTo>
                  <a:pt x="0" y="184"/>
                </a:lnTo>
                <a:lnTo>
                  <a:pt x="94" y="223"/>
                </a:lnTo>
                <a:lnTo>
                  <a:pt x="94" y="296"/>
                </a:ln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860426" y="2220913"/>
            <a:ext cx="3206750" cy="32051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60426" y="2220913"/>
            <a:ext cx="3206750" cy="320516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1320801" y="5843587"/>
            <a:ext cx="2195511" cy="446945"/>
          </a:xfrm>
          <a:custGeom>
            <a:avLst/>
            <a:gdLst>
              <a:gd name="T0" fmla="*/ 1253 w 1253"/>
              <a:gd name="T1" fmla="*/ 0 h 276"/>
              <a:gd name="T2" fmla="*/ 616 w 1253"/>
              <a:gd name="T3" fmla="*/ 276 h 276"/>
              <a:gd name="T4" fmla="*/ 0 w 1253"/>
              <a:gd name="T5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3" h="276">
                <a:moveTo>
                  <a:pt x="1253" y="0"/>
                </a:moveTo>
                <a:lnTo>
                  <a:pt x="616" y="276"/>
                </a:lnTo>
                <a:lnTo>
                  <a:pt x="0" y="0"/>
                </a:lnTo>
              </a:path>
            </a:pathLst>
          </a:custGeom>
          <a:noFill/>
          <a:ln w="30163" cap="flat">
            <a:gradFill>
              <a:gsLst>
                <a:gs pos="41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4632327" y="5119688"/>
            <a:ext cx="6861173" cy="0"/>
          </a:xfrm>
          <a:prstGeom prst="line">
            <a:avLst/>
          </a:prstGeom>
          <a:ln>
            <a:gradFill>
              <a:gsLst>
                <a:gs pos="100000">
                  <a:schemeClr val="accent1">
                    <a:alpha val="56000"/>
                  </a:schemeClr>
                </a:gs>
                <a:gs pos="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4632327" y="2719388"/>
            <a:ext cx="6861173" cy="0"/>
          </a:xfrm>
          <a:prstGeom prst="line">
            <a:avLst/>
          </a:prstGeom>
          <a:ln>
            <a:gradFill>
              <a:gsLst>
                <a:gs pos="100000">
                  <a:schemeClr val="accent1">
                    <a:alpha val="56000"/>
                  </a:schemeClr>
                </a:gs>
                <a:gs pos="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图片占位符 24"/>
          <p:cNvSpPr>
            <a:spLocks noGrp="1"/>
          </p:cNvSpPr>
          <p:nvPr>
            <p:ph type="pic" sz="quarter" idx="10"/>
          </p:nvPr>
        </p:nvSpPr>
        <p:spPr>
          <a:xfrm>
            <a:off x="923847" y="2283540"/>
            <a:ext cx="3079908" cy="3079908"/>
          </a:xfrm>
          <a:custGeom>
            <a:avLst/>
            <a:gdLst>
              <a:gd name="connsiteX0" fmla="*/ 1539954 w 3079908"/>
              <a:gd name="connsiteY0" fmla="*/ 0 h 3079908"/>
              <a:gd name="connsiteX1" fmla="*/ 3079908 w 3079908"/>
              <a:gd name="connsiteY1" fmla="*/ 1539954 h 3079908"/>
              <a:gd name="connsiteX2" fmla="*/ 1539954 w 3079908"/>
              <a:gd name="connsiteY2" fmla="*/ 3079908 h 3079908"/>
              <a:gd name="connsiteX3" fmla="*/ 0 w 3079908"/>
              <a:gd name="connsiteY3" fmla="*/ 1539954 h 3079908"/>
              <a:gd name="connsiteX4" fmla="*/ 1539954 w 3079908"/>
              <a:gd name="connsiteY4" fmla="*/ 0 h 307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9908" h="3079908">
                <a:moveTo>
                  <a:pt x="1539954" y="0"/>
                </a:moveTo>
                <a:cubicBezTo>
                  <a:pt x="2390447" y="0"/>
                  <a:pt x="3079908" y="689461"/>
                  <a:pt x="3079908" y="1539954"/>
                </a:cubicBezTo>
                <a:cubicBezTo>
                  <a:pt x="3079908" y="2390447"/>
                  <a:pt x="2390447" y="3079908"/>
                  <a:pt x="1539954" y="3079908"/>
                </a:cubicBezTo>
                <a:cubicBezTo>
                  <a:pt x="689461" y="3079908"/>
                  <a:pt x="0" y="2390447"/>
                  <a:pt x="0" y="1539954"/>
                </a:cubicBezTo>
                <a:cubicBezTo>
                  <a:pt x="0" y="689461"/>
                  <a:pt x="689461" y="0"/>
                  <a:pt x="15399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58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796925" y="0"/>
            <a:ext cx="11395075" cy="498764"/>
          </a:xfrm>
          <a:custGeom>
            <a:avLst/>
            <a:gdLst>
              <a:gd name="connsiteX0" fmla="*/ 0 w 11376025"/>
              <a:gd name="connsiteY0" fmla="*/ 0 h 571500"/>
              <a:gd name="connsiteX1" fmla="*/ 11376025 w 11376025"/>
              <a:gd name="connsiteY1" fmla="*/ 0 h 571500"/>
              <a:gd name="connsiteX2" fmla="*/ 11376025 w 11376025"/>
              <a:gd name="connsiteY2" fmla="*/ 571500 h 571500"/>
              <a:gd name="connsiteX3" fmla="*/ 142875 w 11376025"/>
              <a:gd name="connsiteY3" fmla="*/ 571500 h 571500"/>
              <a:gd name="connsiteX0" fmla="*/ 0 w 11376025"/>
              <a:gd name="connsiteY0" fmla="*/ 0 h 571500"/>
              <a:gd name="connsiteX1" fmla="*/ 11376025 w 11376025"/>
              <a:gd name="connsiteY1" fmla="*/ 0 h 571500"/>
              <a:gd name="connsiteX2" fmla="*/ 11376025 w 11376025"/>
              <a:gd name="connsiteY2" fmla="*/ 571500 h 571500"/>
              <a:gd name="connsiteX3" fmla="*/ 225425 w 11376025"/>
              <a:gd name="connsiteY3" fmla="*/ 556948 h 571500"/>
              <a:gd name="connsiteX4" fmla="*/ 0 w 11376025"/>
              <a:gd name="connsiteY4" fmla="*/ 0 h 571500"/>
              <a:gd name="connsiteX0" fmla="*/ 0 w 11395075"/>
              <a:gd name="connsiteY0" fmla="*/ 0 h 571500"/>
              <a:gd name="connsiteX1" fmla="*/ 11395075 w 11395075"/>
              <a:gd name="connsiteY1" fmla="*/ 0 h 571500"/>
              <a:gd name="connsiteX2" fmla="*/ 11395075 w 11395075"/>
              <a:gd name="connsiteY2" fmla="*/ 571500 h 571500"/>
              <a:gd name="connsiteX3" fmla="*/ 244475 w 11395075"/>
              <a:gd name="connsiteY3" fmla="*/ 556948 h 571500"/>
              <a:gd name="connsiteX4" fmla="*/ 0 w 11395075"/>
              <a:gd name="connsiteY4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95075" h="571500">
                <a:moveTo>
                  <a:pt x="0" y="0"/>
                </a:moveTo>
                <a:lnTo>
                  <a:pt x="11395075" y="0"/>
                </a:lnTo>
                <a:lnTo>
                  <a:pt x="11395075" y="571500"/>
                </a:lnTo>
                <a:lnTo>
                  <a:pt x="244475" y="556948"/>
                </a:lnTo>
                <a:cubicBezTo>
                  <a:pt x="196850" y="366448"/>
                  <a:pt x="47625" y="190500"/>
                  <a:pt x="0" y="0"/>
                </a:cubicBezTo>
                <a:close/>
              </a:path>
            </a:pathLst>
          </a:custGeom>
          <a:gradFill>
            <a:gsLst>
              <a:gs pos="33000">
                <a:schemeClr val="accent1">
                  <a:alpha val="49000"/>
                </a:schemeClr>
              </a:gs>
              <a:gs pos="100000">
                <a:schemeClr val="accent2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 rot="10800000" flipH="1">
            <a:off x="1" y="0"/>
            <a:ext cx="1098549" cy="609600"/>
          </a:xfrm>
          <a:custGeom>
            <a:avLst/>
            <a:gdLst>
              <a:gd name="connsiteX0" fmla="*/ 0 w 973137"/>
              <a:gd name="connsiteY0" fmla="*/ 698500 h 698500"/>
              <a:gd name="connsiteX1" fmla="*/ 798512 w 973137"/>
              <a:gd name="connsiteY1" fmla="*/ 698500 h 698500"/>
              <a:gd name="connsiteX2" fmla="*/ 973137 w 973137"/>
              <a:gd name="connsiteY2" fmla="*/ 0 h 698500"/>
              <a:gd name="connsiteX3" fmla="*/ 0 w 973137"/>
              <a:gd name="connsiteY3" fmla="*/ 0 h 698500"/>
              <a:gd name="connsiteX0" fmla="*/ 0 w 973137"/>
              <a:gd name="connsiteY0" fmla="*/ 698500 h 698500"/>
              <a:gd name="connsiteX1" fmla="*/ 680385 w 973137"/>
              <a:gd name="connsiteY1" fmla="*/ 698500 h 698500"/>
              <a:gd name="connsiteX2" fmla="*/ 973137 w 973137"/>
              <a:gd name="connsiteY2" fmla="*/ 0 h 698500"/>
              <a:gd name="connsiteX3" fmla="*/ 0 w 973137"/>
              <a:gd name="connsiteY3" fmla="*/ 0 h 698500"/>
              <a:gd name="connsiteX4" fmla="*/ 0 w 973137"/>
              <a:gd name="connsiteY4" fmla="*/ 69850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137" h="698500">
                <a:moveTo>
                  <a:pt x="0" y="698500"/>
                </a:moveTo>
                <a:lnTo>
                  <a:pt x="680385" y="698500"/>
                </a:lnTo>
                <a:lnTo>
                  <a:pt x="973137" y="0"/>
                </a:lnTo>
                <a:lnTo>
                  <a:pt x="0" y="0"/>
                </a:lnTo>
                <a:lnTo>
                  <a:pt x="0" y="69850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5000"/>
                </a:schemeClr>
              </a:gs>
              <a:gs pos="100000">
                <a:schemeClr val="accent1">
                  <a:alpha val="68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79626" y="0"/>
            <a:ext cx="639599" cy="1181100"/>
          </a:xfrm>
          <a:prstGeom prst="line">
            <a:avLst/>
          </a:prstGeom>
          <a:ln w="15875">
            <a:gradFill>
              <a:gsLst>
                <a:gs pos="0">
                  <a:schemeClr val="bg1"/>
                </a:gs>
                <a:gs pos="73500">
                  <a:srgbClr val="FFFFFF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五边形 16"/>
          <p:cNvSpPr/>
          <p:nvPr userDrawn="1"/>
        </p:nvSpPr>
        <p:spPr>
          <a:xfrm>
            <a:off x="3067137" y="1777944"/>
            <a:ext cx="8630817" cy="1924014"/>
          </a:xfrm>
          <a:prstGeom prst="homePlate">
            <a:avLst>
              <a:gd name="adj" fmla="val 33494"/>
            </a:avLst>
          </a:prstGeom>
          <a:noFill/>
          <a:ln>
            <a:gradFill>
              <a:gsLst>
                <a:gs pos="20000">
                  <a:schemeClr val="accent2">
                    <a:alpha val="5000"/>
                  </a:schemeClr>
                </a:gs>
                <a:gs pos="100000">
                  <a:schemeClr val="accent1"/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1125254" y="1383366"/>
            <a:ext cx="2399133" cy="2341378"/>
          </a:xfrm>
          <a:custGeom>
            <a:avLst/>
            <a:gdLst>
              <a:gd name="T0" fmla="*/ 2075 w 2077"/>
              <a:gd name="T1" fmla="*/ 2025 h 2027"/>
              <a:gd name="T2" fmla="*/ 2075 w 2077"/>
              <a:gd name="T3" fmla="*/ 2022 h 2027"/>
              <a:gd name="T4" fmla="*/ 5 w 2077"/>
              <a:gd name="T5" fmla="*/ 2022 h 2027"/>
              <a:gd name="T6" fmla="*/ 5 w 2077"/>
              <a:gd name="T7" fmla="*/ 5 h 2027"/>
              <a:gd name="T8" fmla="*/ 2072 w 2077"/>
              <a:gd name="T9" fmla="*/ 5 h 2027"/>
              <a:gd name="T10" fmla="*/ 2072 w 2077"/>
              <a:gd name="T11" fmla="*/ 2025 h 2027"/>
              <a:gd name="T12" fmla="*/ 2075 w 2077"/>
              <a:gd name="T13" fmla="*/ 2025 h 2027"/>
              <a:gd name="T14" fmla="*/ 2075 w 2077"/>
              <a:gd name="T15" fmla="*/ 2022 h 2027"/>
              <a:gd name="T16" fmla="*/ 2075 w 2077"/>
              <a:gd name="T17" fmla="*/ 2025 h 2027"/>
              <a:gd name="T18" fmla="*/ 2077 w 2077"/>
              <a:gd name="T19" fmla="*/ 2025 h 2027"/>
              <a:gd name="T20" fmla="*/ 2077 w 2077"/>
              <a:gd name="T21" fmla="*/ 0 h 2027"/>
              <a:gd name="T22" fmla="*/ 0 w 2077"/>
              <a:gd name="T23" fmla="*/ 0 h 2027"/>
              <a:gd name="T24" fmla="*/ 0 w 2077"/>
              <a:gd name="T25" fmla="*/ 2027 h 2027"/>
              <a:gd name="T26" fmla="*/ 2077 w 2077"/>
              <a:gd name="T27" fmla="*/ 2027 h 2027"/>
              <a:gd name="T28" fmla="*/ 2077 w 2077"/>
              <a:gd name="T29" fmla="*/ 2025 h 2027"/>
              <a:gd name="T30" fmla="*/ 2075 w 2077"/>
              <a:gd name="T31" fmla="*/ 2025 h 2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77" h="2027">
                <a:moveTo>
                  <a:pt x="2075" y="2025"/>
                </a:moveTo>
                <a:lnTo>
                  <a:pt x="2075" y="2022"/>
                </a:lnTo>
                <a:lnTo>
                  <a:pt x="5" y="2022"/>
                </a:lnTo>
                <a:lnTo>
                  <a:pt x="5" y="5"/>
                </a:lnTo>
                <a:lnTo>
                  <a:pt x="2072" y="5"/>
                </a:lnTo>
                <a:lnTo>
                  <a:pt x="2072" y="2025"/>
                </a:lnTo>
                <a:lnTo>
                  <a:pt x="2075" y="2025"/>
                </a:lnTo>
                <a:lnTo>
                  <a:pt x="2075" y="2022"/>
                </a:lnTo>
                <a:lnTo>
                  <a:pt x="2075" y="2025"/>
                </a:lnTo>
                <a:lnTo>
                  <a:pt x="2077" y="2025"/>
                </a:lnTo>
                <a:lnTo>
                  <a:pt x="2077" y="0"/>
                </a:lnTo>
                <a:lnTo>
                  <a:pt x="0" y="0"/>
                </a:lnTo>
                <a:lnTo>
                  <a:pt x="0" y="2027"/>
                </a:lnTo>
                <a:lnTo>
                  <a:pt x="2077" y="2027"/>
                </a:lnTo>
                <a:lnTo>
                  <a:pt x="2077" y="2025"/>
                </a:lnTo>
                <a:lnTo>
                  <a:pt x="2075" y="202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239609" y="1495410"/>
            <a:ext cx="2170424" cy="211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8"/>
          <p:cNvSpPr>
            <a:spLocks/>
          </p:cNvSpPr>
          <p:nvPr/>
        </p:nvSpPr>
        <p:spPr bwMode="auto">
          <a:xfrm>
            <a:off x="1072362" y="1348713"/>
            <a:ext cx="216003" cy="249501"/>
          </a:xfrm>
          <a:custGeom>
            <a:avLst/>
            <a:gdLst>
              <a:gd name="T0" fmla="*/ 11 w 187"/>
              <a:gd name="T1" fmla="*/ 216 h 216"/>
              <a:gd name="T2" fmla="*/ 0 w 187"/>
              <a:gd name="T3" fmla="*/ 216 h 216"/>
              <a:gd name="T4" fmla="*/ 0 w 187"/>
              <a:gd name="T5" fmla="*/ 0 h 216"/>
              <a:gd name="T6" fmla="*/ 187 w 187"/>
              <a:gd name="T7" fmla="*/ 0 h 216"/>
              <a:gd name="T8" fmla="*/ 187 w 187"/>
              <a:gd name="T9" fmla="*/ 12 h 216"/>
              <a:gd name="T10" fmla="*/ 11 w 187"/>
              <a:gd name="T11" fmla="*/ 12 h 216"/>
              <a:gd name="T12" fmla="*/ 11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1" y="216"/>
                </a:moveTo>
                <a:lnTo>
                  <a:pt x="0" y="216"/>
                </a:lnTo>
                <a:lnTo>
                  <a:pt x="0" y="0"/>
                </a:lnTo>
                <a:lnTo>
                  <a:pt x="187" y="0"/>
                </a:lnTo>
                <a:lnTo>
                  <a:pt x="187" y="12"/>
                </a:lnTo>
                <a:lnTo>
                  <a:pt x="11" y="12"/>
                </a:lnTo>
                <a:lnTo>
                  <a:pt x="11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9"/>
          <p:cNvSpPr>
            <a:spLocks/>
          </p:cNvSpPr>
          <p:nvPr/>
        </p:nvSpPr>
        <p:spPr bwMode="auto">
          <a:xfrm>
            <a:off x="1072362" y="3524912"/>
            <a:ext cx="216003" cy="249501"/>
          </a:xfrm>
          <a:custGeom>
            <a:avLst/>
            <a:gdLst>
              <a:gd name="T0" fmla="*/ 187 w 187"/>
              <a:gd name="T1" fmla="*/ 216 h 216"/>
              <a:gd name="T2" fmla="*/ 0 w 187"/>
              <a:gd name="T3" fmla="*/ 216 h 216"/>
              <a:gd name="T4" fmla="*/ 0 w 187"/>
              <a:gd name="T5" fmla="*/ 0 h 216"/>
              <a:gd name="T6" fmla="*/ 11 w 187"/>
              <a:gd name="T7" fmla="*/ 0 h 216"/>
              <a:gd name="T8" fmla="*/ 11 w 187"/>
              <a:gd name="T9" fmla="*/ 203 h 216"/>
              <a:gd name="T10" fmla="*/ 187 w 187"/>
              <a:gd name="T11" fmla="*/ 203 h 216"/>
              <a:gd name="T12" fmla="*/ 187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87" y="216"/>
                </a:moveTo>
                <a:lnTo>
                  <a:pt x="0" y="216"/>
                </a:lnTo>
                <a:lnTo>
                  <a:pt x="0" y="0"/>
                </a:lnTo>
                <a:lnTo>
                  <a:pt x="11" y="0"/>
                </a:lnTo>
                <a:lnTo>
                  <a:pt x="11" y="203"/>
                </a:lnTo>
                <a:lnTo>
                  <a:pt x="187" y="203"/>
                </a:lnTo>
                <a:lnTo>
                  <a:pt x="187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0"/>
          <p:cNvSpPr>
            <a:spLocks/>
          </p:cNvSpPr>
          <p:nvPr/>
        </p:nvSpPr>
        <p:spPr bwMode="auto">
          <a:xfrm>
            <a:off x="3359209" y="1348713"/>
            <a:ext cx="216003" cy="249501"/>
          </a:xfrm>
          <a:custGeom>
            <a:avLst/>
            <a:gdLst>
              <a:gd name="T0" fmla="*/ 187 w 187"/>
              <a:gd name="T1" fmla="*/ 216 h 216"/>
              <a:gd name="T2" fmla="*/ 175 w 187"/>
              <a:gd name="T3" fmla="*/ 216 h 216"/>
              <a:gd name="T4" fmla="*/ 175 w 187"/>
              <a:gd name="T5" fmla="*/ 12 h 216"/>
              <a:gd name="T6" fmla="*/ 0 w 187"/>
              <a:gd name="T7" fmla="*/ 12 h 216"/>
              <a:gd name="T8" fmla="*/ 0 w 187"/>
              <a:gd name="T9" fmla="*/ 0 h 216"/>
              <a:gd name="T10" fmla="*/ 187 w 187"/>
              <a:gd name="T11" fmla="*/ 0 h 216"/>
              <a:gd name="T12" fmla="*/ 187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87" y="216"/>
                </a:moveTo>
                <a:lnTo>
                  <a:pt x="175" y="216"/>
                </a:lnTo>
                <a:lnTo>
                  <a:pt x="175" y="12"/>
                </a:lnTo>
                <a:lnTo>
                  <a:pt x="0" y="12"/>
                </a:lnTo>
                <a:lnTo>
                  <a:pt x="0" y="0"/>
                </a:lnTo>
                <a:lnTo>
                  <a:pt x="187" y="0"/>
                </a:lnTo>
                <a:lnTo>
                  <a:pt x="187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1"/>
          <p:cNvSpPr>
            <a:spLocks/>
          </p:cNvSpPr>
          <p:nvPr/>
        </p:nvSpPr>
        <p:spPr bwMode="auto">
          <a:xfrm>
            <a:off x="3359209" y="3524912"/>
            <a:ext cx="216003" cy="249501"/>
          </a:xfrm>
          <a:custGeom>
            <a:avLst/>
            <a:gdLst>
              <a:gd name="T0" fmla="*/ 187 w 187"/>
              <a:gd name="T1" fmla="*/ 216 h 216"/>
              <a:gd name="T2" fmla="*/ 0 w 187"/>
              <a:gd name="T3" fmla="*/ 216 h 216"/>
              <a:gd name="T4" fmla="*/ 0 w 187"/>
              <a:gd name="T5" fmla="*/ 203 h 216"/>
              <a:gd name="T6" fmla="*/ 175 w 187"/>
              <a:gd name="T7" fmla="*/ 203 h 216"/>
              <a:gd name="T8" fmla="*/ 175 w 187"/>
              <a:gd name="T9" fmla="*/ 0 h 216"/>
              <a:gd name="T10" fmla="*/ 187 w 187"/>
              <a:gd name="T11" fmla="*/ 0 h 216"/>
              <a:gd name="T12" fmla="*/ 187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87" y="216"/>
                </a:moveTo>
                <a:lnTo>
                  <a:pt x="0" y="216"/>
                </a:lnTo>
                <a:lnTo>
                  <a:pt x="0" y="203"/>
                </a:lnTo>
                <a:lnTo>
                  <a:pt x="175" y="203"/>
                </a:lnTo>
                <a:lnTo>
                  <a:pt x="175" y="0"/>
                </a:lnTo>
                <a:lnTo>
                  <a:pt x="187" y="0"/>
                </a:lnTo>
                <a:lnTo>
                  <a:pt x="187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五边形 32"/>
          <p:cNvSpPr/>
          <p:nvPr userDrawn="1"/>
        </p:nvSpPr>
        <p:spPr>
          <a:xfrm flipH="1">
            <a:off x="1050345" y="4413723"/>
            <a:ext cx="8630817" cy="1924014"/>
          </a:xfrm>
          <a:prstGeom prst="homePlate">
            <a:avLst>
              <a:gd name="adj" fmla="val 33494"/>
            </a:avLst>
          </a:prstGeom>
          <a:noFill/>
          <a:ln>
            <a:gradFill>
              <a:gsLst>
                <a:gs pos="20000">
                  <a:schemeClr val="accent2">
                    <a:alpha val="5000"/>
                  </a:schemeClr>
                </a:gs>
                <a:gs pos="100000">
                  <a:schemeClr val="accent1"/>
                </a:gs>
              </a:gsLst>
              <a:lin ang="3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9159395" y="4019145"/>
            <a:ext cx="2399133" cy="2341378"/>
          </a:xfrm>
          <a:custGeom>
            <a:avLst/>
            <a:gdLst>
              <a:gd name="T0" fmla="*/ 2075 w 2077"/>
              <a:gd name="T1" fmla="*/ 2025 h 2027"/>
              <a:gd name="T2" fmla="*/ 2075 w 2077"/>
              <a:gd name="T3" fmla="*/ 2022 h 2027"/>
              <a:gd name="T4" fmla="*/ 5 w 2077"/>
              <a:gd name="T5" fmla="*/ 2022 h 2027"/>
              <a:gd name="T6" fmla="*/ 5 w 2077"/>
              <a:gd name="T7" fmla="*/ 5 h 2027"/>
              <a:gd name="T8" fmla="*/ 2072 w 2077"/>
              <a:gd name="T9" fmla="*/ 5 h 2027"/>
              <a:gd name="T10" fmla="*/ 2072 w 2077"/>
              <a:gd name="T11" fmla="*/ 2025 h 2027"/>
              <a:gd name="T12" fmla="*/ 2075 w 2077"/>
              <a:gd name="T13" fmla="*/ 2025 h 2027"/>
              <a:gd name="T14" fmla="*/ 2075 w 2077"/>
              <a:gd name="T15" fmla="*/ 2022 h 2027"/>
              <a:gd name="T16" fmla="*/ 2075 w 2077"/>
              <a:gd name="T17" fmla="*/ 2025 h 2027"/>
              <a:gd name="T18" fmla="*/ 2077 w 2077"/>
              <a:gd name="T19" fmla="*/ 2025 h 2027"/>
              <a:gd name="T20" fmla="*/ 2077 w 2077"/>
              <a:gd name="T21" fmla="*/ 0 h 2027"/>
              <a:gd name="T22" fmla="*/ 0 w 2077"/>
              <a:gd name="T23" fmla="*/ 0 h 2027"/>
              <a:gd name="T24" fmla="*/ 0 w 2077"/>
              <a:gd name="T25" fmla="*/ 2027 h 2027"/>
              <a:gd name="T26" fmla="*/ 2077 w 2077"/>
              <a:gd name="T27" fmla="*/ 2027 h 2027"/>
              <a:gd name="T28" fmla="*/ 2077 w 2077"/>
              <a:gd name="T29" fmla="*/ 2025 h 2027"/>
              <a:gd name="T30" fmla="*/ 2075 w 2077"/>
              <a:gd name="T31" fmla="*/ 2025 h 2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77" h="2027">
                <a:moveTo>
                  <a:pt x="2075" y="2025"/>
                </a:moveTo>
                <a:lnTo>
                  <a:pt x="2075" y="2022"/>
                </a:lnTo>
                <a:lnTo>
                  <a:pt x="5" y="2022"/>
                </a:lnTo>
                <a:lnTo>
                  <a:pt x="5" y="5"/>
                </a:lnTo>
                <a:lnTo>
                  <a:pt x="2072" y="5"/>
                </a:lnTo>
                <a:lnTo>
                  <a:pt x="2072" y="2025"/>
                </a:lnTo>
                <a:lnTo>
                  <a:pt x="2075" y="2025"/>
                </a:lnTo>
                <a:lnTo>
                  <a:pt x="2075" y="2022"/>
                </a:lnTo>
                <a:lnTo>
                  <a:pt x="2075" y="2025"/>
                </a:lnTo>
                <a:lnTo>
                  <a:pt x="2077" y="2025"/>
                </a:lnTo>
                <a:lnTo>
                  <a:pt x="2077" y="0"/>
                </a:lnTo>
                <a:lnTo>
                  <a:pt x="0" y="0"/>
                </a:lnTo>
                <a:lnTo>
                  <a:pt x="0" y="2027"/>
                </a:lnTo>
                <a:lnTo>
                  <a:pt x="2077" y="2027"/>
                </a:lnTo>
                <a:lnTo>
                  <a:pt x="2077" y="2025"/>
                </a:lnTo>
                <a:lnTo>
                  <a:pt x="2075" y="202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9273750" y="4131189"/>
            <a:ext cx="2170424" cy="211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8"/>
          <p:cNvSpPr>
            <a:spLocks/>
          </p:cNvSpPr>
          <p:nvPr/>
        </p:nvSpPr>
        <p:spPr bwMode="auto">
          <a:xfrm>
            <a:off x="9106503" y="3984492"/>
            <a:ext cx="216003" cy="249501"/>
          </a:xfrm>
          <a:custGeom>
            <a:avLst/>
            <a:gdLst>
              <a:gd name="T0" fmla="*/ 11 w 187"/>
              <a:gd name="T1" fmla="*/ 216 h 216"/>
              <a:gd name="T2" fmla="*/ 0 w 187"/>
              <a:gd name="T3" fmla="*/ 216 h 216"/>
              <a:gd name="T4" fmla="*/ 0 w 187"/>
              <a:gd name="T5" fmla="*/ 0 h 216"/>
              <a:gd name="T6" fmla="*/ 187 w 187"/>
              <a:gd name="T7" fmla="*/ 0 h 216"/>
              <a:gd name="T8" fmla="*/ 187 w 187"/>
              <a:gd name="T9" fmla="*/ 12 h 216"/>
              <a:gd name="T10" fmla="*/ 11 w 187"/>
              <a:gd name="T11" fmla="*/ 12 h 216"/>
              <a:gd name="T12" fmla="*/ 11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1" y="216"/>
                </a:moveTo>
                <a:lnTo>
                  <a:pt x="0" y="216"/>
                </a:lnTo>
                <a:lnTo>
                  <a:pt x="0" y="0"/>
                </a:lnTo>
                <a:lnTo>
                  <a:pt x="187" y="0"/>
                </a:lnTo>
                <a:lnTo>
                  <a:pt x="187" y="12"/>
                </a:lnTo>
                <a:lnTo>
                  <a:pt x="11" y="12"/>
                </a:lnTo>
                <a:lnTo>
                  <a:pt x="11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9"/>
          <p:cNvSpPr>
            <a:spLocks/>
          </p:cNvSpPr>
          <p:nvPr/>
        </p:nvSpPr>
        <p:spPr bwMode="auto">
          <a:xfrm>
            <a:off x="9106503" y="6160691"/>
            <a:ext cx="216003" cy="249501"/>
          </a:xfrm>
          <a:custGeom>
            <a:avLst/>
            <a:gdLst>
              <a:gd name="T0" fmla="*/ 187 w 187"/>
              <a:gd name="T1" fmla="*/ 216 h 216"/>
              <a:gd name="T2" fmla="*/ 0 w 187"/>
              <a:gd name="T3" fmla="*/ 216 h 216"/>
              <a:gd name="T4" fmla="*/ 0 w 187"/>
              <a:gd name="T5" fmla="*/ 0 h 216"/>
              <a:gd name="T6" fmla="*/ 11 w 187"/>
              <a:gd name="T7" fmla="*/ 0 h 216"/>
              <a:gd name="T8" fmla="*/ 11 w 187"/>
              <a:gd name="T9" fmla="*/ 203 h 216"/>
              <a:gd name="T10" fmla="*/ 187 w 187"/>
              <a:gd name="T11" fmla="*/ 203 h 216"/>
              <a:gd name="T12" fmla="*/ 187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87" y="216"/>
                </a:moveTo>
                <a:lnTo>
                  <a:pt x="0" y="216"/>
                </a:lnTo>
                <a:lnTo>
                  <a:pt x="0" y="0"/>
                </a:lnTo>
                <a:lnTo>
                  <a:pt x="11" y="0"/>
                </a:lnTo>
                <a:lnTo>
                  <a:pt x="11" y="203"/>
                </a:lnTo>
                <a:lnTo>
                  <a:pt x="187" y="203"/>
                </a:lnTo>
                <a:lnTo>
                  <a:pt x="187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0"/>
          <p:cNvSpPr>
            <a:spLocks/>
          </p:cNvSpPr>
          <p:nvPr/>
        </p:nvSpPr>
        <p:spPr bwMode="auto">
          <a:xfrm>
            <a:off x="11393350" y="3984492"/>
            <a:ext cx="216003" cy="249501"/>
          </a:xfrm>
          <a:custGeom>
            <a:avLst/>
            <a:gdLst>
              <a:gd name="T0" fmla="*/ 187 w 187"/>
              <a:gd name="T1" fmla="*/ 216 h 216"/>
              <a:gd name="T2" fmla="*/ 175 w 187"/>
              <a:gd name="T3" fmla="*/ 216 h 216"/>
              <a:gd name="T4" fmla="*/ 175 w 187"/>
              <a:gd name="T5" fmla="*/ 12 h 216"/>
              <a:gd name="T6" fmla="*/ 0 w 187"/>
              <a:gd name="T7" fmla="*/ 12 h 216"/>
              <a:gd name="T8" fmla="*/ 0 w 187"/>
              <a:gd name="T9" fmla="*/ 0 h 216"/>
              <a:gd name="T10" fmla="*/ 187 w 187"/>
              <a:gd name="T11" fmla="*/ 0 h 216"/>
              <a:gd name="T12" fmla="*/ 187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87" y="216"/>
                </a:moveTo>
                <a:lnTo>
                  <a:pt x="175" y="216"/>
                </a:lnTo>
                <a:lnTo>
                  <a:pt x="175" y="12"/>
                </a:lnTo>
                <a:lnTo>
                  <a:pt x="0" y="12"/>
                </a:lnTo>
                <a:lnTo>
                  <a:pt x="0" y="0"/>
                </a:lnTo>
                <a:lnTo>
                  <a:pt x="187" y="0"/>
                </a:lnTo>
                <a:lnTo>
                  <a:pt x="187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11"/>
          <p:cNvSpPr>
            <a:spLocks/>
          </p:cNvSpPr>
          <p:nvPr/>
        </p:nvSpPr>
        <p:spPr bwMode="auto">
          <a:xfrm>
            <a:off x="11393350" y="6160691"/>
            <a:ext cx="216003" cy="249501"/>
          </a:xfrm>
          <a:custGeom>
            <a:avLst/>
            <a:gdLst>
              <a:gd name="T0" fmla="*/ 187 w 187"/>
              <a:gd name="T1" fmla="*/ 216 h 216"/>
              <a:gd name="T2" fmla="*/ 0 w 187"/>
              <a:gd name="T3" fmla="*/ 216 h 216"/>
              <a:gd name="T4" fmla="*/ 0 w 187"/>
              <a:gd name="T5" fmla="*/ 203 h 216"/>
              <a:gd name="T6" fmla="*/ 175 w 187"/>
              <a:gd name="T7" fmla="*/ 203 h 216"/>
              <a:gd name="T8" fmla="*/ 175 w 187"/>
              <a:gd name="T9" fmla="*/ 0 h 216"/>
              <a:gd name="T10" fmla="*/ 187 w 187"/>
              <a:gd name="T11" fmla="*/ 0 h 216"/>
              <a:gd name="T12" fmla="*/ 187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87" y="216"/>
                </a:moveTo>
                <a:lnTo>
                  <a:pt x="0" y="216"/>
                </a:lnTo>
                <a:lnTo>
                  <a:pt x="0" y="203"/>
                </a:lnTo>
                <a:lnTo>
                  <a:pt x="175" y="203"/>
                </a:lnTo>
                <a:lnTo>
                  <a:pt x="175" y="0"/>
                </a:lnTo>
                <a:lnTo>
                  <a:pt x="187" y="0"/>
                </a:lnTo>
                <a:lnTo>
                  <a:pt x="187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 userDrawn="1">
            <p:ph type="pic" sz="quarter" idx="10"/>
          </p:nvPr>
        </p:nvSpPr>
        <p:spPr>
          <a:xfrm>
            <a:off x="1239921" y="1495425"/>
            <a:ext cx="2170112" cy="2117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5" name="图片占位符 5"/>
          <p:cNvSpPr>
            <a:spLocks noGrp="1"/>
          </p:cNvSpPr>
          <p:nvPr>
            <p:ph type="pic" sz="quarter" idx="11"/>
          </p:nvPr>
        </p:nvSpPr>
        <p:spPr>
          <a:xfrm>
            <a:off x="9274062" y="4155588"/>
            <a:ext cx="2170112" cy="21177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3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0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5" r:id="rId2"/>
    <p:sldLayoutId id="2147483690" r:id="rId3"/>
    <p:sldLayoutId id="2147483691" r:id="rId4"/>
    <p:sldLayoutId id="2147483692" r:id="rId5"/>
    <p:sldLayoutId id="2147483693" r:id="rId6"/>
    <p:sldLayoutId id="2147483697" r:id="rId7"/>
    <p:sldLayoutId id="2147483689" r:id="rId8"/>
    <p:sldLayoutId id="2147483694" r:id="rId9"/>
    <p:sldLayoutId id="2147483695" r:id="rId10"/>
    <p:sldLayoutId id="2147483696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90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reeform 9"/>
          <p:cNvSpPr>
            <a:spLocks/>
          </p:cNvSpPr>
          <p:nvPr/>
        </p:nvSpPr>
        <p:spPr bwMode="auto">
          <a:xfrm>
            <a:off x="878219" y="4942366"/>
            <a:ext cx="1784969" cy="391262"/>
          </a:xfrm>
          <a:custGeom>
            <a:avLst/>
            <a:gdLst>
              <a:gd name="T0" fmla="*/ 566 w 597"/>
              <a:gd name="T1" fmla="*/ 0 h 120"/>
              <a:gd name="T2" fmla="*/ 31 w 597"/>
              <a:gd name="T3" fmla="*/ 0 h 120"/>
              <a:gd name="T4" fmla="*/ 0 w 597"/>
              <a:gd name="T5" fmla="*/ 60 h 120"/>
              <a:gd name="T6" fmla="*/ 31 w 597"/>
              <a:gd name="T7" fmla="*/ 120 h 120"/>
              <a:gd name="T8" fmla="*/ 566 w 597"/>
              <a:gd name="T9" fmla="*/ 120 h 120"/>
              <a:gd name="T10" fmla="*/ 597 w 597"/>
              <a:gd name="T11" fmla="*/ 60 h 120"/>
              <a:gd name="T12" fmla="*/ 566 w 597"/>
              <a:gd name="T1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7" h="120">
                <a:moveTo>
                  <a:pt x="566" y="0"/>
                </a:moveTo>
                <a:lnTo>
                  <a:pt x="31" y="0"/>
                </a:lnTo>
                <a:lnTo>
                  <a:pt x="0" y="60"/>
                </a:lnTo>
                <a:lnTo>
                  <a:pt x="31" y="120"/>
                </a:lnTo>
                <a:lnTo>
                  <a:pt x="566" y="120"/>
                </a:lnTo>
                <a:lnTo>
                  <a:pt x="597" y="60"/>
                </a:lnTo>
                <a:lnTo>
                  <a:pt x="56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27000"/>
                </a:schemeClr>
              </a:gs>
              <a:gs pos="30000">
                <a:schemeClr val="accent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860813" y="4349497"/>
            <a:ext cx="1784969" cy="391262"/>
          </a:xfrm>
          <a:custGeom>
            <a:avLst/>
            <a:gdLst>
              <a:gd name="T0" fmla="*/ 566 w 597"/>
              <a:gd name="T1" fmla="*/ 0 h 120"/>
              <a:gd name="T2" fmla="*/ 31 w 597"/>
              <a:gd name="T3" fmla="*/ 0 h 120"/>
              <a:gd name="T4" fmla="*/ 0 w 597"/>
              <a:gd name="T5" fmla="*/ 60 h 120"/>
              <a:gd name="T6" fmla="*/ 31 w 597"/>
              <a:gd name="T7" fmla="*/ 120 h 120"/>
              <a:gd name="T8" fmla="*/ 566 w 597"/>
              <a:gd name="T9" fmla="*/ 120 h 120"/>
              <a:gd name="T10" fmla="*/ 597 w 597"/>
              <a:gd name="T11" fmla="*/ 60 h 120"/>
              <a:gd name="T12" fmla="*/ 566 w 597"/>
              <a:gd name="T1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7" h="120">
                <a:moveTo>
                  <a:pt x="566" y="0"/>
                </a:moveTo>
                <a:lnTo>
                  <a:pt x="31" y="0"/>
                </a:lnTo>
                <a:lnTo>
                  <a:pt x="0" y="60"/>
                </a:lnTo>
                <a:lnTo>
                  <a:pt x="31" y="120"/>
                </a:lnTo>
                <a:lnTo>
                  <a:pt x="566" y="120"/>
                </a:lnTo>
                <a:lnTo>
                  <a:pt x="597" y="60"/>
                </a:lnTo>
                <a:lnTo>
                  <a:pt x="56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27000"/>
                </a:schemeClr>
              </a:gs>
              <a:gs pos="31000">
                <a:schemeClr val="accent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3175">
            <a:gradFill>
              <a:gsLst>
                <a:gs pos="28320">
                  <a:schemeClr val="accent2"/>
                </a:gs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DC4DF-2D21-4806-A6A7-1C0BDFB26B5E}"/>
              </a:ext>
            </a:extLst>
          </p:cNvPr>
          <p:cNvSpPr txBox="1"/>
          <p:nvPr/>
        </p:nvSpPr>
        <p:spPr>
          <a:xfrm>
            <a:off x="771627" y="1985005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毕业答辩</a:t>
            </a:r>
            <a:r>
              <a:rPr lang="en-US" altLang="zh-CN" sz="2000" dirty="0">
                <a:solidFill>
                  <a:schemeClr val="bg1"/>
                </a:solidFill>
              </a:rPr>
              <a:t>/</a:t>
            </a:r>
            <a:r>
              <a:rPr lang="zh-CN" altLang="en-US" sz="2000" dirty="0">
                <a:solidFill>
                  <a:schemeClr val="bg1"/>
                </a:solidFill>
              </a:rPr>
              <a:t>其他场景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F84410-5D91-418E-8C16-418EC7768F6E}"/>
              </a:ext>
            </a:extLst>
          </p:cNvPr>
          <p:cNvSpPr txBox="1"/>
          <p:nvPr/>
        </p:nvSpPr>
        <p:spPr>
          <a:xfrm>
            <a:off x="726890" y="2570826"/>
            <a:ext cx="5978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4200000" scaled="0"/>
                </a:gradFill>
                <a:latin typeface="+mj-ea"/>
                <a:ea typeface="+mj-ea"/>
              </a:rPr>
              <a:t>填写你的标题具体内容</a:t>
            </a:r>
          </a:p>
        </p:txBody>
      </p:sp>
      <p:sp>
        <p:nvSpPr>
          <p:cNvPr id="85" name="文本占位符 3"/>
          <p:cNvSpPr txBox="1">
            <a:spLocks/>
          </p:cNvSpPr>
          <p:nvPr/>
        </p:nvSpPr>
        <p:spPr>
          <a:xfrm>
            <a:off x="789776" y="3339599"/>
            <a:ext cx="5845637" cy="391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填写英文标题或是其他辅助类信息</a:t>
            </a:r>
          </a:p>
        </p:txBody>
      </p:sp>
      <p:sp>
        <p:nvSpPr>
          <p:cNvPr id="86" name="文本占位符 4"/>
          <p:cNvSpPr txBox="1">
            <a:spLocks/>
          </p:cNvSpPr>
          <p:nvPr/>
        </p:nvSpPr>
        <p:spPr>
          <a:xfrm>
            <a:off x="996045" y="4374533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你的姓名</a:t>
            </a:r>
          </a:p>
        </p:txBody>
      </p:sp>
      <p:sp>
        <p:nvSpPr>
          <p:cNvPr id="212" name="文本占位符 4"/>
          <p:cNvSpPr txBox="1">
            <a:spLocks/>
          </p:cNvSpPr>
          <p:nvPr/>
        </p:nvSpPr>
        <p:spPr>
          <a:xfrm>
            <a:off x="1013451" y="4987600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所学的专业</a:t>
            </a:r>
          </a:p>
        </p:txBody>
      </p:sp>
      <p:sp>
        <p:nvSpPr>
          <p:cNvPr id="214" name="文本占位符 4"/>
          <p:cNvSpPr txBox="1">
            <a:spLocks/>
          </p:cNvSpPr>
          <p:nvPr/>
        </p:nvSpPr>
        <p:spPr>
          <a:xfrm>
            <a:off x="1013451" y="4987600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2481870" y="4412302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5" name="燕尾形 214"/>
          <p:cNvSpPr/>
          <p:nvPr/>
        </p:nvSpPr>
        <p:spPr>
          <a:xfrm>
            <a:off x="2499276" y="5005170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1" name="燕尾形 210"/>
          <p:cNvSpPr/>
          <p:nvPr/>
        </p:nvSpPr>
        <p:spPr>
          <a:xfrm rot="10800000">
            <a:off x="951702" y="4412301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6" name="燕尾形 215"/>
          <p:cNvSpPr/>
          <p:nvPr/>
        </p:nvSpPr>
        <p:spPr>
          <a:xfrm rot="10800000">
            <a:off x="969108" y="5005170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7918" y="565038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2019.4.1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41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组合关系模板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24618" y="78373"/>
            <a:ext cx="3587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COMBINATION RELATIONSHIP TEMPLATE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6" name="菱形 5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菱形 7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84002" y="1263879"/>
            <a:ext cx="9423996" cy="5078864"/>
            <a:chOff x="1384002" y="1263879"/>
            <a:chExt cx="9423996" cy="5078864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105175" y="2413321"/>
              <a:ext cx="3946832" cy="3623007"/>
            </a:xfrm>
            <a:custGeom>
              <a:avLst/>
              <a:gdLst>
                <a:gd name="T0" fmla="*/ 1130 w 2267"/>
                <a:gd name="T1" fmla="*/ 0 h 2081"/>
                <a:gd name="T2" fmla="*/ 0 w 2267"/>
                <a:gd name="T3" fmla="*/ 1959 h 2081"/>
                <a:gd name="T4" fmla="*/ 107 w 2267"/>
                <a:gd name="T5" fmla="*/ 2081 h 2081"/>
                <a:gd name="T6" fmla="*/ 2171 w 2267"/>
                <a:gd name="T7" fmla="*/ 2081 h 2081"/>
                <a:gd name="T8" fmla="*/ 2267 w 2267"/>
                <a:gd name="T9" fmla="*/ 1970 h 2081"/>
                <a:gd name="T10" fmla="*/ 1130 w 2267"/>
                <a:gd name="T11" fmla="*/ 0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081">
                  <a:moveTo>
                    <a:pt x="1130" y="0"/>
                  </a:moveTo>
                  <a:lnTo>
                    <a:pt x="0" y="1959"/>
                  </a:lnTo>
                  <a:lnTo>
                    <a:pt x="107" y="2081"/>
                  </a:lnTo>
                  <a:lnTo>
                    <a:pt x="2171" y="2081"/>
                  </a:lnTo>
                  <a:lnTo>
                    <a:pt x="2267" y="1970"/>
                  </a:lnTo>
                  <a:lnTo>
                    <a:pt x="1130" y="0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1756575" y="1988519"/>
              <a:ext cx="3946832" cy="3623007"/>
            </a:xfrm>
            <a:custGeom>
              <a:avLst/>
              <a:gdLst>
                <a:gd name="T0" fmla="*/ 1137 w 2267"/>
                <a:gd name="T1" fmla="*/ 2081 h 2081"/>
                <a:gd name="T2" fmla="*/ 2267 w 2267"/>
                <a:gd name="T3" fmla="*/ 122 h 2081"/>
                <a:gd name="T4" fmla="*/ 2161 w 2267"/>
                <a:gd name="T5" fmla="*/ 0 h 2081"/>
                <a:gd name="T6" fmla="*/ 96 w 2267"/>
                <a:gd name="T7" fmla="*/ 0 h 2081"/>
                <a:gd name="T8" fmla="*/ 0 w 2267"/>
                <a:gd name="T9" fmla="*/ 111 h 2081"/>
                <a:gd name="T10" fmla="*/ 1137 w 2267"/>
                <a:gd name="T11" fmla="*/ 2081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081">
                  <a:moveTo>
                    <a:pt x="1137" y="2081"/>
                  </a:moveTo>
                  <a:lnTo>
                    <a:pt x="2267" y="122"/>
                  </a:lnTo>
                  <a:lnTo>
                    <a:pt x="2161" y="0"/>
                  </a:lnTo>
                  <a:lnTo>
                    <a:pt x="96" y="0"/>
                  </a:lnTo>
                  <a:lnTo>
                    <a:pt x="0" y="111"/>
                  </a:lnTo>
                  <a:lnTo>
                    <a:pt x="1137" y="2081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Freeform 7"/>
            <p:cNvSpPr>
              <a:spLocks/>
            </p:cNvSpPr>
            <p:nvPr/>
          </p:nvSpPr>
          <p:spPr bwMode="auto">
            <a:xfrm>
              <a:off x="3053615" y="3884460"/>
              <a:ext cx="1352752" cy="1241328"/>
            </a:xfrm>
            <a:custGeom>
              <a:avLst/>
              <a:gdLst>
                <a:gd name="T0" fmla="*/ 390 w 777"/>
                <a:gd name="T1" fmla="*/ 713 h 713"/>
                <a:gd name="T2" fmla="*/ 777 w 777"/>
                <a:gd name="T3" fmla="*/ 42 h 713"/>
                <a:gd name="T4" fmla="*/ 741 w 777"/>
                <a:gd name="T5" fmla="*/ 0 h 713"/>
                <a:gd name="T6" fmla="*/ 33 w 777"/>
                <a:gd name="T7" fmla="*/ 0 h 713"/>
                <a:gd name="T8" fmla="*/ 0 w 777"/>
                <a:gd name="T9" fmla="*/ 38 h 713"/>
                <a:gd name="T10" fmla="*/ 390 w 777"/>
                <a:gd name="T11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713">
                  <a:moveTo>
                    <a:pt x="390" y="713"/>
                  </a:moveTo>
                  <a:lnTo>
                    <a:pt x="777" y="42"/>
                  </a:lnTo>
                  <a:lnTo>
                    <a:pt x="741" y="0"/>
                  </a:lnTo>
                  <a:lnTo>
                    <a:pt x="33" y="0"/>
                  </a:lnTo>
                  <a:lnTo>
                    <a:pt x="0" y="38"/>
                  </a:lnTo>
                  <a:lnTo>
                    <a:pt x="390" y="713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8" name="Freeform 8"/>
            <p:cNvSpPr>
              <a:spLocks/>
            </p:cNvSpPr>
            <p:nvPr/>
          </p:nvSpPr>
          <p:spPr bwMode="auto">
            <a:xfrm>
              <a:off x="3127607" y="3936690"/>
              <a:ext cx="1204767" cy="1089862"/>
            </a:xfrm>
            <a:custGeom>
              <a:avLst/>
              <a:gdLst>
                <a:gd name="T0" fmla="*/ 347 w 692"/>
                <a:gd name="T1" fmla="*/ 626 h 626"/>
                <a:gd name="T2" fmla="*/ 692 w 692"/>
                <a:gd name="T3" fmla="*/ 37 h 626"/>
                <a:gd name="T4" fmla="*/ 659 w 692"/>
                <a:gd name="T5" fmla="*/ 0 h 626"/>
                <a:gd name="T6" fmla="*/ 29 w 692"/>
                <a:gd name="T7" fmla="*/ 0 h 626"/>
                <a:gd name="T8" fmla="*/ 0 w 692"/>
                <a:gd name="T9" fmla="*/ 33 h 626"/>
                <a:gd name="T10" fmla="*/ 347 w 692"/>
                <a:gd name="T11" fmla="*/ 62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2" h="626">
                  <a:moveTo>
                    <a:pt x="347" y="626"/>
                  </a:moveTo>
                  <a:lnTo>
                    <a:pt x="692" y="37"/>
                  </a:lnTo>
                  <a:lnTo>
                    <a:pt x="659" y="0"/>
                  </a:lnTo>
                  <a:lnTo>
                    <a:pt x="29" y="0"/>
                  </a:lnTo>
                  <a:lnTo>
                    <a:pt x="0" y="33"/>
                  </a:lnTo>
                  <a:lnTo>
                    <a:pt x="347" y="626"/>
                  </a:lnTo>
                  <a:close/>
                </a:path>
              </a:pathLst>
            </a:custGeom>
            <a:pattFill prst="wdUpDiag">
              <a:fgClr>
                <a:schemeClr val="tx1"/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7804784" y="3889683"/>
              <a:ext cx="1352752" cy="1243069"/>
            </a:xfrm>
            <a:custGeom>
              <a:avLst/>
              <a:gdLst>
                <a:gd name="T0" fmla="*/ 390 w 777"/>
                <a:gd name="T1" fmla="*/ 714 h 714"/>
                <a:gd name="T2" fmla="*/ 777 w 777"/>
                <a:gd name="T3" fmla="*/ 43 h 714"/>
                <a:gd name="T4" fmla="*/ 741 w 777"/>
                <a:gd name="T5" fmla="*/ 0 h 714"/>
                <a:gd name="T6" fmla="*/ 33 w 777"/>
                <a:gd name="T7" fmla="*/ 0 h 714"/>
                <a:gd name="T8" fmla="*/ 0 w 777"/>
                <a:gd name="T9" fmla="*/ 38 h 714"/>
                <a:gd name="T10" fmla="*/ 390 w 777"/>
                <a:gd name="T11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714">
                  <a:moveTo>
                    <a:pt x="390" y="714"/>
                  </a:moveTo>
                  <a:lnTo>
                    <a:pt x="777" y="43"/>
                  </a:lnTo>
                  <a:lnTo>
                    <a:pt x="741" y="0"/>
                  </a:lnTo>
                  <a:lnTo>
                    <a:pt x="33" y="0"/>
                  </a:lnTo>
                  <a:lnTo>
                    <a:pt x="0" y="38"/>
                  </a:lnTo>
                  <a:lnTo>
                    <a:pt x="390" y="714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Freeform 10"/>
            <p:cNvSpPr>
              <a:spLocks/>
            </p:cNvSpPr>
            <p:nvPr/>
          </p:nvSpPr>
          <p:spPr bwMode="auto">
            <a:xfrm>
              <a:off x="7879648" y="3936690"/>
              <a:ext cx="1204767" cy="1089862"/>
            </a:xfrm>
            <a:custGeom>
              <a:avLst/>
              <a:gdLst>
                <a:gd name="T0" fmla="*/ 347 w 692"/>
                <a:gd name="T1" fmla="*/ 626 h 626"/>
                <a:gd name="T2" fmla="*/ 692 w 692"/>
                <a:gd name="T3" fmla="*/ 37 h 626"/>
                <a:gd name="T4" fmla="*/ 659 w 692"/>
                <a:gd name="T5" fmla="*/ 0 h 626"/>
                <a:gd name="T6" fmla="*/ 29 w 692"/>
                <a:gd name="T7" fmla="*/ 0 h 626"/>
                <a:gd name="T8" fmla="*/ 0 w 692"/>
                <a:gd name="T9" fmla="*/ 34 h 626"/>
                <a:gd name="T10" fmla="*/ 347 w 692"/>
                <a:gd name="T11" fmla="*/ 62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2" h="626">
                  <a:moveTo>
                    <a:pt x="347" y="626"/>
                  </a:moveTo>
                  <a:lnTo>
                    <a:pt x="692" y="37"/>
                  </a:lnTo>
                  <a:lnTo>
                    <a:pt x="659" y="0"/>
                  </a:lnTo>
                  <a:lnTo>
                    <a:pt x="29" y="0"/>
                  </a:lnTo>
                  <a:lnTo>
                    <a:pt x="0" y="34"/>
                  </a:lnTo>
                  <a:lnTo>
                    <a:pt x="347" y="626"/>
                  </a:lnTo>
                  <a:close/>
                </a:path>
              </a:pathLst>
            </a:custGeom>
            <a:pattFill prst="wdUpDiag">
              <a:fgClr>
                <a:schemeClr val="tx1"/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Freeform 11"/>
            <p:cNvSpPr>
              <a:spLocks/>
            </p:cNvSpPr>
            <p:nvPr/>
          </p:nvSpPr>
          <p:spPr bwMode="auto">
            <a:xfrm>
              <a:off x="5402214" y="2799822"/>
              <a:ext cx="1352752" cy="1243069"/>
            </a:xfrm>
            <a:custGeom>
              <a:avLst/>
              <a:gdLst>
                <a:gd name="T0" fmla="*/ 388 w 777"/>
                <a:gd name="T1" fmla="*/ 0 h 714"/>
                <a:gd name="T2" fmla="*/ 0 w 777"/>
                <a:gd name="T3" fmla="*/ 672 h 714"/>
                <a:gd name="T4" fmla="*/ 37 w 777"/>
                <a:gd name="T5" fmla="*/ 714 h 714"/>
                <a:gd name="T6" fmla="*/ 744 w 777"/>
                <a:gd name="T7" fmla="*/ 714 h 714"/>
                <a:gd name="T8" fmla="*/ 777 w 777"/>
                <a:gd name="T9" fmla="*/ 676 h 714"/>
                <a:gd name="T10" fmla="*/ 388 w 777"/>
                <a:gd name="T11" fmla="*/ 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714">
                  <a:moveTo>
                    <a:pt x="388" y="0"/>
                  </a:moveTo>
                  <a:lnTo>
                    <a:pt x="0" y="672"/>
                  </a:lnTo>
                  <a:lnTo>
                    <a:pt x="37" y="714"/>
                  </a:lnTo>
                  <a:lnTo>
                    <a:pt x="744" y="714"/>
                  </a:lnTo>
                  <a:lnTo>
                    <a:pt x="777" y="676"/>
                  </a:lnTo>
                  <a:lnTo>
                    <a:pt x="388" y="0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2" name="Freeform 12"/>
            <p:cNvSpPr>
              <a:spLocks/>
            </p:cNvSpPr>
            <p:nvPr/>
          </p:nvSpPr>
          <p:spPr bwMode="auto">
            <a:xfrm>
              <a:off x="5477077" y="2907763"/>
              <a:ext cx="1204767" cy="1089862"/>
            </a:xfrm>
            <a:custGeom>
              <a:avLst/>
              <a:gdLst>
                <a:gd name="T0" fmla="*/ 345 w 692"/>
                <a:gd name="T1" fmla="*/ 0 h 626"/>
                <a:gd name="T2" fmla="*/ 0 w 692"/>
                <a:gd name="T3" fmla="*/ 588 h 626"/>
                <a:gd name="T4" fmla="*/ 32 w 692"/>
                <a:gd name="T5" fmla="*/ 626 h 626"/>
                <a:gd name="T6" fmla="*/ 662 w 692"/>
                <a:gd name="T7" fmla="*/ 626 h 626"/>
                <a:gd name="T8" fmla="*/ 692 w 692"/>
                <a:gd name="T9" fmla="*/ 592 h 626"/>
                <a:gd name="T10" fmla="*/ 345 w 692"/>
                <a:gd name="T11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2" h="626">
                  <a:moveTo>
                    <a:pt x="345" y="0"/>
                  </a:moveTo>
                  <a:lnTo>
                    <a:pt x="0" y="588"/>
                  </a:lnTo>
                  <a:lnTo>
                    <a:pt x="32" y="626"/>
                  </a:lnTo>
                  <a:lnTo>
                    <a:pt x="662" y="626"/>
                  </a:lnTo>
                  <a:lnTo>
                    <a:pt x="692" y="592"/>
                  </a:lnTo>
                  <a:lnTo>
                    <a:pt x="345" y="0"/>
                  </a:lnTo>
                  <a:close/>
                </a:path>
              </a:pathLst>
            </a:custGeom>
            <a:pattFill prst="wdUpDiag">
              <a:fgClr>
                <a:schemeClr val="tx1"/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Freeform 13"/>
            <p:cNvSpPr>
              <a:spLocks/>
            </p:cNvSpPr>
            <p:nvPr/>
          </p:nvSpPr>
          <p:spPr bwMode="auto">
            <a:xfrm>
              <a:off x="6474666" y="1988519"/>
              <a:ext cx="3946832" cy="3623007"/>
            </a:xfrm>
            <a:custGeom>
              <a:avLst/>
              <a:gdLst>
                <a:gd name="T0" fmla="*/ 1137 w 2267"/>
                <a:gd name="T1" fmla="*/ 2081 h 2081"/>
                <a:gd name="T2" fmla="*/ 2267 w 2267"/>
                <a:gd name="T3" fmla="*/ 122 h 2081"/>
                <a:gd name="T4" fmla="*/ 2161 w 2267"/>
                <a:gd name="T5" fmla="*/ 0 h 2081"/>
                <a:gd name="T6" fmla="*/ 95 w 2267"/>
                <a:gd name="T7" fmla="*/ 0 h 2081"/>
                <a:gd name="T8" fmla="*/ 0 w 2267"/>
                <a:gd name="T9" fmla="*/ 111 h 2081"/>
                <a:gd name="T10" fmla="*/ 1137 w 2267"/>
                <a:gd name="T11" fmla="*/ 2081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081">
                  <a:moveTo>
                    <a:pt x="1137" y="2081"/>
                  </a:moveTo>
                  <a:lnTo>
                    <a:pt x="2267" y="122"/>
                  </a:lnTo>
                  <a:lnTo>
                    <a:pt x="2161" y="0"/>
                  </a:lnTo>
                  <a:lnTo>
                    <a:pt x="95" y="0"/>
                  </a:lnTo>
                  <a:lnTo>
                    <a:pt x="0" y="111"/>
                  </a:lnTo>
                  <a:lnTo>
                    <a:pt x="1137" y="2081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" name="Freeform 14"/>
            <p:cNvSpPr>
              <a:spLocks/>
            </p:cNvSpPr>
            <p:nvPr/>
          </p:nvSpPr>
          <p:spPr bwMode="auto">
            <a:xfrm>
              <a:off x="1744670" y="1983757"/>
              <a:ext cx="327307" cy="384760"/>
            </a:xfrm>
            <a:custGeom>
              <a:avLst/>
              <a:gdLst>
                <a:gd name="T0" fmla="*/ 188 w 188"/>
                <a:gd name="T1" fmla="*/ 0 h 221"/>
                <a:gd name="T2" fmla="*/ 98 w 188"/>
                <a:gd name="T3" fmla="*/ 0 h 221"/>
                <a:gd name="T4" fmla="*/ 0 w 188"/>
                <a:gd name="T5" fmla="*/ 111 h 221"/>
                <a:gd name="T6" fmla="*/ 64 w 188"/>
                <a:gd name="T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221">
                  <a:moveTo>
                    <a:pt x="188" y="0"/>
                  </a:moveTo>
                  <a:lnTo>
                    <a:pt x="98" y="0"/>
                  </a:lnTo>
                  <a:lnTo>
                    <a:pt x="0" y="111"/>
                  </a:lnTo>
                  <a:lnTo>
                    <a:pt x="64" y="221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5438581" y="1984044"/>
              <a:ext cx="275077" cy="428284"/>
            </a:xfrm>
            <a:custGeom>
              <a:avLst/>
              <a:gdLst>
                <a:gd name="T0" fmla="*/ 0 w 158"/>
                <a:gd name="T1" fmla="*/ 0 h 246"/>
                <a:gd name="T2" fmla="*/ 52 w 158"/>
                <a:gd name="T3" fmla="*/ 0 h 246"/>
                <a:gd name="T4" fmla="*/ 158 w 158"/>
                <a:gd name="T5" fmla="*/ 122 h 246"/>
                <a:gd name="T6" fmla="*/ 86 w 158"/>
                <a:gd name="T7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" h="246">
                  <a:moveTo>
                    <a:pt x="0" y="0"/>
                  </a:moveTo>
                  <a:lnTo>
                    <a:pt x="52" y="0"/>
                  </a:lnTo>
                  <a:lnTo>
                    <a:pt x="158" y="122"/>
                  </a:lnTo>
                  <a:lnTo>
                    <a:pt x="86" y="246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6" name="Freeform 16"/>
            <p:cNvSpPr>
              <a:spLocks/>
            </p:cNvSpPr>
            <p:nvPr/>
          </p:nvSpPr>
          <p:spPr bwMode="auto">
            <a:xfrm>
              <a:off x="7554901" y="5615186"/>
              <a:ext cx="506630" cy="428284"/>
            </a:xfrm>
            <a:custGeom>
              <a:avLst/>
              <a:gdLst>
                <a:gd name="T0" fmla="*/ 213 w 291"/>
                <a:gd name="T1" fmla="*/ 0 h 246"/>
                <a:gd name="T2" fmla="*/ 291 w 291"/>
                <a:gd name="T3" fmla="*/ 135 h 246"/>
                <a:gd name="T4" fmla="*/ 195 w 291"/>
                <a:gd name="T5" fmla="*/ 246 h 246"/>
                <a:gd name="T6" fmla="*/ 0 w 291"/>
                <a:gd name="T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46">
                  <a:moveTo>
                    <a:pt x="213" y="0"/>
                  </a:moveTo>
                  <a:lnTo>
                    <a:pt x="291" y="135"/>
                  </a:lnTo>
                  <a:lnTo>
                    <a:pt x="195" y="246"/>
                  </a:lnTo>
                  <a:lnTo>
                    <a:pt x="0" y="244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" name="Freeform 17"/>
            <p:cNvSpPr>
              <a:spLocks/>
            </p:cNvSpPr>
            <p:nvPr/>
          </p:nvSpPr>
          <p:spPr bwMode="auto">
            <a:xfrm>
              <a:off x="10078700" y="1983757"/>
              <a:ext cx="349940" cy="403910"/>
            </a:xfrm>
            <a:custGeom>
              <a:avLst/>
              <a:gdLst>
                <a:gd name="T0" fmla="*/ 0 w 201"/>
                <a:gd name="T1" fmla="*/ 0 h 232"/>
                <a:gd name="T2" fmla="*/ 95 w 201"/>
                <a:gd name="T3" fmla="*/ 0 h 232"/>
                <a:gd name="T4" fmla="*/ 201 w 201"/>
                <a:gd name="T5" fmla="*/ 122 h 232"/>
                <a:gd name="T6" fmla="*/ 138 w 201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232">
                  <a:moveTo>
                    <a:pt x="0" y="0"/>
                  </a:moveTo>
                  <a:lnTo>
                    <a:pt x="95" y="0"/>
                  </a:lnTo>
                  <a:lnTo>
                    <a:pt x="201" y="122"/>
                  </a:lnTo>
                  <a:lnTo>
                    <a:pt x="138" y="232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Freeform 18"/>
            <p:cNvSpPr>
              <a:spLocks/>
            </p:cNvSpPr>
            <p:nvPr/>
          </p:nvSpPr>
          <p:spPr bwMode="auto">
            <a:xfrm>
              <a:off x="2042097" y="2162618"/>
              <a:ext cx="3290477" cy="1546002"/>
            </a:xfrm>
            <a:custGeom>
              <a:avLst/>
              <a:gdLst>
                <a:gd name="T0" fmla="*/ 512 w 1890"/>
                <a:gd name="T1" fmla="*/ 888 h 888"/>
                <a:gd name="T2" fmla="*/ 1398 w 1890"/>
                <a:gd name="T3" fmla="*/ 888 h 888"/>
                <a:gd name="T4" fmla="*/ 1890 w 1890"/>
                <a:gd name="T5" fmla="*/ 46 h 888"/>
                <a:gd name="T6" fmla="*/ 1847 w 1890"/>
                <a:gd name="T7" fmla="*/ 0 h 888"/>
                <a:gd name="T8" fmla="*/ 44 w 1890"/>
                <a:gd name="T9" fmla="*/ 0 h 888"/>
                <a:gd name="T10" fmla="*/ 0 w 1890"/>
                <a:gd name="T11" fmla="*/ 57 h 888"/>
                <a:gd name="T12" fmla="*/ 512 w 1890"/>
                <a:gd name="T13" fmla="*/ 88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0" h="888">
                  <a:moveTo>
                    <a:pt x="512" y="888"/>
                  </a:moveTo>
                  <a:lnTo>
                    <a:pt x="1398" y="888"/>
                  </a:lnTo>
                  <a:lnTo>
                    <a:pt x="1890" y="46"/>
                  </a:lnTo>
                  <a:lnTo>
                    <a:pt x="1847" y="0"/>
                  </a:lnTo>
                  <a:lnTo>
                    <a:pt x="44" y="0"/>
                  </a:lnTo>
                  <a:lnTo>
                    <a:pt x="0" y="57"/>
                  </a:lnTo>
                  <a:lnTo>
                    <a:pt x="512" y="888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Freeform 19"/>
            <p:cNvSpPr>
              <a:spLocks/>
            </p:cNvSpPr>
            <p:nvPr/>
          </p:nvSpPr>
          <p:spPr bwMode="auto">
            <a:xfrm>
              <a:off x="6800232" y="2162618"/>
              <a:ext cx="3288736" cy="1546002"/>
            </a:xfrm>
            <a:custGeom>
              <a:avLst/>
              <a:gdLst>
                <a:gd name="T0" fmla="*/ 512 w 1889"/>
                <a:gd name="T1" fmla="*/ 888 h 888"/>
                <a:gd name="T2" fmla="*/ 1398 w 1889"/>
                <a:gd name="T3" fmla="*/ 888 h 888"/>
                <a:gd name="T4" fmla="*/ 1889 w 1889"/>
                <a:gd name="T5" fmla="*/ 46 h 888"/>
                <a:gd name="T6" fmla="*/ 1846 w 1889"/>
                <a:gd name="T7" fmla="*/ 0 h 888"/>
                <a:gd name="T8" fmla="*/ 43 w 1889"/>
                <a:gd name="T9" fmla="*/ 0 h 888"/>
                <a:gd name="T10" fmla="*/ 0 w 1889"/>
                <a:gd name="T11" fmla="*/ 57 h 888"/>
                <a:gd name="T12" fmla="*/ 512 w 1889"/>
                <a:gd name="T13" fmla="*/ 88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9" h="888">
                  <a:moveTo>
                    <a:pt x="512" y="888"/>
                  </a:moveTo>
                  <a:lnTo>
                    <a:pt x="1398" y="888"/>
                  </a:lnTo>
                  <a:lnTo>
                    <a:pt x="1889" y="46"/>
                  </a:lnTo>
                  <a:lnTo>
                    <a:pt x="1846" y="0"/>
                  </a:lnTo>
                  <a:lnTo>
                    <a:pt x="43" y="0"/>
                  </a:lnTo>
                  <a:lnTo>
                    <a:pt x="0" y="57"/>
                  </a:lnTo>
                  <a:lnTo>
                    <a:pt x="512" y="888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0" name="Freeform 20"/>
            <p:cNvSpPr>
              <a:spLocks/>
            </p:cNvSpPr>
            <p:nvPr/>
          </p:nvSpPr>
          <p:spPr bwMode="auto">
            <a:xfrm>
              <a:off x="4453373" y="4248328"/>
              <a:ext cx="3288736" cy="1549484"/>
            </a:xfrm>
            <a:custGeom>
              <a:avLst/>
              <a:gdLst>
                <a:gd name="T0" fmla="*/ 1377 w 1889"/>
                <a:gd name="T1" fmla="*/ 0 h 890"/>
                <a:gd name="T2" fmla="*/ 491 w 1889"/>
                <a:gd name="T3" fmla="*/ 0 h 890"/>
                <a:gd name="T4" fmla="*/ 0 w 1889"/>
                <a:gd name="T5" fmla="*/ 843 h 890"/>
                <a:gd name="T6" fmla="*/ 42 w 1889"/>
                <a:gd name="T7" fmla="*/ 890 h 890"/>
                <a:gd name="T8" fmla="*/ 1846 w 1889"/>
                <a:gd name="T9" fmla="*/ 890 h 890"/>
                <a:gd name="T10" fmla="*/ 1889 w 1889"/>
                <a:gd name="T11" fmla="*/ 832 h 890"/>
                <a:gd name="T12" fmla="*/ 1377 w 1889"/>
                <a:gd name="T13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9" h="890">
                  <a:moveTo>
                    <a:pt x="1377" y="0"/>
                  </a:moveTo>
                  <a:lnTo>
                    <a:pt x="491" y="0"/>
                  </a:lnTo>
                  <a:lnTo>
                    <a:pt x="0" y="843"/>
                  </a:lnTo>
                  <a:lnTo>
                    <a:pt x="42" y="890"/>
                  </a:lnTo>
                  <a:lnTo>
                    <a:pt x="1846" y="890"/>
                  </a:lnTo>
                  <a:lnTo>
                    <a:pt x="1889" y="832"/>
                  </a:lnTo>
                  <a:lnTo>
                    <a:pt x="1377" y="0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1384002" y="1542825"/>
              <a:ext cx="9423996" cy="4799918"/>
            </a:xfrm>
            <a:custGeom>
              <a:avLst/>
              <a:gdLst>
                <a:gd name="T0" fmla="*/ 346 w 5413"/>
                <a:gd name="T1" fmla="*/ 0 h 2757"/>
                <a:gd name="T2" fmla="*/ 0 w 5413"/>
                <a:gd name="T3" fmla="*/ 404 h 2757"/>
                <a:gd name="T4" fmla="*/ 1391 w 5413"/>
                <a:gd name="T5" fmla="*/ 2757 h 2757"/>
                <a:gd name="T6" fmla="*/ 4014 w 5413"/>
                <a:gd name="T7" fmla="*/ 2757 h 2757"/>
                <a:gd name="T8" fmla="*/ 5413 w 5413"/>
                <a:gd name="T9" fmla="*/ 356 h 2757"/>
                <a:gd name="T10" fmla="*/ 5122 w 5413"/>
                <a:gd name="T11" fmla="*/ 0 h 2757"/>
                <a:gd name="T12" fmla="*/ 346 w 5413"/>
                <a:gd name="T13" fmla="*/ 0 h 2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13" h="2757">
                  <a:moveTo>
                    <a:pt x="346" y="0"/>
                  </a:moveTo>
                  <a:lnTo>
                    <a:pt x="0" y="404"/>
                  </a:lnTo>
                  <a:lnTo>
                    <a:pt x="1391" y="2757"/>
                  </a:lnTo>
                  <a:lnTo>
                    <a:pt x="4014" y="2757"/>
                  </a:lnTo>
                  <a:lnTo>
                    <a:pt x="5413" y="356"/>
                  </a:lnTo>
                  <a:lnTo>
                    <a:pt x="5122" y="0"/>
                  </a:lnTo>
                  <a:lnTo>
                    <a:pt x="346" y="0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13" name="Freeform 34"/>
            <p:cNvSpPr>
              <a:spLocks/>
            </p:cNvSpPr>
            <p:nvPr/>
          </p:nvSpPr>
          <p:spPr bwMode="auto">
            <a:xfrm>
              <a:off x="4652952" y="1263879"/>
              <a:ext cx="2892425" cy="512763"/>
            </a:xfrm>
            <a:custGeom>
              <a:avLst/>
              <a:gdLst>
                <a:gd name="T0" fmla="*/ 1672 w 1822"/>
                <a:gd name="T1" fmla="*/ 323 h 323"/>
                <a:gd name="T2" fmla="*/ 154 w 1822"/>
                <a:gd name="T3" fmla="*/ 323 h 323"/>
                <a:gd name="T4" fmla="*/ 0 w 1822"/>
                <a:gd name="T5" fmla="*/ 158 h 323"/>
                <a:gd name="T6" fmla="*/ 154 w 1822"/>
                <a:gd name="T7" fmla="*/ 0 h 323"/>
                <a:gd name="T8" fmla="*/ 1672 w 1822"/>
                <a:gd name="T9" fmla="*/ 0 h 323"/>
                <a:gd name="T10" fmla="*/ 1822 w 1822"/>
                <a:gd name="T11" fmla="*/ 158 h 323"/>
                <a:gd name="T12" fmla="*/ 1672 w 1822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2" h="323">
                  <a:moveTo>
                    <a:pt x="1672" y="323"/>
                  </a:moveTo>
                  <a:lnTo>
                    <a:pt x="154" y="323"/>
                  </a:lnTo>
                  <a:lnTo>
                    <a:pt x="0" y="158"/>
                  </a:lnTo>
                  <a:lnTo>
                    <a:pt x="154" y="0"/>
                  </a:lnTo>
                  <a:lnTo>
                    <a:pt x="1672" y="0"/>
                  </a:lnTo>
                  <a:lnTo>
                    <a:pt x="1822" y="158"/>
                  </a:lnTo>
                  <a:lnTo>
                    <a:pt x="1672" y="323"/>
                  </a:lnTo>
                  <a:close/>
                </a:path>
              </a:pathLst>
            </a:custGeom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A91083CB-1CF4-4496-A9B3-CC2D979CB01D}"/>
                </a:ext>
              </a:extLst>
            </p:cNvPr>
            <p:cNvSpPr txBox="1"/>
            <p:nvPr/>
          </p:nvSpPr>
          <p:spPr>
            <a:xfrm>
              <a:off x="5538817" y="13312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整体名称</a:t>
              </a:r>
            </a:p>
          </p:txBody>
        </p:sp>
        <p:sp>
          <p:nvSpPr>
            <p:cNvPr id="115" name="Freeform 40"/>
            <p:cNvSpPr>
              <a:spLocks/>
            </p:cNvSpPr>
            <p:nvPr/>
          </p:nvSpPr>
          <p:spPr bwMode="auto">
            <a:xfrm>
              <a:off x="7237959" y="1398819"/>
              <a:ext cx="113186" cy="248744"/>
            </a:xfrm>
            <a:custGeom>
              <a:avLst/>
              <a:gdLst>
                <a:gd name="T0" fmla="*/ 0 w 172"/>
                <a:gd name="T1" fmla="*/ 0 h 378"/>
                <a:gd name="T2" fmla="*/ 172 w 172"/>
                <a:gd name="T3" fmla="*/ 185 h 378"/>
                <a:gd name="T4" fmla="*/ 0 w 172"/>
                <a:gd name="T5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2" h="378">
                  <a:moveTo>
                    <a:pt x="0" y="0"/>
                  </a:moveTo>
                  <a:lnTo>
                    <a:pt x="172" y="185"/>
                  </a:lnTo>
                  <a:lnTo>
                    <a:pt x="0" y="378"/>
                  </a:lnTo>
                </a:path>
              </a:pathLst>
            </a:custGeom>
            <a:noFill/>
            <a:ln w="25400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1"/>
            <p:cNvSpPr>
              <a:spLocks/>
            </p:cNvSpPr>
            <p:nvPr/>
          </p:nvSpPr>
          <p:spPr bwMode="auto">
            <a:xfrm>
              <a:off x="4863760" y="1398818"/>
              <a:ext cx="117134" cy="248744"/>
            </a:xfrm>
            <a:custGeom>
              <a:avLst/>
              <a:gdLst>
                <a:gd name="T0" fmla="*/ 178 w 178"/>
                <a:gd name="T1" fmla="*/ 378 h 378"/>
                <a:gd name="T2" fmla="*/ 0 w 178"/>
                <a:gd name="T3" fmla="*/ 185 h 378"/>
                <a:gd name="T4" fmla="*/ 178 w 178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378">
                  <a:moveTo>
                    <a:pt x="178" y="378"/>
                  </a:moveTo>
                  <a:lnTo>
                    <a:pt x="0" y="185"/>
                  </a:lnTo>
                  <a:lnTo>
                    <a:pt x="178" y="0"/>
                  </a:lnTo>
                </a:path>
              </a:pathLst>
            </a:custGeom>
            <a:noFill/>
            <a:ln w="25400" cap="flat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3538347" y="4070995"/>
              <a:ext cx="435106" cy="434129"/>
              <a:chOff x="14562138" y="-701676"/>
              <a:chExt cx="7086600" cy="7070726"/>
            </a:xfrm>
            <a:solidFill>
              <a:schemeClr val="accent2"/>
            </a:solidFill>
          </p:grpSpPr>
          <p:sp>
            <p:nvSpPr>
              <p:cNvPr id="119" name="Freeform 25"/>
              <p:cNvSpPr>
                <a:spLocks noEditPoints="1"/>
              </p:cNvSpPr>
              <p:nvPr/>
            </p:nvSpPr>
            <p:spPr bwMode="auto">
              <a:xfrm>
                <a:off x="14685963" y="-584200"/>
                <a:ext cx="6850063" cy="6851651"/>
              </a:xfrm>
              <a:custGeom>
                <a:avLst/>
                <a:gdLst>
                  <a:gd name="T0" fmla="*/ 1625 w 3251"/>
                  <a:gd name="T1" fmla="*/ 3252 h 3252"/>
                  <a:gd name="T2" fmla="*/ 0 w 3251"/>
                  <a:gd name="T3" fmla="*/ 1626 h 3252"/>
                  <a:gd name="T4" fmla="*/ 1625 w 3251"/>
                  <a:gd name="T5" fmla="*/ 0 h 3252"/>
                  <a:gd name="T6" fmla="*/ 3251 w 3251"/>
                  <a:gd name="T7" fmla="*/ 1626 h 3252"/>
                  <a:gd name="T8" fmla="*/ 1625 w 3251"/>
                  <a:gd name="T9" fmla="*/ 3252 h 3252"/>
                  <a:gd name="T10" fmla="*/ 1625 w 3251"/>
                  <a:gd name="T11" fmla="*/ 103 h 3252"/>
                  <a:gd name="T12" fmla="*/ 102 w 3251"/>
                  <a:gd name="T13" fmla="*/ 1626 h 3252"/>
                  <a:gd name="T14" fmla="*/ 1625 w 3251"/>
                  <a:gd name="T15" fmla="*/ 3149 h 3252"/>
                  <a:gd name="T16" fmla="*/ 3149 w 3251"/>
                  <a:gd name="T17" fmla="*/ 1626 h 3252"/>
                  <a:gd name="T18" fmla="*/ 1625 w 3251"/>
                  <a:gd name="T19" fmla="*/ 103 h 3252"/>
                  <a:gd name="T20" fmla="*/ 1625 w 3251"/>
                  <a:gd name="T21" fmla="*/ 103 h 3252"/>
                  <a:gd name="T22" fmla="*/ 1625 w 3251"/>
                  <a:gd name="T23" fmla="*/ 103 h 3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51" h="3252">
                    <a:moveTo>
                      <a:pt x="1625" y="3252"/>
                    </a:moveTo>
                    <a:cubicBezTo>
                      <a:pt x="729" y="3252"/>
                      <a:pt x="0" y="2522"/>
                      <a:pt x="0" y="1626"/>
                    </a:cubicBezTo>
                    <a:cubicBezTo>
                      <a:pt x="0" y="730"/>
                      <a:pt x="729" y="0"/>
                      <a:pt x="1625" y="0"/>
                    </a:cubicBezTo>
                    <a:cubicBezTo>
                      <a:pt x="2521" y="0"/>
                      <a:pt x="3251" y="730"/>
                      <a:pt x="3251" y="1626"/>
                    </a:cubicBezTo>
                    <a:cubicBezTo>
                      <a:pt x="3251" y="2522"/>
                      <a:pt x="2521" y="3252"/>
                      <a:pt x="1625" y="3252"/>
                    </a:cubicBezTo>
                    <a:close/>
                    <a:moveTo>
                      <a:pt x="1625" y="103"/>
                    </a:moveTo>
                    <a:cubicBezTo>
                      <a:pt x="786" y="103"/>
                      <a:pt x="102" y="786"/>
                      <a:pt x="102" y="1626"/>
                    </a:cubicBezTo>
                    <a:cubicBezTo>
                      <a:pt x="102" y="2466"/>
                      <a:pt x="786" y="3149"/>
                      <a:pt x="1625" y="3149"/>
                    </a:cubicBezTo>
                    <a:cubicBezTo>
                      <a:pt x="2465" y="3149"/>
                      <a:pt x="3149" y="2466"/>
                      <a:pt x="3149" y="1626"/>
                    </a:cubicBezTo>
                    <a:cubicBezTo>
                      <a:pt x="3149" y="786"/>
                      <a:pt x="2465" y="103"/>
                      <a:pt x="1625" y="103"/>
                    </a:cubicBezTo>
                    <a:close/>
                    <a:moveTo>
                      <a:pt x="1625" y="103"/>
                    </a:moveTo>
                    <a:cubicBezTo>
                      <a:pt x="1625" y="103"/>
                      <a:pt x="1625" y="103"/>
                      <a:pt x="1625" y="1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6"/>
              <p:cNvSpPr>
                <a:spLocks noEditPoints="1"/>
              </p:cNvSpPr>
              <p:nvPr/>
            </p:nvSpPr>
            <p:spPr bwMode="auto">
              <a:xfrm>
                <a:off x="14562138" y="-701676"/>
                <a:ext cx="7086600" cy="7070726"/>
              </a:xfrm>
              <a:custGeom>
                <a:avLst/>
                <a:gdLst>
                  <a:gd name="T0" fmla="*/ 363 w 3364"/>
                  <a:gd name="T1" fmla="*/ 3308 h 3356"/>
                  <a:gd name="T2" fmla="*/ 138 w 3364"/>
                  <a:gd name="T3" fmla="*/ 3228 h 3356"/>
                  <a:gd name="T4" fmla="*/ 253 w 3364"/>
                  <a:gd name="T5" fmla="*/ 2409 h 3356"/>
                  <a:gd name="T6" fmla="*/ 322 w 3364"/>
                  <a:gd name="T7" fmla="*/ 2388 h 3356"/>
                  <a:gd name="T8" fmla="*/ 343 w 3364"/>
                  <a:gd name="T9" fmla="*/ 2458 h 3356"/>
                  <a:gd name="T10" fmla="*/ 210 w 3364"/>
                  <a:gd name="T11" fmla="*/ 3156 h 3356"/>
                  <a:gd name="T12" fmla="*/ 2094 w 3364"/>
                  <a:gd name="T13" fmla="*/ 2097 h 3356"/>
                  <a:gd name="T14" fmla="*/ 3021 w 3364"/>
                  <a:gd name="T15" fmla="*/ 911 h 3356"/>
                  <a:gd name="T16" fmla="*/ 3154 w 3364"/>
                  <a:gd name="T17" fmla="*/ 212 h 3356"/>
                  <a:gd name="T18" fmla="*/ 2455 w 3364"/>
                  <a:gd name="T19" fmla="*/ 346 h 3356"/>
                  <a:gd name="T20" fmla="*/ 2386 w 3364"/>
                  <a:gd name="T21" fmla="*/ 325 h 3356"/>
                  <a:gd name="T22" fmla="*/ 2406 w 3364"/>
                  <a:gd name="T23" fmla="*/ 256 h 3356"/>
                  <a:gd name="T24" fmla="*/ 3226 w 3364"/>
                  <a:gd name="T25" fmla="*/ 141 h 3356"/>
                  <a:gd name="T26" fmla="*/ 3110 w 3364"/>
                  <a:gd name="T27" fmla="*/ 960 h 3356"/>
                  <a:gd name="T28" fmla="*/ 2166 w 3364"/>
                  <a:gd name="T29" fmla="*/ 2171 h 3356"/>
                  <a:gd name="T30" fmla="*/ 363 w 3364"/>
                  <a:gd name="T31" fmla="*/ 3308 h 3356"/>
                  <a:gd name="T32" fmla="*/ 363 w 3364"/>
                  <a:gd name="T33" fmla="*/ 3308 h 3356"/>
                  <a:gd name="T34" fmla="*/ 363 w 3364"/>
                  <a:gd name="T35" fmla="*/ 3308 h 3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64" h="3356">
                    <a:moveTo>
                      <a:pt x="363" y="3308"/>
                    </a:moveTo>
                    <a:cubicBezTo>
                      <a:pt x="271" y="3308"/>
                      <a:pt x="194" y="3282"/>
                      <a:pt x="138" y="3228"/>
                    </a:cubicBezTo>
                    <a:cubicBezTo>
                      <a:pt x="0" y="3090"/>
                      <a:pt x="38" y="2806"/>
                      <a:pt x="253" y="2409"/>
                    </a:cubicBezTo>
                    <a:cubicBezTo>
                      <a:pt x="266" y="2383"/>
                      <a:pt x="297" y="2376"/>
                      <a:pt x="322" y="2388"/>
                    </a:cubicBezTo>
                    <a:cubicBezTo>
                      <a:pt x="348" y="2401"/>
                      <a:pt x="356" y="2432"/>
                      <a:pt x="343" y="2458"/>
                    </a:cubicBezTo>
                    <a:cubicBezTo>
                      <a:pt x="161" y="2796"/>
                      <a:pt x="110" y="3057"/>
                      <a:pt x="210" y="3156"/>
                    </a:cubicBezTo>
                    <a:cubicBezTo>
                      <a:pt x="410" y="3356"/>
                      <a:pt x="1213" y="2977"/>
                      <a:pt x="2094" y="2097"/>
                    </a:cubicBezTo>
                    <a:cubicBezTo>
                      <a:pt x="2493" y="1697"/>
                      <a:pt x="2824" y="1275"/>
                      <a:pt x="3021" y="911"/>
                    </a:cubicBezTo>
                    <a:cubicBezTo>
                      <a:pt x="3202" y="573"/>
                      <a:pt x="3254" y="312"/>
                      <a:pt x="3154" y="212"/>
                    </a:cubicBezTo>
                    <a:cubicBezTo>
                      <a:pt x="3054" y="113"/>
                      <a:pt x="2793" y="164"/>
                      <a:pt x="2455" y="346"/>
                    </a:cubicBezTo>
                    <a:cubicBezTo>
                      <a:pt x="2429" y="358"/>
                      <a:pt x="2399" y="351"/>
                      <a:pt x="2386" y="325"/>
                    </a:cubicBezTo>
                    <a:cubicBezTo>
                      <a:pt x="2373" y="300"/>
                      <a:pt x="2381" y="269"/>
                      <a:pt x="2406" y="256"/>
                    </a:cubicBezTo>
                    <a:cubicBezTo>
                      <a:pt x="2803" y="41"/>
                      <a:pt x="3087" y="0"/>
                      <a:pt x="3226" y="141"/>
                    </a:cubicBezTo>
                    <a:cubicBezTo>
                      <a:pt x="3364" y="279"/>
                      <a:pt x="3325" y="563"/>
                      <a:pt x="3110" y="960"/>
                    </a:cubicBezTo>
                    <a:cubicBezTo>
                      <a:pt x="2908" y="1334"/>
                      <a:pt x="2573" y="1764"/>
                      <a:pt x="2166" y="2171"/>
                    </a:cubicBezTo>
                    <a:cubicBezTo>
                      <a:pt x="1546" y="2790"/>
                      <a:pt x="786" y="3308"/>
                      <a:pt x="363" y="3308"/>
                    </a:cubicBezTo>
                    <a:close/>
                    <a:moveTo>
                      <a:pt x="363" y="3308"/>
                    </a:moveTo>
                    <a:cubicBezTo>
                      <a:pt x="363" y="3308"/>
                      <a:pt x="363" y="3308"/>
                      <a:pt x="363" y="33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27"/>
              <p:cNvSpPr>
                <a:spLocks noEditPoints="1"/>
              </p:cNvSpPr>
              <p:nvPr/>
            </p:nvSpPr>
            <p:spPr bwMode="auto">
              <a:xfrm>
                <a:off x="15035213" y="-200025"/>
                <a:ext cx="6240463" cy="5473701"/>
              </a:xfrm>
              <a:custGeom>
                <a:avLst/>
                <a:gdLst>
                  <a:gd name="T0" fmla="*/ 1388 w 2962"/>
                  <a:gd name="T1" fmla="*/ 1846 h 2598"/>
                  <a:gd name="T2" fmla="*/ 1232 w 2962"/>
                  <a:gd name="T3" fmla="*/ 1621 h 2598"/>
                  <a:gd name="T4" fmla="*/ 1078 w 2962"/>
                  <a:gd name="T5" fmla="*/ 1242 h 2598"/>
                  <a:gd name="T6" fmla="*/ 1142 w 2962"/>
                  <a:gd name="T7" fmla="*/ 873 h 2598"/>
                  <a:gd name="T8" fmla="*/ 1377 w 2962"/>
                  <a:gd name="T9" fmla="*/ 699 h 2598"/>
                  <a:gd name="T10" fmla="*/ 1738 w 2962"/>
                  <a:gd name="T11" fmla="*/ 602 h 2598"/>
                  <a:gd name="T12" fmla="*/ 2215 w 2962"/>
                  <a:gd name="T13" fmla="*/ 292 h 2598"/>
                  <a:gd name="T14" fmla="*/ 2332 w 2962"/>
                  <a:gd name="T15" fmla="*/ 105 h 2598"/>
                  <a:gd name="T16" fmla="*/ 2289 w 2962"/>
                  <a:gd name="T17" fmla="*/ 277 h 2598"/>
                  <a:gd name="T18" fmla="*/ 2138 w 2962"/>
                  <a:gd name="T19" fmla="*/ 809 h 2598"/>
                  <a:gd name="T20" fmla="*/ 1628 w 2962"/>
                  <a:gd name="T21" fmla="*/ 755 h 2598"/>
                  <a:gd name="T22" fmla="*/ 1088 w 2962"/>
                  <a:gd name="T23" fmla="*/ 1011 h 2598"/>
                  <a:gd name="T24" fmla="*/ 1032 w 2962"/>
                  <a:gd name="T25" fmla="*/ 1347 h 2598"/>
                  <a:gd name="T26" fmla="*/ 1421 w 2962"/>
                  <a:gd name="T27" fmla="*/ 1702 h 2598"/>
                  <a:gd name="T28" fmla="*/ 1733 w 2962"/>
                  <a:gd name="T29" fmla="*/ 1948 h 2598"/>
                  <a:gd name="T30" fmla="*/ 1987 w 2962"/>
                  <a:gd name="T31" fmla="*/ 1951 h 2598"/>
                  <a:gd name="T32" fmla="*/ 2148 w 2962"/>
                  <a:gd name="T33" fmla="*/ 1859 h 2598"/>
                  <a:gd name="T34" fmla="*/ 2284 w 2962"/>
                  <a:gd name="T35" fmla="*/ 1859 h 2598"/>
                  <a:gd name="T36" fmla="*/ 2094 w 2962"/>
                  <a:gd name="T37" fmla="*/ 1592 h 2598"/>
                  <a:gd name="T38" fmla="*/ 2105 w 2962"/>
                  <a:gd name="T39" fmla="*/ 1382 h 2598"/>
                  <a:gd name="T40" fmla="*/ 2337 w 2962"/>
                  <a:gd name="T41" fmla="*/ 1301 h 2598"/>
                  <a:gd name="T42" fmla="*/ 2448 w 2962"/>
                  <a:gd name="T43" fmla="*/ 1434 h 2598"/>
                  <a:gd name="T44" fmla="*/ 2501 w 2962"/>
                  <a:gd name="T45" fmla="*/ 1411 h 2598"/>
                  <a:gd name="T46" fmla="*/ 2704 w 2962"/>
                  <a:gd name="T47" fmla="*/ 1334 h 2598"/>
                  <a:gd name="T48" fmla="*/ 2581 w 2962"/>
                  <a:gd name="T49" fmla="*/ 1167 h 2598"/>
                  <a:gd name="T50" fmla="*/ 2391 w 2962"/>
                  <a:gd name="T51" fmla="*/ 1114 h 2598"/>
                  <a:gd name="T52" fmla="*/ 2302 w 2962"/>
                  <a:gd name="T53" fmla="*/ 952 h 2598"/>
                  <a:gd name="T54" fmla="*/ 2919 w 2962"/>
                  <a:gd name="T55" fmla="*/ 850 h 2598"/>
                  <a:gd name="T56" fmla="*/ 2363 w 2962"/>
                  <a:gd name="T57" fmla="*/ 940 h 2598"/>
                  <a:gd name="T58" fmla="*/ 2501 w 2962"/>
                  <a:gd name="T59" fmla="*/ 1027 h 2598"/>
                  <a:gd name="T60" fmla="*/ 2724 w 2962"/>
                  <a:gd name="T61" fmla="*/ 1249 h 2598"/>
                  <a:gd name="T62" fmla="*/ 2721 w 2962"/>
                  <a:gd name="T63" fmla="*/ 1475 h 2598"/>
                  <a:gd name="T64" fmla="*/ 2432 w 2962"/>
                  <a:gd name="T65" fmla="*/ 1500 h 2598"/>
                  <a:gd name="T66" fmla="*/ 2361 w 2962"/>
                  <a:gd name="T67" fmla="*/ 1400 h 2598"/>
                  <a:gd name="T68" fmla="*/ 2071 w 2962"/>
                  <a:gd name="T69" fmla="*/ 1416 h 2598"/>
                  <a:gd name="T70" fmla="*/ 2181 w 2962"/>
                  <a:gd name="T71" fmla="*/ 1569 h 2598"/>
                  <a:gd name="T72" fmla="*/ 2386 w 2962"/>
                  <a:gd name="T73" fmla="*/ 1894 h 2598"/>
                  <a:gd name="T74" fmla="*/ 2151 w 2962"/>
                  <a:gd name="T75" fmla="*/ 1912 h 2598"/>
                  <a:gd name="T76" fmla="*/ 2010 w 2962"/>
                  <a:gd name="T77" fmla="*/ 2022 h 2598"/>
                  <a:gd name="T78" fmla="*/ 512 w 2962"/>
                  <a:gd name="T79" fmla="*/ 2591 h 2598"/>
                  <a:gd name="T80" fmla="*/ 225 w 2962"/>
                  <a:gd name="T81" fmla="*/ 2179 h 2598"/>
                  <a:gd name="T82" fmla="*/ 448 w 2962"/>
                  <a:gd name="T83" fmla="*/ 2337 h 2598"/>
                  <a:gd name="T84" fmla="*/ 433 w 2962"/>
                  <a:gd name="T85" fmla="*/ 1736 h 2598"/>
                  <a:gd name="T86" fmla="*/ 566 w 2962"/>
                  <a:gd name="T87" fmla="*/ 1362 h 2598"/>
                  <a:gd name="T88" fmla="*/ 359 w 2962"/>
                  <a:gd name="T89" fmla="*/ 996 h 2598"/>
                  <a:gd name="T90" fmla="*/ 394 w 2962"/>
                  <a:gd name="T91" fmla="*/ 730 h 2598"/>
                  <a:gd name="T92" fmla="*/ 845 w 2962"/>
                  <a:gd name="T93" fmla="*/ 522 h 2598"/>
                  <a:gd name="T94" fmla="*/ 827 w 2962"/>
                  <a:gd name="T95" fmla="*/ 146 h 2598"/>
                  <a:gd name="T96" fmla="*/ 740 w 2962"/>
                  <a:gd name="T97" fmla="*/ 21 h 2598"/>
                  <a:gd name="T98" fmla="*/ 822 w 2962"/>
                  <a:gd name="T99" fmla="*/ 305 h 2598"/>
                  <a:gd name="T100" fmla="*/ 753 w 2962"/>
                  <a:gd name="T101" fmla="*/ 574 h 2598"/>
                  <a:gd name="T102" fmla="*/ 387 w 2962"/>
                  <a:gd name="T103" fmla="*/ 842 h 2598"/>
                  <a:gd name="T104" fmla="*/ 397 w 2962"/>
                  <a:gd name="T105" fmla="*/ 1134 h 2598"/>
                  <a:gd name="T106" fmla="*/ 487 w 2962"/>
                  <a:gd name="T107" fmla="*/ 1592 h 2598"/>
                  <a:gd name="T108" fmla="*/ 435 w 2962"/>
                  <a:gd name="T109" fmla="*/ 2161 h 2598"/>
                  <a:gd name="T110" fmla="*/ 517 w 2962"/>
                  <a:gd name="T111" fmla="*/ 2442 h 2598"/>
                  <a:gd name="T112" fmla="*/ 530 w 2962"/>
                  <a:gd name="T113" fmla="*/ 2598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62" h="2598">
                    <a:moveTo>
                      <a:pt x="1959" y="2414"/>
                    </a:moveTo>
                    <a:cubicBezTo>
                      <a:pt x="1953" y="2414"/>
                      <a:pt x="1953" y="2414"/>
                      <a:pt x="1953" y="2414"/>
                    </a:cubicBezTo>
                    <a:cubicBezTo>
                      <a:pt x="1869" y="2394"/>
                      <a:pt x="1797" y="2327"/>
                      <a:pt x="1754" y="2232"/>
                    </a:cubicBezTo>
                    <a:cubicBezTo>
                      <a:pt x="1721" y="2161"/>
                      <a:pt x="1708" y="2081"/>
                      <a:pt x="1697" y="2005"/>
                    </a:cubicBezTo>
                    <a:cubicBezTo>
                      <a:pt x="1577" y="2025"/>
                      <a:pt x="1431" y="1971"/>
                      <a:pt x="1388" y="1846"/>
                    </a:cubicBezTo>
                    <a:cubicBezTo>
                      <a:pt x="1380" y="1825"/>
                      <a:pt x="1375" y="1802"/>
                      <a:pt x="1375" y="1779"/>
                    </a:cubicBezTo>
                    <a:cubicBezTo>
                      <a:pt x="1375" y="1756"/>
                      <a:pt x="1375" y="1756"/>
                      <a:pt x="1375" y="1756"/>
                    </a:cubicBezTo>
                    <a:cubicBezTo>
                      <a:pt x="1375" y="1741"/>
                      <a:pt x="1375" y="1728"/>
                      <a:pt x="1372" y="1718"/>
                    </a:cubicBezTo>
                    <a:cubicBezTo>
                      <a:pt x="1362" y="1669"/>
                      <a:pt x="1303" y="1646"/>
                      <a:pt x="1278" y="1636"/>
                    </a:cubicBezTo>
                    <a:cubicBezTo>
                      <a:pt x="1232" y="1621"/>
                      <a:pt x="1232" y="1621"/>
                      <a:pt x="1232" y="1621"/>
                    </a:cubicBezTo>
                    <a:cubicBezTo>
                      <a:pt x="1196" y="1610"/>
                      <a:pt x="1160" y="1600"/>
                      <a:pt x="1129" y="1580"/>
                    </a:cubicBezTo>
                    <a:cubicBezTo>
                      <a:pt x="1063" y="1539"/>
                      <a:pt x="1024" y="1464"/>
                      <a:pt x="996" y="1406"/>
                    </a:cubicBezTo>
                    <a:cubicBezTo>
                      <a:pt x="988" y="1390"/>
                      <a:pt x="976" y="1365"/>
                      <a:pt x="981" y="1339"/>
                    </a:cubicBezTo>
                    <a:cubicBezTo>
                      <a:pt x="988" y="1306"/>
                      <a:pt x="1017" y="1288"/>
                      <a:pt x="1042" y="1272"/>
                    </a:cubicBezTo>
                    <a:cubicBezTo>
                      <a:pt x="1063" y="1260"/>
                      <a:pt x="1075" y="1252"/>
                      <a:pt x="1078" y="1242"/>
                    </a:cubicBezTo>
                    <a:cubicBezTo>
                      <a:pt x="1078" y="1237"/>
                      <a:pt x="1073" y="1226"/>
                      <a:pt x="1068" y="1216"/>
                    </a:cubicBezTo>
                    <a:cubicBezTo>
                      <a:pt x="1065" y="1211"/>
                      <a:pt x="1065" y="1211"/>
                      <a:pt x="1065" y="1211"/>
                    </a:cubicBezTo>
                    <a:cubicBezTo>
                      <a:pt x="1029" y="1142"/>
                      <a:pt x="1022" y="1062"/>
                      <a:pt x="1042" y="988"/>
                    </a:cubicBezTo>
                    <a:cubicBezTo>
                      <a:pt x="1045" y="981"/>
                      <a:pt x="1050" y="975"/>
                      <a:pt x="1055" y="973"/>
                    </a:cubicBezTo>
                    <a:cubicBezTo>
                      <a:pt x="1096" y="952"/>
                      <a:pt x="1127" y="917"/>
                      <a:pt x="1142" y="873"/>
                    </a:cubicBezTo>
                    <a:cubicBezTo>
                      <a:pt x="1147" y="860"/>
                      <a:pt x="1157" y="855"/>
                      <a:pt x="1170" y="858"/>
                    </a:cubicBezTo>
                    <a:cubicBezTo>
                      <a:pt x="1221" y="865"/>
                      <a:pt x="1275" y="847"/>
                      <a:pt x="1308" y="809"/>
                    </a:cubicBezTo>
                    <a:cubicBezTo>
                      <a:pt x="1311" y="806"/>
                      <a:pt x="1316" y="804"/>
                      <a:pt x="1319" y="801"/>
                    </a:cubicBezTo>
                    <a:cubicBezTo>
                      <a:pt x="1352" y="791"/>
                      <a:pt x="1372" y="753"/>
                      <a:pt x="1370" y="719"/>
                    </a:cubicBezTo>
                    <a:cubicBezTo>
                      <a:pt x="1370" y="712"/>
                      <a:pt x="1372" y="704"/>
                      <a:pt x="1377" y="699"/>
                    </a:cubicBezTo>
                    <a:cubicBezTo>
                      <a:pt x="1418" y="658"/>
                      <a:pt x="1472" y="686"/>
                      <a:pt x="1516" y="709"/>
                    </a:cubicBezTo>
                    <a:cubicBezTo>
                      <a:pt x="1554" y="730"/>
                      <a:pt x="1572" y="737"/>
                      <a:pt x="1585" y="730"/>
                    </a:cubicBezTo>
                    <a:cubicBezTo>
                      <a:pt x="1590" y="627"/>
                      <a:pt x="1590" y="627"/>
                      <a:pt x="1590" y="627"/>
                    </a:cubicBezTo>
                    <a:cubicBezTo>
                      <a:pt x="1590" y="614"/>
                      <a:pt x="1603" y="602"/>
                      <a:pt x="1616" y="602"/>
                    </a:cubicBezTo>
                    <a:cubicBezTo>
                      <a:pt x="1738" y="602"/>
                      <a:pt x="1738" y="602"/>
                      <a:pt x="1738" y="602"/>
                    </a:cubicBezTo>
                    <a:cubicBezTo>
                      <a:pt x="1749" y="602"/>
                      <a:pt x="1759" y="609"/>
                      <a:pt x="1761" y="620"/>
                    </a:cubicBezTo>
                    <a:cubicBezTo>
                      <a:pt x="1787" y="686"/>
                      <a:pt x="1874" y="712"/>
                      <a:pt x="1956" y="727"/>
                    </a:cubicBezTo>
                    <a:cubicBezTo>
                      <a:pt x="2125" y="758"/>
                      <a:pt x="2125" y="758"/>
                      <a:pt x="2125" y="758"/>
                    </a:cubicBezTo>
                    <a:cubicBezTo>
                      <a:pt x="2153" y="643"/>
                      <a:pt x="2171" y="525"/>
                      <a:pt x="2184" y="407"/>
                    </a:cubicBezTo>
                    <a:cubicBezTo>
                      <a:pt x="2186" y="369"/>
                      <a:pt x="2192" y="328"/>
                      <a:pt x="2215" y="292"/>
                    </a:cubicBezTo>
                    <a:cubicBezTo>
                      <a:pt x="2220" y="287"/>
                      <a:pt x="2225" y="279"/>
                      <a:pt x="2230" y="274"/>
                    </a:cubicBezTo>
                    <a:cubicBezTo>
                      <a:pt x="2235" y="266"/>
                      <a:pt x="2240" y="261"/>
                      <a:pt x="2245" y="254"/>
                    </a:cubicBezTo>
                    <a:cubicBezTo>
                      <a:pt x="2250" y="241"/>
                      <a:pt x="2253" y="225"/>
                      <a:pt x="2253" y="210"/>
                    </a:cubicBezTo>
                    <a:cubicBezTo>
                      <a:pt x="2253" y="200"/>
                      <a:pt x="2256" y="192"/>
                      <a:pt x="2256" y="182"/>
                    </a:cubicBezTo>
                    <a:cubicBezTo>
                      <a:pt x="2263" y="143"/>
                      <a:pt x="2291" y="102"/>
                      <a:pt x="2332" y="105"/>
                    </a:cubicBezTo>
                    <a:cubicBezTo>
                      <a:pt x="2348" y="105"/>
                      <a:pt x="2358" y="118"/>
                      <a:pt x="2355" y="133"/>
                    </a:cubicBezTo>
                    <a:cubicBezTo>
                      <a:pt x="2355" y="149"/>
                      <a:pt x="2343" y="159"/>
                      <a:pt x="2327" y="156"/>
                    </a:cubicBezTo>
                    <a:cubicBezTo>
                      <a:pt x="2317" y="156"/>
                      <a:pt x="2307" y="172"/>
                      <a:pt x="2304" y="190"/>
                    </a:cubicBezTo>
                    <a:cubicBezTo>
                      <a:pt x="2304" y="197"/>
                      <a:pt x="2302" y="205"/>
                      <a:pt x="2302" y="213"/>
                    </a:cubicBezTo>
                    <a:cubicBezTo>
                      <a:pt x="2299" y="233"/>
                      <a:pt x="2299" y="254"/>
                      <a:pt x="2289" y="277"/>
                    </a:cubicBezTo>
                    <a:cubicBezTo>
                      <a:pt x="2284" y="289"/>
                      <a:pt x="2273" y="297"/>
                      <a:pt x="2268" y="305"/>
                    </a:cubicBezTo>
                    <a:cubicBezTo>
                      <a:pt x="2263" y="310"/>
                      <a:pt x="2261" y="315"/>
                      <a:pt x="2258" y="318"/>
                    </a:cubicBezTo>
                    <a:cubicBezTo>
                      <a:pt x="2243" y="341"/>
                      <a:pt x="2238" y="374"/>
                      <a:pt x="2235" y="407"/>
                    </a:cubicBezTo>
                    <a:cubicBezTo>
                      <a:pt x="2222" y="538"/>
                      <a:pt x="2202" y="666"/>
                      <a:pt x="2169" y="791"/>
                    </a:cubicBezTo>
                    <a:cubicBezTo>
                      <a:pt x="2166" y="804"/>
                      <a:pt x="2153" y="812"/>
                      <a:pt x="2138" y="809"/>
                    </a:cubicBezTo>
                    <a:cubicBezTo>
                      <a:pt x="1946" y="773"/>
                      <a:pt x="1946" y="773"/>
                      <a:pt x="1946" y="773"/>
                    </a:cubicBezTo>
                    <a:cubicBezTo>
                      <a:pt x="1856" y="755"/>
                      <a:pt x="1761" y="727"/>
                      <a:pt x="1721" y="650"/>
                    </a:cubicBezTo>
                    <a:cubicBezTo>
                      <a:pt x="1639" y="650"/>
                      <a:pt x="1639" y="650"/>
                      <a:pt x="1639" y="650"/>
                    </a:cubicBezTo>
                    <a:cubicBezTo>
                      <a:pt x="1633" y="740"/>
                      <a:pt x="1633" y="740"/>
                      <a:pt x="1633" y="740"/>
                    </a:cubicBezTo>
                    <a:cubicBezTo>
                      <a:pt x="1633" y="745"/>
                      <a:pt x="1631" y="750"/>
                      <a:pt x="1628" y="755"/>
                    </a:cubicBezTo>
                    <a:cubicBezTo>
                      <a:pt x="1590" y="801"/>
                      <a:pt x="1534" y="773"/>
                      <a:pt x="1490" y="750"/>
                    </a:cubicBezTo>
                    <a:cubicBezTo>
                      <a:pt x="1459" y="735"/>
                      <a:pt x="1434" y="722"/>
                      <a:pt x="1421" y="727"/>
                    </a:cubicBezTo>
                    <a:cubicBezTo>
                      <a:pt x="1421" y="776"/>
                      <a:pt x="1388" y="824"/>
                      <a:pt x="1342" y="845"/>
                    </a:cubicBezTo>
                    <a:cubicBezTo>
                      <a:pt x="1301" y="888"/>
                      <a:pt x="1242" y="911"/>
                      <a:pt x="1183" y="909"/>
                    </a:cubicBezTo>
                    <a:cubicBezTo>
                      <a:pt x="1162" y="952"/>
                      <a:pt x="1129" y="988"/>
                      <a:pt x="1088" y="1011"/>
                    </a:cubicBezTo>
                    <a:cubicBezTo>
                      <a:pt x="1075" y="1070"/>
                      <a:pt x="1083" y="1134"/>
                      <a:pt x="1109" y="1185"/>
                    </a:cubicBezTo>
                    <a:cubicBezTo>
                      <a:pt x="1111" y="1188"/>
                      <a:pt x="1111" y="1188"/>
                      <a:pt x="1111" y="1188"/>
                    </a:cubicBezTo>
                    <a:cubicBezTo>
                      <a:pt x="1119" y="1201"/>
                      <a:pt x="1127" y="1219"/>
                      <a:pt x="1127" y="1239"/>
                    </a:cubicBezTo>
                    <a:cubicBezTo>
                      <a:pt x="1124" y="1278"/>
                      <a:pt x="1093" y="1298"/>
                      <a:pt x="1068" y="1313"/>
                    </a:cubicBezTo>
                    <a:cubicBezTo>
                      <a:pt x="1050" y="1324"/>
                      <a:pt x="1034" y="1334"/>
                      <a:pt x="1032" y="1347"/>
                    </a:cubicBezTo>
                    <a:cubicBezTo>
                      <a:pt x="1029" y="1354"/>
                      <a:pt x="1037" y="1367"/>
                      <a:pt x="1042" y="1380"/>
                    </a:cubicBezTo>
                    <a:cubicBezTo>
                      <a:pt x="1075" y="1449"/>
                      <a:pt x="1106" y="1503"/>
                      <a:pt x="1157" y="1534"/>
                    </a:cubicBezTo>
                    <a:cubicBezTo>
                      <a:pt x="1183" y="1549"/>
                      <a:pt x="1216" y="1559"/>
                      <a:pt x="1247" y="1569"/>
                    </a:cubicBezTo>
                    <a:cubicBezTo>
                      <a:pt x="1265" y="1574"/>
                      <a:pt x="1280" y="1580"/>
                      <a:pt x="1296" y="1585"/>
                    </a:cubicBezTo>
                    <a:cubicBezTo>
                      <a:pt x="1337" y="1600"/>
                      <a:pt x="1406" y="1633"/>
                      <a:pt x="1421" y="1702"/>
                    </a:cubicBezTo>
                    <a:cubicBezTo>
                      <a:pt x="1426" y="1720"/>
                      <a:pt x="1426" y="1738"/>
                      <a:pt x="1426" y="1754"/>
                    </a:cubicBezTo>
                    <a:cubicBezTo>
                      <a:pt x="1426" y="1774"/>
                      <a:pt x="1426" y="1774"/>
                      <a:pt x="1426" y="1774"/>
                    </a:cubicBezTo>
                    <a:cubicBezTo>
                      <a:pt x="1426" y="1792"/>
                      <a:pt x="1431" y="1810"/>
                      <a:pt x="1436" y="1825"/>
                    </a:cubicBezTo>
                    <a:cubicBezTo>
                      <a:pt x="1475" y="1933"/>
                      <a:pt x="1613" y="1974"/>
                      <a:pt x="1713" y="1946"/>
                    </a:cubicBezTo>
                    <a:cubicBezTo>
                      <a:pt x="1721" y="1943"/>
                      <a:pt x="1728" y="1946"/>
                      <a:pt x="1733" y="1948"/>
                    </a:cubicBezTo>
                    <a:cubicBezTo>
                      <a:pt x="1738" y="1953"/>
                      <a:pt x="1744" y="1958"/>
                      <a:pt x="1744" y="1966"/>
                    </a:cubicBezTo>
                    <a:cubicBezTo>
                      <a:pt x="1754" y="2048"/>
                      <a:pt x="1767" y="2133"/>
                      <a:pt x="1800" y="2207"/>
                    </a:cubicBezTo>
                    <a:cubicBezTo>
                      <a:pt x="1831" y="2271"/>
                      <a:pt x="1877" y="2322"/>
                      <a:pt x="1928" y="2348"/>
                    </a:cubicBezTo>
                    <a:cubicBezTo>
                      <a:pt x="1915" y="2220"/>
                      <a:pt x="1928" y="2089"/>
                      <a:pt x="1969" y="1966"/>
                    </a:cubicBezTo>
                    <a:cubicBezTo>
                      <a:pt x="1971" y="1958"/>
                      <a:pt x="1979" y="1951"/>
                      <a:pt x="1987" y="1951"/>
                    </a:cubicBezTo>
                    <a:cubicBezTo>
                      <a:pt x="1994" y="1948"/>
                      <a:pt x="2005" y="1951"/>
                      <a:pt x="2010" y="1956"/>
                    </a:cubicBezTo>
                    <a:cubicBezTo>
                      <a:pt x="2061" y="1997"/>
                      <a:pt x="2061" y="1997"/>
                      <a:pt x="2061" y="1997"/>
                    </a:cubicBezTo>
                    <a:cubicBezTo>
                      <a:pt x="2089" y="1892"/>
                      <a:pt x="2089" y="1892"/>
                      <a:pt x="2089" y="1892"/>
                    </a:cubicBezTo>
                    <a:cubicBezTo>
                      <a:pt x="2089" y="1889"/>
                      <a:pt x="2092" y="1887"/>
                      <a:pt x="2094" y="1884"/>
                    </a:cubicBezTo>
                    <a:cubicBezTo>
                      <a:pt x="2107" y="1866"/>
                      <a:pt x="2125" y="1859"/>
                      <a:pt x="2148" y="1859"/>
                    </a:cubicBezTo>
                    <a:cubicBezTo>
                      <a:pt x="2189" y="1859"/>
                      <a:pt x="2230" y="1892"/>
                      <a:pt x="2256" y="1923"/>
                    </a:cubicBezTo>
                    <a:cubicBezTo>
                      <a:pt x="2279" y="1953"/>
                      <a:pt x="2304" y="1974"/>
                      <a:pt x="2322" y="1976"/>
                    </a:cubicBezTo>
                    <a:cubicBezTo>
                      <a:pt x="2327" y="1976"/>
                      <a:pt x="2330" y="1976"/>
                      <a:pt x="2332" y="1974"/>
                    </a:cubicBezTo>
                    <a:cubicBezTo>
                      <a:pt x="2340" y="1956"/>
                      <a:pt x="2343" y="1930"/>
                      <a:pt x="2332" y="1910"/>
                    </a:cubicBezTo>
                    <a:cubicBezTo>
                      <a:pt x="2325" y="1887"/>
                      <a:pt x="2307" y="1866"/>
                      <a:pt x="2284" y="1859"/>
                    </a:cubicBezTo>
                    <a:cubicBezTo>
                      <a:pt x="2279" y="1856"/>
                      <a:pt x="2273" y="1856"/>
                      <a:pt x="2268" y="1854"/>
                    </a:cubicBezTo>
                    <a:cubicBezTo>
                      <a:pt x="2248" y="1848"/>
                      <a:pt x="2225" y="1841"/>
                      <a:pt x="2209" y="1820"/>
                    </a:cubicBezTo>
                    <a:cubicBezTo>
                      <a:pt x="2194" y="1800"/>
                      <a:pt x="2197" y="1774"/>
                      <a:pt x="2197" y="1756"/>
                    </a:cubicBezTo>
                    <a:cubicBezTo>
                      <a:pt x="2199" y="1713"/>
                      <a:pt x="2194" y="1638"/>
                      <a:pt x="2148" y="1610"/>
                    </a:cubicBezTo>
                    <a:cubicBezTo>
                      <a:pt x="2133" y="1603"/>
                      <a:pt x="2115" y="1598"/>
                      <a:pt x="2094" y="1592"/>
                    </a:cubicBezTo>
                    <a:cubicBezTo>
                      <a:pt x="2058" y="1585"/>
                      <a:pt x="2020" y="1574"/>
                      <a:pt x="1997" y="1539"/>
                    </a:cubicBezTo>
                    <a:cubicBezTo>
                      <a:pt x="1979" y="1508"/>
                      <a:pt x="1979" y="1472"/>
                      <a:pt x="1982" y="1446"/>
                    </a:cubicBezTo>
                    <a:cubicBezTo>
                      <a:pt x="1984" y="1418"/>
                      <a:pt x="1994" y="1380"/>
                      <a:pt x="2020" y="1362"/>
                    </a:cubicBezTo>
                    <a:cubicBezTo>
                      <a:pt x="2033" y="1352"/>
                      <a:pt x="2051" y="1349"/>
                      <a:pt x="2066" y="1354"/>
                    </a:cubicBezTo>
                    <a:cubicBezTo>
                      <a:pt x="2084" y="1359"/>
                      <a:pt x="2097" y="1372"/>
                      <a:pt x="2105" y="1382"/>
                    </a:cubicBezTo>
                    <a:cubicBezTo>
                      <a:pt x="2169" y="1459"/>
                      <a:pt x="2220" y="1490"/>
                      <a:pt x="2263" y="1485"/>
                    </a:cubicBezTo>
                    <a:cubicBezTo>
                      <a:pt x="2263" y="1436"/>
                      <a:pt x="2245" y="1385"/>
                      <a:pt x="2215" y="1347"/>
                    </a:cubicBezTo>
                    <a:cubicBezTo>
                      <a:pt x="2209" y="1342"/>
                      <a:pt x="2209" y="1334"/>
                      <a:pt x="2209" y="1326"/>
                    </a:cubicBezTo>
                    <a:cubicBezTo>
                      <a:pt x="2209" y="1318"/>
                      <a:pt x="2215" y="1313"/>
                      <a:pt x="2220" y="1308"/>
                    </a:cubicBezTo>
                    <a:cubicBezTo>
                      <a:pt x="2253" y="1285"/>
                      <a:pt x="2297" y="1283"/>
                      <a:pt x="2337" y="1301"/>
                    </a:cubicBezTo>
                    <a:cubicBezTo>
                      <a:pt x="2378" y="1318"/>
                      <a:pt x="2404" y="1357"/>
                      <a:pt x="2407" y="1395"/>
                    </a:cubicBezTo>
                    <a:cubicBezTo>
                      <a:pt x="2407" y="1406"/>
                      <a:pt x="2407" y="1406"/>
                      <a:pt x="2407" y="1406"/>
                    </a:cubicBezTo>
                    <a:cubicBezTo>
                      <a:pt x="2407" y="1411"/>
                      <a:pt x="2407" y="1421"/>
                      <a:pt x="2409" y="1423"/>
                    </a:cubicBezTo>
                    <a:cubicBezTo>
                      <a:pt x="2409" y="1423"/>
                      <a:pt x="2414" y="1423"/>
                      <a:pt x="2419" y="1426"/>
                    </a:cubicBezTo>
                    <a:cubicBezTo>
                      <a:pt x="2427" y="1426"/>
                      <a:pt x="2437" y="1429"/>
                      <a:pt x="2448" y="1434"/>
                    </a:cubicBezTo>
                    <a:cubicBezTo>
                      <a:pt x="2471" y="1446"/>
                      <a:pt x="2478" y="1472"/>
                      <a:pt x="2481" y="1490"/>
                    </a:cubicBezTo>
                    <a:cubicBezTo>
                      <a:pt x="2483" y="1500"/>
                      <a:pt x="2486" y="1510"/>
                      <a:pt x="2489" y="1516"/>
                    </a:cubicBezTo>
                    <a:cubicBezTo>
                      <a:pt x="2489" y="1516"/>
                      <a:pt x="2491" y="1521"/>
                      <a:pt x="2501" y="1518"/>
                    </a:cubicBezTo>
                    <a:cubicBezTo>
                      <a:pt x="2514" y="1516"/>
                      <a:pt x="2524" y="1505"/>
                      <a:pt x="2527" y="1495"/>
                    </a:cubicBezTo>
                    <a:cubicBezTo>
                      <a:pt x="2532" y="1470"/>
                      <a:pt x="2519" y="1441"/>
                      <a:pt x="2501" y="1411"/>
                    </a:cubicBezTo>
                    <a:cubicBezTo>
                      <a:pt x="2496" y="1403"/>
                      <a:pt x="2496" y="1393"/>
                      <a:pt x="2501" y="1385"/>
                    </a:cubicBezTo>
                    <a:cubicBezTo>
                      <a:pt x="2506" y="1377"/>
                      <a:pt x="2514" y="1372"/>
                      <a:pt x="2522" y="1372"/>
                    </a:cubicBezTo>
                    <a:cubicBezTo>
                      <a:pt x="2593" y="1367"/>
                      <a:pt x="2665" y="1385"/>
                      <a:pt x="2727" y="1421"/>
                    </a:cubicBezTo>
                    <a:cubicBezTo>
                      <a:pt x="2732" y="1408"/>
                      <a:pt x="2729" y="1390"/>
                      <a:pt x="2724" y="1375"/>
                    </a:cubicBezTo>
                    <a:cubicBezTo>
                      <a:pt x="2719" y="1362"/>
                      <a:pt x="2711" y="1349"/>
                      <a:pt x="2704" y="1334"/>
                    </a:cubicBezTo>
                    <a:cubicBezTo>
                      <a:pt x="2696" y="1318"/>
                      <a:pt x="2686" y="1306"/>
                      <a:pt x="2681" y="1288"/>
                    </a:cubicBezTo>
                    <a:cubicBezTo>
                      <a:pt x="2673" y="1265"/>
                      <a:pt x="2673" y="1265"/>
                      <a:pt x="2673" y="1265"/>
                    </a:cubicBezTo>
                    <a:cubicBezTo>
                      <a:pt x="2670" y="1252"/>
                      <a:pt x="2665" y="1242"/>
                      <a:pt x="2660" y="1231"/>
                    </a:cubicBezTo>
                    <a:cubicBezTo>
                      <a:pt x="2650" y="1216"/>
                      <a:pt x="2632" y="1203"/>
                      <a:pt x="2611" y="1190"/>
                    </a:cubicBezTo>
                    <a:cubicBezTo>
                      <a:pt x="2601" y="1183"/>
                      <a:pt x="2591" y="1178"/>
                      <a:pt x="2581" y="1167"/>
                    </a:cubicBezTo>
                    <a:cubicBezTo>
                      <a:pt x="2563" y="1152"/>
                      <a:pt x="2547" y="1137"/>
                      <a:pt x="2532" y="1119"/>
                    </a:cubicBezTo>
                    <a:cubicBezTo>
                      <a:pt x="2514" y="1098"/>
                      <a:pt x="2496" y="1078"/>
                      <a:pt x="2473" y="1068"/>
                    </a:cubicBezTo>
                    <a:cubicBezTo>
                      <a:pt x="2455" y="1057"/>
                      <a:pt x="2427" y="1060"/>
                      <a:pt x="2409" y="1073"/>
                    </a:cubicBezTo>
                    <a:cubicBezTo>
                      <a:pt x="2396" y="1080"/>
                      <a:pt x="2399" y="1091"/>
                      <a:pt x="2399" y="1093"/>
                    </a:cubicBezTo>
                    <a:cubicBezTo>
                      <a:pt x="2399" y="1101"/>
                      <a:pt x="2396" y="1109"/>
                      <a:pt x="2391" y="1114"/>
                    </a:cubicBezTo>
                    <a:cubicBezTo>
                      <a:pt x="2386" y="1119"/>
                      <a:pt x="2378" y="1121"/>
                      <a:pt x="2371" y="1121"/>
                    </a:cubicBezTo>
                    <a:cubicBezTo>
                      <a:pt x="2312" y="1114"/>
                      <a:pt x="2261" y="1065"/>
                      <a:pt x="2248" y="1009"/>
                    </a:cubicBezTo>
                    <a:cubicBezTo>
                      <a:pt x="2245" y="1001"/>
                      <a:pt x="2248" y="996"/>
                      <a:pt x="2250" y="988"/>
                    </a:cubicBezTo>
                    <a:cubicBezTo>
                      <a:pt x="2253" y="981"/>
                      <a:pt x="2261" y="978"/>
                      <a:pt x="2266" y="978"/>
                    </a:cubicBezTo>
                    <a:cubicBezTo>
                      <a:pt x="2279" y="975"/>
                      <a:pt x="2291" y="965"/>
                      <a:pt x="2302" y="952"/>
                    </a:cubicBezTo>
                    <a:cubicBezTo>
                      <a:pt x="2312" y="940"/>
                      <a:pt x="2312" y="922"/>
                      <a:pt x="2309" y="909"/>
                    </a:cubicBezTo>
                    <a:cubicBezTo>
                      <a:pt x="2307" y="899"/>
                      <a:pt x="2309" y="888"/>
                      <a:pt x="2317" y="883"/>
                    </a:cubicBezTo>
                    <a:cubicBezTo>
                      <a:pt x="2325" y="876"/>
                      <a:pt x="2335" y="876"/>
                      <a:pt x="2343" y="878"/>
                    </a:cubicBezTo>
                    <a:cubicBezTo>
                      <a:pt x="2430" y="911"/>
                      <a:pt x="2524" y="929"/>
                      <a:pt x="2617" y="929"/>
                    </a:cubicBezTo>
                    <a:cubicBezTo>
                      <a:pt x="2732" y="929"/>
                      <a:pt x="2834" y="901"/>
                      <a:pt x="2919" y="850"/>
                    </a:cubicBezTo>
                    <a:cubicBezTo>
                      <a:pt x="2931" y="842"/>
                      <a:pt x="2947" y="847"/>
                      <a:pt x="2954" y="858"/>
                    </a:cubicBezTo>
                    <a:cubicBezTo>
                      <a:pt x="2962" y="868"/>
                      <a:pt x="2957" y="886"/>
                      <a:pt x="2947" y="894"/>
                    </a:cubicBezTo>
                    <a:cubicBezTo>
                      <a:pt x="2855" y="950"/>
                      <a:pt x="2742" y="981"/>
                      <a:pt x="2619" y="981"/>
                    </a:cubicBezTo>
                    <a:cubicBezTo>
                      <a:pt x="2617" y="981"/>
                      <a:pt x="2617" y="981"/>
                      <a:pt x="2617" y="981"/>
                    </a:cubicBezTo>
                    <a:cubicBezTo>
                      <a:pt x="2529" y="981"/>
                      <a:pt x="2445" y="968"/>
                      <a:pt x="2363" y="940"/>
                    </a:cubicBezTo>
                    <a:cubicBezTo>
                      <a:pt x="2361" y="952"/>
                      <a:pt x="2355" y="968"/>
                      <a:pt x="2348" y="981"/>
                    </a:cubicBezTo>
                    <a:cubicBezTo>
                      <a:pt x="2337" y="998"/>
                      <a:pt x="2322" y="1011"/>
                      <a:pt x="2307" y="1022"/>
                    </a:cubicBezTo>
                    <a:cubicBezTo>
                      <a:pt x="2317" y="1042"/>
                      <a:pt x="2335" y="1057"/>
                      <a:pt x="2355" y="1068"/>
                    </a:cubicBezTo>
                    <a:cubicBezTo>
                      <a:pt x="2361" y="1055"/>
                      <a:pt x="2371" y="1045"/>
                      <a:pt x="2384" y="1034"/>
                    </a:cubicBezTo>
                    <a:cubicBezTo>
                      <a:pt x="2417" y="1011"/>
                      <a:pt x="2465" y="1009"/>
                      <a:pt x="2501" y="1027"/>
                    </a:cubicBezTo>
                    <a:cubicBezTo>
                      <a:pt x="2532" y="1042"/>
                      <a:pt x="2553" y="1068"/>
                      <a:pt x="2573" y="1091"/>
                    </a:cubicBezTo>
                    <a:cubicBezTo>
                      <a:pt x="2586" y="1106"/>
                      <a:pt x="2599" y="1121"/>
                      <a:pt x="2614" y="1132"/>
                    </a:cubicBezTo>
                    <a:cubicBezTo>
                      <a:pt x="2622" y="1139"/>
                      <a:pt x="2632" y="1144"/>
                      <a:pt x="2642" y="1150"/>
                    </a:cubicBezTo>
                    <a:cubicBezTo>
                      <a:pt x="2665" y="1165"/>
                      <a:pt x="2691" y="1180"/>
                      <a:pt x="2706" y="1206"/>
                    </a:cubicBezTo>
                    <a:cubicBezTo>
                      <a:pt x="2714" y="1221"/>
                      <a:pt x="2719" y="1234"/>
                      <a:pt x="2724" y="1249"/>
                    </a:cubicBezTo>
                    <a:cubicBezTo>
                      <a:pt x="2727" y="1257"/>
                      <a:pt x="2729" y="1262"/>
                      <a:pt x="2732" y="1270"/>
                    </a:cubicBezTo>
                    <a:cubicBezTo>
                      <a:pt x="2737" y="1283"/>
                      <a:pt x="2745" y="1295"/>
                      <a:pt x="2752" y="1308"/>
                    </a:cubicBezTo>
                    <a:cubicBezTo>
                      <a:pt x="2760" y="1324"/>
                      <a:pt x="2770" y="1339"/>
                      <a:pt x="2778" y="1357"/>
                    </a:cubicBezTo>
                    <a:cubicBezTo>
                      <a:pt x="2793" y="1395"/>
                      <a:pt x="2791" y="1449"/>
                      <a:pt x="2750" y="1475"/>
                    </a:cubicBezTo>
                    <a:cubicBezTo>
                      <a:pt x="2742" y="1480"/>
                      <a:pt x="2729" y="1480"/>
                      <a:pt x="2721" y="1475"/>
                    </a:cubicBezTo>
                    <a:cubicBezTo>
                      <a:pt x="2678" y="1444"/>
                      <a:pt x="2624" y="1426"/>
                      <a:pt x="2570" y="1421"/>
                    </a:cubicBezTo>
                    <a:cubicBezTo>
                      <a:pt x="2581" y="1446"/>
                      <a:pt x="2588" y="1475"/>
                      <a:pt x="2581" y="1503"/>
                    </a:cubicBezTo>
                    <a:cubicBezTo>
                      <a:pt x="2573" y="1531"/>
                      <a:pt x="2547" y="1557"/>
                      <a:pt x="2517" y="1564"/>
                    </a:cubicBezTo>
                    <a:cubicBezTo>
                      <a:pt x="2491" y="1569"/>
                      <a:pt x="2468" y="1564"/>
                      <a:pt x="2453" y="1546"/>
                    </a:cubicBezTo>
                    <a:cubicBezTo>
                      <a:pt x="2440" y="1531"/>
                      <a:pt x="2437" y="1516"/>
                      <a:pt x="2432" y="1500"/>
                    </a:cubicBezTo>
                    <a:cubicBezTo>
                      <a:pt x="2430" y="1490"/>
                      <a:pt x="2427" y="1480"/>
                      <a:pt x="2425" y="1477"/>
                    </a:cubicBezTo>
                    <a:cubicBezTo>
                      <a:pt x="2422" y="1477"/>
                      <a:pt x="2417" y="1475"/>
                      <a:pt x="2414" y="1475"/>
                    </a:cubicBezTo>
                    <a:cubicBezTo>
                      <a:pt x="2404" y="1472"/>
                      <a:pt x="2391" y="1472"/>
                      <a:pt x="2378" y="1462"/>
                    </a:cubicBezTo>
                    <a:cubicBezTo>
                      <a:pt x="2361" y="1446"/>
                      <a:pt x="2361" y="1423"/>
                      <a:pt x="2361" y="1408"/>
                    </a:cubicBezTo>
                    <a:cubicBezTo>
                      <a:pt x="2361" y="1400"/>
                      <a:pt x="2361" y="1400"/>
                      <a:pt x="2361" y="1400"/>
                    </a:cubicBezTo>
                    <a:cubicBezTo>
                      <a:pt x="2358" y="1375"/>
                      <a:pt x="2340" y="1357"/>
                      <a:pt x="2320" y="1349"/>
                    </a:cubicBezTo>
                    <a:cubicBezTo>
                      <a:pt x="2307" y="1344"/>
                      <a:pt x="2291" y="1339"/>
                      <a:pt x="2279" y="1342"/>
                    </a:cubicBezTo>
                    <a:cubicBezTo>
                      <a:pt x="2307" y="1390"/>
                      <a:pt x="2322" y="1446"/>
                      <a:pt x="2320" y="1505"/>
                    </a:cubicBezTo>
                    <a:cubicBezTo>
                      <a:pt x="2320" y="1516"/>
                      <a:pt x="2312" y="1523"/>
                      <a:pt x="2304" y="1528"/>
                    </a:cubicBezTo>
                    <a:cubicBezTo>
                      <a:pt x="2212" y="1564"/>
                      <a:pt x="2128" y="1482"/>
                      <a:pt x="2071" y="1416"/>
                    </a:cubicBezTo>
                    <a:cubicBezTo>
                      <a:pt x="2058" y="1403"/>
                      <a:pt x="2058" y="1403"/>
                      <a:pt x="2058" y="1403"/>
                    </a:cubicBezTo>
                    <a:cubicBezTo>
                      <a:pt x="2053" y="1403"/>
                      <a:pt x="2043" y="1423"/>
                      <a:pt x="2041" y="1449"/>
                    </a:cubicBezTo>
                    <a:cubicBezTo>
                      <a:pt x="2038" y="1475"/>
                      <a:pt x="2038" y="1495"/>
                      <a:pt x="2048" y="1510"/>
                    </a:cubicBezTo>
                    <a:cubicBezTo>
                      <a:pt x="2061" y="1528"/>
                      <a:pt x="2084" y="1536"/>
                      <a:pt x="2115" y="1544"/>
                    </a:cubicBezTo>
                    <a:cubicBezTo>
                      <a:pt x="2138" y="1549"/>
                      <a:pt x="2161" y="1557"/>
                      <a:pt x="2181" y="1569"/>
                    </a:cubicBezTo>
                    <a:cubicBezTo>
                      <a:pt x="2248" y="1610"/>
                      <a:pt x="2258" y="1695"/>
                      <a:pt x="2256" y="1761"/>
                    </a:cubicBezTo>
                    <a:cubicBezTo>
                      <a:pt x="2256" y="1774"/>
                      <a:pt x="2256" y="1790"/>
                      <a:pt x="2258" y="1795"/>
                    </a:cubicBezTo>
                    <a:cubicBezTo>
                      <a:pt x="2263" y="1802"/>
                      <a:pt x="2276" y="1805"/>
                      <a:pt x="2289" y="1807"/>
                    </a:cubicBezTo>
                    <a:cubicBezTo>
                      <a:pt x="2294" y="1810"/>
                      <a:pt x="2302" y="1810"/>
                      <a:pt x="2307" y="1813"/>
                    </a:cubicBezTo>
                    <a:cubicBezTo>
                      <a:pt x="2343" y="1825"/>
                      <a:pt x="2371" y="1856"/>
                      <a:pt x="2386" y="1894"/>
                    </a:cubicBezTo>
                    <a:cubicBezTo>
                      <a:pt x="2401" y="1933"/>
                      <a:pt x="2399" y="1974"/>
                      <a:pt x="2378" y="2007"/>
                    </a:cubicBezTo>
                    <a:cubicBezTo>
                      <a:pt x="2371" y="2015"/>
                      <a:pt x="2371" y="2015"/>
                      <a:pt x="2371" y="2015"/>
                    </a:cubicBezTo>
                    <a:cubicBezTo>
                      <a:pt x="2355" y="2028"/>
                      <a:pt x="2337" y="2033"/>
                      <a:pt x="2317" y="2030"/>
                    </a:cubicBezTo>
                    <a:cubicBezTo>
                      <a:pt x="2273" y="2025"/>
                      <a:pt x="2235" y="1982"/>
                      <a:pt x="2217" y="1956"/>
                    </a:cubicBezTo>
                    <a:cubicBezTo>
                      <a:pt x="2199" y="1933"/>
                      <a:pt x="2169" y="1912"/>
                      <a:pt x="2151" y="1912"/>
                    </a:cubicBezTo>
                    <a:cubicBezTo>
                      <a:pt x="2145" y="1912"/>
                      <a:pt x="2143" y="1912"/>
                      <a:pt x="2140" y="1915"/>
                    </a:cubicBezTo>
                    <a:cubicBezTo>
                      <a:pt x="2102" y="2051"/>
                      <a:pt x="2102" y="2051"/>
                      <a:pt x="2102" y="2051"/>
                    </a:cubicBezTo>
                    <a:cubicBezTo>
                      <a:pt x="2099" y="2058"/>
                      <a:pt x="2094" y="2066"/>
                      <a:pt x="2084" y="2069"/>
                    </a:cubicBezTo>
                    <a:cubicBezTo>
                      <a:pt x="2076" y="2071"/>
                      <a:pt x="2066" y="2069"/>
                      <a:pt x="2061" y="2063"/>
                    </a:cubicBezTo>
                    <a:cubicBezTo>
                      <a:pt x="2010" y="2022"/>
                      <a:pt x="2010" y="2022"/>
                      <a:pt x="2010" y="2022"/>
                    </a:cubicBezTo>
                    <a:cubicBezTo>
                      <a:pt x="1977" y="2140"/>
                      <a:pt x="1969" y="2266"/>
                      <a:pt x="1987" y="2386"/>
                    </a:cubicBezTo>
                    <a:cubicBezTo>
                      <a:pt x="1987" y="2394"/>
                      <a:pt x="1984" y="2404"/>
                      <a:pt x="1979" y="2409"/>
                    </a:cubicBezTo>
                    <a:cubicBezTo>
                      <a:pt x="1969" y="2412"/>
                      <a:pt x="1964" y="2414"/>
                      <a:pt x="1959" y="2414"/>
                    </a:cubicBezTo>
                    <a:close/>
                    <a:moveTo>
                      <a:pt x="530" y="2598"/>
                    </a:moveTo>
                    <a:cubicBezTo>
                      <a:pt x="522" y="2598"/>
                      <a:pt x="517" y="2596"/>
                      <a:pt x="512" y="2591"/>
                    </a:cubicBezTo>
                    <a:cubicBezTo>
                      <a:pt x="392" y="2473"/>
                      <a:pt x="282" y="2345"/>
                      <a:pt x="182" y="2207"/>
                    </a:cubicBezTo>
                    <a:cubicBezTo>
                      <a:pt x="136" y="2145"/>
                      <a:pt x="90" y="2084"/>
                      <a:pt x="26" y="2086"/>
                    </a:cubicBezTo>
                    <a:cubicBezTo>
                      <a:pt x="10" y="2086"/>
                      <a:pt x="0" y="2076"/>
                      <a:pt x="0" y="2061"/>
                    </a:cubicBezTo>
                    <a:cubicBezTo>
                      <a:pt x="0" y="2046"/>
                      <a:pt x="10" y="2035"/>
                      <a:pt x="26" y="2035"/>
                    </a:cubicBezTo>
                    <a:cubicBezTo>
                      <a:pt x="120" y="2033"/>
                      <a:pt x="187" y="2125"/>
                      <a:pt x="225" y="2179"/>
                    </a:cubicBezTo>
                    <a:cubicBezTo>
                      <a:pt x="312" y="2299"/>
                      <a:pt x="407" y="2414"/>
                      <a:pt x="512" y="2519"/>
                    </a:cubicBezTo>
                    <a:cubicBezTo>
                      <a:pt x="510" y="2509"/>
                      <a:pt x="502" y="2499"/>
                      <a:pt x="497" y="2488"/>
                    </a:cubicBezTo>
                    <a:cubicBezTo>
                      <a:pt x="494" y="2483"/>
                      <a:pt x="489" y="2478"/>
                      <a:pt x="487" y="2473"/>
                    </a:cubicBezTo>
                    <a:cubicBezTo>
                      <a:pt x="466" y="2447"/>
                      <a:pt x="446" y="2417"/>
                      <a:pt x="443" y="2381"/>
                    </a:cubicBezTo>
                    <a:cubicBezTo>
                      <a:pt x="443" y="2366"/>
                      <a:pt x="446" y="2350"/>
                      <a:pt x="448" y="2337"/>
                    </a:cubicBezTo>
                    <a:cubicBezTo>
                      <a:pt x="451" y="2327"/>
                      <a:pt x="453" y="2319"/>
                      <a:pt x="453" y="2312"/>
                    </a:cubicBezTo>
                    <a:cubicBezTo>
                      <a:pt x="453" y="2286"/>
                      <a:pt x="440" y="2258"/>
                      <a:pt x="423" y="2232"/>
                    </a:cubicBezTo>
                    <a:cubicBezTo>
                      <a:pt x="412" y="2217"/>
                      <a:pt x="405" y="2202"/>
                      <a:pt x="397" y="2184"/>
                    </a:cubicBezTo>
                    <a:cubicBezTo>
                      <a:pt x="364" y="2102"/>
                      <a:pt x="387" y="2017"/>
                      <a:pt x="410" y="1935"/>
                    </a:cubicBezTo>
                    <a:cubicBezTo>
                      <a:pt x="430" y="1866"/>
                      <a:pt x="448" y="1800"/>
                      <a:pt x="433" y="1736"/>
                    </a:cubicBezTo>
                    <a:cubicBezTo>
                      <a:pt x="430" y="1731"/>
                      <a:pt x="430" y="1723"/>
                      <a:pt x="428" y="1718"/>
                    </a:cubicBezTo>
                    <a:cubicBezTo>
                      <a:pt x="423" y="1700"/>
                      <a:pt x="417" y="1679"/>
                      <a:pt x="417" y="1659"/>
                    </a:cubicBezTo>
                    <a:cubicBezTo>
                      <a:pt x="417" y="1623"/>
                      <a:pt x="435" y="1595"/>
                      <a:pt x="451" y="1572"/>
                    </a:cubicBezTo>
                    <a:cubicBezTo>
                      <a:pt x="545" y="1411"/>
                      <a:pt x="545" y="1411"/>
                      <a:pt x="545" y="1411"/>
                    </a:cubicBezTo>
                    <a:cubicBezTo>
                      <a:pt x="556" y="1395"/>
                      <a:pt x="563" y="1380"/>
                      <a:pt x="566" y="1362"/>
                    </a:cubicBezTo>
                    <a:cubicBezTo>
                      <a:pt x="574" y="1321"/>
                      <a:pt x="538" y="1283"/>
                      <a:pt x="505" y="1260"/>
                    </a:cubicBezTo>
                    <a:cubicBezTo>
                      <a:pt x="489" y="1249"/>
                      <a:pt x="471" y="1239"/>
                      <a:pt x="453" y="1231"/>
                    </a:cubicBezTo>
                    <a:cubicBezTo>
                      <a:pt x="425" y="1216"/>
                      <a:pt x="394" y="1201"/>
                      <a:pt x="369" y="1178"/>
                    </a:cubicBezTo>
                    <a:cubicBezTo>
                      <a:pt x="323" y="1137"/>
                      <a:pt x="292" y="1062"/>
                      <a:pt x="330" y="1006"/>
                    </a:cubicBezTo>
                    <a:cubicBezTo>
                      <a:pt x="336" y="996"/>
                      <a:pt x="348" y="993"/>
                      <a:pt x="359" y="996"/>
                    </a:cubicBezTo>
                    <a:cubicBezTo>
                      <a:pt x="387" y="1004"/>
                      <a:pt x="423" y="998"/>
                      <a:pt x="448" y="981"/>
                    </a:cubicBezTo>
                    <a:cubicBezTo>
                      <a:pt x="369" y="901"/>
                      <a:pt x="369" y="901"/>
                      <a:pt x="369" y="901"/>
                    </a:cubicBezTo>
                    <a:cubicBezTo>
                      <a:pt x="359" y="891"/>
                      <a:pt x="343" y="876"/>
                      <a:pt x="338" y="853"/>
                    </a:cubicBezTo>
                    <a:cubicBezTo>
                      <a:pt x="330" y="817"/>
                      <a:pt x="353" y="791"/>
                      <a:pt x="371" y="768"/>
                    </a:cubicBezTo>
                    <a:cubicBezTo>
                      <a:pt x="387" y="750"/>
                      <a:pt x="397" y="737"/>
                      <a:pt x="394" y="730"/>
                    </a:cubicBezTo>
                    <a:cubicBezTo>
                      <a:pt x="389" y="717"/>
                      <a:pt x="397" y="702"/>
                      <a:pt x="412" y="699"/>
                    </a:cubicBezTo>
                    <a:cubicBezTo>
                      <a:pt x="697" y="609"/>
                      <a:pt x="697" y="609"/>
                      <a:pt x="697" y="609"/>
                    </a:cubicBezTo>
                    <a:cubicBezTo>
                      <a:pt x="704" y="543"/>
                      <a:pt x="704" y="543"/>
                      <a:pt x="704" y="543"/>
                    </a:cubicBezTo>
                    <a:cubicBezTo>
                      <a:pt x="707" y="530"/>
                      <a:pt x="717" y="520"/>
                      <a:pt x="730" y="520"/>
                    </a:cubicBezTo>
                    <a:cubicBezTo>
                      <a:pt x="845" y="522"/>
                      <a:pt x="845" y="522"/>
                      <a:pt x="845" y="522"/>
                    </a:cubicBezTo>
                    <a:cubicBezTo>
                      <a:pt x="825" y="474"/>
                      <a:pt x="807" y="422"/>
                      <a:pt x="786" y="374"/>
                    </a:cubicBezTo>
                    <a:cubicBezTo>
                      <a:pt x="776" y="346"/>
                      <a:pt x="766" y="312"/>
                      <a:pt x="781" y="282"/>
                    </a:cubicBezTo>
                    <a:cubicBezTo>
                      <a:pt x="791" y="261"/>
                      <a:pt x="807" y="248"/>
                      <a:pt x="822" y="238"/>
                    </a:cubicBezTo>
                    <a:cubicBezTo>
                      <a:pt x="830" y="233"/>
                      <a:pt x="840" y="225"/>
                      <a:pt x="845" y="220"/>
                    </a:cubicBezTo>
                    <a:cubicBezTo>
                      <a:pt x="860" y="200"/>
                      <a:pt x="850" y="164"/>
                      <a:pt x="827" y="146"/>
                    </a:cubicBezTo>
                    <a:cubicBezTo>
                      <a:pt x="801" y="123"/>
                      <a:pt x="760" y="115"/>
                      <a:pt x="727" y="108"/>
                    </a:cubicBezTo>
                    <a:cubicBezTo>
                      <a:pt x="717" y="105"/>
                      <a:pt x="709" y="97"/>
                      <a:pt x="707" y="90"/>
                    </a:cubicBezTo>
                    <a:cubicBezTo>
                      <a:pt x="691" y="33"/>
                      <a:pt x="691" y="33"/>
                      <a:pt x="691" y="33"/>
                    </a:cubicBezTo>
                    <a:cubicBezTo>
                      <a:pt x="689" y="21"/>
                      <a:pt x="697" y="5"/>
                      <a:pt x="709" y="3"/>
                    </a:cubicBezTo>
                    <a:cubicBezTo>
                      <a:pt x="722" y="0"/>
                      <a:pt x="737" y="8"/>
                      <a:pt x="740" y="21"/>
                    </a:cubicBezTo>
                    <a:cubicBezTo>
                      <a:pt x="750" y="64"/>
                      <a:pt x="750" y="64"/>
                      <a:pt x="750" y="64"/>
                    </a:cubicBezTo>
                    <a:cubicBezTo>
                      <a:pt x="786" y="72"/>
                      <a:pt x="827" y="82"/>
                      <a:pt x="858" y="110"/>
                    </a:cubicBezTo>
                    <a:cubicBezTo>
                      <a:pt x="896" y="143"/>
                      <a:pt x="917" y="210"/>
                      <a:pt x="881" y="254"/>
                    </a:cubicBezTo>
                    <a:cubicBezTo>
                      <a:pt x="871" y="266"/>
                      <a:pt x="858" y="274"/>
                      <a:pt x="848" y="282"/>
                    </a:cubicBezTo>
                    <a:cubicBezTo>
                      <a:pt x="837" y="289"/>
                      <a:pt x="827" y="297"/>
                      <a:pt x="822" y="305"/>
                    </a:cubicBezTo>
                    <a:cubicBezTo>
                      <a:pt x="817" y="318"/>
                      <a:pt x="822" y="338"/>
                      <a:pt x="830" y="356"/>
                    </a:cubicBezTo>
                    <a:cubicBezTo>
                      <a:pt x="853" y="417"/>
                      <a:pt x="876" y="479"/>
                      <a:pt x="901" y="540"/>
                    </a:cubicBezTo>
                    <a:cubicBezTo>
                      <a:pt x="904" y="548"/>
                      <a:pt x="904" y="558"/>
                      <a:pt x="899" y="563"/>
                    </a:cubicBezTo>
                    <a:cubicBezTo>
                      <a:pt x="894" y="571"/>
                      <a:pt x="886" y="574"/>
                      <a:pt x="878" y="574"/>
                    </a:cubicBezTo>
                    <a:cubicBezTo>
                      <a:pt x="753" y="574"/>
                      <a:pt x="753" y="574"/>
                      <a:pt x="753" y="574"/>
                    </a:cubicBezTo>
                    <a:cubicBezTo>
                      <a:pt x="745" y="635"/>
                      <a:pt x="745" y="635"/>
                      <a:pt x="745" y="635"/>
                    </a:cubicBezTo>
                    <a:cubicBezTo>
                      <a:pt x="745" y="645"/>
                      <a:pt x="737" y="653"/>
                      <a:pt x="727" y="655"/>
                    </a:cubicBezTo>
                    <a:cubicBezTo>
                      <a:pt x="446" y="742"/>
                      <a:pt x="446" y="742"/>
                      <a:pt x="446" y="742"/>
                    </a:cubicBezTo>
                    <a:cubicBezTo>
                      <a:pt x="443" y="766"/>
                      <a:pt x="425" y="786"/>
                      <a:pt x="410" y="804"/>
                    </a:cubicBezTo>
                    <a:cubicBezTo>
                      <a:pt x="397" y="819"/>
                      <a:pt x="384" y="832"/>
                      <a:pt x="387" y="842"/>
                    </a:cubicBezTo>
                    <a:cubicBezTo>
                      <a:pt x="389" y="850"/>
                      <a:pt x="397" y="858"/>
                      <a:pt x="402" y="863"/>
                    </a:cubicBezTo>
                    <a:cubicBezTo>
                      <a:pt x="499" y="960"/>
                      <a:pt x="499" y="960"/>
                      <a:pt x="499" y="960"/>
                    </a:cubicBezTo>
                    <a:cubicBezTo>
                      <a:pt x="510" y="970"/>
                      <a:pt x="510" y="986"/>
                      <a:pt x="499" y="996"/>
                    </a:cubicBezTo>
                    <a:cubicBezTo>
                      <a:pt x="466" y="1034"/>
                      <a:pt x="412" y="1052"/>
                      <a:pt x="361" y="1045"/>
                    </a:cubicBezTo>
                    <a:cubicBezTo>
                      <a:pt x="353" y="1075"/>
                      <a:pt x="371" y="1111"/>
                      <a:pt x="397" y="1134"/>
                    </a:cubicBezTo>
                    <a:cubicBezTo>
                      <a:pt x="417" y="1152"/>
                      <a:pt x="443" y="1167"/>
                      <a:pt x="471" y="1180"/>
                    </a:cubicBezTo>
                    <a:cubicBezTo>
                      <a:pt x="489" y="1190"/>
                      <a:pt x="510" y="1201"/>
                      <a:pt x="528" y="1214"/>
                    </a:cubicBezTo>
                    <a:cubicBezTo>
                      <a:pt x="576" y="1244"/>
                      <a:pt x="622" y="1303"/>
                      <a:pt x="609" y="1367"/>
                    </a:cubicBezTo>
                    <a:cubicBezTo>
                      <a:pt x="604" y="1393"/>
                      <a:pt x="592" y="1413"/>
                      <a:pt x="581" y="1431"/>
                    </a:cubicBezTo>
                    <a:cubicBezTo>
                      <a:pt x="487" y="1592"/>
                      <a:pt x="487" y="1592"/>
                      <a:pt x="487" y="1592"/>
                    </a:cubicBezTo>
                    <a:cubicBezTo>
                      <a:pt x="474" y="1613"/>
                      <a:pt x="461" y="1633"/>
                      <a:pt x="461" y="1656"/>
                    </a:cubicBezTo>
                    <a:cubicBezTo>
                      <a:pt x="461" y="1669"/>
                      <a:pt x="466" y="1685"/>
                      <a:pt x="469" y="1700"/>
                    </a:cubicBezTo>
                    <a:cubicBezTo>
                      <a:pt x="471" y="1708"/>
                      <a:pt x="474" y="1713"/>
                      <a:pt x="474" y="1720"/>
                    </a:cubicBezTo>
                    <a:cubicBezTo>
                      <a:pt x="492" y="1797"/>
                      <a:pt x="471" y="1871"/>
                      <a:pt x="451" y="1946"/>
                    </a:cubicBezTo>
                    <a:cubicBezTo>
                      <a:pt x="430" y="2022"/>
                      <a:pt x="410" y="2094"/>
                      <a:pt x="435" y="2161"/>
                    </a:cubicBezTo>
                    <a:cubicBezTo>
                      <a:pt x="440" y="2176"/>
                      <a:pt x="448" y="2189"/>
                      <a:pt x="458" y="2204"/>
                    </a:cubicBezTo>
                    <a:cubicBezTo>
                      <a:pt x="476" y="2238"/>
                      <a:pt x="497" y="2271"/>
                      <a:pt x="494" y="2312"/>
                    </a:cubicBezTo>
                    <a:cubicBezTo>
                      <a:pt x="494" y="2325"/>
                      <a:pt x="492" y="2335"/>
                      <a:pt x="489" y="2348"/>
                    </a:cubicBezTo>
                    <a:cubicBezTo>
                      <a:pt x="487" y="2358"/>
                      <a:pt x="484" y="2368"/>
                      <a:pt x="484" y="2378"/>
                    </a:cubicBezTo>
                    <a:cubicBezTo>
                      <a:pt x="484" y="2401"/>
                      <a:pt x="499" y="2422"/>
                      <a:pt x="517" y="2442"/>
                    </a:cubicBezTo>
                    <a:cubicBezTo>
                      <a:pt x="522" y="2447"/>
                      <a:pt x="525" y="2453"/>
                      <a:pt x="530" y="2458"/>
                    </a:cubicBezTo>
                    <a:cubicBezTo>
                      <a:pt x="563" y="2506"/>
                      <a:pt x="569" y="2555"/>
                      <a:pt x="543" y="2588"/>
                    </a:cubicBezTo>
                    <a:cubicBezTo>
                      <a:pt x="545" y="2593"/>
                      <a:pt x="538" y="2598"/>
                      <a:pt x="530" y="2598"/>
                    </a:cubicBezTo>
                    <a:close/>
                    <a:moveTo>
                      <a:pt x="530" y="2598"/>
                    </a:moveTo>
                    <a:cubicBezTo>
                      <a:pt x="530" y="2598"/>
                      <a:pt x="530" y="2598"/>
                      <a:pt x="530" y="259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28"/>
              <p:cNvSpPr>
                <a:spLocks noEditPoints="1"/>
              </p:cNvSpPr>
              <p:nvPr/>
            </p:nvSpPr>
            <p:spPr bwMode="auto">
              <a:xfrm>
                <a:off x="14762163" y="1314450"/>
                <a:ext cx="684213" cy="982663"/>
              </a:xfrm>
              <a:custGeom>
                <a:avLst/>
                <a:gdLst>
                  <a:gd name="T0" fmla="*/ 48 w 325"/>
                  <a:gd name="T1" fmla="*/ 466 h 466"/>
                  <a:gd name="T2" fmla="*/ 23 w 325"/>
                  <a:gd name="T3" fmla="*/ 464 h 466"/>
                  <a:gd name="T4" fmla="*/ 5 w 325"/>
                  <a:gd name="T5" fmla="*/ 433 h 466"/>
                  <a:gd name="T6" fmla="*/ 35 w 325"/>
                  <a:gd name="T7" fmla="*/ 415 h 466"/>
                  <a:gd name="T8" fmla="*/ 120 w 325"/>
                  <a:gd name="T9" fmla="*/ 367 h 466"/>
                  <a:gd name="T10" fmla="*/ 123 w 325"/>
                  <a:gd name="T11" fmla="*/ 349 h 466"/>
                  <a:gd name="T12" fmla="*/ 125 w 325"/>
                  <a:gd name="T13" fmla="*/ 331 h 466"/>
                  <a:gd name="T14" fmla="*/ 181 w 325"/>
                  <a:gd name="T15" fmla="*/ 246 h 466"/>
                  <a:gd name="T16" fmla="*/ 230 w 325"/>
                  <a:gd name="T17" fmla="*/ 221 h 466"/>
                  <a:gd name="T18" fmla="*/ 266 w 325"/>
                  <a:gd name="T19" fmla="*/ 203 h 466"/>
                  <a:gd name="T20" fmla="*/ 169 w 325"/>
                  <a:gd name="T21" fmla="*/ 39 h 466"/>
                  <a:gd name="T22" fmla="*/ 184 w 325"/>
                  <a:gd name="T23" fmla="*/ 6 h 466"/>
                  <a:gd name="T24" fmla="*/ 217 w 325"/>
                  <a:gd name="T25" fmla="*/ 21 h 466"/>
                  <a:gd name="T26" fmla="*/ 294 w 325"/>
                  <a:gd name="T27" fmla="*/ 157 h 466"/>
                  <a:gd name="T28" fmla="*/ 322 w 325"/>
                  <a:gd name="T29" fmla="*/ 203 h 466"/>
                  <a:gd name="T30" fmla="*/ 299 w 325"/>
                  <a:gd name="T31" fmla="*/ 239 h 466"/>
                  <a:gd name="T32" fmla="*/ 245 w 325"/>
                  <a:gd name="T33" fmla="*/ 267 h 466"/>
                  <a:gd name="T34" fmla="*/ 204 w 325"/>
                  <a:gd name="T35" fmla="*/ 287 h 466"/>
                  <a:gd name="T36" fmla="*/ 176 w 325"/>
                  <a:gd name="T37" fmla="*/ 341 h 466"/>
                  <a:gd name="T38" fmla="*/ 174 w 325"/>
                  <a:gd name="T39" fmla="*/ 356 h 466"/>
                  <a:gd name="T40" fmla="*/ 169 w 325"/>
                  <a:gd name="T41" fmla="*/ 379 h 466"/>
                  <a:gd name="T42" fmla="*/ 48 w 325"/>
                  <a:gd name="T43" fmla="*/ 466 h 466"/>
                  <a:gd name="T44" fmla="*/ 48 w 325"/>
                  <a:gd name="T45" fmla="*/ 466 h 466"/>
                  <a:gd name="T46" fmla="*/ 48 w 325"/>
                  <a:gd name="T47" fmla="*/ 466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5" h="466">
                    <a:moveTo>
                      <a:pt x="48" y="466"/>
                    </a:moveTo>
                    <a:cubicBezTo>
                      <a:pt x="41" y="466"/>
                      <a:pt x="30" y="466"/>
                      <a:pt x="23" y="464"/>
                    </a:cubicBezTo>
                    <a:cubicBezTo>
                      <a:pt x="10" y="461"/>
                      <a:pt x="0" y="446"/>
                      <a:pt x="5" y="433"/>
                    </a:cubicBezTo>
                    <a:cubicBezTo>
                      <a:pt x="7" y="420"/>
                      <a:pt x="23" y="410"/>
                      <a:pt x="35" y="415"/>
                    </a:cubicBezTo>
                    <a:cubicBezTo>
                      <a:pt x="69" y="423"/>
                      <a:pt x="110" y="400"/>
                      <a:pt x="120" y="367"/>
                    </a:cubicBezTo>
                    <a:cubicBezTo>
                      <a:pt x="123" y="361"/>
                      <a:pt x="123" y="354"/>
                      <a:pt x="123" y="349"/>
                    </a:cubicBezTo>
                    <a:cubicBezTo>
                      <a:pt x="123" y="343"/>
                      <a:pt x="125" y="336"/>
                      <a:pt x="125" y="331"/>
                    </a:cubicBezTo>
                    <a:cubicBezTo>
                      <a:pt x="133" y="295"/>
                      <a:pt x="153" y="264"/>
                      <a:pt x="181" y="246"/>
                    </a:cubicBezTo>
                    <a:cubicBezTo>
                      <a:pt x="197" y="236"/>
                      <a:pt x="215" y="228"/>
                      <a:pt x="230" y="221"/>
                    </a:cubicBezTo>
                    <a:cubicBezTo>
                      <a:pt x="243" y="215"/>
                      <a:pt x="256" y="210"/>
                      <a:pt x="266" y="203"/>
                    </a:cubicBezTo>
                    <a:cubicBezTo>
                      <a:pt x="207" y="164"/>
                      <a:pt x="184" y="93"/>
                      <a:pt x="169" y="39"/>
                    </a:cubicBezTo>
                    <a:cubicBezTo>
                      <a:pt x="163" y="26"/>
                      <a:pt x="171" y="11"/>
                      <a:pt x="184" y="6"/>
                    </a:cubicBezTo>
                    <a:cubicBezTo>
                      <a:pt x="197" y="0"/>
                      <a:pt x="212" y="8"/>
                      <a:pt x="217" y="21"/>
                    </a:cubicBezTo>
                    <a:cubicBezTo>
                      <a:pt x="235" y="80"/>
                      <a:pt x="256" y="128"/>
                      <a:pt x="294" y="157"/>
                    </a:cubicBezTo>
                    <a:cubicBezTo>
                      <a:pt x="304" y="164"/>
                      <a:pt x="325" y="177"/>
                      <a:pt x="322" y="203"/>
                    </a:cubicBezTo>
                    <a:cubicBezTo>
                      <a:pt x="322" y="215"/>
                      <a:pt x="315" y="228"/>
                      <a:pt x="299" y="239"/>
                    </a:cubicBezTo>
                    <a:cubicBezTo>
                      <a:pt x="281" y="251"/>
                      <a:pt x="263" y="259"/>
                      <a:pt x="245" y="267"/>
                    </a:cubicBezTo>
                    <a:cubicBezTo>
                      <a:pt x="230" y="272"/>
                      <a:pt x="217" y="279"/>
                      <a:pt x="204" y="287"/>
                    </a:cubicBezTo>
                    <a:cubicBezTo>
                      <a:pt x="194" y="300"/>
                      <a:pt x="181" y="320"/>
                      <a:pt x="176" y="341"/>
                    </a:cubicBezTo>
                    <a:cubicBezTo>
                      <a:pt x="176" y="346"/>
                      <a:pt x="174" y="351"/>
                      <a:pt x="174" y="356"/>
                    </a:cubicBezTo>
                    <a:cubicBezTo>
                      <a:pt x="174" y="364"/>
                      <a:pt x="171" y="372"/>
                      <a:pt x="169" y="379"/>
                    </a:cubicBezTo>
                    <a:cubicBezTo>
                      <a:pt x="153" y="431"/>
                      <a:pt x="102" y="466"/>
                      <a:pt x="48" y="466"/>
                    </a:cubicBezTo>
                    <a:close/>
                    <a:moveTo>
                      <a:pt x="48" y="466"/>
                    </a:moveTo>
                    <a:cubicBezTo>
                      <a:pt x="48" y="466"/>
                      <a:pt x="48" y="466"/>
                      <a:pt x="48" y="46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5846948" y="3398736"/>
              <a:ext cx="427504" cy="427703"/>
              <a:chOff x="-10274301" y="4546601"/>
              <a:chExt cx="6848475" cy="6851650"/>
            </a:xfrm>
            <a:solidFill>
              <a:schemeClr val="accent2"/>
            </a:solidFill>
          </p:grpSpPr>
          <p:sp>
            <p:nvSpPr>
              <p:cNvPr id="124" name="Freeform 32"/>
              <p:cNvSpPr>
                <a:spLocks noEditPoints="1"/>
              </p:cNvSpPr>
              <p:nvPr/>
            </p:nvSpPr>
            <p:spPr bwMode="auto">
              <a:xfrm>
                <a:off x="-10274301" y="4546601"/>
                <a:ext cx="6848475" cy="6851650"/>
              </a:xfrm>
              <a:custGeom>
                <a:avLst/>
                <a:gdLst>
                  <a:gd name="T0" fmla="*/ 1625 w 3251"/>
                  <a:gd name="T1" fmla="*/ 3252 h 3252"/>
                  <a:gd name="T2" fmla="*/ 0 w 3251"/>
                  <a:gd name="T3" fmla="*/ 1626 h 3252"/>
                  <a:gd name="T4" fmla="*/ 1625 w 3251"/>
                  <a:gd name="T5" fmla="*/ 0 h 3252"/>
                  <a:gd name="T6" fmla="*/ 3251 w 3251"/>
                  <a:gd name="T7" fmla="*/ 1626 h 3252"/>
                  <a:gd name="T8" fmla="*/ 1625 w 3251"/>
                  <a:gd name="T9" fmla="*/ 3252 h 3252"/>
                  <a:gd name="T10" fmla="*/ 1625 w 3251"/>
                  <a:gd name="T11" fmla="*/ 103 h 3252"/>
                  <a:gd name="T12" fmla="*/ 102 w 3251"/>
                  <a:gd name="T13" fmla="*/ 1626 h 3252"/>
                  <a:gd name="T14" fmla="*/ 1625 w 3251"/>
                  <a:gd name="T15" fmla="*/ 3149 h 3252"/>
                  <a:gd name="T16" fmla="*/ 3148 w 3251"/>
                  <a:gd name="T17" fmla="*/ 1626 h 3252"/>
                  <a:gd name="T18" fmla="*/ 1625 w 3251"/>
                  <a:gd name="T19" fmla="*/ 103 h 3252"/>
                  <a:gd name="T20" fmla="*/ 1625 w 3251"/>
                  <a:gd name="T21" fmla="*/ 103 h 3252"/>
                  <a:gd name="T22" fmla="*/ 1625 w 3251"/>
                  <a:gd name="T23" fmla="*/ 103 h 3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51" h="3252">
                    <a:moveTo>
                      <a:pt x="1625" y="3252"/>
                    </a:moveTo>
                    <a:cubicBezTo>
                      <a:pt x="729" y="3252"/>
                      <a:pt x="0" y="2522"/>
                      <a:pt x="0" y="1626"/>
                    </a:cubicBezTo>
                    <a:cubicBezTo>
                      <a:pt x="0" y="730"/>
                      <a:pt x="729" y="0"/>
                      <a:pt x="1625" y="0"/>
                    </a:cubicBezTo>
                    <a:cubicBezTo>
                      <a:pt x="2521" y="0"/>
                      <a:pt x="3251" y="730"/>
                      <a:pt x="3251" y="1626"/>
                    </a:cubicBezTo>
                    <a:cubicBezTo>
                      <a:pt x="3251" y="2522"/>
                      <a:pt x="2521" y="3252"/>
                      <a:pt x="1625" y="3252"/>
                    </a:cubicBezTo>
                    <a:close/>
                    <a:moveTo>
                      <a:pt x="1625" y="103"/>
                    </a:moveTo>
                    <a:cubicBezTo>
                      <a:pt x="785" y="103"/>
                      <a:pt x="102" y="786"/>
                      <a:pt x="102" y="1626"/>
                    </a:cubicBezTo>
                    <a:cubicBezTo>
                      <a:pt x="102" y="2466"/>
                      <a:pt x="785" y="3149"/>
                      <a:pt x="1625" y="3149"/>
                    </a:cubicBezTo>
                    <a:cubicBezTo>
                      <a:pt x="2465" y="3149"/>
                      <a:pt x="3148" y="2466"/>
                      <a:pt x="3148" y="1626"/>
                    </a:cubicBezTo>
                    <a:cubicBezTo>
                      <a:pt x="3148" y="786"/>
                      <a:pt x="2465" y="103"/>
                      <a:pt x="1625" y="103"/>
                    </a:cubicBezTo>
                    <a:close/>
                    <a:moveTo>
                      <a:pt x="1625" y="103"/>
                    </a:moveTo>
                    <a:cubicBezTo>
                      <a:pt x="1625" y="103"/>
                      <a:pt x="1625" y="103"/>
                      <a:pt x="1625" y="1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33"/>
              <p:cNvSpPr>
                <a:spLocks noEditPoints="1"/>
              </p:cNvSpPr>
              <p:nvPr/>
            </p:nvSpPr>
            <p:spPr bwMode="auto">
              <a:xfrm>
                <a:off x="-8577263" y="6240463"/>
                <a:ext cx="3448050" cy="3454400"/>
              </a:xfrm>
              <a:custGeom>
                <a:avLst/>
                <a:gdLst>
                  <a:gd name="T0" fmla="*/ 28 w 1636"/>
                  <a:gd name="T1" fmla="*/ 1639 h 1639"/>
                  <a:gd name="T2" fmla="*/ 10 w 1636"/>
                  <a:gd name="T3" fmla="*/ 1631 h 1639"/>
                  <a:gd name="T4" fmla="*/ 5 w 1636"/>
                  <a:gd name="T5" fmla="*/ 1600 h 1639"/>
                  <a:gd name="T6" fmla="*/ 555 w 1636"/>
                  <a:gd name="T7" fmla="*/ 568 h 1639"/>
                  <a:gd name="T8" fmla="*/ 566 w 1636"/>
                  <a:gd name="T9" fmla="*/ 558 h 1639"/>
                  <a:gd name="T10" fmla="*/ 1595 w 1636"/>
                  <a:gd name="T11" fmla="*/ 5 h 1639"/>
                  <a:gd name="T12" fmla="*/ 1626 w 1636"/>
                  <a:gd name="T13" fmla="*/ 10 h 1639"/>
                  <a:gd name="T14" fmla="*/ 1631 w 1636"/>
                  <a:gd name="T15" fmla="*/ 41 h 1639"/>
                  <a:gd name="T16" fmla="*/ 1080 w 1636"/>
                  <a:gd name="T17" fmla="*/ 1075 h 1639"/>
                  <a:gd name="T18" fmla="*/ 1070 w 1636"/>
                  <a:gd name="T19" fmla="*/ 1086 h 1639"/>
                  <a:gd name="T20" fmla="*/ 41 w 1636"/>
                  <a:gd name="T21" fmla="*/ 1636 h 1639"/>
                  <a:gd name="T22" fmla="*/ 28 w 1636"/>
                  <a:gd name="T23" fmla="*/ 1639 h 1639"/>
                  <a:gd name="T24" fmla="*/ 596 w 1636"/>
                  <a:gd name="T25" fmla="*/ 599 h 1639"/>
                  <a:gd name="T26" fmla="*/ 90 w 1636"/>
                  <a:gd name="T27" fmla="*/ 1552 h 1639"/>
                  <a:gd name="T28" fmla="*/ 1039 w 1636"/>
                  <a:gd name="T29" fmla="*/ 1042 h 1639"/>
                  <a:gd name="T30" fmla="*/ 1546 w 1636"/>
                  <a:gd name="T31" fmla="*/ 90 h 1639"/>
                  <a:gd name="T32" fmla="*/ 596 w 1636"/>
                  <a:gd name="T33" fmla="*/ 599 h 1639"/>
                  <a:gd name="T34" fmla="*/ 596 w 1636"/>
                  <a:gd name="T35" fmla="*/ 599 h 1639"/>
                  <a:gd name="T36" fmla="*/ 596 w 1636"/>
                  <a:gd name="T37" fmla="*/ 599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36" h="1639">
                    <a:moveTo>
                      <a:pt x="28" y="1639"/>
                    </a:moveTo>
                    <a:cubicBezTo>
                      <a:pt x="20" y="1639"/>
                      <a:pt x="15" y="1636"/>
                      <a:pt x="10" y="1631"/>
                    </a:cubicBezTo>
                    <a:cubicBezTo>
                      <a:pt x="2" y="1623"/>
                      <a:pt x="0" y="1610"/>
                      <a:pt x="5" y="1600"/>
                    </a:cubicBezTo>
                    <a:cubicBezTo>
                      <a:pt x="555" y="568"/>
                      <a:pt x="555" y="568"/>
                      <a:pt x="555" y="568"/>
                    </a:cubicBezTo>
                    <a:cubicBezTo>
                      <a:pt x="558" y="563"/>
                      <a:pt x="561" y="561"/>
                      <a:pt x="566" y="558"/>
                    </a:cubicBezTo>
                    <a:cubicBezTo>
                      <a:pt x="1595" y="5"/>
                      <a:pt x="1595" y="5"/>
                      <a:pt x="1595" y="5"/>
                    </a:cubicBezTo>
                    <a:cubicBezTo>
                      <a:pt x="1605" y="0"/>
                      <a:pt x="1618" y="3"/>
                      <a:pt x="1626" y="10"/>
                    </a:cubicBezTo>
                    <a:cubicBezTo>
                      <a:pt x="1633" y="18"/>
                      <a:pt x="1636" y="31"/>
                      <a:pt x="1631" y="41"/>
                    </a:cubicBezTo>
                    <a:cubicBezTo>
                      <a:pt x="1080" y="1075"/>
                      <a:pt x="1080" y="1075"/>
                      <a:pt x="1080" y="1075"/>
                    </a:cubicBezTo>
                    <a:cubicBezTo>
                      <a:pt x="1078" y="1080"/>
                      <a:pt x="1075" y="1083"/>
                      <a:pt x="1070" y="1086"/>
                    </a:cubicBezTo>
                    <a:cubicBezTo>
                      <a:pt x="41" y="1636"/>
                      <a:pt x="41" y="1636"/>
                      <a:pt x="41" y="1636"/>
                    </a:cubicBezTo>
                    <a:cubicBezTo>
                      <a:pt x="36" y="1639"/>
                      <a:pt x="33" y="1639"/>
                      <a:pt x="28" y="1639"/>
                    </a:cubicBezTo>
                    <a:close/>
                    <a:moveTo>
                      <a:pt x="596" y="599"/>
                    </a:moveTo>
                    <a:cubicBezTo>
                      <a:pt x="90" y="1552"/>
                      <a:pt x="90" y="1552"/>
                      <a:pt x="90" y="1552"/>
                    </a:cubicBezTo>
                    <a:cubicBezTo>
                      <a:pt x="1039" y="1042"/>
                      <a:pt x="1039" y="1042"/>
                      <a:pt x="1039" y="1042"/>
                    </a:cubicBezTo>
                    <a:cubicBezTo>
                      <a:pt x="1546" y="90"/>
                      <a:pt x="1546" y="90"/>
                      <a:pt x="1546" y="90"/>
                    </a:cubicBezTo>
                    <a:lnTo>
                      <a:pt x="596" y="599"/>
                    </a:lnTo>
                    <a:close/>
                    <a:moveTo>
                      <a:pt x="596" y="599"/>
                    </a:moveTo>
                    <a:cubicBezTo>
                      <a:pt x="596" y="599"/>
                      <a:pt x="596" y="599"/>
                      <a:pt x="596" y="59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34"/>
              <p:cNvSpPr>
                <a:spLocks noEditPoints="1"/>
              </p:cNvSpPr>
              <p:nvPr/>
            </p:nvSpPr>
            <p:spPr bwMode="auto">
              <a:xfrm>
                <a:off x="-7227888" y="7599363"/>
                <a:ext cx="754063" cy="750888"/>
              </a:xfrm>
              <a:custGeom>
                <a:avLst/>
                <a:gdLst>
                  <a:gd name="T0" fmla="*/ 179 w 358"/>
                  <a:gd name="T1" fmla="*/ 356 h 356"/>
                  <a:gd name="T2" fmla="*/ 54 w 358"/>
                  <a:gd name="T3" fmla="*/ 305 h 356"/>
                  <a:gd name="T4" fmla="*/ 0 w 358"/>
                  <a:gd name="T5" fmla="*/ 179 h 356"/>
                  <a:gd name="T6" fmla="*/ 179 w 358"/>
                  <a:gd name="T7" fmla="*/ 0 h 356"/>
                  <a:gd name="T8" fmla="*/ 305 w 358"/>
                  <a:gd name="T9" fmla="*/ 51 h 356"/>
                  <a:gd name="T10" fmla="*/ 358 w 358"/>
                  <a:gd name="T11" fmla="*/ 177 h 356"/>
                  <a:gd name="T12" fmla="*/ 179 w 358"/>
                  <a:gd name="T13" fmla="*/ 356 h 356"/>
                  <a:gd name="T14" fmla="*/ 179 w 358"/>
                  <a:gd name="T15" fmla="*/ 49 h 356"/>
                  <a:gd name="T16" fmla="*/ 51 w 358"/>
                  <a:gd name="T17" fmla="*/ 177 h 356"/>
                  <a:gd name="T18" fmla="*/ 90 w 358"/>
                  <a:gd name="T19" fmla="*/ 267 h 356"/>
                  <a:gd name="T20" fmla="*/ 179 w 358"/>
                  <a:gd name="T21" fmla="*/ 305 h 356"/>
                  <a:gd name="T22" fmla="*/ 307 w 358"/>
                  <a:gd name="T23" fmla="*/ 177 h 356"/>
                  <a:gd name="T24" fmla="*/ 269 w 358"/>
                  <a:gd name="T25" fmla="*/ 87 h 356"/>
                  <a:gd name="T26" fmla="*/ 179 w 358"/>
                  <a:gd name="T27" fmla="*/ 49 h 356"/>
                  <a:gd name="T28" fmla="*/ 179 w 358"/>
                  <a:gd name="T29" fmla="*/ 49 h 356"/>
                  <a:gd name="T30" fmla="*/ 179 w 358"/>
                  <a:gd name="T31" fmla="*/ 4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8" h="356">
                    <a:moveTo>
                      <a:pt x="179" y="356"/>
                    </a:moveTo>
                    <a:cubicBezTo>
                      <a:pt x="130" y="356"/>
                      <a:pt x="87" y="338"/>
                      <a:pt x="54" y="305"/>
                    </a:cubicBezTo>
                    <a:cubicBezTo>
                      <a:pt x="20" y="272"/>
                      <a:pt x="2" y="226"/>
                      <a:pt x="0" y="179"/>
                    </a:cubicBezTo>
                    <a:cubicBezTo>
                      <a:pt x="0" y="80"/>
                      <a:pt x="79" y="0"/>
                      <a:pt x="179" y="0"/>
                    </a:cubicBezTo>
                    <a:cubicBezTo>
                      <a:pt x="228" y="0"/>
                      <a:pt x="271" y="18"/>
                      <a:pt x="305" y="51"/>
                    </a:cubicBezTo>
                    <a:cubicBezTo>
                      <a:pt x="338" y="85"/>
                      <a:pt x="356" y="131"/>
                      <a:pt x="358" y="177"/>
                    </a:cubicBezTo>
                    <a:cubicBezTo>
                      <a:pt x="358" y="277"/>
                      <a:pt x="276" y="356"/>
                      <a:pt x="179" y="356"/>
                    </a:cubicBezTo>
                    <a:close/>
                    <a:moveTo>
                      <a:pt x="179" y="49"/>
                    </a:moveTo>
                    <a:cubicBezTo>
                      <a:pt x="107" y="49"/>
                      <a:pt x="51" y="105"/>
                      <a:pt x="51" y="177"/>
                    </a:cubicBezTo>
                    <a:cubicBezTo>
                      <a:pt x="51" y="210"/>
                      <a:pt x="64" y="243"/>
                      <a:pt x="90" y="267"/>
                    </a:cubicBezTo>
                    <a:cubicBezTo>
                      <a:pt x="113" y="290"/>
                      <a:pt x="146" y="305"/>
                      <a:pt x="179" y="305"/>
                    </a:cubicBezTo>
                    <a:cubicBezTo>
                      <a:pt x="251" y="305"/>
                      <a:pt x="307" y="249"/>
                      <a:pt x="307" y="177"/>
                    </a:cubicBezTo>
                    <a:cubicBezTo>
                      <a:pt x="307" y="144"/>
                      <a:pt x="294" y="110"/>
                      <a:pt x="269" y="87"/>
                    </a:cubicBezTo>
                    <a:cubicBezTo>
                      <a:pt x="243" y="62"/>
                      <a:pt x="212" y="49"/>
                      <a:pt x="179" y="49"/>
                    </a:cubicBezTo>
                    <a:close/>
                    <a:moveTo>
                      <a:pt x="179" y="49"/>
                    </a:moveTo>
                    <a:cubicBezTo>
                      <a:pt x="179" y="49"/>
                      <a:pt x="179" y="49"/>
                      <a:pt x="179" y="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35"/>
              <p:cNvSpPr>
                <a:spLocks noEditPoints="1"/>
              </p:cNvSpPr>
              <p:nvPr/>
            </p:nvSpPr>
            <p:spPr bwMode="auto">
              <a:xfrm>
                <a:off x="-9585326" y="5238751"/>
                <a:ext cx="5468938" cy="5468938"/>
              </a:xfrm>
              <a:custGeom>
                <a:avLst/>
                <a:gdLst>
                  <a:gd name="T0" fmla="*/ 1298 w 2596"/>
                  <a:gd name="T1" fmla="*/ 0 h 2596"/>
                  <a:gd name="T2" fmla="*/ 0 w 2596"/>
                  <a:gd name="T3" fmla="*/ 1298 h 2596"/>
                  <a:gd name="T4" fmla="*/ 1298 w 2596"/>
                  <a:gd name="T5" fmla="*/ 2596 h 2596"/>
                  <a:gd name="T6" fmla="*/ 2596 w 2596"/>
                  <a:gd name="T7" fmla="*/ 1298 h 2596"/>
                  <a:gd name="T8" fmla="*/ 1298 w 2596"/>
                  <a:gd name="T9" fmla="*/ 0 h 2596"/>
                  <a:gd name="T10" fmla="*/ 1324 w 2596"/>
                  <a:gd name="T11" fmla="*/ 2544 h 2596"/>
                  <a:gd name="T12" fmla="*/ 1324 w 2596"/>
                  <a:gd name="T13" fmla="*/ 2388 h 2596"/>
                  <a:gd name="T14" fmla="*/ 1298 w 2596"/>
                  <a:gd name="T15" fmla="*/ 2363 h 2596"/>
                  <a:gd name="T16" fmla="*/ 1273 w 2596"/>
                  <a:gd name="T17" fmla="*/ 2388 h 2596"/>
                  <a:gd name="T18" fmla="*/ 1273 w 2596"/>
                  <a:gd name="T19" fmla="*/ 2544 h 2596"/>
                  <a:gd name="T20" fmla="*/ 52 w 2596"/>
                  <a:gd name="T21" fmla="*/ 1318 h 2596"/>
                  <a:gd name="T22" fmla="*/ 200 w 2596"/>
                  <a:gd name="T23" fmla="*/ 1318 h 2596"/>
                  <a:gd name="T24" fmla="*/ 225 w 2596"/>
                  <a:gd name="T25" fmla="*/ 1293 h 2596"/>
                  <a:gd name="T26" fmla="*/ 200 w 2596"/>
                  <a:gd name="T27" fmla="*/ 1267 h 2596"/>
                  <a:gd name="T28" fmla="*/ 52 w 2596"/>
                  <a:gd name="T29" fmla="*/ 1267 h 2596"/>
                  <a:gd name="T30" fmla="*/ 1273 w 2596"/>
                  <a:gd name="T31" fmla="*/ 52 h 2596"/>
                  <a:gd name="T32" fmla="*/ 1273 w 2596"/>
                  <a:gd name="T33" fmla="*/ 195 h 2596"/>
                  <a:gd name="T34" fmla="*/ 1298 w 2596"/>
                  <a:gd name="T35" fmla="*/ 220 h 2596"/>
                  <a:gd name="T36" fmla="*/ 1324 w 2596"/>
                  <a:gd name="T37" fmla="*/ 195 h 2596"/>
                  <a:gd name="T38" fmla="*/ 1324 w 2596"/>
                  <a:gd name="T39" fmla="*/ 52 h 2596"/>
                  <a:gd name="T40" fmla="*/ 2544 w 2596"/>
                  <a:gd name="T41" fmla="*/ 1267 h 2596"/>
                  <a:gd name="T42" fmla="*/ 2396 w 2596"/>
                  <a:gd name="T43" fmla="*/ 1267 h 2596"/>
                  <a:gd name="T44" fmla="*/ 2371 w 2596"/>
                  <a:gd name="T45" fmla="*/ 1293 h 2596"/>
                  <a:gd name="T46" fmla="*/ 2396 w 2596"/>
                  <a:gd name="T47" fmla="*/ 1318 h 2596"/>
                  <a:gd name="T48" fmla="*/ 2545 w 2596"/>
                  <a:gd name="T49" fmla="*/ 1318 h 2596"/>
                  <a:gd name="T50" fmla="*/ 1324 w 2596"/>
                  <a:gd name="T51" fmla="*/ 2544 h 2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96" h="2596">
                    <a:moveTo>
                      <a:pt x="1298" y="0"/>
                    </a:moveTo>
                    <a:cubicBezTo>
                      <a:pt x="581" y="0"/>
                      <a:pt x="0" y="581"/>
                      <a:pt x="0" y="1298"/>
                    </a:cubicBezTo>
                    <a:cubicBezTo>
                      <a:pt x="0" y="2015"/>
                      <a:pt x="581" y="2596"/>
                      <a:pt x="1298" y="2596"/>
                    </a:cubicBezTo>
                    <a:cubicBezTo>
                      <a:pt x="2015" y="2596"/>
                      <a:pt x="2596" y="2015"/>
                      <a:pt x="2596" y="1298"/>
                    </a:cubicBezTo>
                    <a:cubicBezTo>
                      <a:pt x="2596" y="581"/>
                      <a:pt x="2015" y="0"/>
                      <a:pt x="1298" y="0"/>
                    </a:cubicBezTo>
                    <a:close/>
                    <a:moveTo>
                      <a:pt x="1324" y="2544"/>
                    </a:moveTo>
                    <a:cubicBezTo>
                      <a:pt x="1324" y="2388"/>
                      <a:pt x="1324" y="2388"/>
                      <a:pt x="1324" y="2388"/>
                    </a:cubicBezTo>
                    <a:cubicBezTo>
                      <a:pt x="1324" y="2373"/>
                      <a:pt x="1313" y="2363"/>
                      <a:pt x="1298" y="2363"/>
                    </a:cubicBezTo>
                    <a:cubicBezTo>
                      <a:pt x="1283" y="2363"/>
                      <a:pt x="1273" y="2373"/>
                      <a:pt x="1273" y="2388"/>
                    </a:cubicBezTo>
                    <a:cubicBezTo>
                      <a:pt x="1273" y="2544"/>
                      <a:pt x="1273" y="2544"/>
                      <a:pt x="1273" y="2544"/>
                    </a:cubicBezTo>
                    <a:cubicBezTo>
                      <a:pt x="603" y="2531"/>
                      <a:pt x="63" y="1987"/>
                      <a:pt x="52" y="1318"/>
                    </a:cubicBezTo>
                    <a:cubicBezTo>
                      <a:pt x="200" y="1318"/>
                      <a:pt x="200" y="1318"/>
                      <a:pt x="200" y="1318"/>
                    </a:cubicBezTo>
                    <a:cubicBezTo>
                      <a:pt x="215" y="1318"/>
                      <a:pt x="225" y="1308"/>
                      <a:pt x="225" y="1293"/>
                    </a:cubicBezTo>
                    <a:cubicBezTo>
                      <a:pt x="225" y="1277"/>
                      <a:pt x="215" y="1267"/>
                      <a:pt x="200" y="1267"/>
                    </a:cubicBezTo>
                    <a:cubicBezTo>
                      <a:pt x="52" y="1267"/>
                      <a:pt x="52" y="1267"/>
                      <a:pt x="52" y="1267"/>
                    </a:cubicBezTo>
                    <a:cubicBezTo>
                      <a:pt x="68" y="604"/>
                      <a:pt x="606" y="65"/>
                      <a:pt x="1273" y="52"/>
                    </a:cubicBezTo>
                    <a:cubicBezTo>
                      <a:pt x="1273" y="195"/>
                      <a:pt x="1273" y="195"/>
                      <a:pt x="1273" y="195"/>
                    </a:cubicBezTo>
                    <a:cubicBezTo>
                      <a:pt x="1273" y="210"/>
                      <a:pt x="1283" y="220"/>
                      <a:pt x="1298" y="220"/>
                    </a:cubicBezTo>
                    <a:cubicBezTo>
                      <a:pt x="1313" y="220"/>
                      <a:pt x="1324" y="207"/>
                      <a:pt x="1324" y="195"/>
                    </a:cubicBezTo>
                    <a:cubicBezTo>
                      <a:pt x="1324" y="52"/>
                      <a:pt x="1324" y="52"/>
                      <a:pt x="1324" y="52"/>
                    </a:cubicBezTo>
                    <a:cubicBezTo>
                      <a:pt x="1990" y="65"/>
                      <a:pt x="2528" y="601"/>
                      <a:pt x="2544" y="1267"/>
                    </a:cubicBezTo>
                    <a:cubicBezTo>
                      <a:pt x="2396" y="1267"/>
                      <a:pt x="2396" y="1267"/>
                      <a:pt x="2396" y="1267"/>
                    </a:cubicBezTo>
                    <a:cubicBezTo>
                      <a:pt x="2381" y="1267"/>
                      <a:pt x="2371" y="1277"/>
                      <a:pt x="2371" y="1293"/>
                    </a:cubicBezTo>
                    <a:cubicBezTo>
                      <a:pt x="2371" y="1308"/>
                      <a:pt x="2381" y="1318"/>
                      <a:pt x="2396" y="1318"/>
                    </a:cubicBezTo>
                    <a:cubicBezTo>
                      <a:pt x="2545" y="1318"/>
                      <a:pt x="2545" y="1318"/>
                      <a:pt x="2545" y="1318"/>
                    </a:cubicBezTo>
                    <a:cubicBezTo>
                      <a:pt x="2534" y="1989"/>
                      <a:pt x="1994" y="2531"/>
                      <a:pt x="1324" y="25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8" name="Freeform 5"/>
            <p:cNvSpPr>
              <a:spLocks noEditPoints="1"/>
            </p:cNvSpPr>
            <p:nvPr/>
          </p:nvSpPr>
          <p:spPr bwMode="auto">
            <a:xfrm>
              <a:off x="8318656" y="4101795"/>
              <a:ext cx="365332" cy="395475"/>
            </a:xfrm>
            <a:custGeom>
              <a:avLst/>
              <a:gdLst>
                <a:gd name="T0" fmla="*/ 2162 w 2553"/>
                <a:gd name="T1" fmla="*/ 1067 h 2764"/>
                <a:gd name="T2" fmla="*/ 2139 w 2553"/>
                <a:gd name="T3" fmla="*/ 345 h 2764"/>
                <a:gd name="T4" fmla="*/ 1664 w 2553"/>
                <a:gd name="T5" fmla="*/ 880 h 2764"/>
                <a:gd name="T6" fmla="*/ 1245 w 2553"/>
                <a:gd name="T7" fmla="*/ 1063 h 2764"/>
                <a:gd name="T8" fmla="*/ 743 w 2553"/>
                <a:gd name="T9" fmla="*/ 969 h 2764"/>
                <a:gd name="T10" fmla="*/ 1043 w 2553"/>
                <a:gd name="T11" fmla="*/ 483 h 2764"/>
                <a:gd name="T12" fmla="*/ 1529 w 2553"/>
                <a:gd name="T13" fmla="*/ 285 h 2764"/>
                <a:gd name="T14" fmla="*/ 977 w 2553"/>
                <a:gd name="T15" fmla="*/ 376 h 2764"/>
                <a:gd name="T16" fmla="*/ 387 w 2553"/>
                <a:gd name="T17" fmla="*/ 428 h 2764"/>
                <a:gd name="T18" fmla="*/ 656 w 2553"/>
                <a:gd name="T19" fmla="*/ 1092 h 2764"/>
                <a:gd name="T20" fmla="*/ 964 w 2553"/>
                <a:gd name="T21" fmla="*/ 1247 h 2764"/>
                <a:gd name="T22" fmla="*/ 1239 w 2553"/>
                <a:gd name="T23" fmla="*/ 1640 h 2764"/>
                <a:gd name="T24" fmla="*/ 1328 w 2553"/>
                <a:gd name="T25" fmla="*/ 1979 h 2764"/>
                <a:gd name="T26" fmla="*/ 773 w 2553"/>
                <a:gd name="T27" fmla="*/ 2111 h 2764"/>
                <a:gd name="T28" fmla="*/ 288 w 2553"/>
                <a:gd name="T29" fmla="*/ 1907 h 2764"/>
                <a:gd name="T30" fmla="*/ 744 w 2553"/>
                <a:gd name="T31" fmla="*/ 2233 h 2764"/>
                <a:gd name="T32" fmla="*/ 1198 w 2553"/>
                <a:gd name="T33" fmla="*/ 2613 h 2764"/>
                <a:gd name="T34" fmla="*/ 1477 w 2553"/>
                <a:gd name="T35" fmla="*/ 1953 h 2764"/>
                <a:gd name="T36" fmla="*/ 1365 w 2553"/>
                <a:gd name="T37" fmla="*/ 1612 h 2764"/>
                <a:gd name="T38" fmla="*/ 1529 w 2553"/>
                <a:gd name="T39" fmla="*/ 1347 h 2764"/>
                <a:gd name="T40" fmla="*/ 1886 w 2553"/>
                <a:gd name="T41" fmla="*/ 1077 h 2764"/>
                <a:gd name="T42" fmla="*/ 2111 w 2553"/>
                <a:gd name="T43" fmla="*/ 1440 h 2764"/>
                <a:gd name="T44" fmla="*/ 2503 w 2553"/>
                <a:gd name="T45" fmla="*/ 1788 h 2764"/>
                <a:gd name="T46" fmla="*/ 1404 w 2553"/>
                <a:gd name="T47" fmla="*/ 285 h 2764"/>
                <a:gd name="T48" fmla="*/ 1130 w 2553"/>
                <a:gd name="T49" fmla="*/ 394 h 2764"/>
                <a:gd name="T50" fmla="*/ 1087 w 2553"/>
                <a:gd name="T51" fmla="*/ 285 h 2764"/>
                <a:gd name="T52" fmla="*/ 569 w 2553"/>
                <a:gd name="T53" fmla="*/ 1003 h 2764"/>
                <a:gd name="T54" fmla="*/ 387 w 2553"/>
                <a:gd name="T55" fmla="*/ 554 h 2764"/>
                <a:gd name="T56" fmla="*/ 572 w 2553"/>
                <a:gd name="T57" fmla="*/ 1000 h 2764"/>
                <a:gd name="T58" fmla="*/ 601 w 2553"/>
                <a:gd name="T59" fmla="*/ 2220 h 2764"/>
                <a:gd name="T60" fmla="*/ 601 w 2553"/>
                <a:gd name="T61" fmla="*/ 1997 h 2764"/>
                <a:gd name="T62" fmla="*/ 644 w 2553"/>
                <a:gd name="T63" fmla="*/ 2143 h 2764"/>
                <a:gd name="T64" fmla="*/ 1104 w 2553"/>
                <a:gd name="T65" fmla="*/ 1276 h 2764"/>
                <a:gd name="T66" fmla="*/ 1372 w 2553"/>
                <a:gd name="T67" fmla="*/ 1280 h 2764"/>
                <a:gd name="T68" fmla="*/ 1259 w 2553"/>
                <a:gd name="T69" fmla="*/ 1505 h 2764"/>
                <a:gd name="T70" fmla="*/ 1476 w 2553"/>
                <a:gd name="T71" fmla="*/ 2078 h 2764"/>
                <a:gd name="T72" fmla="*/ 1287 w 2553"/>
                <a:gd name="T73" fmla="*/ 2525 h 2764"/>
                <a:gd name="T74" fmla="*/ 1471 w 2553"/>
                <a:gd name="T75" fmla="*/ 2078 h 2764"/>
                <a:gd name="T76" fmla="*/ 1775 w 2553"/>
                <a:gd name="T77" fmla="*/ 822 h 2764"/>
                <a:gd name="T78" fmla="*/ 2259 w 2553"/>
                <a:gd name="T79" fmla="*/ 796 h 2764"/>
                <a:gd name="T80" fmla="*/ 2385 w 2553"/>
                <a:gd name="T81" fmla="*/ 1747 h 2764"/>
                <a:gd name="T82" fmla="*/ 2165 w 2553"/>
                <a:gd name="T83" fmla="*/ 1553 h 2764"/>
                <a:gd name="T84" fmla="*/ 2201 w 2553"/>
                <a:gd name="T85" fmla="*/ 1541 h 2764"/>
                <a:gd name="T86" fmla="*/ 2385 w 2553"/>
                <a:gd name="T87" fmla="*/ 1747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53" h="2764">
                  <a:moveTo>
                    <a:pt x="2326" y="1427"/>
                  </a:moveTo>
                  <a:cubicBezTo>
                    <a:pt x="2296" y="1416"/>
                    <a:pt x="2265" y="1411"/>
                    <a:pt x="2235" y="1411"/>
                  </a:cubicBezTo>
                  <a:cubicBezTo>
                    <a:pt x="2162" y="1067"/>
                    <a:pt x="2162" y="1067"/>
                    <a:pt x="2162" y="1067"/>
                  </a:cubicBezTo>
                  <a:cubicBezTo>
                    <a:pt x="2168" y="1064"/>
                    <a:pt x="2175" y="1061"/>
                    <a:pt x="2181" y="1058"/>
                  </a:cubicBezTo>
                  <a:cubicBezTo>
                    <a:pt x="2270" y="1015"/>
                    <a:pt x="2343" y="938"/>
                    <a:pt x="2378" y="836"/>
                  </a:cubicBezTo>
                  <a:cubicBezTo>
                    <a:pt x="2447" y="636"/>
                    <a:pt x="2339" y="414"/>
                    <a:pt x="2139" y="345"/>
                  </a:cubicBezTo>
                  <a:cubicBezTo>
                    <a:pt x="1937" y="275"/>
                    <a:pt x="1715" y="383"/>
                    <a:pt x="1645" y="584"/>
                  </a:cubicBezTo>
                  <a:cubicBezTo>
                    <a:pt x="1611" y="683"/>
                    <a:pt x="1620" y="787"/>
                    <a:pt x="1662" y="875"/>
                  </a:cubicBezTo>
                  <a:cubicBezTo>
                    <a:pt x="1664" y="880"/>
                    <a:pt x="1664" y="880"/>
                    <a:pt x="1664" y="880"/>
                  </a:cubicBezTo>
                  <a:cubicBezTo>
                    <a:pt x="1666" y="886"/>
                    <a:pt x="1671" y="893"/>
                    <a:pt x="1673" y="899"/>
                  </a:cubicBezTo>
                  <a:cubicBezTo>
                    <a:pt x="1413" y="1118"/>
                    <a:pt x="1413" y="1118"/>
                    <a:pt x="1413" y="1118"/>
                  </a:cubicBezTo>
                  <a:cubicBezTo>
                    <a:pt x="1366" y="1084"/>
                    <a:pt x="1308" y="1063"/>
                    <a:pt x="1245" y="1063"/>
                  </a:cubicBezTo>
                  <a:cubicBezTo>
                    <a:pt x="1232" y="1063"/>
                    <a:pt x="1219" y="1064"/>
                    <a:pt x="1206" y="1066"/>
                  </a:cubicBezTo>
                  <a:cubicBezTo>
                    <a:pt x="1142" y="1072"/>
                    <a:pt x="1081" y="1099"/>
                    <a:pt x="1034" y="1143"/>
                  </a:cubicBezTo>
                  <a:cubicBezTo>
                    <a:pt x="743" y="969"/>
                    <a:pt x="743" y="969"/>
                    <a:pt x="743" y="969"/>
                  </a:cubicBezTo>
                  <a:cubicBezTo>
                    <a:pt x="763" y="921"/>
                    <a:pt x="774" y="869"/>
                    <a:pt x="774" y="815"/>
                  </a:cubicBezTo>
                  <a:cubicBezTo>
                    <a:pt x="774" y="761"/>
                    <a:pt x="763" y="709"/>
                    <a:pt x="743" y="662"/>
                  </a:cubicBezTo>
                  <a:cubicBezTo>
                    <a:pt x="1043" y="483"/>
                    <a:pt x="1043" y="483"/>
                    <a:pt x="1043" y="483"/>
                  </a:cubicBezTo>
                  <a:cubicBezTo>
                    <a:pt x="1044" y="484"/>
                    <a:pt x="1044" y="484"/>
                    <a:pt x="1044" y="484"/>
                  </a:cubicBezTo>
                  <a:cubicBezTo>
                    <a:pt x="1096" y="536"/>
                    <a:pt x="1167" y="568"/>
                    <a:pt x="1245" y="568"/>
                  </a:cubicBezTo>
                  <a:cubicBezTo>
                    <a:pt x="1401" y="568"/>
                    <a:pt x="1529" y="440"/>
                    <a:pt x="1529" y="285"/>
                  </a:cubicBezTo>
                  <a:cubicBezTo>
                    <a:pt x="1529" y="127"/>
                    <a:pt x="1401" y="0"/>
                    <a:pt x="1245" y="0"/>
                  </a:cubicBezTo>
                  <a:cubicBezTo>
                    <a:pt x="1090" y="0"/>
                    <a:pt x="962" y="127"/>
                    <a:pt x="962" y="285"/>
                  </a:cubicBezTo>
                  <a:cubicBezTo>
                    <a:pt x="962" y="317"/>
                    <a:pt x="967" y="348"/>
                    <a:pt x="977" y="376"/>
                  </a:cubicBezTo>
                  <a:cubicBezTo>
                    <a:pt x="675" y="557"/>
                    <a:pt x="675" y="557"/>
                    <a:pt x="675" y="557"/>
                  </a:cubicBezTo>
                  <a:cubicBezTo>
                    <a:pt x="670" y="553"/>
                    <a:pt x="665" y="547"/>
                    <a:pt x="660" y="542"/>
                  </a:cubicBezTo>
                  <a:cubicBezTo>
                    <a:pt x="591" y="472"/>
                    <a:pt x="493" y="428"/>
                    <a:pt x="387" y="428"/>
                  </a:cubicBezTo>
                  <a:cubicBezTo>
                    <a:pt x="174" y="428"/>
                    <a:pt x="0" y="602"/>
                    <a:pt x="0" y="815"/>
                  </a:cubicBezTo>
                  <a:cubicBezTo>
                    <a:pt x="0" y="1028"/>
                    <a:pt x="174" y="1203"/>
                    <a:pt x="387" y="1203"/>
                  </a:cubicBezTo>
                  <a:cubicBezTo>
                    <a:pt x="492" y="1203"/>
                    <a:pt x="587" y="1161"/>
                    <a:pt x="656" y="1092"/>
                  </a:cubicBezTo>
                  <a:cubicBezTo>
                    <a:pt x="660" y="1089"/>
                    <a:pt x="660" y="1089"/>
                    <a:pt x="660" y="1089"/>
                  </a:cubicBezTo>
                  <a:cubicBezTo>
                    <a:pt x="665" y="1085"/>
                    <a:pt x="670" y="1079"/>
                    <a:pt x="675" y="1074"/>
                  </a:cubicBezTo>
                  <a:cubicBezTo>
                    <a:pt x="964" y="1247"/>
                    <a:pt x="964" y="1247"/>
                    <a:pt x="964" y="1247"/>
                  </a:cubicBezTo>
                  <a:cubicBezTo>
                    <a:pt x="963" y="1250"/>
                    <a:pt x="962" y="1253"/>
                    <a:pt x="961" y="1256"/>
                  </a:cubicBezTo>
                  <a:cubicBezTo>
                    <a:pt x="917" y="1384"/>
                    <a:pt x="970" y="1524"/>
                    <a:pt x="1082" y="1592"/>
                  </a:cubicBezTo>
                  <a:cubicBezTo>
                    <a:pt x="1129" y="1624"/>
                    <a:pt x="1184" y="1640"/>
                    <a:pt x="1239" y="1640"/>
                  </a:cubicBezTo>
                  <a:cubicBezTo>
                    <a:pt x="1240" y="1641"/>
                    <a:pt x="1240" y="1641"/>
                    <a:pt x="1240" y="1641"/>
                  </a:cubicBezTo>
                  <a:cubicBezTo>
                    <a:pt x="1243" y="1641"/>
                    <a:pt x="1243" y="1641"/>
                    <a:pt x="1243" y="1641"/>
                  </a:cubicBezTo>
                  <a:cubicBezTo>
                    <a:pt x="1328" y="1979"/>
                    <a:pt x="1328" y="1979"/>
                    <a:pt x="1328" y="1979"/>
                  </a:cubicBezTo>
                  <a:cubicBezTo>
                    <a:pt x="1280" y="1998"/>
                    <a:pt x="1236" y="2028"/>
                    <a:pt x="1197" y="2066"/>
                  </a:cubicBezTo>
                  <a:cubicBezTo>
                    <a:pt x="1159" y="2104"/>
                    <a:pt x="1130" y="2149"/>
                    <a:pt x="1112" y="2196"/>
                  </a:cubicBezTo>
                  <a:cubicBezTo>
                    <a:pt x="773" y="2111"/>
                    <a:pt x="773" y="2111"/>
                    <a:pt x="773" y="2111"/>
                  </a:cubicBezTo>
                  <a:cubicBezTo>
                    <a:pt x="772" y="2109"/>
                    <a:pt x="772" y="2109"/>
                    <a:pt x="772" y="2109"/>
                  </a:cubicBezTo>
                  <a:cubicBezTo>
                    <a:pt x="772" y="2036"/>
                    <a:pt x="745" y="1963"/>
                    <a:pt x="690" y="1907"/>
                  </a:cubicBezTo>
                  <a:cubicBezTo>
                    <a:pt x="579" y="1797"/>
                    <a:pt x="398" y="1797"/>
                    <a:pt x="288" y="1907"/>
                  </a:cubicBezTo>
                  <a:cubicBezTo>
                    <a:pt x="177" y="2018"/>
                    <a:pt x="178" y="2199"/>
                    <a:pt x="288" y="2309"/>
                  </a:cubicBezTo>
                  <a:cubicBezTo>
                    <a:pt x="398" y="2419"/>
                    <a:pt x="579" y="2420"/>
                    <a:pt x="690" y="2308"/>
                  </a:cubicBezTo>
                  <a:cubicBezTo>
                    <a:pt x="712" y="2286"/>
                    <a:pt x="731" y="2260"/>
                    <a:pt x="744" y="2233"/>
                  </a:cubicBezTo>
                  <a:cubicBezTo>
                    <a:pt x="1085" y="2318"/>
                    <a:pt x="1085" y="2318"/>
                    <a:pt x="1085" y="2318"/>
                  </a:cubicBezTo>
                  <a:cubicBezTo>
                    <a:pt x="1085" y="2325"/>
                    <a:pt x="1085" y="2332"/>
                    <a:pt x="1085" y="2340"/>
                  </a:cubicBezTo>
                  <a:cubicBezTo>
                    <a:pt x="1085" y="2438"/>
                    <a:pt x="1122" y="2538"/>
                    <a:pt x="1198" y="2613"/>
                  </a:cubicBezTo>
                  <a:cubicBezTo>
                    <a:pt x="1348" y="2764"/>
                    <a:pt x="1595" y="2764"/>
                    <a:pt x="1745" y="2614"/>
                  </a:cubicBezTo>
                  <a:cubicBezTo>
                    <a:pt x="1896" y="2463"/>
                    <a:pt x="1896" y="2216"/>
                    <a:pt x="1746" y="2066"/>
                  </a:cubicBezTo>
                  <a:cubicBezTo>
                    <a:pt x="1671" y="1991"/>
                    <a:pt x="1575" y="1953"/>
                    <a:pt x="1477" y="1953"/>
                  </a:cubicBezTo>
                  <a:cubicBezTo>
                    <a:pt x="1472" y="1953"/>
                    <a:pt x="1472" y="1953"/>
                    <a:pt x="1472" y="1953"/>
                  </a:cubicBezTo>
                  <a:cubicBezTo>
                    <a:pt x="1465" y="1952"/>
                    <a:pt x="1457" y="1953"/>
                    <a:pt x="1451" y="1953"/>
                  </a:cubicBezTo>
                  <a:cubicBezTo>
                    <a:pt x="1365" y="1612"/>
                    <a:pt x="1365" y="1612"/>
                    <a:pt x="1365" y="1612"/>
                  </a:cubicBezTo>
                  <a:cubicBezTo>
                    <a:pt x="1392" y="1598"/>
                    <a:pt x="1418" y="1580"/>
                    <a:pt x="1441" y="1557"/>
                  </a:cubicBezTo>
                  <a:cubicBezTo>
                    <a:pt x="1462" y="1536"/>
                    <a:pt x="1480" y="1512"/>
                    <a:pt x="1493" y="1486"/>
                  </a:cubicBezTo>
                  <a:cubicBezTo>
                    <a:pt x="1517" y="1443"/>
                    <a:pt x="1529" y="1396"/>
                    <a:pt x="1529" y="1347"/>
                  </a:cubicBezTo>
                  <a:cubicBezTo>
                    <a:pt x="1529" y="1298"/>
                    <a:pt x="1517" y="1253"/>
                    <a:pt x="1495" y="1213"/>
                  </a:cubicBezTo>
                  <a:cubicBezTo>
                    <a:pt x="1751" y="997"/>
                    <a:pt x="1751" y="997"/>
                    <a:pt x="1751" y="997"/>
                  </a:cubicBezTo>
                  <a:cubicBezTo>
                    <a:pt x="1789" y="1032"/>
                    <a:pt x="1835" y="1059"/>
                    <a:pt x="1886" y="1077"/>
                  </a:cubicBezTo>
                  <a:cubicBezTo>
                    <a:pt x="1937" y="1094"/>
                    <a:pt x="1990" y="1101"/>
                    <a:pt x="2040" y="1097"/>
                  </a:cubicBezTo>
                  <a:cubicBezTo>
                    <a:pt x="2113" y="1439"/>
                    <a:pt x="2113" y="1439"/>
                    <a:pt x="2113" y="1439"/>
                  </a:cubicBezTo>
                  <a:cubicBezTo>
                    <a:pt x="2111" y="1440"/>
                    <a:pt x="2111" y="1440"/>
                    <a:pt x="2111" y="1440"/>
                  </a:cubicBezTo>
                  <a:cubicBezTo>
                    <a:pt x="2045" y="1472"/>
                    <a:pt x="1991" y="1529"/>
                    <a:pt x="1966" y="1603"/>
                  </a:cubicBezTo>
                  <a:cubicBezTo>
                    <a:pt x="1915" y="1750"/>
                    <a:pt x="1995" y="1913"/>
                    <a:pt x="2141" y="1964"/>
                  </a:cubicBezTo>
                  <a:cubicBezTo>
                    <a:pt x="2290" y="2015"/>
                    <a:pt x="2452" y="1935"/>
                    <a:pt x="2503" y="1788"/>
                  </a:cubicBezTo>
                  <a:cubicBezTo>
                    <a:pt x="2553" y="1641"/>
                    <a:pt x="2475" y="1478"/>
                    <a:pt x="2326" y="1427"/>
                  </a:cubicBezTo>
                  <a:close/>
                  <a:moveTo>
                    <a:pt x="1245" y="125"/>
                  </a:moveTo>
                  <a:cubicBezTo>
                    <a:pt x="1333" y="125"/>
                    <a:pt x="1404" y="196"/>
                    <a:pt x="1404" y="285"/>
                  </a:cubicBezTo>
                  <a:cubicBezTo>
                    <a:pt x="1404" y="372"/>
                    <a:pt x="1332" y="442"/>
                    <a:pt x="1245" y="442"/>
                  </a:cubicBezTo>
                  <a:cubicBezTo>
                    <a:pt x="1202" y="442"/>
                    <a:pt x="1162" y="425"/>
                    <a:pt x="1133" y="396"/>
                  </a:cubicBezTo>
                  <a:cubicBezTo>
                    <a:pt x="1130" y="394"/>
                    <a:pt x="1130" y="394"/>
                    <a:pt x="1130" y="394"/>
                  </a:cubicBezTo>
                  <a:cubicBezTo>
                    <a:pt x="1124" y="386"/>
                    <a:pt x="1117" y="377"/>
                    <a:pt x="1111" y="369"/>
                  </a:cubicBezTo>
                  <a:cubicBezTo>
                    <a:pt x="1110" y="366"/>
                    <a:pt x="1110" y="366"/>
                    <a:pt x="1110" y="366"/>
                  </a:cubicBezTo>
                  <a:cubicBezTo>
                    <a:pt x="1095" y="343"/>
                    <a:pt x="1087" y="314"/>
                    <a:pt x="1087" y="285"/>
                  </a:cubicBezTo>
                  <a:cubicBezTo>
                    <a:pt x="1087" y="196"/>
                    <a:pt x="1158" y="125"/>
                    <a:pt x="1245" y="125"/>
                  </a:cubicBezTo>
                  <a:close/>
                  <a:moveTo>
                    <a:pt x="572" y="1000"/>
                  </a:moveTo>
                  <a:cubicBezTo>
                    <a:pt x="569" y="1003"/>
                    <a:pt x="569" y="1003"/>
                    <a:pt x="569" y="1003"/>
                  </a:cubicBezTo>
                  <a:cubicBezTo>
                    <a:pt x="522" y="1049"/>
                    <a:pt x="457" y="1077"/>
                    <a:pt x="387" y="1077"/>
                  </a:cubicBezTo>
                  <a:cubicBezTo>
                    <a:pt x="242" y="1077"/>
                    <a:pt x="126" y="960"/>
                    <a:pt x="126" y="815"/>
                  </a:cubicBezTo>
                  <a:cubicBezTo>
                    <a:pt x="126" y="671"/>
                    <a:pt x="242" y="554"/>
                    <a:pt x="387" y="554"/>
                  </a:cubicBezTo>
                  <a:cubicBezTo>
                    <a:pt x="460" y="554"/>
                    <a:pt x="525" y="584"/>
                    <a:pt x="572" y="630"/>
                  </a:cubicBezTo>
                  <a:cubicBezTo>
                    <a:pt x="619" y="677"/>
                    <a:pt x="648" y="744"/>
                    <a:pt x="648" y="815"/>
                  </a:cubicBezTo>
                  <a:cubicBezTo>
                    <a:pt x="648" y="887"/>
                    <a:pt x="619" y="953"/>
                    <a:pt x="572" y="1000"/>
                  </a:cubicBezTo>
                  <a:close/>
                  <a:moveTo>
                    <a:pt x="644" y="2143"/>
                  </a:moveTo>
                  <a:cubicBezTo>
                    <a:pt x="643" y="2146"/>
                    <a:pt x="643" y="2146"/>
                    <a:pt x="643" y="2146"/>
                  </a:cubicBezTo>
                  <a:cubicBezTo>
                    <a:pt x="636" y="2173"/>
                    <a:pt x="622" y="2199"/>
                    <a:pt x="601" y="2220"/>
                  </a:cubicBezTo>
                  <a:cubicBezTo>
                    <a:pt x="538" y="2283"/>
                    <a:pt x="438" y="2282"/>
                    <a:pt x="377" y="2221"/>
                  </a:cubicBezTo>
                  <a:cubicBezTo>
                    <a:pt x="315" y="2159"/>
                    <a:pt x="314" y="2059"/>
                    <a:pt x="377" y="1996"/>
                  </a:cubicBezTo>
                  <a:cubicBezTo>
                    <a:pt x="439" y="1934"/>
                    <a:pt x="539" y="1935"/>
                    <a:pt x="601" y="1997"/>
                  </a:cubicBezTo>
                  <a:cubicBezTo>
                    <a:pt x="631" y="2027"/>
                    <a:pt x="648" y="2067"/>
                    <a:pt x="647" y="2108"/>
                  </a:cubicBezTo>
                  <a:cubicBezTo>
                    <a:pt x="648" y="2112"/>
                    <a:pt x="648" y="2112"/>
                    <a:pt x="648" y="2112"/>
                  </a:cubicBezTo>
                  <a:cubicBezTo>
                    <a:pt x="647" y="2122"/>
                    <a:pt x="645" y="2133"/>
                    <a:pt x="644" y="2143"/>
                  </a:cubicBezTo>
                  <a:close/>
                  <a:moveTo>
                    <a:pt x="1245" y="1505"/>
                  </a:moveTo>
                  <a:cubicBezTo>
                    <a:pt x="1158" y="1505"/>
                    <a:pt x="1087" y="1434"/>
                    <a:pt x="1087" y="1347"/>
                  </a:cubicBezTo>
                  <a:cubicBezTo>
                    <a:pt x="1087" y="1321"/>
                    <a:pt x="1093" y="1297"/>
                    <a:pt x="1104" y="1276"/>
                  </a:cubicBezTo>
                  <a:cubicBezTo>
                    <a:pt x="1111" y="1264"/>
                    <a:pt x="1119" y="1254"/>
                    <a:pt x="1128" y="1244"/>
                  </a:cubicBezTo>
                  <a:cubicBezTo>
                    <a:pt x="1182" y="1191"/>
                    <a:pt x="1265" y="1184"/>
                    <a:pt x="1326" y="1223"/>
                  </a:cubicBezTo>
                  <a:cubicBezTo>
                    <a:pt x="1345" y="1238"/>
                    <a:pt x="1361" y="1258"/>
                    <a:pt x="1372" y="1280"/>
                  </a:cubicBezTo>
                  <a:cubicBezTo>
                    <a:pt x="1390" y="1316"/>
                    <a:pt x="1394" y="1360"/>
                    <a:pt x="1380" y="1401"/>
                  </a:cubicBezTo>
                  <a:cubicBezTo>
                    <a:pt x="1366" y="1441"/>
                    <a:pt x="1337" y="1473"/>
                    <a:pt x="1299" y="1492"/>
                  </a:cubicBezTo>
                  <a:cubicBezTo>
                    <a:pt x="1286" y="1498"/>
                    <a:pt x="1273" y="1502"/>
                    <a:pt x="1259" y="1505"/>
                  </a:cubicBezTo>
                  <a:cubicBezTo>
                    <a:pt x="1254" y="1505"/>
                    <a:pt x="1250" y="1505"/>
                    <a:pt x="1245" y="1505"/>
                  </a:cubicBezTo>
                  <a:close/>
                  <a:moveTo>
                    <a:pt x="1471" y="2078"/>
                  </a:moveTo>
                  <a:cubicBezTo>
                    <a:pt x="1476" y="2078"/>
                    <a:pt x="1476" y="2078"/>
                    <a:pt x="1476" y="2078"/>
                  </a:cubicBezTo>
                  <a:cubicBezTo>
                    <a:pt x="1541" y="2079"/>
                    <a:pt x="1607" y="2105"/>
                    <a:pt x="1657" y="2155"/>
                  </a:cubicBezTo>
                  <a:cubicBezTo>
                    <a:pt x="1759" y="2257"/>
                    <a:pt x="1758" y="2422"/>
                    <a:pt x="1656" y="2525"/>
                  </a:cubicBezTo>
                  <a:cubicBezTo>
                    <a:pt x="1554" y="2626"/>
                    <a:pt x="1389" y="2627"/>
                    <a:pt x="1287" y="2525"/>
                  </a:cubicBezTo>
                  <a:cubicBezTo>
                    <a:pt x="1235" y="2473"/>
                    <a:pt x="1210" y="2406"/>
                    <a:pt x="1210" y="2340"/>
                  </a:cubicBezTo>
                  <a:cubicBezTo>
                    <a:pt x="1209" y="2273"/>
                    <a:pt x="1236" y="2205"/>
                    <a:pt x="1286" y="2155"/>
                  </a:cubicBezTo>
                  <a:cubicBezTo>
                    <a:pt x="1338" y="2104"/>
                    <a:pt x="1404" y="2078"/>
                    <a:pt x="1471" y="2078"/>
                  </a:cubicBezTo>
                  <a:close/>
                  <a:moveTo>
                    <a:pt x="1927" y="958"/>
                  </a:moveTo>
                  <a:cubicBezTo>
                    <a:pt x="1859" y="934"/>
                    <a:pt x="1806" y="885"/>
                    <a:pt x="1777" y="825"/>
                  </a:cubicBezTo>
                  <a:cubicBezTo>
                    <a:pt x="1775" y="822"/>
                    <a:pt x="1775" y="822"/>
                    <a:pt x="1775" y="822"/>
                  </a:cubicBezTo>
                  <a:cubicBezTo>
                    <a:pt x="1747" y="762"/>
                    <a:pt x="1741" y="692"/>
                    <a:pt x="1764" y="625"/>
                  </a:cubicBezTo>
                  <a:cubicBezTo>
                    <a:pt x="1811" y="489"/>
                    <a:pt x="1961" y="417"/>
                    <a:pt x="2097" y="464"/>
                  </a:cubicBezTo>
                  <a:cubicBezTo>
                    <a:pt x="2233" y="510"/>
                    <a:pt x="2306" y="659"/>
                    <a:pt x="2259" y="796"/>
                  </a:cubicBezTo>
                  <a:cubicBezTo>
                    <a:pt x="2235" y="865"/>
                    <a:pt x="2186" y="916"/>
                    <a:pt x="2127" y="946"/>
                  </a:cubicBezTo>
                  <a:cubicBezTo>
                    <a:pt x="2067" y="975"/>
                    <a:pt x="1994" y="981"/>
                    <a:pt x="1927" y="958"/>
                  </a:cubicBezTo>
                  <a:close/>
                  <a:moveTo>
                    <a:pt x="2385" y="1747"/>
                  </a:moveTo>
                  <a:cubicBezTo>
                    <a:pt x="2356" y="1830"/>
                    <a:pt x="2266" y="1874"/>
                    <a:pt x="2182" y="1845"/>
                  </a:cubicBezTo>
                  <a:cubicBezTo>
                    <a:pt x="2100" y="1817"/>
                    <a:pt x="2057" y="1726"/>
                    <a:pt x="2085" y="1644"/>
                  </a:cubicBezTo>
                  <a:cubicBezTo>
                    <a:pt x="2099" y="1603"/>
                    <a:pt x="2128" y="1570"/>
                    <a:pt x="2165" y="1553"/>
                  </a:cubicBezTo>
                  <a:cubicBezTo>
                    <a:pt x="2168" y="1551"/>
                    <a:pt x="2168" y="1551"/>
                    <a:pt x="2168" y="1551"/>
                  </a:cubicBezTo>
                  <a:cubicBezTo>
                    <a:pt x="2178" y="1547"/>
                    <a:pt x="2188" y="1544"/>
                    <a:pt x="2198" y="1541"/>
                  </a:cubicBezTo>
                  <a:cubicBezTo>
                    <a:pt x="2201" y="1541"/>
                    <a:pt x="2201" y="1541"/>
                    <a:pt x="2201" y="1541"/>
                  </a:cubicBezTo>
                  <a:cubicBezTo>
                    <a:pt x="2228" y="1535"/>
                    <a:pt x="2258" y="1536"/>
                    <a:pt x="2286" y="1545"/>
                  </a:cubicBezTo>
                  <a:cubicBezTo>
                    <a:pt x="2370" y="1574"/>
                    <a:pt x="2413" y="1665"/>
                    <a:pt x="2385" y="1747"/>
                  </a:cubicBezTo>
                  <a:close/>
                  <a:moveTo>
                    <a:pt x="2385" y="1747"/>
                  </a:moveTo>
                  <a:cubicBezTo>
                    <a:pt x="2385" y="1747"/>
                    <a:pt x="2385" y="1747"/>
                    <a:pt x="2385" y="17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3AA27255-8F7E-40C5-B8DF-651ABCD380E5}"/>
                </a:ext>
              </a:extLst>
            </p:cNvPr>
            <p:cNvSpPr txBox="1"/>
            <p:nvPr/>
          </p:nvSpPr>
          <p:spPr>
            <a:xfrm>
              <a:off x="3062330" y="327266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部分的名称</a:t>
              </a: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29DF459-0EBE-4655-B66C-8FBF003DC8AD}"/>
                </a:ext>
              </a:extLst>
            </p:cNvPr>
            <p:cNvSpPr/>
            <p:nvPr/>
          </p:nvSpPr>
          <p:spPr>
            <a:xfrm>
              <a:off x="2509747" y="2202021"/>
              <a:ext cx="2330626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将该部分的具体内容，在此位置进行展示，根据内容可适当简写</a:t>
              </a: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3AA27255-8F7E-40C5-B8DF-651ABCD380E5}"/>
                </a:ext>
              </a:extLst>
            </p:cNvPr>
            <p:cNvSpPr txBox="1"/>
            <p:nvPr/>
          </p:nvSpPr>
          <p:spPr>
            <a:xfrm>
              <a:off x="7826736" y="327266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部分的名称</a:t>
              </a: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529DF459-0EBE-4655-B66C-8FBF003DC8AD}"/>
                </a:ext>
              </a:extLst>
            </p:cNvPr>
            <p:cNvSpPr/>
            <p:nvPr/>
          </p:nvSpPr>
          <p:spPr>
            <a:xfrm>
              <a:off x="7274153" y="2202021"/>
              <a:ext cx="2330626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将该部分的具体内容，在此位置进行展示，根据内容可适当简写</a:t>
              </a:r>
            </a:p>
          </p:txBody>
        </p:sp>
        <p:cxnSp>
          <p:nvCxnSpPr>
            <p:cNvPr id="134" name="直接连接符 133"/>
            <p:cNvCxnSpPr/>
            <p:nvPr/>
          </p:nvCxnSpPr>
          <p:spPr>
            <a:xfrm>
              <a:off x="3391323" y="3173605"/>
              <a:ext cx="55922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8124763" y="3173605"/>
              <a:ext cx="55922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3AA27255-8F7E-40C5-B8DF-651ABCD380E5}"/>
                </a:ext>
              </a:extLst>
            </p:cNvPr>
            <p:cNvSpPr txBox="1"/>
            <p:nvPr/>
          </p:nvSpPr>
          <p:spPr>
            <a:xfrm>
              <a:off x="5499533" y="4345299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部分的名称</a:t>
              </a: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529DF459-0EBE-4655-B66C-8FBF003DC8AD}"/>
                </a:ext>
              </a:extLst>
            </p:cNvPr>
            <p:cNvSpPr/>
            <p:nvPr/>
          </p:nvSpPr>
          <p:spPr>
            <a:xfrm>
              <a:off x="4940203" y="4916916"/>
              <a:ext cx="2330626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将该部分的具体内容，在此位置进行展示，根据内容可适当简写</a:t>
              </a:r>
            </a:p>
          </p:txBody>
        </p:sp>
        <p:cxnSp>
          <p:nvCxnSpPr>
            <p:cNvPr id="139" name="直接连接符 138"/>
            <p:cNvCxnSpPr/>
            <p:nvPr/>
          </p:nvCxnSpPr>
          <p:spPr>
            <a:xfrm>
              <a:off x="5845185" y="4760589"/>
              <a:ext cx="55922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77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组合关系模板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24618" y="78373"/>
            <a:ext cx="3587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COMBINATION RELATIONSHIP TEMPLATE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6" name="菱形 5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菱形 7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189831" y="1060847"/>
            <a:ext cx="9812338" cy="5218907"/>
            <a:chOff x="982663" y="1249362"/>
            <a:chExt cx="9812338" cy="5218907"/>
          </a:xfrm>
        </p:grpSpPr>
        <p:grpSp>
          <p:nvGrpSpPr>
            <p:cNvPr id="87" name="组合 86"/>
            <p:cNvGrpSpPr/>
            <p:nvPr/>
          </p:nvGrpSpPr>
          <p:grpSpPr>
            <a:xfrm>
              <a:off x="1335088" y="2043113"/>
              <a:ext cx="2289175" cy="4105275"/>
              <a:chOff x="1335088" y="2043113"/>
              <a:chExt cx="2289175" cy="4105275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1335088" y="2043113"/>
                <a:ext cx="2289175" cy="4105275"/>
              </a:xfrm>
              <a:custGeom>
                <a:avLst/>
                <a:gdLst>
                  <a:gd name="T0" fmla="*/ 1442 w 1442"/>
                  <a:gd name="T1" fmla="*/ 0 h 2586"/>
                  <a:gd name="T2" fmla="*/ 1295 w 1442"/>
                  <a:gd name="T3" fmla="*/ 2586 h 2586"/>
                  <a:gd name="T4" fmla="*/ 172 w 1442"/>
                  <a:gd name="T5" fmla="*/ 2586 h 2586"/>
                  <a:gd name="T6" fmla="*/ 0 w 1442"/>
                  <a:gd name="T7" fmla="*/ 0 h 2586"/>
                  <a:gd name="T8" fmla="*/ 1442 w 1442"/>
                  <a:gd name="T9" fmla="*/ 0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2" h="2586">
                    <a:moveTo>
                      <a:pt x="1442" y="0"/>
                    </a:moveTo>
                    <a:lnTo>
                      <a:pt x="1295" y="2586"/>
                    </a:lnTo>
                    <a:lnTo>
                      <a:pt x="172" y="2586"/>
                    </a:lnTo>
                    <a:lnTo>
                      <a:pt x="0" y="0"/>
                    </a:lnTo>
                    <a:lnTo>
                      <a:pt x="1442" y="0"/>
                    </a:lnTo>
                    <a:close/>
                  </a:path>
                </a:pathLst>
              </a:custGeom>
              <a:noFill/>
              <a:ln w="9525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1335088" y="2043113"/>
                <a:ext cx="242888" cy="241300"/>
              </a:xfrm>
              <a:custGeom>
                <a:avLst/>
                <a:gdLst>
                  <a:gd name="T0" fmla="*/ 153 w 153"/>
                  <a:gd name="T1" fmla="*/ 0 h 152"/>
                  <a:gd name="T2" fmla="*/ 0 w 153"/>
                  <a:gd name="T3" fmla="*/ 0 h 152"/>
                  <a:gd name="T4" fmla="*/ 10 w 153"/>
                  <a:gd name="T5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" h="152">
                    <a:moveTo>
                      <a:pt x="153" y="0"/>
                    </a:moveTo>
                    <a:lnTo>
                      <a:pt x="0" y="0"/>
                    </a:lnTo>
                    <a:lnTo>
                      <a:pt x="10" y="152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3459163" y="2043113"/>
                <a:ext cx="165100" cy="192088"/>
              </a:xfrm>
              <a:custGeom>
                <a:avLst/>
                <a:gdLst>
                  <a:gd name="T0" fmla="*/ 0 w 104"/>
                  <a:gd name="T1" fmla="*/ 0 h 121"/>
                  <a:gd name="T2" fmla="*/ 104 w 104"/>
                  <a:gd name="T3" fmla="*/ 0 h 121"/>
                  <a:gd name="T4" fmla="*/ 97 w 104"/>
                  <a:gd name="T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4" h="121">
                    <a:moveTo>
                      <a:pt x="0" y="0"/>
                    </a:moveTo>
                    <a:lnTo>
                      <a:pt x="104" y="0"/>
                    </a:lnTo>
                    <a:lnTo>
                      <a:pt x="97" y="121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1592263" y="5899150"/>
                <a:ext cx="217488" cy="249238"/>
              </a:xfrm>
              <a:custGeom>
                <a:avLst/>
                <a:gdLst>
                  <a:gd name="T0" fmla="*/ 0 w 137"/>
                  <a:gd name="T1" fmla="*/ 0 h 157"/>
                  <a:gd name="T2" fmla="*/ 10 w 137"/>
                  <a:gd name="T3" fmla="*/ 157 h 157"/>
                  <a:gd name="T4" fmla="*/ 137 w 137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7" h="157">
                    <a:moveTo>
                      <a:pt x="0" y="0"/>
                    </a:moveTo>
                    <a:lnTo>
                      <a:pt x="10" y="157"/>
                    </a:lnTo>
                    <a:lnTo>
                      <a:pt x="137" y="157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2014538" y="2382838"/>
                <a:ext cx="871538" cy="1004888"/>
              </a:xfrm>
              <a:custGeom>
                <a:avLst/>
                <a:gdLst>
                  <a:gd name="T0" fmla="*/ 274 w 549"/>
                  <a:gd name="T1" fmla="*/ 0 h 633"/>
                  <a:gd name="T2" fmla="*/ 0 w 549"/>
                  <a:gd name="T3" fmla="*/ 159 h 633"/>
                  <a:gd name="T4" fmla="*/ 1 w 549"/>
                  <a:gd name="T5" fmla="*/ 476 h 633"/>
                  <a:gd name="T6" fmla="*/ 275 w 549"/>
                  <a:gd name="T7" fmla="*/ 633 h 633"/>
                  <a:gd name="T8" fmla="*/ 549 w 549"/>
                  <a:gd name="T9" fmla="*/ 474 h 633"/>
                  <a:gd name="T10" fmla="*/ 548 w 549"/>
                  <a:gd name="T11" fmla="*/ 158 h 633"/>
                  <a:gd name="T12" fmla="*/ 274 w 549"/>
                  <a:gd name="T13" fmla="*/ 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633">
                    <a:moveTo>
                      <a:pt x="274" y="0"/>
                    </a:moveTo>
                    <a:lnTo>
                      <a:pt x="0" y="159"/>
                    </a:lnTo>
                    <a:lnTo>
                      <a:pt x="1" y="476"/>
                    </a:lnTo>
                    <a:lnTo>
                      <a:pt x="275" y="633"/>
                    </a:lnTo>
                    <a:lnTo>
                      <a:pt x="549" y="474"/>
                    </a:lnTo>
                    <a:lnTo>
                      <a:pt x="548" y="158"/>
                    </a:lnTo>
                    <a:lnTo>
                      <a:pt x="274" y="0"/>
                    </a:lnTo>
                    <a:close/>
                  </a:path>
                </a:pathLst>
              </a:custGeom>
              <a:noFill/>
              <a:ln w="25400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2051050" y="2424113"/>
                <a:ext cx="798513" cy="922338"/>
              </a:xfrm>
              <a:custGeom>
                <a:avLst/>
                <a:gdLst>
                  <a:gd name="T0" fmla="*/ 251 w 503"/>
                  <a:gd name="T1" fmla="*/ 0 h 581"/>
                  <a:gd name="T2" fmla="*/ 144 w 503"/>
                  <a:gd name="T3" fmla="*/ 62 h 581"/>
                  <a:gd name="T4" fmla="*/ 136 w 503"/>
                  <a:gd name="T5" fmla="*/ 86 h 581"/>
                  <a:gd name="T6" fmla="*/ 110 w 503"/>
                  <a:gd name="T7" fmla="*/ 82 h 581"/>
                  <a:gd name="T8" fmla="*/ 0 w 503"/>
                  <a:gd name="T9" fmla="*/ 146 h 581"/>
                  <a:gd name="T10" fmla="*/ 0 w 503"/>
                  <a:gd name="T11" fmla="*/ 437 h 581"/>
                  <a:gd name="T12" fmla="*/ 252 w 503"/>
                  <a:gd name="T13" fmla="*/ 581 h 581"/>
                  <a:gd name="T14" fmla="*/ 353 w 503"/>
                  <a:gd name="T15" fmla="*/ 522 h 581"/>
                  <a:gd name="T16" fmla="*/ 356 w 503"/>
                  <a:gd name="T17" fmla="*/ 494 h 581"/>
                  <a:gd name="T18" fmla="*/ 385 w 503"/>
                  <a:gd name="T19" fmla="*/ 504 h 581"/>
                  <a:gd name="T20" fmla="*/ 503 w 503"/>
                  <a:gd name="T21" fmla="*/ 435 h 581"/>
                  <a:gd name="T22" fmla="*/ 502 w 503"/>
                  <a:gd name="T23" fmla="*/ 145 h 581"/>
                  <a:gd name="T24" fmla="*/ 251 w 503"/>
                  <a:gd name="T25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3" h="581">
                    <a:moveTo>
                      <a:pt x="251" y="0"/>
                    </a:moveTo>
                    <a:lnTo>
                      <a:pt x="144" y="62"/>
                    </a:lnTo>
                    <a:lnTo>
                      <a:pt x="136" y="86"/>
                    </a:lnTo>
                    <a:lnTo>
                      <a:pt x="110" y="82"/>
                    </a:lnTo>
                    <a:lnTo>
                      <a:pt x="0" y="146"/>
                    </a:lnTo>
                    <a:lnTo>
                      <a:pt x="0" y="437"/>
                    </a:lnTo>
                    <a:lnTo>
                      <a:pt x="252" y="581"/>
                    </a:lnTo>
                    <a:lnTo>
                      <a:pt x="353" y="522"/>
                    </a:lnTo>
                    <a:lnTo>
                      <a:pt x="356" y="494"/>
                    </a:lnTo>
                    <a:lnTo>
                      <a:pt x="385" y="504"/>
                    </a:lnTo>
                    <a:lnTo>
                      <a:pt x="503" y="435"/>
                    </a:lnTo>
                    <a:lnTo>
                      <a:pt x="502" y="145"/>
                    </a:lnTo>
                    <a:lnTo>
                      <a:pt x="251" y="0"/>
                    </a:lnTo>
                    <a:close/>
                  </a:path>
                </a:pathLst>
              </a:custGeom>
              <a:pattFill prst="wdUpDiag">
                <a:fgClr>
                  <a:schemeClr val="tx1"/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solidFill>
                  <a:schemeClr val="accent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5"/>
              <p:cNvSpPr>
                <a:spLocks/>
              </p:cNvSpPr>
              <p:nvPr/>
            </p:nvSpPr>
            <p:spPr bwMode="auto">
              <a:xfrm>
                <a:off x="1841500" y="4010025"/>
                <a:ext cx="1243013" cy="26988"/>
              </a:xfrm>
              <a:custGeom>
                <a:avLst/>
                <a:gdLst>
                  <a:gd name="T0" fmla="*/ 0 w 783"/>
                  <a:gd name="T1" fmla="*/ 17 h 17"/>
                  <a:gd name="T2" fmla="*/ 360 w 783"/>
                  <a:gd name="T3" fmla="*/ 17 h 17"/>
                  <a:gd name="T4" fmla="*/ 383 w 783"/>
                  <a:gd name="T5" fmla="*/ 0 h 17"/>
                  <a:gd name="T6" fmla="*/ 408 w 783"/>
                  <a:gd name="T7" fmla="*/ 17 h 17"/>
                  <a:gd name="T8" fmla="*/ 783 w 783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3" h="17">
                    <a:moveTo>
                      <a:pt x="0" y="17"/>
                    </a:moveTo>
                    <a:lnTo>
                      <a:pt x="360" y="17"/>
                    </a:lnTo>
                    <a:lnTo>
                      <a:pt x="383" y="0"/>
                    </a:lnTo>
                    <a:lnTo>
                      <a:pt x="408" y="17"/>
                    </a:lnTo>
                    <a:lnTo>
                      <a:pt x="783" y="17"/>
                    </a:lnTo>
                  </a:path>
                </a:pathLst>
              </a:custGeom>
              <a:noFill/>
              <a:ln w="9525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Freeform 26"/>
              <p:cNvSpPr>
                <a:spLocks/>
              </p:cNvSpPr>
              <p:nvPr/>
            </p:nvSpPr>
            <p:spPr bwMode="auto">
              <a:xfrm>
                <a:off x="2425700" y="4032250"/>
                <a:ext cx="47625" cy="22225"/>
              </a:xfrm>
              <a:custGeom>
                <a:avLst/>
                <a:gdLst>
                  <a:gd name="T0" fmla="*/ 30 w 30"/>
                  <a:gd name="T1" fmla="*/ 14 h 14"/>
                  <a:gd name="T2" fmla="*/ 16 w 30"/>
                  <a:gd name="T3" fmla="*/ 0 h 14"/>
                  <a:gd name="T4" fmla="*/ 0 w 30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4">
                    <a:moveTo>
                      <a:pt x="30" y="14"/>
                    </a:moveTo>
                    <a:lnTo>
                      <a:pt x="16" y="0"/>
                    </a:lnTo>
                    <a:lnTo>
                      <a:pt x="0" y="14"/>
                    </a:lnTo>
                  </a:path>
                </a:pathLst>
              </a:custGeom>
              <a:noFill/>
              <a:ln w="1270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4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2288591" y="2678523"/>
                <a:ext cx="348830" cy="348046"/>
                <a:chOff x="14562138" y="-701676"/>
                <a:chExt cx="7086600" cy="7070726"/>
              </a:xfrm>
              <a:solidFill>
                <a:srgbClr val="26FAF5"/>
              </a:solidFill>
            </p:grpSpPr>
            <p:sp>
              <p:nvSpPr>
                <p:cNvPr id="48" name="Freeform 25"/>
                <p:cNvSpPr>
                  <a:spLocks noEditPoints="1"/>
                </p:cNvSpPr>
                <p:nvPr/>
              </p:nvSpPr>
              <p:spPr bwMode="auto">
                <a:xfrm>
                  <a:off x="14685963" y="-584200"/>
                  <a:ext cx="6850063" cy="6851651"/>
                </a:xfrm>
                <a:custGeom>
                  <a:avLst/>
                  <a:gdLst>
                    <a:gd name="T0" fmla="*/ 1625 w 3251"/>
                    <a:gd name="T1" fmla="*/ 3252 h 3252"/>
                    <a:gd name="T2" fmla="*/ 0 w 3251"/>
                    <a:gd name="T3" fmla="*/ 1626 h 3252"/>
                    <a:gd name="T4" fmla="*/ 1625 w 3251"/>
                    <a:gd name="T5" fmla="*/ 0 h 3252"/>
                    <a:gd name="T6" fmla="*/ 3251 w 3251"/>
                    <a:gd name="T7" fmla="*/ 1626 h 3252"/>
                    <a:gd name="T8" fmla="*/ 1625 w 3251"/>
                    <a:gd name="T9" fmla="*/ 3252 h 3252"/>
                    <a:gd name="T10" fmla="*/ 1625 w 3251"/>
                    <a:gd name="T11" fmla="*/ 103 h 3252"/>
                    <a:gd name="T12" fmla="*/ 102 w 3251"/>
                    <a:gd name="T13" fmla="*/ 1626 h 3252"/>
                    <a:gd name="T14" fmla="*/ 1625 w 3251"/>
                    <a:gd name="T15" fmla="*/ 3149 h 3252"/>
                    <a:gd name="T16" fmla="*/ 3149 w 3251"/>
                    <a:gd name="T17" fmla="*/ 1626 h 3252"/>
                    <a:gd name="T18" fmla="*/ 1625 w 3251"/>
                    <a:gd name="T19" fmla="*/ 103 h 3252"/>
                    <a:gd name="T20" fmla="*/ 1625 w 3251"/>
                    <a:gd name="T21" fmla="*/ 103 h 3252"/>
                    <a:gd name="T22" fmla="*/ 1625 w 3251"/>
                    <a:gd name="T23" fmla="*/ 103 h 3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1" h="3252">
                      <a:moveTo>
                        <a:pt x="1625" y="3252"/>
                      </a:moveTo>
                      <a:cubicBezTo>
                        <a:pt x="729" y="3252"/>
                        <a:pt x="0" y="2522"/>
                        <a:pt x="0" y="1626"/>
                      </a:cubicBezTo>
                      <a:cubicBezTo>
                        <a:pt x="0" y="730"/>
                        <a:pt x="729" y="0"/>
                        <a:pt x="1625" y="0"/>
                      </a:cubicBezTo>
                      <a:cubicBezTo>
                        <a:pt x="2521" y="0"/>
                        <a:pt x="3251" y="730"/>
                        <a:pt x="3251" y="1626"/>
                      </a:cubicBezTo>
                      <a:cubicBezTo>
                        <a:pt x="3251" y="2522"/>
                        <a:pt x="2521" y="3252"/>
                        <a:pt x="1625" y="3252"/>
                      </a:cubicBezTo>
                      <a:close/>
                      <a:moveTo>
                        <a:pt x="1625" y="103"/>
                      </a:moveTo>
                      <a:cubicBezTo>
                        <a:pt x="786" y="103"/>
                        <a:pt x="102" y="786"/>
                        <a:pt x="102" y="1626"/>
                      </a:cubicBezTo>
                      <a:cubicBezTo>
                        <a:pt x="102" y="2466"/>
                        <a:pt x="786" y="3149"/>
                        <a:pt x="1625" y="3149"/>
                      </a:cubicBezTo>
                      <a:cubicBezTo>
                        <a:pt x="2465" y="3149"/>
                        <a:pt x="3149" y="2466"/>
                        <a:pt x="3149" y="1626"/>
                      </a:cubicBezTo>
                      <a:cubicBezTo>
                        <a:pt x="3149" y="786"/>
                        <a:pt x="2465" y="103"/>
                        <a:pt x="1625" y="103"/>
                      </a:cubicBezTo>
                      <a:close/>
                      <a:moveTo>
                        <a:pt x="1625" y="103"/>
                      </a:moveTo>
                      <a:cubicBezTo>
                        <a:pt x="1625" y="103"/>
                        <a:pt x="1625" y="103"/>
                        <a:pt x="1625" y="103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6"/>
                <p:cNvSpPr>
                  <a:spLocks noEditPoints="1"/>
                </p:cNvSpPr>
                <p:nvPr/>
              </p:nvSpPr>
              <p:spPr bwMode="auto">
                <a:xfrm>
                  <a:off x="14562138" y="-701676"/>
                  <a:ext cx="7086600" cy="7070726"/>
                </a:xfrm>
                <a:custGeom>
                  <a:avLst/>
                  <a:gdLst>
                    <a:gd name="T0" fmla="*/ 363 w 3364"/>
                    <a:gd name="T1" fmla="*/ 3308 h 3356"/>
                    <a:gd name="T2" fmla="*/ 138 w 3364"/>
                    <a:gd name="T3" fmla="*/ 3228 h 3356"/>
                    <a:gd name="T4" fmla="*/ 253 w 3364"/>
                    <a:gd name="T5" fmla="*/ 2409 h 3356"/>
                    <a:gd name="T6" fmla="*/ 322 w 3364"/>
                    <a:gd name="T7" fmla="*/ 2388 h 3356"/>
                    <a:gd name="T8" fmla="*/ 343 w 3364"/>
                    <a:gd name="T9" fmla="*/ 2458 h 3356"/>
                    <a:gd name="T10" fmla="*/ 210 w 3364"/>
                    <a:gd name="T11" fmla="*/ 3156 h 3356"/>
                    <a:gd name="T12" fmla="*/ 2094 w 3364"/>
                    <a:gd name="T13" fmla="*/ 2097 h 3356"/>
                    <a:gd name="T14" fmla="*/ 3021 w 3364"/>
                    <a:gd name="T15" fmla="*/ 911 h 3356"/>
                    <a:gd name="T16" fmla="*/ 3154 w 3364"/>
                    <a:gd name="T17" fmla="*/ 212 h 3356"/>
                    <a:gd name="T18" fmla="*/ 2455 w 3364"/>
                    <a:gd name="T19" fmla="*/ 346 h 3356"/>
                    <a:gd name="T20" fmla="*/ 2386 w 3364"/>
                    <a:gd name="T21" fmla="*/ 325 h 3356"/>
                    <a:gd name="T22" fmla="*/ 2406 w 3364"/>
                    <a:gd name="T23" fmla="*/ 256 h 3356"/>
                    <a:gd name="T24" fmla="*/ 3226 w 3364"/>
                    <a:gd name="T25" fmla="*/ 141 h 3356"/>
                    <a:gd name="T26" fmla="*/ 3110 w 3364"/>
                    <a:gd name="T27" fmla="*/ 960 h 3356"/>
                    <a:gd name="T28" fmla="*/ 2166 w 3364"/>
                    <a:gd name="T29" fmla="*/ 2171 h 3356"/>
                    <a:gd name="T30" fmla="*/ 363 w 3364"/>
                    <a:gd name="T31" fmla="*/ 3308 h 3356"/>
                    <a:gd name="T32" fmla="*/ 363 w 3364"/>
                    <a:gd name="T33" fmla="*/ 3308 h 3356"/>
                    <a:gd name="T34" fmla="*/ 363 w 3364"/>
                    <a:gd name="T35" fmla="*/ 3308 h 3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364" h="3356">
                      <a:moveTo>
                        <a:pt x="363" y="3308"/>
                      </a:moveTo>
                      <a:cubicBezTo>
                        <a:pt x="271" y="3308"/>
                        <a:pt x="194" y="3282"/>
                        <a:pt x="138" y="3228"/>
                      </a:cubicBezTo>
                      <a:cubicBezTo>
                        <a:pt x="0" y="3090"/>
                        <a:pt x="38" y="2806"/>
                        <a:pt x="253" y="2409"/>
                      </a:cubicBezTo>
                      <a:cubicBezTo>
                        <a:pt x="266" y="2383"/>
                        <a:pt x="297" y="2376"/>
                        <a:pt x="322" y="2388"/>
                      </a:cubicBezTo>
                      <a:cubicBezTo>
                        <a:pt x="348" y="2401"/>
                        <a:pt x="356" y="2432"/>
                        <a:pt x="343" y="2458"/>
                      </a:cubicBezTo>
                      <a:cubicBezTo>
                        <a:pt x="161" y="2796"/>
                        <a:pt x="110" y="3057"/>
                        <a:pt x="210" y="3156"/>
                      </a:cubicBezTo>
                      <a:cubicBezTo>
                        <a:pt x="410" y="3356"/>
                        <a:pt x="1213" y="2977"/>
                        <a:pt x="2094" y="2097"/>
                      </a:cubicBezTo>
                      <a:cubicBezTo>
                        <a:pt x="2493" y="1697"/>
                        <a:pt x="2824" y="1275"/>
                        <a:pt x="3021" y="911"/>
                      </a:cubicBezTo>
                      <a:cubicBezTo>
                        <a:pt x="3202" y="573"/>
                        <a:pt x="3254" y="312"/>
                        <a:pt x="3154" y="212"/>
                      </a:cubicBezTo>
                      <a:cubicBezTo>
                        <a:pt x="3054" y="113"/>
                        <a:pt x="2793" y="164"/>
                        <a:pt x="2455" y="346"/>
                      </a:cubicBezTo>
                      <a:cubicBezTo>
                        <a:pt x="2429" y="358"/>
                        <a:pt x="2399" y="351"/>
                        <a:pt x="2386" y="325"/>
                      </a:cubicBezTo>
                      <a:cubicBezTo>
                        <a:pt x="2373" y="300"/>
                        <a:pt x="2381" y="269"/>
                        <a:pt x="2406" y="256"/>
                      </a:cubicBezTo>
                      <a:cubicBezTo>
                        <a:pt x="2803" y="41"/>
                        <a:pt x="3087" y="0"/>
                        <a:pt x="3226" y="141"/>
                      </a:cubicBezTo>
                      <a:cubicBezTo>
                        <a:pt x="3364" y="279"/>
                        <a:pt x="3325" y="563"/>
                        <a:pt x="3110" y="960"/>
                      </a:cubicBezTo>
                      <a:cubicBezTo>
                        <a:pt x="2908" y="1334"/>
                        <a:pt x="2573" y="1764"/>
                        <a:pt x="2166" y="2171"/>
                      </a:cubicBezTo>
                      <a:cubicBezTo>
                        <a:pt x="1546" y="2790"/>
                        <a:pt x="786" y="3308"/>
                        <a:pt x="363" y="3308"/>
                      </a:cubicBezTo>
                      <a:close/>
                      <a:moveTo>
                        <a:pt x="363" y="3308"/>
                      </a:moveTo>
                      <a:cubicBezTo>
                        <a:pt x="363" y="3308"/>
                        <a:pt x="363" y="3308"/>
                        <a:pt x="363" y="330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7"/>
                <p:cNvSpPr>
                  <a:spLocks noEditPoints="1"/>
                </p:cNvSpPr>
                <p:nvPr/>
              </p:nvSpPr>
              <p:spPr bwMode="auto">
                <a:xfrm>
                  <a:off x="15035213" y="-200025"/>
                  <a:ext cx="6240463" cy="5473701"/>
                </a:xfrm>
                <a:custGeom>
                  <a:avLst/>
                  <a:gdLst>
                    <a:gd name="T0" fmla="*/ 1388 w 2962"/>
                    <a:gd name="T1" fmla="*/ 1846 h 2598"/>
                    <a:gd name="T2" fmla="*/ 1232 w 2962"/>
                    <a:gd name="T3" fmla="*/ 1621 h 2598"/>
                    <a:gd name="T4" fmla="*/ 1078 w 2962"/>
                    <a:gd name="T5" fmla="*/ 1242 h 2598"/>
                    <a:gd name="T6" fmla="*/ 1142 w 2962"/>
                    <a:gd name="T7" fmla="*/ 873 h 2598"/>
                    <a:gd name="T8" fmla="*/ 1377 w 2962"/>
                    <a:gd name="T9" fmla="*/ 699 h 2598"/>
                    <a:gd name="T10" fmla="*/ 1738 w 2962"/>
                    <a:gd name="T11" fmla="*/ 602 h 2598"/>
                    <a:gd name="T12" fmla="*/ 2215 w 2962"/>
                    <a:gd name="T13" fmla="*/ 292 h 2598"/>
                    <a:gd name="T14" fmla="*/ 2332 w 2962"/>
                    <a:gd name="T15" fmla="*/ 105 h 2598"/>
                    <a:gd name="T16" fmla="*/ 2289 w 2962"/>
                    <a:gd name="T17" fmla="*/ 277 h 2598"/>
                    <a:gd name="T18" fmla="*/ 2138 w 2962"/>
                    <a:gd name="T19" fmla="*/ 809 h 2598"/>
                    <a:gd name="T20" fmla="*/ 1628 w 2962"/>
                    <a:gd name="T21" fmla="*/ 755 h 2598"/>
                    <a:gd name="T22" fmla="*/ 1088 w 2962"/>
                    <a:gd name="T23" fmla="*/ 1011 h 2598"/>
                    <a:gd name="T24" fmla="*/ 1032 w 2962"/>
                    <a:gd name="T25" fmla="*/ 1347 h 2598"/>
                    <a:gd name="T26" fmla="*/ 1421 w 2962"/>
                    <a:gd name="T27" fmla="*/ 1702 h 2598"/>
                    <a:gd name="T28" fmla="*/ 1733 w 2962"/>
                    <a:gd name="T29" fmla="*/ 1948 h 2598"/>
                    <a:gd name="T30" fmla="*/ 1987 w 2962"/>
                    <a:gd name="T31" fmla="*/ 1951 h 2598"/>
                    <a:gd name="T32" fmla="*/ 2148 w 2962"/>
                    <a:gd name="T33" fmla="*/ 1859 h 2598"/>
                    <a:gd name="T34" fmla="*/ 2284 w 2962"/>
                    <a:gd name="T35" fmla="*/ 1859 h 2598"/>
                    <a:gd name="T36" fmla="*/ 2094 w 2962"/>
                    <a:gd name="T37" fmla="*/ 1592 h 2598"/>
                    <a:gd name="T38" fmla="*/ 2105 w 2962"/>
                    <a:gd name="T39" fmla="*/ 1382 h 2598"/>
                    <a:gd name="T40" fmla="*/ 2337 w 2962"/>
                    <a:gd name="T41" fmla="*/ 1301 h 2598"/>
                    <a:gd name="T42" fmla="*/ 2448 w 2962"/>
                    <a:gd name="T43" fmla="*/ 1434 h 2598"/>
                    <a:gd name="T44" fmla="*/ 2501 w 2962"/>
                    <a:gd name="T45" fmla="*/ 1411 h 2598"/>
                    <a:gd name="T46" fmla="*/ 2704 w 2962"/>
                    <a:gd name="T47" fmla="*/ 1334 h 2598"/>
                    <a:gd name="T48" fmla="*/ 2581 w 2962"/>
                    <a:gd name="T49" fmla="*/ 1167 h 2598"/>
                    <a:gd name="T50" fmla="*/ 2391 w 2962"/>
                    <a:gd name="T51" fmla="*/ 1114 h 2598"/>
                    <a:gd name="T52" fmla="*/ 2302 w 2962"/>
                    <a:gd name="T53" fmla="*/ 952 h 2598"/>
                    <a:gd name="T54" fmla="*/ 2919 w 2962"/>
                    <a:gd name="T55" fmla="*/ 850 h 2598"/>
                    <a:gd name="T56" fmla="*/ 2363 w 2962"/>
                    <a:gd name="T57" fmla="*/ 940 h 2598"/>
                    <a:gd name="T58" fmla="*/ 2501 w 2962"/>
                    <a:gd name="T59" fmla="*/ 1027 h 2598"/>
                    <a:gd name="T60" fmla="*/ 2724 w 2962"/>
                    <a:gd name="T61" fmla="*/ 1249 h 2598"/>
                    <a:gd name="T62" fmla="*/ 2721 w 2962"/>
                    <a:gd name="T63" fmla="*/ 1475 h 2598"/>
                    <a:gd name="T64" fmla="*/ 2432 w 2962"/>
                    <a:gd name="T65" fmla="*/ 1500 h 2598"/>
                    <a:gd name="T66" fmla="*/ 2361 w 2962"/>
                    <a:gd name="T67" fmla="*/ 1400 h 2598"/>
                    <a:gd name="T68" fmla="*/ 2071 w 2962"/>
                    <a:gd name="T69" fmla="*/ 1416 h 2598"/>
                    <a:gd name="T70" fmla="*/ 2181 w 2962"/>
                    <a:gd name="T71" fmla="*/ 1569 h 2598"/>
                    <a:gd name="T72" fmla="*/ 2386 w 2962"/>
                    <a:gd name="T73" fmla="*/ 1894 h 2598"/>
                    <a:gd name="T74" fmla="*/ 2151 w 2962"/>
                    <a:gd name="T75" fmla="*/ 1912 h 2598"/>
                    <a:gd name="T76" fmla="*/ 2010 w 2962"/>
                    <a:gd name="T77" fmla="*/ 2022 h 2598"/>
                    <a:gd name="T78" fmla="*/ 512 w 2962"/>
                    <a:gd name="T79" fmla="*/ 2591 h 2598"/>
                    <a:gd name="T80" fmla="*/ 225 w 2962"/>
                    <a:gd name="T81" fmla="*/ 2179 h 2598"/>
                    <a:gd name="T82" fmla="*/ 448 w 2962"/>
                    <a:gd name="T83" fmla="*/ 2337 h 2598"/>
                    <a:gd name="T84" fmla="*/ 433 w 2962"/>
                    <a:gd name="T85" fmla="*/ 1736 h 2598"/>
                    <a:gd name="T86" fmla="*/ 566 w 2962"/>
                    <a:gd name="T87" fmla="*/ 1362 h 2598"/>
                    <a:gd name="T88" fmla="*/ 359 w 2962"/>
                    <a:gd name="T89" fmla="*/ 996 h 2598"/>
                    <a:gd name="T90" fmla="*/ 394 w 2962"/>
                    <a:gd name="T91" fmla="*/ 730 h 2598"/>
                    <a:gd name="T92" fmla="*/ 845 w 2962"/>
                    <a:gd name="T93" fmla="*/ 522 h 2598"/>
                    <a:gd name="T94" fmla="*/ 827 w 2962"/>
                    <a:gd name="T95" fmla="*/ 146 h 2598"/>
                    <a:gd name="T96" fmla="*/ 740 w 2962"/>
                    <a:gd name="T97" fmla="*/ 21 h 2598"/>
                    <a:gd name="T98" fmla="*/ 822 w 2962"/>
                    <a:gd name="T99" fmla="*/ 305 h 2598"/>
                    <a:gd name="T100" fmla="*/ 753 w 2962"/>
                    <a:gd name="T101" fmla="*/ 574 h 2598"/>
                    <a:gd name="T102" fmla="*/ 387 w 2962"/>
                    <a:gd name="T103" fmla="*/ 842 h 2598"/>
                    <a:gd name="T104" fmla="*/ 397 w 2962"/>
                    <a:gd name="T105" fmla="*/ 1134 h 2598"/>
                    <a:gd name="T106" fmla="*/ 487 w 2962"/>
                    <a:gd name="T107" fmla="*/ 1592 h 2598"/>
                    <a:gd name="T108" fmla="*/ 435 w 2962"/>
                    <a:gd name="T109" fmla="*/ 2161 h 2598"/>
                    <a:gd name="T110" fmla="*/ 517 w 2962"/>
                    <a:gd name="T111" fmla="*/ 2442 h 2598"/>
                    <a:gd name="T112" fmla="*/ 530 w 2962"/>
                    <a:gd name="T113" fmla="*/ 2598 h 25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962" h="2598">
                      <a:moveTo>
                        <a:pt x="1959" y="2414"/>
                      </a:moveTo>
                      <a:cubicBezTo>
                        <a:pt x="1953" y="2414"/>
                        <a:pt x="1953" y="2414"/>
                        <a:pt x="1953" y="2414"/>
                      </a:cubicBezTo>
                      <a:cubicBezTo>
                        <a:pt x="1869" y="2394"/>
                        <a:pt x="1797" y="2327"/>
                        <a:pt x="1754" y="2232"/>
                      </a:cubicBezTo>
                      <a:cubicBezTo>
                        <a:pt x="1721" y="2161"/>
                        <a:pt x="1708" y="2081"/>
                        <a:pt x="1697" y="2005"/>
                      </a:cubicBezTo>
                      <a:cubicBezTo>
                        <a:pt x="1577" y="2025"/>
                        <a:pt x="1431" y="1971"/>
                        <a:pt x="1388" y="1846"/>
                      </a:cubicBezTo>
                      <a:cubicBezTo>
                        <a:pt x="1380" y="1825"/>
                        <a:pt x="1375" y="1802"/>
                        <a:pt x="1375" y="1779"/>
                      </a:cubicBezTo>
                      <a:cubicBezTo>
                        <a:pt x="1375" y="1756"/>
                        <a:pt x="1375" y="1756"/>
                        <a:pt x="1375" y="1756"/>
                      </a:cubicBezTo>
                      <a:cubicBezTo>
                        <a:pt x="1375" y="1741"/>
                        <a:pt x="1375" y="1728"/>
                        <a:pt x="1372" y="1718"/>
                      </a:cubicBezTo>
                      <a:cubicBezTo>
                        <a:pt x="1362" y="1669"/>
                        <a:pt x="1303" y="1646"/>
                        <a:pt x="1278" y="1636"/>
                      </a:cubicBezTo>
                      <a:cubicBezTo>
                        <a:pt x="1232" y="1621"/>
                        <a:pt x="1232" y="1621"/>
                        <a:pt x="1232" y="1621"/>
                      </a:cubicBezTo>
                      <a:cubicBezTo>
                        <a:pt x="1196" y="1610"/>
                        <a:pt x="1160" y="1600"/>
                        <a:pt x="1129" y="1580"/>
                      </a:cubicBezTo>
                      <a:cubicBezTo>
                        <a:pt x="1063" y="1539"/>
                        <a:pt x="1024" y="1464"/>
                        <a:pt x="996" y="1406"/>
                      </a:cubicBezTo>
                      <a:cubicBezTo>
                        <a:pt x="988" y="1390"/>
                        <a:pt x="976" y="1365"/>
                        <a:pt x="981" y="1339"/>
                      </a:cubicBezTo>
                      <a:cubicBezTo>
                        <a:pt x="988" y="1306"/>
                        <a:pt x="1017" y="1288"/>
                        <a:pt x="1042" y="1272"/>
                      </a:cubicBezTo>
                      <a:cubicBezTo>
                        <a:pt x="1063" y="1260"/>
                        <a:pt x="1075" y="1252"/>
                        <a:pt x="1078" y="1242"/>
                      </a:cubicBezTo>
                      <a:cubicBezTo>
                        <a:pt x="1078" y="1237"/>
                        <a:pt x="1073" y="1226"/>
                        <a:pt x="1068" y="1216"/>
                      </a:cubicBezTo>
                      <a:cubicBezTo>
                        <a:pt x="1065" y="1211"/>
                        <a:pt x="1065" y="1211"/>
                        <a:pt x="1065" y="1211"/>
                      </a:cubicBezTo>
                      <a:cubicBezTo>
                        <a:pt x="1029" y="1142"/>
                        <a:pt x="1022" y="1062"/>
                        <a:pt x="1042" y="988"/>
                      </a:cubicBezTo>
                      <a:cubicBezTo>
                        <a:pt x="1045" y="981"/>
                        <a:pt x="1050" y="975"/>
                        <a:pt x="1055" y="973"/>
                      </a:cubicBezTo>
                      <a:cubicBezTo>
                        <a:pt x="1096" y="952"/>
                        <a:pt x="1127" y="917"/>
                        <a:pt x="1142" y="873"/>
                      </a:cubicBezTo>
                      <a:cubicBezTo>
                        <a:pt x="1147" y="860"/>
                        <a:pt x="1157" y="855"/>
                        <a:pt x="1170" y="858"/>
                      </a:cubicBezTo>
                      <a:cubicBezTo>
                        <a:pt x="1221" y="865"/>
                        <a:pt x="1275" y="847"/>
                        <a:pt x="1308" y="809"/>
                      </a:cubicBezTo>
                      <a:cubicBezTo>
                        <a:pt x="1311" y="806"/>
                        <a:pt x="1316" y="804"/>
                        <a:pt x="1319" y="801"/>
                      </a:cubicBezTo>
                      <a:cubicBezTo>
                        <a:pt x="1352" y="791"/>
                        <a:pt x="1372" y="753"/>
                        <a:pt x="1370" y="719"/>
                      </a:cubicBezTo>
                      <a:cubicBezTo>
                        <a:pt x="1370" y="712"/>
                        <a:pt x="1372" y="704"/>
                        <a:pt x="1377" y="699"/>
                      </a:cubicBezTo>
                      <a:cubicBezTo>
                        <a:pt x="1418" y="658"/>
                        <a:pt x="1472" y="686"/>
                        <a:pt x="1516" y="709"/>
                      </a:cubicBezTo>
                      <a:cubicBezTo>
                        <a:pt x="1554" y="730"/>
                        <a:pt x="1572" y="737"/>
                        <a:pt x="1585" y="730"/>
                      </a:cubicBezTo>
                      <a:cubicBezTo>
                        <a:pt x="1590" y="627"/>
                        <a:pt x="1590" y="627"/>
                        <a:pt x="1590" y="627"/>
                      </a:cubicBezTo>
                      <a:cubicBezTo>
                        <a:pt x="1590" y="614"/>
                        <a:pt x="1603" y="602"/>
                        <a:pt x="1616" y="602"/>
                      </a:cubicBezTo>
                      <a:cubicBezTo>
                        <a:pt x="1738" y="602"/>
                        <a:pt x="1738" y="602"/>
                        <a:pt x="1738" y="602"/>
                      </a:cubicBezTo>
                      <a:cubicBezTo>
                        <a:pt x="1749" y="602"/>
                        <a:pt x="1759" y="609"/>
                        <a:pt x="1761" y="620"/>
                      </a:cubicBezTo>
                      <a:cubicBezTo>
                        <a:pt x="1787" y="686"/>
                        <a:pt x="1874" y="712"/>
                        <a:pt x="1956" y="727"/>
                      </a:cubicBezTo>
                      <a:cubicBezTo>
                        <a:pt x="2125" y="758"/>
                        <a:pt x="2125" y="758"/>
                        <a:pt x="2125" y="758"/>
                      </a:cubicBezTo>
                      <a:cubicBezTo>
                        <a:pt x="2153" y="643"/>
                        <a:pt x="2171" y="525"/>
                        <a:pt x="2184" y="407"/>
                      </a:cubicBezTo>
                      <a:cubicBezTo>
                        <a:pt x="2186" y="369"/>
                        <a:pt x="2192" y="328"/>
                        <a:pt x="2215" y="292"/>
                      </a:cubicBezTo>
                      <a:cubicBezTo>
                        <a:pt x="2220" y="287"/>
                        <a:pt x="2225" y="279"/>
                        <a:pt x="2230" y="274"/>
                      </a:cubicBezTo>
                      <a:cubicBezTo>
                        <a:pt x="2235" y="266"/>
                        <a:pt x="2240" y="261"/>
                        <a:pt x="2245" y="254"/>
                      </a:cubicBezTo>
                      <a:cubicBezTo>
                        <a:pt x="2250" y="241"/>
                        <a:pt x="2253" y="225"/>
                        <a:pt x="2253" y="210"/>
                      </a:cubicBezTo>
                      <a:cubicBezTo>
                        <a:pt x="2253" y="200"/>
                        <a:pt x="2256" y="192"/>
                        <a:pt x="2256" y="182"/>
                      </a:cubicBezTo>
                      <a:cubicBezTo>
                        <a:pt x="2263" y="143"/>
                        <a:pt x="2291" y="102"/>
                        <a:pt x="2332" y="105"/>
                      </a:cubicBezTo>
                      <a:cubicBezTo>
                        <a:pt x="2348" y="105"/>
                        <a:pt x="2358" y="118"/>
                        <a:pt x="2355" y="133"/>
                      </a:cubicBezTo>
                      <a:cubicBezTo>
                        <a:pt x="2355" y="149"/>
                        <a:pt x="2343" y="159"/>
                        <a:pt x="2327" y="156"/>
                      </a:cubicBezTo>
                      <a:cubicBezTo>
                        <a:pt x="2317" y="156"/>
                        <a:pt x="2307" y="172"/>
                        <a:pt x="2304" y="190"/>
                      </a:cubicBezTo>
                      <a:cubicBezTo>
                        <a:pt x="2304" y="197"/>
                        <a:pt x="2302" y="205"/>
                        <a:pt x="2302" y="213"/>
                      </a:cubicBezTo>
                      <a:cubicBezTo>
                        <a:pt x="2299" y="233"/>
                        <a:pt x="2299" y="254"/>
                        <a:pt x="2289" y="277"/>
                      </a:cubicBezTo>
                      <a:cubicBezTo>
                        <a:pt x="2284" y="289"/>
                        <a:pt x="2273" y="297"/>
                        <a:pt x="2268" y="305"/>
                      </a:cubicBezTo>
                      <a:cubicBezTo>
                        <a:pt x="2263" y="310"/>
                        <a:pt x="2261" y="315"/>
                        <a:pt x="2258" y="318"/>
                      </a:cubicBezTo>
                      <a:cubicBezTo>
                        <a:pt x="2243" y="341"/>
                        <a:pt x="2238" y="374"/>
                        <a:pt x="2235" y="407"/>
                      </a:cubicBezTo>
                      <a:cubicBezTo>
                        <a:pt x="2222" y="538"/>
                        <a:pt x="2202" y="666"/>
                        <a:pt x="2169" y="791"/>
                      </a:cubicBezTo>
                      <a:cubicBezTo>
                        <a:pt x="2166" y="804"/>
                        <a:pt x="2153" y="812"/>
                        <a:pt x="2138" y="809"/>
                      </a:cubicBezTo>
                      <a:cubicBezTo>
                        <a:pt x="1946" y="773"/>
                        <a:pt x="1946" y="773"/>
                        <a:pt x="1946" y="773"/>
                      </a:cubicBezTo>
                      <a:cubicBezTo>
                        <a:pt x="1856" y="755"/>
                        <a:pt x="1761" y="727"/>
                        <a:pt x="1721" y="650"/>
                      </a:cubicBezTo>
                      <a:cubicBezTo>
                        <a:pt x="1639" y="650"/>
                        <a:pt x="1639" y="650"/>
                        <a:pt x="1639" y="650"/>
                      </a:cubicBezTo>
                      <a:cubicBezTo>
                        <a:pt x="1633" y="740"/>
                        <a:pt x="1633" y="740"/>
                        <a:pt x="1633" y="740"/>
                      </a:cubicBezTo>
                      <a:cubicBezTo>
                        <a:pt x="1633" y="745"/>
                        <a:pt x="1631" y="750"/>
                        <a:pt x="1628" y="755"/>
                      </a:cubicBezTo>
                      <a:cubicBezTo>
                        <a:pt x="1590" y="801"/>
                        <a:pt x="1534" y="773"/>
                        <a:pt x="1490" y="750"/>
                      </a:cubicBezTo>
                      <a:cubicBezTo>
                        <a:pt x="1459" y="735"/>
                        <a:pt x="1434" y="722"/>
                        <a:pt x="1421" y="727"/>
                      </a:cubicBezTo>
                      <a:cubicBezTo>
                        <a:pt x="1421" y="776"/>
                        <a:pt x="1388" y="824"/>
                        <a:pt x="1342" y="845"/>
                      </a:cubicBezTo>
                      <a:cubicBezTo>
                        <a:pt x="1301" y="888"/>
                        <a:pt x="1242" y="911"/>
                        <a:pt x="1183" y="909"/>
                      </a:cubicBezTo>
                      <a:cubicBezTo>
                        <a:pt x="1162" y="952"/>
                        <a:pt x="1129" y="988"/>
                        <a:pt x="1088" y="1011"/>
                      </a:cubicBezTo>
                      <a:cubicBezTo>
                        <a:pt x="1075" y="1070"/>
                        <a:pt x="1083" y="1134"/>
                        <a:pt x="1109" y="1185"/>
                      </a:cubicBezTo>
                      <a:cubicBezTo>
                        <a:pt x="1111" y="1188"/>
                        <a:pt x="1111" y="1188"/>
                        <a:pt x="1111" y="1188"/>
                      </a:cubicBezTo>
                      <a:cubicBezTo>
                        <a:pt x="1119" y="1201"/>
                        <a:pt x="1127" y="1219"/>
                        <a:pt x="1127" y="1239"/>
                      </a:cubicBezTo>
                      <a:cubicBezTo>
                        <a:pt x="1124" y="1278"/>
                        <a:pt x="1093" y="1298"/>
                        <a:pt x="1068" y="1313"/>
                      </a:cubicBezTo>
                      <a:cubicBezTo>
                        <a:pt x="1050" y="1324"/>
                        <a:pt x="1034" y="1334"/>
                        <a:pt x="1032" y="1347"/>
                      </a:cubicBezTo>
                      <a:cubicBezTo>
                        <a:pt x="1029" y="1354"/>
                        <a:pt x="1037" y="1367"/>
                        <a:pt x="1042" y="1380"/>
                      </a:cubicBezTo>
                      <a:cubicBezTo>
                        <a:pt x="1075" y="1449"/>
                        <a:pt x="1106" y="1503"/>
                        <a:pt x="1157" y="1534"/>
                      </a:cubicBezTo>
                      <a:cubicBezTo>
                        <a:pt x="1183" y="1549"/>
                        <a:pt x="1216" y="1559"/>
                        <a:pt x="1247" y="1569"/>
                      </a:cubicBezTo>
                      <a:cubicBezTo>
                        <a:pt x="1265" y="1574"/>
                        <a:pt x="1280" y="1580"/>
                        <a:pt x="1296" y="1585"/>
                      </a:cubicBezTo>
                      <a:cubicBezTo>
                        <a:pt x="1337" y="1600"/>
                        <a:pt x="1406" y="1633"/>
                        <a:pt x="1421" y="1702"/>
                      </a:cubicBezTo>
                      <a:cubicBezTo>
                        <a:pt x="1426" y="1720"/>
                        <a:pt x="1426" y="1738"/>
                        <a:pt x="1426" y="1754"/>
                      </a:cubicBezTo>
                      <a:cubicBezTo>
                        <a:pt x="1426" y="1774"/>
                        <a:pt x="1426" y="1774"/>
                        <a:pt x="1426" y="1774"/>
                      </a:cubicBezTo>
                      <a:cubicBezTo>
                        <a:pt x="1426" y="1792"/>
                        <a:pt x="1431" y="1810"/>
                        <a:pt x="1436" y="1825"/>
                      </a:cubicBezTo>
                      <a:cubicBezTo>
                        <a:pt x="1475" y="1933"/>
                        <a:pt x="1613" y="1974"/>
                        <a:pt x="1713" y="1946"/>
                      </a:cubicBezTo>
                      <a:cubicBezTo>
                        <a:pt x="1721" y="1943"/>
                        <a:pt x="1728" y="1946"/>
                        <a:pt x="1733" y="1948"/>
                      </a:cubicBezTo>
                      <a:cubicBezTo>
                        <a:pt x="1738" y="1953"/>
                        <a:pt x="1744" y="1958"/>
                        <a:pt x="1744" y="1966"/>
                      </a:cubicBezTo>
                      <a:cubicBezTo>
                        <a:pt x="1754" y="2048"/>
                        <a:pt x="1767" y="2133"/>
                        <a:pt x="1800" y="2207"/>
                      </a:cubicBezTo>
                      <a:cubicBezTo>
                        <a:pt x="1831" y="2271"/>
                        <a:pt x="1877" y="2322"/>
                        <a:pt x="1928" y="2348"/>
                      </a:cubicBezTo>
                      <a:cubicBezTo>
                        <a:pt x="1915" y="2220"/>
                        <a:pt x="1928" y="2089"/>
                        <a:pt x="1969" y="1966"/>
                      </a:cubicBezTo>
                      <a:cubicBezTo>
                        <a:pt x="1971" y="1958"/>
                        <a:pt x="1979" y="1951"/>
                        <a:pt x="1987" y="1951"/>
                      </a:cubicBezTo>
                      <a:cubicBezTo>
                        <a:pt x="1994" y="1948"/>
                        <a:pt x="2005" y="1951"/>
                        <a:pt x="2010" y="1956"/>
                      </a:cubicBezTo>
                      <a:cubicBezTo>
                        <a:pt x="2061" y="1997"/>
                        <a:pt x="2061" y="1997"/>
                        <a:pt x="2061" y="1997"/>
                      </a:cubicBezTo>
                      <a:cubicBezTo>
                        <a:pt x="2089" y="1892"/>
                        <a:pt x="2089" y="1892"/>
                        <a:pt x="2089" y="1892"/>
                      </a:cubicBezTo>
                      <a:cubicBezTo>
                        <a:pt x="2089" y="1889"/>
                        <a:pt x="2092" y="1887"/>
                        <a:pt x="2094" y="1884"/>
                      </a:cubicBezTo>
                      <a:cubicBezTo>
                        <a:pt x="2107" y="1866"/>
                        <a:pt x="2125" y="1859"/>
                        <a:pt x="2148" y="1859"/>
                      </a:cubicBezTo>
                      <a:cubicBezTo>
                        <a:pt x="2189" y="1859"/>
                        <a:pt x="2230" y="1892"/>
                        <a:pt x="2256" y="1923"/>
                      </a:cubicBezTo>
                      <a:cubicBezTo>
                        <a:pt x="2279" y="1953"/>
                        <a:pt x="2304" y="1974"/>
                        <a:pt x="2322" y="1976"/>
                      </a:cubicBezTo>
                      <a:cubicBezTo>
                        <a:pt x="2327" y="1976"/>
                        <a:pt x="2330" y="1976"/>
                        <a:pt x="2332" y="1974"/>
                      </a:cubicBezTo>
                      <a:cubicBezTo>
                        <a:pt x="2340" y="1956"/>
                        <a:pt x="2343" y="1930"/>
                        <a:pt x="2332" y="1910"/>
                      </a:cubicBezTo>
                      <a:cubicBezTo>
                        <a:pt x="2325" y="1887"/>
                        <a:pt x="2307" y="1866"/>
                        <a:pt x="2284" y="1859"/>
                      </a:cubicBezTo>
                      <a:cubicBezTo>
                        <a:pt x="2279" y="1856"/>
                        <a:pt x="2273" y="1856"/>
                        <a:pt x="2268" y="1854"/>
                      </a:cubicBezTo>
                      <a:cubicBezTo>
                        <a:pt x="2248" y="1848"/>
                        <a:pt x="2225" y="1841"/>
                        <a:pt x="2209" y="1820"/>
                      </a:cubicBezTo>
                      <a:cubicBezTo>
                        <a:pt x="2194" y="1800"/>
                        <a:pt x="2197" y="1774"/>
                        <a:pt x="2197" y="1756"/>
                      </a:cubicBezTo>
                      <a:cubicBezTo>
                        <a:pt x="2199" y="1713"/>
                        <a:pt x="2194" y="1638"/>
                        <a:pt x="2148" y="1610"/>
                      </a:cubicBezTo>
                      <a:cubicBezTo>
                        <a:pt x="2133" y="1603"/>
                        <a:pt x="2115" y="1598"/>
                        <a:pt x="2094" y="1592"/>
                      </a:cubicBezTo>
                      <a:cubicBezTo>
                        <a:pt x="2058" y="1585"/>
                        <a:pt x="2020" y="1574"/>
                        <a:pt x="1997" y="1539"/>
                      </a:cubicBezTo>
                      <a:cubicBezTo>
                        <a:pt x="1979" y="1508"/>
                        <a:pt x="1979" y="1472"/>
                        <a:pt x="1982" y="1446"/>
                      </a:cubicBezTo>
                      <a:cubicBezTo>
                        <a:pt x="1984" y="1418"/>
                        <a:pt x="1994" y="1380"/>
                        <a:pt x="2020" y="1362"/>
                      </a:cubicBezTo>
                      <a:cubicBezTo>
                        <a:pt x="2033" y="1352"/>
                        <a:pt x="2051" y="1349"/>
                        <a:pt x="2066" y="1354"/>
                      </a:cubicBezTo>
                      <a:cubicBezTo>
                        <a:pt x="2084" y="1359"/>
                        <a:pt x="2097" y="1372"/>
                        <a:pt x="2105" y="1382"/>
                      </a:cubicBezTo>
                      <a:cubicBezTo>
                        <a:pt x="2169" y="1459"/>
                        <a:pt x="2220" y="1490"/>
                        <a:pt x="2263" y="1485"/>
                      </a:cubicBezTo>
                      <a:cubicBezTo>
                        <a:pt x="2263" y="1436"/>
                        <a:pt x="2245" y="1385"/>
                        <a:pt x="2215" y="1347"/>
                      </a:cubicBezTo>
                      <a:cubicBezTo>
                        <a:pt x="2209" y="1342"/>
                        <a:pt x="2209" y="1334"/>
                        <a:pt x="2209" y="1326"/>
                      </a:cubicBezTo>
                      <a:cubicBezTo>
                        <a:pt x="2209" y="1318"/>
                        <a:pt x="2215" y="1313"/>
                        <a:pt x="2220" y="1308"/>
                      </a:cubicBezTo>
                      <a:cubicBezTo>
                        <a:pt x="2253" y="1285"/>
                        <a:pt x="2297" y="1283"/>
                        <a:pt x="2337" y="1301"/>
                      </a:cubicBezTo>
                      <a:cubicBezTo>
                        <a:pt x="2378" y="1318"/>
                        <a:pt x="2404" y="1357"/>
                        <a:pt x="2407" y="1395"/>
                      </a:cubicBezTo>
                      <a:cubicBezTo>
                        <a:pt x="2407" y="1406"/>
                        <a:pt x="2407" y="1406"/>
                        <a:pt x="2407" y="1406"/>
                      </a:cubicBezTo>
                      <a:cubicBezTo>
                        <a:pt x="2407" y="1411"/>
                        <a:pt x="2407" y="1421"/>
                        <a:pt x="2409" y="1423"/>
                      </a:cubicBezTo>
                      <a:cubicBezTo>
                        <a:pt x="2409" y="1423"/>
                        <a:pt x="2414" y="1423"/>
                        <a:pt x="2419" y="1426"/>
                      </a:cubicBezTo>
                      <a:cubicBezTo>
                        <a:pt x="2427" y="1426"/>
                        <a:pt x="2437" y="1429"/>
                        <a:pt x="2448" y="1434"/>
                      </a:cubicBezTo>
                      <a:cubicBezTo>
                        <a:pt x="2471" y="1446"/>
                        <a:pt x="2478" y="1472"/>
                        <a:pt x="2481" y="1490"/>
                      </a:cubicBezTo>
                      <a:cubicBezTo>
                        <a:pt x="2483" y="1500"/>
                        <a:pt x="2486" y="1510"/>
                        <a:pt x="2489" y="1516"/>
                      </a:cubicBezTo>
                      <a:cubicBezTo>
                        <a:pt x="2489" y="1516"/>
                        <a:pt x="2491" y="1521"/>
                        <a:pt x="2501" y="1518"/>
                      </a:cubicBezTo>
                      <a:cubicBezTo>
                        <a:pt x="2514" y="1516"/>
                        <a:pt x="2524" y="1505"/>
                        <a:pt x="2527" y="1495"/>
                      </a:cubicBezTo>
                      <a:cubicBezTo>
                        <a:pt x="2532" y="1470"/>
                        <a:pt x="2519" y="1441"/>
                        <a:pt x="2501" y="1411"/>
                      </a:cubicBezTo>
                      <a:cubicBezTo>
                        <a:pt x="2496" y="1403"/>
                        <a:pt x="2496" y="1393"/>
                        <a:pt x="2501" y="1385"/>
                      </a:cubicBezTo>
                      <a:cubicBezTo>
                        <a:pt x="2506" y="1377"/>
                        <a:pt x="2514" y="1372"/>
                        <a:pt x="2522" y="1372"/>
                      </a:cubicBezTo>
                      <a:cubicBezTo>
                        <a:pt x="2593" y="1367"/>
                        <a:pt x="2665" y="1385"/>
                        <a:pt x="2727" y="1421"/>
                      </a:cubicBezTo>
                      <a:cubicBezTo>
                        <a:pt x="2732" y="1408"/>
                        <a:pt x="2729" y="1390"/>
                        <a:pt x="2724" y="1375"/>
                      </a:cubicBezTo>
                      <a:cubicBezTo>
                        <a:pt x="2719" y="1362"/>
                        <a:pt x="2711" y="1349"/>
                        <a:pt x="2704" y="1334"/>
                      </a:cubicBezTo>
                      <a:cubicBezTo>
                        <a:pt x="2696" y="1318"/>
                        <a:pt x="2686" y="1306"/>
                        <a:pt x="2681" y="1288"/>
                      </a:cubicBezTo>
                      <a:cubicBezTo>
                        <a:pt x="2673" y="1265"/>
                        <a:pt x="2673" y="1265"/>
                        <a:pt x="2673" y="1265"/>
                      </a:cubicBezTo>
                      <a:cubicBezTo>
                        <a:pt x="2670" y="1252"/>
                        <a:pt x="2665" y="1242"/>
                        <a:pt x="2660" y="1231"/>
                      </a:cubicBezTo>
                      <a:cubicBezTo>
                        <a:pt x="2650" y="1216"/>
                        <a:pt x="2632" y="1203"/>
                        <a:pt x="2611" y="1190"/>
                      </a:cubicBezTo>
                      <a:cubicBezTo>
                        <a:pt x="2601" y="1183"/>
                        <a:pt x="2591" y="1178"/>
                        <a:pt x="2581" y="1167"/>
                      </a:cubicBezTo>
                      <a:cubicBezTo>
                        <a:pt x="2563" y="1152"/>
                        <a:pt x="2547" y="1137"/>
                        <a:pt x="2532" y="1119"/>
                      </a:cubicBezTo>
                      <a:cubicBezTo>
                        <a:pt x="2514" y="1098"/>
                        <a:pt x="2496" y="1078"/>
                        <a:pt x="2473" y="1068"/>
                      </a:cubicBezTo>
                      <a:cubicBezTo>
                        <a:pt x="2455" y="1057"/>
                        <a:pt x="2427" y="1060"/>
                        <a:pt x="2409" y="1073"/>
                      </a:cubicBezTo>
                      <a:cubicBezTo>
                        <a:pt x="2396" y="1080"/>
                        <a:pt x="2399" y="1091"/>
                        <a:pt x="2399" y="1093"/>
                      </a:cubicBezTo>
                      <a:cubicBezTo>
                        <a:pt x="2399" y="1101"/>
                        <a:pt x="2396" y="1109"/>
                        <a:pt x="2391" y="1114"/>
                      </a:cubicBezTo>
                      <a:cubicBezTo>
                        <a:pt x="2386" y="1119"/>
                        <a:pt x="2378" y="1121"/>
                        <a:pt x="2371" y="1121"/>
                      </a:cubicBezTo>
                      <a:cubicBezTo>
                        <a:pt x="2312" y="1114"/>
                        <a:pt x="2261" y="1065"/>
                        <a:pt x="2248" y="1009"/>
                      </a:cubicBezTo>
                      <a:cubicBezTo>
                        <a:pt x="2245" y="1001"/>
                        <a:pt x="2248" y="996"/>
                        <a:pt x="2250" y="988"/>
                      </a:cubicBezTo>
                      <a:cubicBezTo>
                        <a:pt x="2253" y="981"/>
                        <a:pt x="2261" y="978"/>
                        <a:pt x="2266" y="978"/>
                      </a:cubicBezTo>
                      <a:cubicBezTo>
                        <a:pt x="2279" y="975"/>
                        <a:pt x="2291" y="965"/>
                        <a:pt x="2302" y="952"/>
                      </a:cubicBezTo>
                      <a:cubicBezTo>
                        <a:pt x="2312" y="940"/>
                        <a:pt x="2312" y="922"/>
                        <a:pt x="2309" y="909"/>
                      </a:cubicBezTo>
                      <a:cubicBezTo>
                        <a:pt x="2307" y="899"/>
                        <a:pt x="2309" y="888"/>
                        <a:pt x="2317" y="883"/>
                      </a:cubicBezTo>
                      <a:cubicBezTo>
                        <a:pt x="2325" y="876"/>
                        <a:pt x="2335" y="876"/>
                        <a:pt x="2343" y="878"/>
                      </a:cubicBezTo>
                      <a:cubicBezTo>
                        <a:pt x="2430" y="911"/>
                        <a:pt x="2524" y="929"/>
                        <a:pt x="2617" y="929"/>
                      </a:cubicBezTo>
                      <a:cubicBezTo>
                        <a:pt x="2732" y="929"/>
                        <a:pt x="2834" y="901"/>
                        <a:pt x="2919" y="850"/>
                      </a:cubicBezTo>
                      <a:cubicBezTo>
                        <a:pt x="2931" y="842"/>
                        <a:pt x="2947" y="847"/>
                        <a:pt x="2954" y="858"/>
                      </a:cubicBezTo>
                      <a:cubicBezTo>
                        <a:pt x="2962" y="868"/>
                        <a:pt x="2957" y="886"/>
                        <a:pt x="2947" y="894"/>
                      </a:cubicBezTo>
                      <a:cubicBezTo>
                        <a:pt x="2855" y="950"/>
                        <a:pt x="2742" y="981"/>
                        <a:pt x="2619" y="981"/>
                      </a:cubicBezTo>
                      <a:cubicBezTo>
                        <a:pt x="2617" y="981"/>
                        <a:pt x="2617" y="981"/>
                        <a:pt x="2617" y="981"/>
                      </a:cubicBezTo>
                      <a:cubicBezTo>
                        <a:pt x="2529" y="981"/>
                        <a:pt x="2445" y="968"/>
                        <a:pt x="2363" y="940"/>
                      </a:cubicBezTo>
                      <a:cubicBezTo>
                        <a:pt x="2361" y="952"/>
                        <a:pt x="2355" y="968"/>
                        <a:pt x="2348" y="981"/>
                      </a:cubicBezTo>
                      <a:cubicBezTo>
                        <a:pt x="2337" y="998"/>
                        <a:pt x="2322" y="1011"/>
                        <a:pt x="2307" y="1022"/>
                      </a:cubicBezTo>
                      <a:cubicBezTo>
                        <a:pt x="2317" y="1042"/>
                        <a:pt x="2335" y="1057"/>
                        <a:pt x="2355" y="1068"/>
                      </a:cubicBezTo>
                      <a:cubicBezTo>
                        <a:pt x="2361" y="1055"/>
                        <a:pt x="2371" y="1045"/>
                        <a:pt x="2384" y="1034"/>
                      </a:cubicBezTo>
                      <a:cubicBezTo>
                        <a:pt x="2417" y="1011"/>
                        <a:pt x="2465" y="1009"/>
                        <a:pt x="2501" y="1027"/>
                      </a:cubicBezTo>
                      <a:cubicBezTo>
                        <a:pt x="2532" y="1042"/>
                        <a:pt x="2553" y="1068"/>
                        <a:pt x="2573" y="1091"/>
                      </a:cubicBezTo>
                      <a:cubicBezTo>
                        <a:pt x="2586" y="1106"/>
                        <a:pt x="2599" y="1121"/>
                        <a:pt x="2614" y="1132"/>
                      </a:cubicBezTo>
                      <a:cubicBezTo>
                        <a:pt x="2622" y="1139"/>
                        <a:pt x="2632" y="1144"/>
                        <a:pt x="2642" y="1150"/>
                      </a:cubicBezTo>
                      <a:cubicBezTo>
                        <a:pt x="2665" y="1165"/>
                        <a:pt x="2691" y="1180"/>
                        <a:pt x="2706" y="1206"/>
                      </a:cubicBezTo>
                      <a:cubicBezTo>
                        <a:pt x="2714" y="1221"/>
                        <a:pt x="2719" y="1234"/>
                        <a:pt x="2724" y="1249"/>
                      </a:cubicBezTo>
                      <a:cubicBezTo>
                        <a:pt x="2727" y="1257"/>
                        <a:pt x="2729" y="1262"/>
                        <a:pt x="2732" y="1270"/>
                      </a:cubicBezTo>
                      <a:cubicBezTo>
                        <a:pt x="2737" y="1283"/>
                        <a:pt x="2745" y="1295"/>
                        <a:pt x="2752" y="1308"/>
                      </a:cubicBezTo>
                      <a:cubicBezTo>
                        <a:pt x="2760" y="1324"/>
                        <a:pt x="2770" y="1339"/>
                        <a:pt x="2778" y="1357"/>
                      </a:cubicBezTo>
                      <a:cubicBezTo>
                        <a:pt x="2793" y="1395"/>
                        <a:pt x="2791" y="1449"/>
                        <a:pt x="2750" y="1475"/>
                      </a:cubicBezTo>
                      <a:cubicBezTo>
                        <a:pt x="2742" y="1480"/>
                        <a:pt x="2729" y="1480"/>
                        <a:pt x="2721" y="1475"/>
                      </a:cubicBezTo>
                      <a:cubicBezTo>
                        <a:pt x="2678" y="1444"/>
                        <a:pt x="2624" y="1426"/>
                        <a:pt x="2570" y="1421"/>
                      </a:cubicBezTo>
                      <a:cubicBezTo>
                        <a:pt x="2581" y="1446"/>
                        <a:pt x="2588" y="1475"/>
                        <a:pt x="2581" y="1503"/>
                      </a:cubicBezTo>
                      <a:cubicBezTo>
                        <a:pt x="2573" y="1531"/>
                        <a:pt x="2547" y="1557"/>
                        <a:pt x="2517" y="1564"/>
                      </a:cubicBezTo>
                      <a:cubicBezTo>
                        <a:pt x="2491" y="1569"/>
                        <a:pt x="2468" y="1564"/>
                        <a:pt x="2453" y="1546"/>
                      </a:cubicBezTo>
                      <a:cubicBezTo>
                        <a:pt x="2440" y="1531"/>
                        <a:pt x="2437" y="1516"/>
                        <a:pt x="2432" y="1500"/>
                      </a:cubicBezTo>
                      <a:cubicBezTo>
                        <a:pt x="2430" y="1490"/>
                        <a:pt x="2427" y="1480"/>
                        <a:pt x="2425" y="1477"/>
                      </a:cubicBezTo>
                      <a:cubicBezTo>
                        <a:pt x="2422" y="1477"/>
                        <a:pt x="2417" y="1475"/>
                        <a:pt x="2414" y="1475"/>
                      </a:cubicBezTo>
                      <a:cubicBezTo>
                        <a:pt x="2404" y="1472"/>
                        <a:pt x="2391" y="1472"/>
                        <a:pt x="2378" y="1462"/>
                      </a:cubicBezTo>
                      <a:cubicBezTo>
                        <a:pt x="2361" y="1446"/>
                        <a:pt x="2361" y="1423"/>
                        <a:pt x="2361" y="1408"/>
                      </a:cubicBezTo>
                      <a:cubicBezTo>
                        <a:pt x="2361" y="1400"/>
                        <a:pt x="2361" y="1400"/>
                        <a:pt x="2361" y="1400"/>
                      </a:cubicBezTo>
                      <a:cubicBezTo>
                        <a:pt x="2358" y="1375"/>
                        <a:pt x="2340" y="1357"/>
                        <a:pt x="2320" y="1349"/>
                      </a:cubicBezTo>
                      <a:cubicBezTo>
                        <a:pt x="2307" y="1344"/>
                        <a:pt x="2291" y="1339"/>
                        <a:pt x="2279" y="1342"/>
                      </a:cubicBezTo>
                      <a:cubicBezTo>
                        <a:pt x="2307" y="1390"/>
                        <a:pt x="2322" y="1446"/>
                        <a:pt x="2320" y="1505"/>
                      </a:cubicBezTo>
                      <a:cubicBezTo>
                        <a:pt x="2320" y="1516"/>
                        <a:pt x="2312" y="1523"/>
                        <a:pt x="2304" y="1528"/>
                      </a:cubicBezTo>
                      <a:cubicBezTo>
                        <a:pt x="2212" y="1564"/>
                        <a:pt x="2128" y="1482"/>
                        <a:pt x="2071" y="1416"/>
                      </a:cubicBezTo>
                      <a:cubicBezTo>
                        <a:pt x="2058" y="1403"/>
                        <a:pt x="2058" y="1403"/>
                        <a:pt x="2058" y="1403"/>
                      </a:cubicBezTo>
                      <a:cubicBezTo>
                        <a:pt x="2053" y="1403"/>
                        <a:pt x="2043" y="1423"/>
                        <a:pt x="2041" y="1449"/>
                      </a:cubicBezTo>
                      <a:cubicBezTo>
                        <a:pt x="2038" y="1475"/>
                        <a:pt x="2038" y="1495"/>
                        <a:pt x="2048" y="1510"/>
                      </a:cubicBezTo>
                      <a:cubicBezTo>
                        <a:pt x="2061" y="1528"/>
                        <a:pt x="2084" y="1536"/>
                        <a:pt x="2115" y="1544"/>
                      </a:cubicBezTo>
                      <a:cubicBezTo>
                        <a:pt x="2138" y="1549"/>
                        <a:pt x="2161" y="1557"/>
                        <a:pt x="2181" y="1569"/>
                      </a:cubicBezTo>
                      <a:cubicBezTo>
                        <a:pt x="2248" y="1610"/>
                        <a:pt x="2258" y="1695"/>
                        <a:pt x="2256" y="1761"/>
                      </a:cubicBezTo>
                      <a:cubicBezTo>
                        <a:pt x="2256" y="1774"/>
                        <a:pt x="2256" y="1790"/>
                        <a:pt x="2258" y="1795"/>
                      </a:cubicBezTo>
                      <a:cubicBezTo>
                        <a:pt x="2263" y="1802"/>
                        <a:pt x="2276" y="1805"/>
                        <a:pt x="2289" y="1807"/>
                      </a:cubicBezTo>
                      <a:cubicBezTo>
                        <a:pt x="2294" y="1810"/>
                        <a:pt x="2302" y="1810"/>
                        <a:pt x="2307" y="1813"/>
                      </a:cubicBezTo>
                      <a:cubicBezTo>
                        <a:pt x="2343" y="1825"/>
                        <a:pt x="2371" y="1856"/>
                        <a:pt x="2386" y="1894"/>
                      </a:cubicBezTo>
                      <a:cubicBezTo>
                        <a:pt x="2401" y="1933"/>
                        <a:pt x="2399" y="1974"/>
                        <a:pt x="2378" y="2007"/>
                      </a:cubicBezTo>
                      <a:cubicBezTo>
                        <a:pt x="2371" y="2015"/>
                        <a:pt x="2371" y="2015"/>
                        <a:pt x="2371" y="2015"/>
                      </a:cubicBezTo>
                      <a:cubicBezTo>
                        <a:pt x="2355" y="2028"/>
                        <a:pt x="2337" y="2033"/>
                        <a:pt x="2317" y="2030"/>
                      </a:cubicBezTo>
                      <a:cubicBezTo>
                        <a:pt x="2273" y="2025"/>
                        <a:pt x="2235" y="1982"/>
                        <a:pt x="2217" y="1956"/>
                      </a:cubicBezTo>
                      <a:cubicBezTo>
                        <a:pt x="2199" y="1933"/>
                        <a:pt x="2169" y="1912"/>
                        <a:pt x="2151" y="1912"/>
                      </a:cubicBezTo>
                      <a:cubicBezTo>
                        <a:pt x="2145" y="1912"/>
                        <a:pt x="2143" y="1912"/>
                        <a:pt x="2140" y="1915"/>
                      </a:cubicBezTo>
                      <a:cubicBezTo>
                        <a:pt x="2102" y="2051"/>
                        <a:pt x="2102" y="2051"/>
                        <a:pt x="2102" y="2051"/>
                      </a:cubicBezTo>
                      <a:cubicBezTo>
                        <a:pt x="2099" y="2058"/>
                        <a:pt x="2094" y="2066"/>
                        <a:pt x="2084" y="2069"/>
                      </a:cubicBezTo>
                      <a:cubicBezTo>
                        <a:pt x="2076" y="2071"/>
                        <a:pt x="2066" y="2069"/>
                        <a:pt x="2061" y="2063"/>
                      </a:cubicBezTo>
                      <a:cubicBezTo>
                        <a:pt x="2010" y="2022"/>
                        <a:pt x="2010" y="2022"/>
                        <a:pt x="2010" y="2022"/>
                      </a:cubicBezTo>
                      <a:cubicBezTo>
                        <a:pt x="1977" y="2140"/>
                        <a:pt x="1969" y="2266"/>
                        <a:pt x="1987" y="2386"/>
                      </a:cubicBezTo>
                      <a:cubicBezTo>
                        <a:pt x="1987" y="2394"/>
                        <a:pt x="1984" y="2404"/>
                        <a:pt x="1979" y="2409"/>
                      </a:cubicBezTo>
                      <a:cubicBezTo>
                        <a:pt x="1969" y="2412"/>
                        <a:pt x="1964" y="2414"/>
                        <a:pt x="1959" y="2414"/>
                      </a:cubicBezTo>
                      <a:close/>
                      <a:moveTo>
                        <a:pt x="530" y="2598"/>
                      </a:moveTo>
                      <a:cubicBezTo>
                        <a:pt x="522" y="2598"/>
                        <a:pt x="517" y="2596"/>
                        <a:pt x="512" y="2591"/>
                      </a:cubicBezTo>
                      <a:cubicBezTo>
                        <a:pt x="392" y="2473"/>
                        <a:pt x="282" y="2345"/>
                        <a:pt x="182" y="2207"/>
                      </a:cubicBezTo>
                      <a:cubicBezTo>
                        <a:pt x="136" y="2145"/>
                        <a:pt x="90" y="2084"/>
                        <a:pt x="26" y="2086"/>
                      </a:cubicBezTo>
                      <a:cubicBezTo>
                        <a:pt x="10" y="2086"/>
                        <a:pt x="0" y="2076"/>
                        <a:pt x="0" y="2061"/>
                      </a:cubicBezTo>
                      <a:cubicBezTo>
                        <a:pt x="0" y="2046"/>
                        <a:pt x="10" y="2035"/>
                        <a:pt x="26" y="2035"/>
                      </a:cubicBezTo>
                      <a:cubicBezTo>
                        <a:pt x="120" y="2033"/>
                        <a:pt x="187" y="2125"/>
                        <a:pt x="225" y="2179"/>
                      </a:cubicBezTo>
                      <a:cubicBezTo>
                        <a:pt x="312" y="2299"/>
                        <a:pt x="407" y="2414"/>
                        <a:pt x="512" y="2519"/>
                      </a:cubicBezTo>
                      <a:cubicBezTo>
                        <a:pt x="510" y="2509"/>
                        <a:pt x="502" y="2499"/>
                        <a:pt x="497" y="2488"/>
                      </a:cubicBezTo>
                      <a:cubicBezTo>
                        <a:pt x="494" y="2483"/>
                        <a:pt x="489" y="2478"/>
                        <a:pt x="487" y="2473"/>
                      </a:cubicBezTo>
                      <a:cubicBezTo>
                        <a:pt x="466" y="2447"/>
                        <a:pt x="446" y="2417"/>
                        <a:pt x="443" y="2381"/>
                      </a:cubicBezTo>
                      <a:cubicBezTo>
                        <a:pt x="443" y="2366"/>
                        <a:pt x="446" y="2350"/>
                        <a:pt x="448" y="2337"/>
                      </a:cubicBezTo>
                      <a:cubicBezTo>
                        <a:pt x="451" y="2327"/>
                        <a:pt x="453" y="2319"/>
                        <a:pt x="453" y="2312"/>
                      </a:cubicBezTo>
                      <a:cubicBezTo>
                        <a:pt x="453" y="2286"/>
                        <a:pt x="440" y="2258"/>
                        <a:pt x="423" y="2232"/>
                      </a:cubicBezTo>
                      <a:cubicBezTo>
                        <a:pt x="412" y="2217"/>
                        <a:pt x="405" y="2202"/>
                        <a:pt x="397" y="2184"/>
                      </a:cubicBezTo>
                      <a:cubicBezTo>
                        <a:pt x="364" y="2102"/>
                        <a:pt x="387" y="2017"/>
                        <a:pt x="410" y="1935"/>
                      </a:cubicBezTo>
                      <a:cubicBezTo>
                        <a:pt x="430" y="1866"/>
                        <a:pt x="448" y="1800"/>
                        <a:pt x="433" y="1736"/>
                      </a:cubicBezTo>
                      <a:cubicBezTo>
                        <a:pt x="430" y="1731"/>
                        <a:pt x="430" y="1723"/>
                        <a:pt x="428" y="1718"/>
                      </a:cubicBezTo>
                      <a:cubicBezTo>
                        <a:pt x="423" y="1700"/>
                        <a:pt x="417" y="1679"/>
                        <a:pt x="417" y="1659"/>
                      </a:cubicBezTo>
                      <a:cubicBezTo>
                        <a:pt x="417" y="1623"/>
                        <a:pt x="435" y="1595"/>
                        <a:pt x="451" y="1572"/>
                      </a:cubicBezTo>
                      <a:cubicBezTo>
                        <a:pt x="545" y="1411"/>
                        <a:pt x="545" y="1411"/>
                        <a:pt x="545" y="1411"/>
                      </a:cubicBezTo>
                      <a:cubicBezTo>
                        <a:pt x="556" y="1395"/>
                        <a:pt x="563" y="1380"/>
                        <a:pt x="566" y="1362"/>
                      </a:cubicBezTo>
                      <a:cubicBezTo>
                        <a:pt x="574" y="1321"/>
                        <a:pt x="538" y="1283"/>
                        <a:pt x="505" y="1260"/>
                      </a:cubicBezTo>
                      <a:cubicBezTo>
                        <a:pt x="489" y="1249"/>
                        <a:pt x="471" y="1239"/>
                        <a:pt x="453" y="1231"/>
                      </a:cubicBezTo>
                      <a:cubicBezTo>
                        <a:pt x="425" y="1216"/>
                        <a:pt x="394" y="1201"/>
                        <a:pt x="369" y="1178"/>
                      </a:cubicBezTo>
                      <a:cubicBezTo>
                        <a:pt x="323" y="1137"/>
                        <a:pt x="292" y="1062"/>
                        <a:pt x="330" y="1006"/>
                      </a:cubicBezTo>
                      <a:cubicBezTo>
                        <a:pt x="336" y="996"/>
                        <a:pt x="348" y="993"/>
                        <a:pt x="359" y="996"/>
                      </a:cubicBezTo>
                      <a:cubicBezTo>
                        <a:pt x="387" y="1004"/>
                        <a:pt x="423" y="998"/>
                        <a:pt x="448" y="981"/>
                      </a:cubicBezTo>
                      <a:cubicBezTo>
                        <a:pt x="369" y="901"/>
                        <a:pt x="369" y="901"/>
                        <a:pt x="369" y="901"/>
                      </a:cubicBezTo>
                      <a:cubicBezTo>
                        <a:pt x="359" y="891"/>
                        <a:pt x="343" y="876"/>
                        <a:pt x="338" y="853"/>
                      </a:cubicBezTo>
                      <a:cubicBezTo>
                        <a:pt x="330" y="817"/>
                        <a:pt x="353" y="791"/>
                        <a:pt x="371" y="768"/>
                      </a:cubicBezTo>
                      <a:cubicBezTo>
                        <a:pt x="387" y="750"/>
                        <a:pt x="397" y="737"/>
                        <a:pt x="394" y="730"/>
                      </a:cubicBezTo>
                      <a:cubicBezTo>
                        <a:pt x="389" y="717"/>
                        <a:pt x="397" y="702"/>
                        <a:pt x="412" y="699"/>
                      </a:cubicBezTo>
                      <a:cubicBezTo>
                        <a:pt x="697" y="609"/>
                        <a:pt x="697" y="609"/>
                        <a:pt x="697" y="609"/>
                      </a:cubicBezTo>
                      <a:cubicBezTo>
                        <a:pt x="704" y="543"/>
                        <a:pt x="704" y="543"/>
                        <a:pt x="704" y="543"/>
                      </a:cubicBezTo>
                      <a:cubicBezTo>
                        <a:pt x="707" y="530"/>
                        <a:pt x="717" y="520"/>
                        <a:pt x="730" y="520"/>
                      </a:cubicBezTo>
                      <a:cubicBezTo>
                        <a:pt x="845" y="522"/>
                        <a:pt x="845" y="522"/>
                        <a:pt x="845" y="522"/>
                      </a:cubicBezTo>
                      <a:cubicBezTo>
                        <a:pt x="825" y="474"/>
                        <a:pt x="807" y="422"/>
                        <a:pt x="786" y="374"/>
                      </a:cubicBezTo>
                      <a:cubicBezTo>
                        <a:pt x="776" y="346"/>
                        <a:pt x="766" y="312"/>
                        <a:pt x="781" y="282"/>
                      </a:cubicBezTo>
                      <a:cubicBezTo>
                        <a:pt x="791" y="261"/>
                        <a:pt x="807" y="248"/>
                        <a:pt x="822" y="238"/>
                      </a:cubicBezTo>
                      <a:cubicBezTo>
                        <a:pt x="830" y="233"/>
                        <a:pt x="840" y="225"/>
                        <a:pt x="845" y="220"/>
                      </a:cubicBezTo>
                      <a:cubicBezTo>
                        <a:pt x="860" y="200"/>
                        <a:pt x="850" y="164"/>
                        <a:pt x="827" y="146"/>
                      </a:cubicBezTo>
                      <a:cubicBezTo>
                        <a:pt x="801" y="123"/>
                        <a:pt x="760" y="115"/>
                        <a:pt x="727" y="108"/>
                      </a:cubicBezTo>
                      <a:cubicBezTo>
                        <a:pt x="717" y="105"/>
                        <a:pt x="709" y="97"/>
                        <a:pt x="707" y="90"/>
                      </a:cubicBezTo>
                      <a:cubicBezTo>
                        <a:pt x="691" y="33"/>
                        <a:pt x="691" y="33"/>
                        <a:pt x="691" y="33"/>
                      </a:cubicBezTo>
                      <a:cubicBezTo>
                        <a:pt x="689" y="21"/>
                        <a:pt x="697" y="5"/>
                        <a:pt x="709" y="3"/>
                      </a:cubicBezTo>
                      <a:cubicBezTo>
                        <a:pt x="722" y="0"/>
                        <a:pt x="737" y="8"/>
                        <a:pt x="740" y="21"/>
                      </a:cubicBezTo>
                      <a:cubicBezTo>
                        <a:pt x="750" y="64"/>
                        <a:pt x="750" y="64"/>
                        <a:pt x="750" y="64"/>
                      </a:cubicBezTo>
                      <a:cubicBezTo>
                        <a:pt x="786" y="72"/>
                        <a:pt x="827" y="82"/>
                        <a:pt x="858" y="110"/>
                      </a:cubicBezTo>
                      <a:cubicBezTo>
                        <a:pt x="896" y="143"/>
                        <a:pt x="917" y="210"/>
                        <a:pt x="881" y="254"/>
                      </a:cubicBezTo>
                      <a:cubicBezTo>
                        <a:pt x="871" y="266"/>
                        <a:pt x="858" y="274"/>
                        <a:pt x="848" y="282"/>
                      </a:cubicBezTo>
                      <a:cubicBezTo>
                        <a:pt x="837" y="289"/>
                        <a:pt x="827" y="297"/>
                        <a:pt x="822" y="305"/>
                      </a:cubicBezTo>
                      <a:cubicBezTo>
                        <a:pt x="817" y="318"/>
                        <a:pt x="822" y="338"/>
                        <a:pt x="830" y="356"/>
                      </a:cubicBezTo>
                      <a:cubicBezTo>
                        <a:pt x="853" y="417"/>
                        <a:pt x="876" y="479"/>
                        <a:pt x="901" y="540"/>
                      </a:cubicBezTo>
                      <a:cubicBezTo>
                        <a:pt x="904" y="548"/>
                        <a:pt x="904" y="558"/>
                        <a:pt x="899" y="563"/>
                      </a:cubicBezTo>
                      <a:cubicBezTo>
                        <a:pt x="894" y="571"/>
                        <a:pt x="886" y="574"/>
                        <a:pt x="878" y="574"/>
                      </a:cubicBezTo>
                      <a:cubicBezTo>
                        <a:pt x="753" y="574"/>
                        <a:pt x="753" y="574"/>
                        <a:pt x="753" y="574"/>
                      </a:cubicBezTo>
                      <a:cubicBezTo>
                        <a:pt x="745" y="635"/>
                        <a:pt x="745" y="635"/>
                        <a:pt x="745" y="635"/>
                      </a:cubicBezTo>
                      <a:cubicBezTo>
                        <a:pt x="745" y="645"/>
                        <a:pt x="737" y="653"/>
                        <a:pt x="727" y="655"/>
                      </a:cubicBezTo>
                      <a:cubicBezTo>
                        <a:pt x="446" y="742"/>
                        <a:pt x="446" y="742"/>
                        <a:pt x="446" y="742"/>
                      </a:cubicBezTo>
                      <a:cubicBezTo>
                        <a:pt x="443" y="766"/>
                        <a:pt x="425" y="786"/>
                        <a:pt x="410" y="804"/>
                      </a:cubicBezTo>
                      <a:cubicBezTo>
                        <a:pt x="397" y="819"/>
                        <a:pt x="384" y="832"/>
                        <a:pt x="387" y="842"/>
                      </a:cubicBezTo>
                      <a:cubicBezTo>
                        <a:pt x="389" y="850"/>
                        <a:pt x="397" y="858"/>
                        <a:pt x="402" y="863"/>
                      </a:cubicBezTo>
                      <a:cubicBezTo>
                        <a:pt x="499" y="960"/>
                        <a:pt x="499" y="960"/>
                        <a:pt x="499" y="960"/>
                      </a:cubicBezTo>
                      <a:cubicBezTo>
                        <a:pt x="510" y="970"/>
                        <a:pt x="510" y="986"/>
                        <a:pt x="499" y="996"/>
                      </a:cubicBezTo>
                      <a:cubicBezTo>
                        <a:pt x="466" y="1034"/>
                        <a:pt x="412" y="1052"/>
                        <a:pt x="361" y="1045"/>
                      </a:cubicBezTo>
                      <a:cubicBezTo>
                        <a:pt x="353" y="1075"/>
                        <a:pt x="371" y="1111"/>
                        <a:pt x="397" y="1134"/>
                      </a:cubicBezTo>
                      <a:cubicBezTo>
                        <a:pt x="417" y="1152"/>
                        <a:pt x="443" y="1167"/>
                        <a:pt x="471" y="1180"/>
                      </a:cubicBezTo>
                      <a:cubicBezTo>
                        <a:pt x="489" y="1190"/>
                        <a:pt x="510" y="1201"/>
                        <a:pt x="528" y="1214"/>
                      </a:cubicBezTo>
                      <a:cubicBezTo>
                        <a:pt x="576" y="1244"/>
                        <a:pt x="622" y="1303"/>
                        <a:pt x="609" y="1367"/>
                      </a:cubicBezTo>
                      <a:cubicBezTo>
                        <a:pt x="604" y="1393"/>
                        <a:pt x="592" y="1413"/>
                        <a:pt x="581" y="1431"/>
                      </a:cubicBezTo>
                      <a:cubicBezTo>
                        <a:pt x="487" y="1592"/>
                        <a:pt x="487" y="1592"/>
                        <a:pt x="487" y="1592"/>
                      </a:cubicBezTo>
                      <a:cubicBezTo>
                        <a:pt x="474" y="1613"/>
                        <a:pt x="461" y="1633"/>
                        <a:pt x="461" y="1656"/>
                      </a:cubicBezTo>
                      <a:cubicBezTo>
                        <a:pt x="461" y="1669"/>
                        <a:pt x="466" y="1685"/>
                        <a:pt x="469" y="1700"/>
                      </a:cubicBezTo>
                      <a:cubicBezTo>
                        <a:pt x="471" y="1708"/>
                        <a:pt x="474" y="1713"/>
                        <a:pt x="474" y="1720"/>
                      </a:cubicBezTo>
                      <a:cubicBezTo>
                        <a:pt x="492" y="1797"/>
                        <a:pt x="471" y="1871"/>
                        <a:pt x="451" y="1946"/>
                      </a:cubicBezTo>
                      <a:cubicBezTo>
                        <a:pt x="430" y="2022"/>
                        <a:pt x="410" y="2094"/>
                        <a:pt x="435" y="2161"/>
                      </a:cubicBezTo>
                      <a:cubicBezTo>
                        <a:pt x="440" y="2176"/>
                        <a:pt x="448" y="2189"/>
                        <a:pt x="458" y="2204"/>
                      </a:cubicBezTo>
                      <a:cubicBezTo>
                        <a:pt x="476" y="2238"/>
                        <a:pt x="497" y="2271"/>
                        <a:pt x="494" y="2312"/>
                      </a:cubicBezTo>
                      <a:cubicBezTo>
                        <a:pt x="494" y="2325"/>
                        <a:pt x="492" y="2335"/>
                        <a:pt x="489" y="2348"/>
                      </a:cubicBezTo>
                      <a:cubicBezTo>
                        <a:pt x="487" y="2358"/>
                        <a:pt x="484" y="2368"/>
                        <a:pt x="484" y="2378"/>
                      </a:cubicBezTo>
                      <a:cubicBezTo>
                        <a:pt x="484" y="2401"/>
                        <a:pt x="499" y="2422"/>
                        <a:pt x="517" y="2442"/>
                      </a:cubicBezTo>
                      <a:cubicBezTo>
                        <a:pt x="522" y="2447"/>
                        <a:pt x="525" y="2453"/>
                        <a:pt x="530" y="2458"/>
                      </a:cubicBezTo>
                      <a:cubicBezTo>
                        <a:pt x="563" y="2506"/>
                        <a:pt x="569" y="2555"/>
                        <a:pt x="543" y="2588"/>
                      </a:cubicBezTo>
                      <a:cubicBezTo>
                        <a:pt x="545" y="2593"/>
                        <a:pt x="538" y="2598"/>
                        <a:pt x="530" y="2598"/>
                      </a:cubicBezTo>
                      <a:close/>
                      <a:moveTo>
                        <a:pt x="530" y="2598"/>
                      </a:moveTo>
                      <a:cubicBezTo>
                        <a:pt x="530" y="2598"/>
                        <a:pt x="530" y="2598"/>
                        <a:pt x="530" y="259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28"/>
                <p:cNvSpPr>
                  <a:spLocks noEditPoints="1"/>
                </p:cNvSpPr>
                <p:nvPr/>
              </p:nvSpPr>
              <p:spPr bwMode="auto">
                <a:xfrm>
                  <a:off x="14762163" y="1314450"/>
                  <a:ext cx="684213" cy="982663"/>
                </a:xfrm>
                <a:custGeom>
                  <a:avLst/>
                  <a:gdLst>
                    <a:gd name="T0" fmla="*/ 48 w 325"/>
                    <a:gd name="T1" fmla="*/ 466 h 466"/>
                    <a:gd name="T2" fmla="*/ 23 w 325"/>
                    <a:gd name="T3" fmla="*/ 464 h 466"/>
                    <a:gd name="T4" fmla="*/ 5 w 325"/>
                    <a:gd name="T5" fmla="*/ 433 h 466"/>
                    <a:gd name="T6" fmla="*/ 35 w 325"/>
                    <a:gd name="T7" fmla="*/ 415 h 466"/>
                    <a:gd name="T8" fmla="*/ 120 w 325"/>
                    <a:gd name="T9" fmla="*/ 367 h 466"/>
                    <a:gd name="T10" fmla="*/ 123 w 325"/>
                    <a:gd name="T11" fmla="*/ 349 h 466"/>
                    <a:gd name="T12" fmla="*/ 125 w 325"/>
                    <a:gd name="T13" fmla="*/ 331 h 466"/>
                    <a:gd name="T14" fmla="*/ 181 w 325"/>
                    <a:gd name="T15" fmla="*/ 246 h 466"/>
                    <a:gd name="T16" fmla="*/ 230 w 325"/>
                    <a:gd name="T17" fmla="*/ 221 h 466"/>
                    <a:gd name="T18" fmla="*/ 266 w 325"/>
                    <a:gd name="T19" fmla="*/ 203 h 466"/>
                    <a:gd name="T20" fmla="*/ 169 w 325"/>
                    <a:gd name="T21" fmla="*/ 39 h 466"/>
                    <a:gd name="T22" fmla="*/ 184 w 325"/>
                    <a:gd name="T23" fmla="*/ 6 h 466"/>
                    <a:gd name="T24" fmla="*/ 217 w 325"/>
                    <a:gd name="T25" fmla="*/ 21 h 466"/>
                    <a:gd name="T26" fmla="*/ 294 w 325"/>
                    <a:gd name="T27" fmla="*/ 157 h 466"/>
                    <a:gd name="T28" fmla="*/ 322 w 325"/>
                    <a:gd name="T29" fmla="*/ 203 h 466"/>
                    <a:gd name="T30" fmla="*/ 299 w 325"/>
                    <a:gd name="T31" fmla="*/ 239 h 466"/>
                    <a:gd name="T32" fmla="*/ 245 w 325"/>
                    <a:gd name="T33" fmla="*/ 267 h 466"/>
                    <a:gd name="T34" fmla="*/ 204 w 325"/>
                    <a:gd name="T35" fmla="*/ 287 h 466"/>
                    <a:gd name="T36" fmla="*/ 176 w 325"/>
                    <a:gd name="T37" fmla="*/ 341 h 466"/>
                    <a:gd name="T38" fmla="*/ 174 w 325"/>
                    <a:gd name="T39" fmla="*/ 356 h 466"/>
                    <a:gd name="T40" fmla="*/ 169 w 325"/>
                    <a:gd name="T41" fmla="*/ 379 h 466"/>
                    <a:gd name="T42" fmla="*/ 48 w 325"/>
                    <a:gd name="T43" fmla="*/ 466 h 466"/>
                    <a:gd name="T44" fmla="*/ 48 w 325"/>
                    <a:gd name="T45" fmla="*/ 466 h 466"/>
                    <a:gd name="T46" fmla="*/ 48 w 325"/>
                    <a:gd name="T47" fmla="*/ 466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5" h="466">
                      <a:moveTo>
                        <a:pt x="48" y="466"/>
                      </a:moveTo>
                      <a:cubicBezTo>
                        <a:pt x="41" y="466"/>
                        <a:pt x="30" y="466"/>
                        <a:pt x="23" y="464"/>
                      </a:cubicBezTo>
                      <a:cubicBezTo>
                        <a:pt x="10" y="461"/>
                        <a:pt x="0" y="446"/>
                        <a:pt x="5" y="433"/>
                      </a:cubicBezTo>
                      <a:cubicBezTo>
                        <a:pt x="7" y="420"/>
                        <a:pt x="23" y="410"/>
                        <a:pt x="35" y="415"/>
                      </a:cubicBezTo>
                      <a:cubicBezTo>
                        <a:pt x="69" y="423"/>
                        <a:pt x="110" y="400"/>
                        <a:pt x="120" y="367"/>
                      </a:cubicBezTo>
                      <a:cubicBezTo>
                        <a:pt x="123" y="361"/>
                        <a:pt x="123" y="354"/>
                        <a:pt x="123" y="349"/>
                      </a:cubicBezTo>
                      <a:cubicBezTo>
                        <a:pt x="123" y="343"/>
                        <a:pt x="125" y="336"/>
                        <a:pt x="125" y="331"/>
                      </a:cubicBezTo>
                      <a:cubicBezTo>
                        <a:pt x="133" y="295"/>
                        <a:pt x="153" y="264"/>
                        <a:pt x="181" y="246"/>
                      </a:cubicBezTo>
                      <a:cubicBezTo>
                        <a:pt x="197" y="236"/>
                        <a:pt x="215" y="228"/>
                        <a:pt x="230" y="221"/>
                      </a:cubicBezTo>
                      <a:cubicBezTo>
                        <a:pt x="243" y="215"/>
                        <a:pt x="256" y="210"/>
                        <a:pt x="266" y="203"/>
                      </a:cubicBezTo>
                      <a:cubicBezTo>
                        <a:pt x="207" y="164"/>
                        <a:pt x="184" y="93"/>
                        <a:pt x="169" y="39"/>
                      </a:cubicBezTo>
                      <a:cubicBezTo>
                        <a:pt x="163" y="26"/>
                        <a:pt x="171" y="11"/>
                        <a:pt x="184" y="6"/>
                      </a:cubicBezTo>
                      <a:cubicBezTo>
                        <a:pt x="197" y="0"/>
                        <a:pt x="212" y="8"/>
                        <a:pt x="217" y="21"/>
                      </a:cubicBezTo>
                      <a:cubicBezTo>
                        <a:pt x="235" y="80"/>
                        <a:pt x="256" y="128"/>
                        <a:pt x="294" y="157"/>
                      </a:cubicBezTo>
                      <a:cubicBezTo>
                        <a:pt x="304" y="164"/>
                        <a:pt x="325" y="177"/>
                        <a:pt x="322" y="203"/>
                      </a:cubicBezTo>
                      <a:cubicBezTo>
                        <a:pt x="322" y="215"/>
                        <a:pt x="315" y="228"/>
                        <a:pt x="299" y="239"/>
                      </a:cubicBezTo>
                      <a:cubicBezTo>
                        <a:pt x="281" y="251"/>
                        <a:pt x="263" y="259"/>
                        <a:pt x="245" y="267"/>
                      </a:cubicBezTo>
                      <a:cubicBezTo>
                        <a:pt x="230" y="272"/>
                        <a:pt x="217" y="279"/>
                        <a:pt x="204" y="287"/>
                      </a:cubicBezTo>
                      <a:cubicBezTo>
                        <a:pt x="194" y="300"/>
                        <a:pt x="181" y="320"/>
                        <a:pt x="176" y="341"/>
                      </a:cubicBezTo>
                      <a:cubicBezTo>
                        <a:pt x="176" y="346"/>
                        <a:pt x="174" y="351"/>
                        <a:pt x="174" y="356"/>
                      </a:cubicBezTo>
                      <a:cubicBezTo>
                        <a:pt x="174" y="364"/>
                        <a:pt x="171" y="372"/>
                        <a:pt x="169" y="379"/>
                      </a:cubicBezTo>
                      <a:cubicBezTo>
                        <a:pt x="153" y="431"/>
                        <a:pt x="102" y="466"/>
                        <a:pt x="48" y="466"/>
                      </a:cubicBezTo>
                      <a:close/>
                      <a:moveTo>
                        <a:pt x="48" y="466"/>
                      </a:moveTo>
                      <a:cubicBezTo>
                        <a:pt x="48" y="466"/>
                        <a:pt x="48" y="466"/>
                        <a:pt x="48" y="46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AA27255-8F7E-40C5-B8DF-651ABCD380E5}"/>
                  </a:ext>
                </a:extLst>
              </p:cNvPr>
              <p:cNvSpPr txBox="1"/>
              <p:nvPr/>
            </p:nvSpPr>
            <p:spPr>
              <a:xfrm>
                <a:off x="1803911" y="3521840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部分的名称</a:t>
                </a: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529DF459-0EBE-4655-B66C-8FBF003DC8AD}"/>
                  </a:ext>
                </a:extLst>
              </p:cNvPr>
              <p:cNvSpPr/>
              <p:nvPr/>
            </p:nvSpPr>
            <p:spPr>
              <a:xfrm>
                <a:off x="1653506" y="4267901"/>
                <a:ext cx="1660971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</a:rPr>
                  <a:t>将该部分的具体内容，在此位置进行展示，根据内容可适当简写</a:t>
                </a: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1966824" y="5685215"/>
                <a:ext cx="10203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gradFill>
                      <a:gsLst>
                        <a:gs pos="0">
                          <a:schemeClr val="accent2">
                            <a:alpha val="68000"/>
                          </a:schemeClr>
                        </a:gs>
                        <a:gs pos="100000">
                          <a:schemeClr val="accent1"/>
                        </a:gs>
                      </a:gsLst>
                      <a:lin ang="3600000" scaled="0"/>
                    </a:gradFill>
                  </a:rPr>
                  <a:t>PART ONE</a:t>
                </a:r>
                <a:endParaRPr lang="zh-CN" altLang="en-US" sz="1600" dirty="0">
                  <a:gradFill>
                    <a:gsLst>
                      <a:gs pos="0">
                        <a:schemeClr val="accent2">
                          <a:alpha val="68000"/>
                        </a:schemeClr>
                      </a:gs>
                      <a:gs pos="100000">
                        <a:schemeClr val="accent1"/>
                      </a:gs>
                    </a:gsLst>
                    <a:lin ang="3600000" scaled="0"/>
                  </a:gradFill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3624263" y="2043113"/>
              <a:ext cx="2544763" cy="4105275"/>
              <a:chOff x="3624263" y="2043113"/>
              <a:chExt cx="2544763" cy="4105275"/>
            </a:xfrm>
          </p:grpSpPr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3624263" y="2043113"/>
                <a:ext cx="2544763" cy="4105275"/>
              </a:xfrm>
              <a:custGeom>
                <a:avLst/>
                <a:gdLst>
                  <a:gd name="T0" fmla="*/ 1417 w 1603"/>
                  <a:gd name="T1" fmla="*/ 0 h 2586"/>
                  <a:gd name="T2" fmla="*/ 1603 w 1603"/>
                  <a:gd name="T3" fmla="*/ 2586 h 2586"/>
                  <a:gd name="T4" fmla="*/ 0 w 1603"/>
                  <a:gd name="T5" fmla="*/ 2586 h 2586"/>
                  <a:gd name="T6" fmla="*/ 147 w 1603"/>
                  <a:gd name="T7" fmla="*/ 0 h 2586"/>
                  <a:gd name="T8" fmla="*/ 1417 w 1603"/>
                  <a:gd name="T9" fmla="*/ 0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3" h="2586">
                    <a:moveTo>
                      <a:pt x="1417" y="0"/>
                    </a:moveTo>
                    <a:lnTo>
                      <a:pt x="1603" y="2586"/>
                    </a:lnTo>
                    <a:lnTo>
                      <a:pt x="0" y="2586"/>
                    </a:lnTo>
                    <a:lnTo>
                      <a:pt x="147" y="0"/>
                    </a:lnTo>
                    <a:lnTo>
                      <a:pt x="1417" y="0"/>
                    </a:lnTo>
                    <a:close/>
                  </a:path>
                </a:pathLst>
              </a:custGeom>
              <a:noFill/>
              <a:ln w="9525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Freeform 12"/>
              <p:cNvSpPr>
                <a:spLocks/>
              </p:cNvSpPr>
              <p:nvPr/>
            </p:nvSpPr>
            <p:spPr bwMode="auto">
              <a:xfrm>
                <a:off x="5970588" y="5905500"/>
                <a:ext cx="198438" cy="242888"/>
              </a:xfrm>
              <a:custGeom>
                <a:avLst/>
                <a:gdLst>
                  <a:gd name="T0" fmla="*/ 114 w 125"/>
                  <a:gd name="T1" fmla="*/ 0 h 153"/>
                  <a:gd name="T2" fmla="*/ 125 w 125"/>
                  <a:gd name="T3" fmla="*/ 153 h 153"/>
                  <a:gd name="T4" fmla="*/ 0 w 125"/>
                  <a:gd name="T5" fmla="*/ 14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" h="153">
                    <a:moveTo>
                      <a:pt x="114" y="0"/>
                    </a:moveTo>
                    <a:lnTo>
                      <a:pt x="125" y="153"/>
                    </a:lnTo>
                    <a:lnTo>
                      <a:pt x="0" y="149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5713413" y="2043113"/>
                <a:ext cx="173038" cy="214313"/>
              </a:xfrm>
              <a:custGeom>
                <a:avLst/>
                <a:gdLst>
                  <a:gd name="T0" fmla="*/ 0 w 109"/>
                  <a:gd name="T1" fmla="*/ 0 h 135"/>
                  <a:gd name="T2" fmla="*/ 101 w 109"/>
                  <a:gd name="T3" fmla="*/ 0 h 135"/>
                  <a:gd name="T4" fmla="*/ 109 w 109"/>
                  <a:gd name="T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" h="135">
                    <a:moveTo>
                      <a:pt x="0" y="0"/>
                    </a:moveTo>
                    <a:lnTo>
                      <a:pt x="101" y="0"/>
                    </a:lnTo>
                    <a:lnTo>
                      <a:pt x="109" y="135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0"/>
              <p:cNvSpPr>
                <a:spLocks/>
              </p:cNvSpPr>
              <p:nvPr/>
            </p:nvSpPr>
            <p:spPr bwMode="auto">
              <a:xfrm>
                <a:off x="4502150" y="2424113"/>
                <a:ext cx="800100" cy="922338"/>
              </a:xfrm>
              <a:custGeom>
                <a:avLst/>
                <a:gdLst>
                  <a:gd name="T0" fmla="*/ 504 w 504"/>
                  <a:gd name="T1" fmla="*/ 146 h 581"/>
                  <a:gd name="T2" fmla="*/ 397 w 504"/>
                  <a:gd name="T3" fmla="*/ 84 h 581"/>
                  <a:gd name="T4" fmla="*/ 372 w 504"/>
                  <a:gd name="T5" fmla="*/ 89 h 581"/>
                  <a:gd name="T6" fmla="*/ 363 w 504"/>
                  <a:gd name="T7" fmla="*/ 64 h 581"/>
                  <a:gd name="T8" fmla="*/ 253 w 504"/>
                  <a:gd name="T9" fmla="*/ 0 h 581"/>
                  <a:gd name="T10" fmla="*/ 1 w 504"/>
                  <a:gd name="T11" fmla="*/ 145 h 581"/>
                  <a:gd name="T12" fmla="*/ 0 w 504"/>
                  <a:gd name="T13" fmla="*/ 435 h 581"/>
                  <a:gd name="T14" fmla="*/ 100 w 504"/>
                  <a:gd name="T15" fmla="*/ 494 h 581"/>
                  <a:gd name="T16" fmla="*/ 127 w 504"/>
                  <a:gd name="T17" fmla="*/ 482 h 581"/>
                  <a:gd name="T18" fmla="*/ 133 w 504"/>
                  <a:gd name="T19" fmla="*/ 512 h 581"/>
                  <a:gd name="T20" fmla="*/ 251 w 504"/>
                  <a:gd name="T21" fmla="*/ 581 h 581"/>
                  <a:gd name="T22" fmla="*/ 503 w 504"/>
                  <a:gd name="T23" fmla="*/ 437 h 581"/>
                  <a:gd name="T24" fmla="*/ 504 w 504"/>
                  <a:gd name="T25" fmla="*/ 146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4" h="581">
                    <a:moveTo>
                      <a:pt x="504" y="146"/>
                    </a:moveTo>
                    <a:lnTo>
                      <a:pt x="397" y="84"/>
                    </a:lnTo>
                    <a:lnTo>
                      <a:pt x="372" y="89"/>
                    </a:lnTo>
                    <a:lnTo>
                      <a:pt x="363" y="64"/>
                    </a:lnTo>
                    <a:lnTo>
                      <a:pt x="253" y="0"/>
                    </a:lnTo>
                    <a:lnTo>
                      <a:pt x="1" y="145"/>
                    </a:lnTo>
                    <a:lnTo>
                      <a:pt x="0" y="435"/>
                    </a:lnTo>
                    <a:lnTo>
                      <a:pt x="100" y="494"/>
                    </a:lnTo>
                    <a:lnTo>
                      <a:pt x="127" y="482"/>
                    </a:lnTo>
                    <a:lnTo>
                      <a:pt x="133" y="512"/>
                    </a:lnTo>
                    <a:lnTo>
                      <a:pt x="251" y="581"/>
                    </a:lnTo>
                    <a:lnTo>
                      <a:pt x="503" y="437"/>
                    </a:lnTo>
                    <a:lnTo>
                      <a:pt x="504" y="146"/>
                    </a:lnTo>
                    <a:close/>
                  </a:path>
                </a:pathLst>
              </a:custGeom>
              <a:pattFill prst="wdUpDiag">
                <a:fgClr>
                  <a:schemeClr val="tx1"/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solidFill>
                  <a:schemeClr val="accent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1"/>
              <p:cNvSpPr>
                <a:spLocks/>
              </p:cNvSpPr>
              <p:nvPr/>
            </p:nvSpPr>
            <p:spPr bwMode="auto">
              <a:xfrm>
                <a:off x="4459288" y="2382838"/>
                <a:ext cx="871538" cy="1004888"/>
              </a:xfrm>
              <a:custGeom>
                <a:avLst/>
                <a:gdLst>
                  <a:gd name="T0" fmla="*/ 274 w 549"/>
                  <a:gd name="T1" fmla="*/ 0 h 633"/>
                  <a:gd name="T2" fmla="*/ 0 w 549"/>
                  <a:gd name="T3" fmla="*/ 159 h 633"/>
                  <a:gd name="T4" fmla="*/ 1 w 549"/>
                  <a:gd name="T5" fmla="*/ 476 h 633"/>
                  <a:gd name="T6" fmla="*/ 276 w 549"/>
                  <a:gd name="T7" fmla="*/ 633 h 633"/>
                  <a:gd name="T8" fmla="*/ 549 w 549"/>
                  <a:gd name="T9" fmla="*/ 474 h 633"/>
                  <a:gd name="T10" fmla="*/ 548 w 549"/>
                  <a:gd name="T11" fmla="*/ 158 h 633"/>
                  <a:gd name="T12" fmla="*/ 274 w 549"/>
                  <a:gd name="T13" fmla="*/ 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633">
                    <a:moveTo>
                      <a:pt x="274" y="0"/>
                    </a:moveTo>
                    <a:lnTo>
                      <a:pt x="0" y="159"/>
                    </a:lnTo>
                    <a:lnTo>
                      <a:pt x="1" y="476"/>
                    </a:lnTo>
                    <a:lnTo>
                      <a:pt x="276" y="633"/>
                    </a:lnTo>
                    <a:lnTo>
                      <a:pt x="549" y="474"/>
                    </a:lnTo>
                    <a:lnTo>
                      <a:pt x="548" y="158"/>
                    </a:lnTo>
                    <a:lnTo>
                      <a:pt x="274" y="0"/>
                    </a:lnTo>
                    <a:close/>
                  </a:path>
                </a:pathLst>
              </a:custGeom>
              <a:noFill/>
              <a:ln w="25400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 27"/>
              <p:cNvSpPr>
                <a:spLocks/>
              </p:cNvSpPr>
              <p:nvPr/>
            </p:nvSpPr>
            <p:spPr bwMode="auto">
              <a:xfrm>
                <a:off x="4308475" y="4010025"/>
                <a:ext cx="1243013" cy="26988"/>
              </a:xfrm>
              <a:custGeom>
                <a:avLst/>
                <a:gdLst>
                  <a:gd name="T0" fmla="*/ 0 w 783"/>
                  <a:gd name="T1" fmla="*/ 17 h 17"/>
                  <a:gd name="T2" fmla="*/ 360 w 783"/>
                  <a:gd name="T3" fmla="*/ 17 h 17"/>
                  <a:gd name="T4" fmla="*/ 383 w 783"/>
                  <a:gd name="T5" fmla="*/ 0 h 17"/>
                  <a:gd name="T6" fmla="*/ 408 w 783"/>
                  <a:gd name="T7" fmla="*/ 17 h 17"/>
                  <a:gd name="T8" fmla="*/ 783 w 783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3" h="17">
                    <a:moveTo>
                      <a:pt x="0" y="17"/>
                    </a:moveTo>
                    <a:lnTo>
                      <a:pt x="360" y="17"/>
                    </a:lnTo>
                    <a:lnTo>
                      <a:pt x="383" y="0"/>
                    </a:lnTo>
                    <a:lnTo>
                      <a:pt x="408" y="17"/>
                    </a:lnTo>
                    <a:lnTo>
                      <a:pt x="783" y="17"/>
                    </a:lnTo>
                  </a:path>
                </a:pathLst>
              </a:custGeom>
              <a:noFill/>
              <a:ln w="9525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Freeform 28"/>
              <p:cNvSpPr>
                <a:spLocks/>
              </p:cNvSpPr>
              <p:nvPr/>
            </p:nvSpPr>
            <p:spPr bwMode="auto">
              <a:xfrm>
                <a:off x="4892675" y="4032250"/>
                <a:ext cx="47625" cy="22225"/>
              </a:xfrm>
              <a:custGeom>
                <a:avLst/>
                <a:gdLst>
                  <a:gd name="T0" fmla="*/ 30 w 30"/>
                  <a:gd name="T1" fmla="*/ 14 h 14"/>
                  <a:gd name="T2" fmla="*/ 16 w 30"/>
                  <a:gd name="T3" fmla="*/ 0 h 14"/>
                  <a:gd name="T4" fmla="*/ 0 w 30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4">
                    <a:moveTo>
                      <a:pt x="30" y="14"/>
                    </a:moveTo>
                    <a:lnTo>
                      <a:pt x="16" y="0"/>
                    </a:lnTo>
                    <a:lnTo>
                      <a:pt x="0" y="14"/>
                    </a:lnTo>
                  </a:path>
                </a:pathLst>
              </a:custGeom>
              <a:noFill/>
              <a:ln w="9525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4726449" y="2707146"/>
                <a:ext cx="386686" cy="341194"/>
                <a:chOff x="-2705100" y="1998663"/>
                <a:chExt cx="971550" cy="857250"/>
              </a:xfrm>
              <a:solidFill>
                <a:schemeClr val="accent2"/>
              </a:solidFill>
            </p:grpSpPr>
            <p:sp>
              <p:nvSpPr>
                <p:cNvPr id="53" name="Freeform 39"/>
                <p:cNvSpPr>
                  <a:spLocks noEditPoints="1"/>
                </p:cNvSpPr>
                <p:nvPr/>
              </p:nvSpPr>
              <p:spPr bwMode="auto">
                <a:xfrm>
                  <a:off x="-2705100" y="2233613"/>
                  <a:ext cx="971550" cy="622300"/>
                </a:xfrm>
                <a:custGeom>
                  <a:avLst/>
                  <a:gdLst>
                    <a:gd name="T0" fmla="*/ 3200 w 3251"/>
                    <a:gd name="T1" fmla="*/ 2081 h 2081"/>
                    <a:gd name="T2" fmla="*/ 51 w 3251"/>
                    <a:gd name="T3" fmla="*/ 2081 h 2081"/>
                    <a:gd name="T4" fmla="*/ 0 w 3251"/>
                    <a:gd name="T5" fmla="*/ 2030 h 2081"/>
                    <a:gd name="T6" fmla="*/ 0 w 3251"/>
                    <a:gd name="T7" fmla="*/ 51 h 2081"/>
                    <a:gd name="T8" fmla="*/ 51 w 3251"/>
                    <a:gd name="T9" fmla="*/ 0 h 2081"/>
                    <a:gd name="T10" fmla="*/ 1175 w 3251"/>
                    <a:gd name="T11" fmla="*/ 0 h 2081"/>
                    <a:gd name="T12" fmla="*/ 1226 w 3251"/>
                    <a:gd name="T13" fmla="*/ 51 h 2081"/>
                    <a:gd name="T14" fmla="*/ 1175 w 3251"/>
                    <a:gd name="T15" fmla="*/ 102 h 2081"/>
                    <a:gd name="T16" fmla="*/ 102 w 3251"/>
                    <a:gd name="T17" fmla="*/ 102 h 2081"/>
                    <a:gd name="T18" fmla="*/ 102 w 3251"/>
                    <a:gd name="T19" fmla="*/ 1979 h 2081"/>
                    <a:gd name="T20" fmla="*/ 3148 w 3251"/>
                    <a:gd name="T21" fmla="*/ 1979 h 2081"/>
                    <a:gd name="T22" fmla="*/ 3148 w 3251"/>
                    <a:gd name="T23" fmla="*/ 102 h 2081"/>
                    <a:gd name="T24" fmla="*/ 2076 w 3251"/>
                    <a:gd name="T25" fmla="*/ 102 h 2081"/>
                    <a:gd name="T26" fmla="*/ 2024 w 3251"/>
                    <a:gd name="T27" fmla="*/ 51 h 2081"/>
                    <a:gd name="T28" fmla="*/ 2076 w 3251"/>
                    <a:gd name="T29" fmla="*/ 0 h 2081"/>
                    <a:gd name="T30" fmla="*/ 3200 w 3251"/>
                    <a:gd name="T31" fmla="*/ 0 h 2081"/>
                    <a:gd name="T32" fmla="*/ 3251 w 3251"/>
                    <a:gd name="T33" fmla="*/ 51 h 2081"/>
                    <a:gd name="T34" fmla="*/ 3251 w 3251"/>
                    <a:gd name="T35" fmla="*/ 2030 h 2081"/>
                    <a:gd name="T36" fmla="*/ 3200 w 3251"/>
                    <a:gd name="T37" fmla="*/ 2081 h 2081"/>
                    <a:gd name="T38" fmla="*/ 3200 w 3251"/>
                    <a:gd name="T39" fmla="*/ 2081 h 2081"/>
                    <a:gd name="T40" fmla="*/ 3200 w 3251"/>
                    <a:gd name="T41" fmla="*/ 2081 h 20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51" h="2081">
                      <a:moveTo>
                        <a:pt x="3200" y="2081"/>
                      </a:moveTo>
                      <a:cubicBezTo>
                        <a:pt x="51" y="2081"/>
                        <a:pt x="51" y="2081"/>
                        <a:pt x="51" y="2081"/>
                      </a:cubicBezTo>
                      <a:cubicBezTo>
                        <a:pt x="23" y="2081"/>
                        <a:pt x="0" y="2058"/>
                        <a:pt x="0" y="203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23"/>
                        <a:pt x="23" y="0"/>
                        <a:pt x="51" y="0"/>
                      </a:cubicBezTo>
                      <a:cubicBezTo>
                        <a:pt x="1175" y="0"/>
                        <a:pt x="1175" y="0"/>
                        <a:pt x="1175" y="0"/>
                      </a:cubicBezTo>
                      <a:cubicBezTo>
                        <a:pt x="1203" y="0"/>
                        <a:pt x="1226" y="23"/>
                        <a:pt x="1226" y="51"/>
                      </a:cubicBezTo>
                      <a:cubicBezTo>
                        <a:pt x="1226" y="79"/>
                        <a:pt x="1203" y="102"/>
                        <a:pt x="1175" y="102"/>
                      </a:cubicBezTo>
                      <a:cubicBezTo>
                        <a:pt x="102" y="102"/>
                        <a:pt x="102" y="102"/>
                        <a:pt x="102" y="102"/>
                      </a:cubicBezTo>
                      <a:cubicBezTo>
                        <a:pt x="102" y="1979"/>
                        <a:pt x="102" y="1979"/>
                        <a:pt x="102" y="1979"/>
                      </a:cubicBezTo>
                      <a:cubicBezTo>
                        <a:pt x="3148" y="1979"/>
                        <a:pt x="3148" y="1979"/>
                        <a:pt x="3148" y="1979"/>
                      </a:cubicBezTo>
                      <a:cubicBezTo>
                        <a:pt x="3148" y="102"/>
                        <a:pt x="3148" y="102"/>
                        <a:pt x="3148" y="102"/>
                      </a:cubicBezTo>
                      <a:cubicBezTo>
                        <a:pt x="2076" y="102"/>
                        <a:pt x="2076" y="102"/>
                        <a:pt x="2076" y="102"/>
                      </a:cubicBezTo>
                      <a:cubicBezTo>
                        <a:pt x="2048" y="102"/>
                        <a:pt x="2024" y="79"/>
                        <a:pt x="2024" y="51"/>
                      </a:cubicBezTo>
                      <a:cubicBezTo>
                        <a:pt x="2024" y="23"/>
                        <a:pt x="2048" y="0"/>
                        <a:pt x="2076" y="0"/>
                      </a:cubicBezTo>
                      <a:cubicBezTo>
                        <a:pt x="3200" y="0"/>
                        <a:pt x="3200" y="0"/>
                        <a:pt x="3200" y="0"/>
                      </a:cubicBezTo>
                      <a:cubicBezTo>
                        <a:pt x="3228" y="0"/>
                        <a:pt x="3251" y="23"/>
                        <a:pt x="3251" y="51"/>
                      </a:cubicBezTo>
                      <a:cubicBezTo>
                        <a:pt x="3251" y="2030"/>
                        <a:pt x="3251" y="2030"/>
                        <a:pt x="3251" y="2030"/>
                      </a:cubicBezTo>
                      <a:cubicBezTo>
                        <a:pt x="3251" y="2058"/>
                        <a:pt x="3228" y="2081"/>
                        <a:pt x="3200" y="2081"/>
                      </a:cubicBezTo>
                      <a:close/>
                      <a:moveTo>
                        <a:pt x="3200" y="2081"/>
                      </a:moveTo>
                      <a:cubicBezTo>
                        <a:pt x="3200" y="2081"/>
                        <a:pt x="3200" y="2081"/>
                        <a:pt x="3200" y="2081"/>
                      </a:cubicBezTo>
                    </a:path>
                  </a:pathLst>
                </a:custGeom>
                <a:grpFill/>
                <a:ln w="9525"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Freeform 40"/>
                <p:cNvSpPr>
                  <a:spLocks noEditPoints="1"/>
                </p:cNvSpPr>
                <p:nvPr/>
              </p:nvSpPr>
              <p:spPr bwMode="auto">
                <a:xfrm>
                  <a:off x="-2392363" y="1998663"/>
                  <a:ext cx="344488" cy="342900"/>
                </a:xfrm>
                <a:custGeom>
                  <a:avLst/>
                  <a:gdLst>
                    <a:gd name="T0" fmla="*/ 576 w 1152"/>
                    <a:gd name="T1" fmla="*/ 1152 h 1152"/>
                    <a:gd name="T2" fmla="*/ 0 w 1152"/>
                    <a:gd name="T3" fmla="*/ 576 h 1152"/>
                    <a:gd name="T4" fmla="*/ 576 w 1152"/>
                    <a:gd name="T5" fmla="*/ 0 h 1152"/>
                    <a:gd name="T6" fmla="*/ 1152 w 1152"/>
                    <a:gd name="T7" fmla="*/ 576 h 1152"/>
                    <a:gd name="T8" fmla="*/ 576 w 1152"/>
                    <a:gd name="T9" fmla="*/ 1152 h 1152"/>
                    <a:gd name="T10" fmla="*/ 576 w 1152"/>
                    <a:gd name="T11" fmla="*/ 102 h 1152"/>
                    <a:gd name="T12" fmla="*/ 103 w 1152"/>
                    <a:gd name="T13" fmla="*/ 576 h 1152"/>
                    <a:gd name="T14" fmla="*/ 576 w 1152"/>
                    <a:gd name="T15" fmla="*/ 1049 h 1152"/>
                    <a:gd name="T16" fmla="*/ 1050 w 1152"/>
                    <a:gd name="T17" fmla="*/ 576 h 1152"/>
                    <a:gd name="T18" fmla="*/ 576 w 1152"/>
                    <a:gd name="T19" fmla="*/ 102 h 1152"/>
                    <a:gd name="T20" fmla="*/ 576 w 1152"/>
                    <a:gd name="T21" fmla="*/ 102 h 1152"/>
                    <a:gd name="T22" fmla="*/ 576 w 1152"/>
                    <a:gd name="T23" fmla="*/ 102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52" h="1152">
                      <a:moveTo>
                        <a:pt x="576" y="1152"/>
                      </a:moveTo>
                      <a:cubicBezTo>
                        <a:pt x="259" y="1152"/>
                        <a:pt x="0" y="893"/>
                        <a:pt x="0" y="576"/>
                      </a:cubicBezTo>
                      <a:cubicBezTo>
                        <a:pt x="0" y="258"/>
                        <a:pt x="259" y="0"/>
                        <a:pt x="576" y="0"/>
                      </a:cubicBezTo>
                      <a:cubicBezTo>
                        <a:pt x="894" y="0"/>
                        <a:pt x="1152" y="258"/>
                        <a:pt x="1152" y="576"/>
                      </a:cubicBezTo>
                      <a:cubicBezTo>
                        <a:pt x="1152" y="893"/>
                        <a:pt x="894" y="1152"/>
                        <a:pt x="576" y="1152"/>
                      </a:cubicBezTo>
                      <a:close/>
                      <a:moveTo>
                        <a:pt x="576" y="102"/>
                      </a:moveTo>
                      <a:cubicBezTo>
                        <a:pt x="315" y="102"/>
                        <a:pt x="103" y="315"/>
                        <a:pt x="103" y="576"/>
                      </a:cubicBezTo>
                      <a:cubicBezTo>
                        <a:pt x="103" y="837"/>
                        <a:pt x="315" y="1049"/>
                        <a:pt x="576" y="1049"/>
                      </a:cubicBezTo>
                      <a:cubicBezTo>
                        <a:pt x="837" y="1049"/>
                        <a:pt x="1050" y="837"/>
                        <a:pt x="1050" y="576"/>
                      </a:cubicBezTo>
                      <a:cubicBezTo>
                        <a:pt x="1050" y="315"/>
                        <a:pt x="837" y="102"/>
                        <a:pt x="576" y="102"/>
                      </a:cubicBezTo>
                      <a:close/>
                      <a:moveTo>
                        <a:pt x="576" y="102"/>
                      </a:moveTo>
                      <a:cubicBezTo>
                        <a:pt x="576" y="102"/>
                        <a:pt x="576" y="102"/>
                        <a:pt x="576" y="102"/>
                      </a:cubicBezTo>
                    </a:path>
                  </a:pathLst>
                </a:custGeom>
                <a:grpFill/>
                <a:ln w="9525"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Freeform 41"/>
                <p:cNvSpPr>
                  <a:spLocks noEditPoints="1"/>
                </p:cNvSpPr>
                <p:nvPr/>
              </p:nvSpPr>
              <p:spPr bwMode="auto">
                <a:xfrm>
                  <a:off x="-2600325" y="2076450"/>
                  <a:ext cx="762000" cy="682625"/>
                </a:xfrm>
                <a:custGeom>
                  <a:avLst/>
                  <a:gdLst>
                    <a:gd name="T0" fmla="*/ 963 w 2550"/>
                    <a:gd name="T1" fmla="*/ 312 h 2281"/>
                    <a:gd name="T2" fmla="*/ 1587 w 2550"/>
                    <a:gd name="T3" fmla="*/ 312 h 2281"/>
                    <a:gd name="T4" fmla="*/ 1275 w 2550"/>
                    <a:gd name="T5" fmla="*/ 51 h 2281"/>
                    <a:gd name="T6" fmla="*/ 1275 w 2550"/>
                    <a:gd name="T7" fmla="*/ 573 h 2281"/>
                    <a:gd name="T8" fmla="*/ 1275 w 2550"/>
                    <a:gd name="T9" fmla="*/ 51 h 2281"/>
                    <a:gd name="T10" fmla="*/ 912 w 2550"/>
                    <a:gd name="T11" fmla="*/ 1379 h 2281"/>
                    <a:gd name="T12" fmla="*/ 627 w 2550"/>
                    <a:gd name="T13" fmla="*/ 1198 h 2281"/>
                    <a:gd name="T14" fmla="*/ 604 w 2550"/>
                    <a:gd name="T15" fmla="*/ 1159 h 2281"/>
                    <a:gd name="T16" fmla="*/ 922 w 2550"/>
                    <a:gd name="T17" fmla="*/ 678 h 2281"/>
                    <a:gd name="T18" fmla="*/ 1273 w 2550"/>
                    <a:gd name="T19" fmla="*/ 809 h 2281"/>
                    <a:gd name="T20" fmla="*/ 1623 w 2550"/>
                    <a:gd name="T21" fmla="*/ 678 h 2281"/>
                    <a:gd name="T22" fmla="*/ 1941 w 2550"/>
                    <a:gd name="T23" fmla="*/ 1159 h 2281"/>
                    <a:gd name="T24" fmla="*/ 1923 w 2550"/>
                    <a:gd name="T25" fmla="*/ 1198 h 2281"/>
                    <a:gd name="T26" fmla="*/ 1636 w 2550"/>
                    <a:gd name="T27" fmla="*/ 1379 h 2281"/>
                    <a:gd name="T28" fmla="*/ 1593 w 2550"/>
                    <a:gd name="T29" fmla="*/ 1382 h 2281"/>
                    <a:gd name="T30" fmla="*/ 958 w 2550"/>
                    <a:gd name="T31" fmla="*/ 1385 h 2281"/>
                    <a:gd name="T32" fmla="*/ 1319 w 2550"/>
                    <a:gd name="T33" fmla="*/ 860 h 2281"/>
                    <a:gd name="T34" fmla="*/ 1685 w 2550"/>
                    <a:gd name="T35" fmla="*/ 1167 h 2281"/>
                    <a:gd name="T36" fmla="*/ 1877 w 2550"/>
                    <a:gd name="T37" fmla="*/ 1149 h 2281"/>
                    <a:gd name="T38" fmla="*/ 1319 w 2550"/>
                    <a:gd name="T39" fmla="*/ 860 h 2281"/>
                    <a:gd name="T40" fmla="*/ 842 w 2550"/>
                    <a:gd name="T41" fmla="*/ 1152 h 2281"/>
                    <a:gd name="T42" fmla="*/ 940 w 2550"/>
                    <a:gd name="T43" fmla="*/ 1318 h 2281"/>
                    <a:gd name="T44" fmla="*/ 935 w 2550"/>
                    <a:gd name="T45" fmla="*/ 742 h 2281"/>
                    <a:gd name="T46" fmla="*/ 2524 w 2550"/>
                    <a:gd name="T47" fmla="*/ 1784 h 2281"/>
                    <a:gd name="T48" fmla="*/ 0 w 2550"/>
                    <a:gd name="T49" fmla="*/ 1758 h 2281"/>
                    <a:gd name="T50" fmla="*/ 2524 w 2550"/>
                    <a:gd name="T51" fmla="*/ 1733 h 2281"/>
                    <a:gd name="T52" fmla="*/ 2524 w 2550"/>
                    <a:gd name="T53" fmla="*/ 1784 h 2281"/>
                    <a:gd name="T54" fmla="*/ 26 w 2550"/>
                    <a:gd name="T55" fmla="*/ 2281 h 2281"/>
                    <a:gd name="T56" fmla="*/ 26 w 2550"/>
                    <a:gd name="T57" fmla="*/ 2229 h 2281"/>
                    <a:gd name="T58" fmla="*/ 581 w 2550"/>
                    <a:gd name="T59" fmla="*/ 2255 h 2281"/>
                    <a:gd name="T60" fmla="*/ 2524 w 2550"/>
                    <a:gd name="T61" fmla="*/ 2281 h 2281"/>
                    <a:gd name="T62" fmla="*/ 1969 w 2550"/>
                    <a:gd name="T63" fmla="*/ 2255 h 2281"/>
                    <a:gd name="T64" fmla="*/ 2524 w 2550"/>
                    <a:gd name="T65" fmla="*/ 2229 h 2281"/>
                    <a:gd name="T66" fmla="*/ 2524 w 2550"/>
                    <a:gd name="T67" fmla="*/ 2281 h 2281"/>
                    <a:gd name="T68" fmla="*/ 2524 w 2550"/>
                    <a:gd name="T69" fmla="*/ 2281 h 2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50" h="2281">
                      <a:moveTo>
                        <a:pt x="1275" y="624"/>
                      </a:moveTo>
                      <a:cubicBezTo>
                        <a:pt x="1104" y="624"/>
                        <a:pt x="963" y="483"/>
                        <a:pt x="963" y="312"/>
                      </a:cubicBezTo>
                      <a:cubicBezTo>
                        <a:pt x="963" y="140"/>
                        <a:pt x="1104" y="0"/>
                        <a:pt x="1275" y="0"/>
                      </a:cubicBezTo>
                      <a:cubicBezTo>
                        <a:pt x="1447" y="0"/>
                        <a:pt x="1587" y="140"/>
                        <a:pt x="1587" y="312"/>
                      </a:cubicBezTo>
                      <a:cubicBezTo>
                        <a:pt x="1587" y="483"/>
                        <a:pt x="1447" y="624"/>
                        <a:pt x="1275" y="624"/>
                      </a:cubicBezTo>
                      <a:close/>
                      <a:moveTo>
                        <a:pt x="1275" y="51"/>
                      </a:moveTo>
                      <a:cubicBezTo>
                        <a:pt x="1132" y="51"/>
                        <a:pt x="1014" y="169"/>
                        <a:pt x="1014" y="312"/>
                      </a:cubicBezTo>
                      <a:cubicBezTo>
                        <a:pt x="1014" y="455"/>
                        <a:pt x="1132" y="573"/>
                        <a:pt x="1275" y="573"/>
                      </a:cubicBezTo>
                      <a:cubicBezTo>
                        <a:pt x="1418" y="573"/>
                        <a:pt x="1536" y="455"/>
                        <a:pt x="1536" y="312"/>
                      </a:cubicBezTo>
                      <a:cubicBezTo>
                        <a:pt x="1536" y="169"/>
                        <a:pt x="1418" y="51"/>
                        <a:pt x="1275" y="51"/>
                      </a:cubicBezTo>
                      <a:close/>
                      <a:moveTo>
                        <a:pt x="935" y="1395"/>
                      </a:moveTo>
                      <a:cubicBezTo>
                        <a:pt x="924" y="1395"/>
                        <a:pt x="917" y="1390"/>
                        <a:pt x="912" y="1379"/>
                      </a:cubicBezTo>
                      <a:cubicBezTo>
                        <a:pt x="825" y="1200"/>
                        <a:pt x="825" y="1200"/>
                        <a:pt x="825" y="1200"/>
                      </a:cubicBezTo>
                      <a:cubicBezTo>
                        <a:pt x="627" y="1198"/>
                        <a:pt x="627" y="1198"/>
                        <a:pt x="627" y="1198"/>
                      </a:cubicBezTo>
                      <a:cubicBezTo>
                        <a:pt x="617" y="1198"/>
                        <a:pt x="610" y="1193"/>
                        <a:pt x="604" y="1185"/>
                      </a:cubicBezTo>
                      <a:cubicBezTo>
                        <a:pt x="599" y="1177"/>
                        <a:pt x="599" y="1167"/>
                        <a:pt x="604" y="1159"/>
                      </a:cubicBezTo>
                      <a:cubicBezTo>
                        <a:pt x="904" y="691"/>
                        <a:pt x="904" y="691"/>
                        <a:pt x="904" y="691"/>
                      </a:cubicBezTo>
                      <a:cubicBezTo>
                        <a:pt x="909" y="686"/>
                        <a:pt x="914" y="681"/>
                        <a:pt x="922" y="678"/>
                      </a:cubicBezTo>
                      <a:cubicBezTo>
                        <a:pt x="930" y="678"/>
                        <a:pt x="937" y="678"/>
                        <a:pt x="942" y="683"/>
                      </a:cubicBezTo>
                      <a:cubicBezTo>
                        <a:pt x="1034" y="765"/>
                        <a:pt x="1152" y="809"/>
                        <a:pt x="1273" y="809"/>
                      </a:cubicBezTo>
                      <a:cubicBezTo>
                        <a:pt x="1393" y="809"/>
                        <a:pt x="1511" y="765"/>
                        <a:pt x="1603" y="683"/>
                      </a:cubicBezTo>
                      <a:cubicBezTo>
                        <a:pt x="1608" y="678"/>
                        <a:pt x="1616" y="675"/>
                        <a:pt x="1623" y="678"/>
                      </a:cubicBezTo>
                      <a:cubicBezTo>
                        <a:pt x="1631" y="678"/>
                        <a:pt x="1636" y="683"/>
                        <a:pt x="1641" y="691"/>
                      </a:cubicBezTo>
                      <a:cubicBezTo>
                        <a:pt x="1941" y="1159"/>
                        <a:pt x="1941" y="1159"/>
                        <a:pt x="1941" y="1159"/>
                      </a:cubicBezTo>
                      <a:cubicBezTo>
                        <a:pt x="1946" y="1167"/>
                        <a:pt x="1946" y="1177"/>
                        <a:pt x="1941" y="1185"/>
                      </a:cubicBezTo>
                      <a:cubicBezTo>
                        <a:pt x="1941" y="1193"/>
                        <a:pt x="1933" y="1198"/>
                        <a:pt x="1923" y="1198"/>
                      </a:cubicBezTo>
                      <a:cubicBezTo>
                        <a:pt x="1723" y="1200"/>
                        <a:pt x="1723" y="1200"/>
                        <a:pt x="1723" y="1200"/>
                      </a:cubicBezTo>
                      <a:cubicBezTo>
                        <a:pt x="1636" y="1379"/>
                        <a:pt x="1636" y="1379"/>
                        <a:pt x="1636" y="1379"/>
                      </a:cubicBezTo>
                      <a:cubicBezTo>
                        <a:pt x="1631" y="1387"/>
                        <a:pt x="1623" y="1392"/>
                        <a:pt x="1616" y="1395"/>
                      </a:cubicBezTo>
                      <a:cubicBezTo>
                        <a:pt x="1605" y="1395"/>
                        <a:pt x="1598" y="1390"/>
                        <a:pt x="1593" y="1382"/>
                      </a:cubicBezTo>
                      <a:cubicBezTo>
                        <a:pt x="1275" y="885"/>
                        <a:pt x="1275" y="885"/>
                        <a:pt x="1275" y="885"/>
                      </a:cubicBezTo>
                      <a:cubicBezTo>
                        <a:pt x="958" y="1385"/>
                        <a:pt x="958" y="1385"/>
                        <a:pt x="958" y="1385"/>
                      </a:cubicBezTo>
                      <a:cubicBezTo>
                        <a:pt x="953" y="1390"/>
                        <a:pt x="945" y="1395"/>
                        <a:pt x="935" y="1395"/>
                      </a:cubicBezTo>
                      <a:close/>
                      <a:moveTo>
                        <a:pt x="1319" y="860"/>
                      </a:moveTo>
                      <a:cubicBezTo>
                        <a:pt x="1610" y="1318"/>
                        <a:pt x="1610" y="1318"/>
                        <a:pt x="1610" y="1318"/>
                      </a:cubicBezTo>
                      <a:cubicBezTo>
                        <a:pt x="1685" y="1167"/>
                        <a:pt x="1685" y="1167"/>
                        <a:pt x="1685" y="1167"/>
                      </a:cubicBezTo>
                      <a:cubicBezTo>
                        <a:pt x="1690" y="1159"/>
                        <a:pt x="1698" y="1152"/>
                        <a:pt x="1708" y="1152"/>
                      </a:cubicBezTo>
                      <a:cubicBezTo>
                        <a:pt x="1877" y="1149"/>
                        <a:pt x="1877" y="1149"/>
                        <a:pt x="1877" y="1149"/>
                      </a:cubicBezTo>
                      <a:cubicBezTo>
                        <a:pt x="1616" y="742"/>
                        <a:pt x="1616" y="742"/>
                        <a:pt x="1616" y="742"/>
                      </a:cubicBezTo>
                      <a:cubicBezTo>
                        <a:pt x="1531" y="811"/>
                        <a:pt x="1426" y="852"/>
                        <a:pt x="1319" y="860"/>
                      </a:cubicBezTo>
                      <a:close/>
                      <a:moveTo>
                        <a:pt x="674" y="1149"/>
                      </a:moveTo>
                      <a:cubicBezTo>
                        <a:pt x="842" y="1152"/>
                        <a:pt x="842" y="1152"/>
                        <a:pt x="842" y="1152"/>
                      </a:cubicBezTo>
                      <a:cubicBezTo>
                        <a:pt x="853" y="1152"/>
                        <a:pt x="860" y="1157"/>
                        <a:pt x="866" y="1167"/>
                      </a:cubicBezTo>
                      <a:cubicBezTo>
                        <a:pt x="940" y="1318"/>
                        <a:pt x="940" y="1318"/>
                        <a:pt x="940" y="1318"/>
                      </a:cubicBezTo>
                      <a:cubicBezTo>
                        <a:pt x="1232" y="860"/>
                        <a:pt x="1232" y="860"/>
                        <a:pt x="1232" y="860"/>
                      </a:cubicBezTo>
                      <a:cubicBezTo>
                        <a:pt x="1124" y="852"/>
                        <a:pt x="1019" y="811"/>
                        <a:pt x="935" y="742"/>
                      </a:cubicBezTo>
                      <a:lnTo>
                        <a:pt x="674" y="1149"/>
                      </a:lnTo>
                      <a:close/>
                      <a:moveTo>
                        <a:pt x="2524" y="1784"/>
                      </a:moveTo>
                      <a:cubicBezTo>
                        <a:pt x="26" y="1784"/>
                        <a:pt x="26" y="1784"/>
                        <a:pt x="26" y="1784"/>
                      </a:cubicBezTo>
                      <a:cubicBezTo>
                        <a:pt x="10" y="1784"/>
                        <a:pt x="0" y="1774"/>
                        <a:pt x="0" y="1758"/>
                      </a:cubicBezTo>
                      <a:cubicBezTo>
                        <a:pt x="0" y="1743"/>
                        <a:pt x="10" y="1733"/>
                        <a:pt x="26" y="1733"/>
                      </a:cubicBezTo>
                      <a:cubicBezTo>
                        <a:pt x="2524" y="1733"/>
                        <a:pt x="2524" y="1733"/>
                        <a:pt x="2524" y="1733"/>
                      </a:cubicBezTo>
                      <a:cubicBezTo>
                        <a:pt x="2540" y="1733"/>
                        <a:pt x="2550" y="1743"/>
                        <a:pt x="2550" y="1758"/>
                      </a:cubicBezTo>
                      <a:cubicBezTo>
                        <a:pt x="2550" y="1774"/>
                        <a:pt x="2540" y="1784"/>
                        <a:pt x="2524" y="1784"/>
                      </a:cubicBezTo>
                      <a:close/>
                      <a:moveTo>
                        <a:pt x="556" y="2281"/>
                      </a:moveTo>
                      <a:cubicBezTo>
                        <a:pt x="26" y="2281"/>
                        <a:pt x="26" y="2281"/>
                        <a:pt x="26" y="2281"/>
                      </a:cubicBezTo>
                      <a:cubicBezTo>
                        <a:pt x="10" y="2281"/>
                        <a:pt x="0" y="2270"/>
                        <a:pt x="0" y="2255"/>
                      </a:cubicBezTo>
                      <a:cubicBezTo>
                        <a:pt x="0" y="2240"/>
                        <a:pt x="10" y="2229"/>
                        <a:pt x="26" y="2229"/>
                      </a:cubicBezTo>
                      <a:cubicBezTo>
                        <a:pt x="556" y="2229"/>
                        <a:pt x="556" y="2229"/>
                        <a:pt x="556" y="2229"/>
                      </a:cubicBezTo>
                      <a:cubicBezTo>
                        <a:pt x="571" y="2229"/>
                        <a:pt x="581" y="2240"/>
                        <a:pt x="581" y="2255"/>
                      </a:cubicBezTo>
                      <a:cubicBezTo>
                        <a:pt x="581" y="2270"/>
                        <a:pt x="569" y="2281"/>
                        <a:pt x="556" y="2281"/>
                      </a:cubicBezTo>
                      <a:close/>
                      <a:moveTo>
                        <a:pt x="2524" y="2281"/>
                      </a:moveTo>
                      <a:cubicBezTo>
                        <a:pt x="1994" y="2281"/>
                        <a:pt x="1994" y="2281"/>
                        <a:pt x="1994" y="2281"/>
                      </a:cubicBezTo>
                      <a:cubicBezTo>
                        <a:pt x="1979" y="2281"/>
                        <a:pt x="1969" y="2270"/>
                        <a:pt x="1969" y="2255"/>
                      </a:cubicBezTo>
                      <a:cubicBezTo>
                        <a:pt x="1969" y="2240"/>
                        <a:pt x="1979" y="2229"/>
                        <a:pt x="1994" y="2229"/>
                      </a:cubicBezTo>
                      <a:cubicBezTo>
                        <a:pt x="2524" y="2229"/>
                        <a:pt x="2524" y="2229"/>
                        <a:pt x="2524" y="2229"/>
                      </a:cubicBezTo>
                      <a:cubicBezTo>
                        <a:pt x="2540" y="2229"/>
                        <a:pt x="2550" y="2240"/>
                        <a:pt x="2550" y="2255"/>
                      </a:cubicBezTo>
                      <a:cubicBezTo>
                        <a:pt x="2550" y="2270"/>
                        <a:pt x="2540" y="2281"/>
                        <a:pt x="2524" y="2281"/>
                      </a:cubicBezTo>
                      <a:close/>
                      <a:moveTo>
                        <a:pt x="2524" y="2281"/>
                      </a:moveTo>
                      <a:cubicBezTo>
                        <a:pt x="2524" y="2281"/>
                        <a:pt x="2524" y="2281"/>
                        <a:pt x="2524" y="2281"/>
                      </a:cubicBezTo>
                    </a:path>
                  </a:pathLst>
                </a:custGeom>
                <a:grpFill/>
                <a:ln w="9525"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AA27255-8F7E-40C5-B8DF-651ABCD380E5}"/>
                  </a:ext>
                </a:extLst>
              </p:cNvPr>
              <p:cNvSpPr txBox="1"/>
              <p:nvPr/>
            </p:nvSpPr>
            <p:spPr>
              <a:xfrm>
                <a:off x="4271681" y="3521840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部分的名称</a:t>
                </a: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29DF459-0EBE-4655-B66C-8FBF003DC8AD}"/>
                  </a:ext>
                </a:extLst>
              </p:cNvPr>
              <p:cNvSpPr/>
              <p:nvPr/>
            </p:nvSpPr>
            <p:spPr>
              <a:xfrm>
                <a:off x="4121276" y="4267901"/>
                <a:ext cx="1660971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</a:rPr>
                  <a:t>将该部分的具体内容，在此位置进行展示，根据内容可适当简写</a:t>
                </a: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4413370" y="5685215"/>
                <a:ext cx="10662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>
                    <a:gradFill>
                      <a:gsLst>
                        <a:gs pos="0">
                          <a:schemeClr val="accent2">
                            <a:alpha val="68000"/>
                          </a:schemeClr>
                        </a:gs>
                        <a:gs pos="100000">
                          <a:schemeClr val="accent1"/>
                        </a:gs>
                      </a:gsLst>
                      <a:lin ang="3600000" scaled="0"/>
                    </a:gradFill>
                  </a:defRPr>
                </a:lvl1pPr>
              </a:lstStyle>
              <a:p>
                <a:r>
                  <a:rPr lang="en-US" altLang="zh-CN" dirty="0"/>
                  <a:t>PART TWO</a:t>
                </a:r>
                <a:endParaRPr lang="zh-CN" altLang="en-US" dirty="0"/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6105525" y="2043113"/>
              <a:ext cx="2208213" cy="4105275"/>
              <a:chOff x="6105525" y="2043113"/>
              <a:chExt cx="2208213" cy="4105275"/>
            </a:xfrm>
          </p:grpSpPr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6105525" y="2043113"/>
                <a:ext cx="2208213" cy="4105275"/>
              </a:xfrm>
              <a:custGeom>
                <a:avLst/>
                <a:gdLst>
                  <a:gd name="T0" fmla="*/ 1391 w 1391"/>
                  <a:gd name="T1" fmla="*/ 0 h 2586"/>
                  <a:gd name="T2" fmla="*/ 1270 w 1391"/>
                  <a:gd name="T3" fmla="*/ 2586 h 2586"/>
                  <a:gd name="T4" fmla="*/ 186 w 1391"/>
                  <a:gd name="T5" fmla="*/ 2586 h 2586"/>
                  <a:gd name="T6" fmla="*/ 0 w 1391"/>
                  <a:gd name="T7" fmla="*/ 0 h 2586"/>
                  <a:gd name="T8" fmla="*/ 1391 w 1391"/>
                  <a:gd name="T9" fmla="*/ 0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1" h="2586">
                    <a:moveTo>
                      <a:pt x="1391" y="0"/>
                    </a:moveTo>
                    <a:lnTo>
                      <a:pt x="1270" y="2586"/>
                    </a:lnTo>
                    <a:lnTo>
                      <a:pt x="186" y="2586"/>
                    </a:lnTo>
                    <a:lnTo>
                      <a:pt x="0" y="0"/>
                    </a:lnTo>
                    <a:lnTo>
                      <a:pt x="1391" y="0"/>
                    </a:lnTo>
                    <a:close/>
                  </a:path>
                </a:pathLst>
              </a:custGeom>
              <a:noFill/>
              <a:ln w="9525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8112125" y="2043113"/>
                <a:ext cx="201613" cy="280988"/>
              </a:xfrm>
              <a:custGeom>
                <a:avLst/>
                <a:gdLst>
                  <a:gd name="T0" fmla="*/ 0 w 127"/>
                  <a:gd name="T1" fmla="*/ 0 h 177"/>
                  <a:gd name="T2" fmla="*/ 127 w 127"/>
                  <a:gd name="T3" fmla="*/ 0 h 177"/>
                  <a:gd name="T4" fmla="*/ 119 w 127"/>
                  <a:gd name="T5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" h="177">
                    <a:moveTo>
                      <a:pt x="0" y="0"/>
                    </a:moveTo>
                    <a:lnTo>
                      <a:pt x="127" y="0"/>
                    </a:lnTo>
                    <a:lnTo>
                      <a:pt x="119" y="177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8"/>
              <p:cNvSpPr>
                <a:spLocks/>
              </p:cNvSpPr>
              <p:nvPr/>
            </p:nvSpPr>
            <p:spPr bwMode="auto">
              <a:xfrm>
                <a:off x="6788150" y="2382838"/>
                <a:ext cx="871538" cy="1004888"/>
              </a:xfrm>
              <a:custGeom>
                <a:avLst/>
                <a:gdLst>
                  <a:gd name="T0" fmla="*/ 273 w 549"/>
                  <a:gd name="T1" fmla="*/ 0 h 633"/>
                  <a:gd name="T2" fmla="*/ 0 w 549"/>
                  <a:gd name="T3" fmla="*/ 159 h 633"/>
                  <a:gd name="T4" fmla="*/ 1 w 549"/>
                  <a:gd name="T5" fmla="*/ 476 h 633"/>
                  <a:gd name="T6" fmla="*/ 275 w 549"/>
                  <a:gd name="T7" fmla="*/ 633 h 633"/>
                  <a:gd name="T8" fmla="*/ 549 w 549"/>
                  <a:gd name="T9" fmla="*/ 474 h 633"/>
                  <a:gd name="T10" fmla="*/ 548 w 549"/>
                  <a:gd name="T11" fmla="*/ 158 h 633"/>
                  <a:gd name="T12" fmla="*/ 273 w 549"/>
                  <a:gd name="T13" fmla="*/ 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633">
                    <a:moveTo>
                      <a:pt x="273" y="0"/>
                    </a:moveTo>
                    <a:lnTo>
                      <a:pt x="0" y="159"/>
                    </a:lnTo>
                    <a:lnTo>
                      <a:pt x="1" y="476"/>
                    </a:lnTo>
                    <a:lnTo>
                      <a:pt x="275" y="633"/>
                    </a:lnTo>
                    <a:lnTo>
                      <a:pt x="549" y="474"/>
                    </a:lnTo>
                    <a:lnTo>
                      <a:pt x="548" y="158"/>
                    </a:lnTo>
                    <a:lnTo>
                      <a:pt x="273" y="0"/>
                    </a:lnTo>
                    <a:close/>
                  </a:path>
                </a:pathLst>
              </a:custGeom>
              <a:noFill/>
              <a:ln w="25400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8" name="Freeform 19"/>
              <p:cNvSpPr>
                <a:spLocks/>
              </p:cNvSpPr>
              <p:nvPr/>
            </p:nvSpPr>
            <p:spPr bwMode="auto">
              <a:xfrm>
                <a:off x="6824663" y="2424113"/>
                <a:ext cx="798513" cy="922338"/>
              </a:xfrm>
              <a:custGeom>
                <a:avLst/>
                <a:gdLst>
                  <a:gd name="T0" fmla="*/ 250 w 503"/>
                  <a:gd name="T1" fmla="*/ 0 h 581"/>
                  <a:gd name="T2" fmla="*/ 144 w 503"/>
                  <a:gd name="T3" fmla="*/ 62 h 581"/>
                  <a:gd name="T4" fmla="*/ 136 w 503"/>
                  <a:gd name="T5" fmla="*/ 86 h 581"/>
                  <a:gd name="T6" fmla="*/ 110 w 503"/>
                  <a:gd name="T7" fmla="*/ 82 h 581"/>
                  <a:gd name="T8" fmla="*/ 0 w 503"/>
                  <a:gd name="T9" fmla="*/ 146 h 581"/>
                  <a:gd name="T10" fmla="*/ 1 w 503"/>
                  <a:gd name="T11" fmla="*/ 437 h 581"/>
                  <a:gd name="T12" fmla="*/ 252 w 503"/>
                  <a:gd name="T13" fmla="*/ 581 h 581"/>
                  <a:gd name="T14" fmla="*/ 353 w 503"/>
                  <a:gd name="T15" fmla="*/ 522 h 581"/>
                  <a:gd name="T16" fmla="*/ 356 w 503"/>
                  <a:gd name="T17" fmla="*/ 494 h 581"/>
                  <a:gd name="T18" fmla="*/ 385 w 503"/>
                  <a:gd name="T19" fmla="*/ 504 h 581"/>
                  <a:gd name="T20" fmla="*/ 503 w 503"/>
                  <a:gd name="T21" fmla="*/ 435 h 581"/>
                  <a:gd name="T22" fmla="*/ 503 w 503"/>
                  <a:gd name="T23" fmla="*/ 145 h 581"/>
                  <a:gd name="T24" fmla="*/ 250 w 503"/>
                  <a:gd name="T25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3" h="581">
                    <a:moveTo>
                      <a:pt x="250" y="0"/>
                    </a:moveTo>
                    <a:lnTo>
                      <a:pt x="144" y="62"/>
                    </a:lnTo>
                    <a:lnTo>
                      <a:pt x="136" y="86"/>
                    </a:lnTo>
                    <a:lnTo>
                      <a:pt x="110" y="82"/>
                    </a:lnTo>
                    <a:lnTo>
                      <a:pt x="0" y="146"/>
                    </a:lnTo>
                    <a:lnTo>
                      <a:pt x="1" y="437"/>
                    </a:lnTo>
                    <a:lnTo>
                      <a:pt x="252" y="581"/>
                    </a:lnTo>
                    <a:lnTo>
                      <a:pt x="353" y="522"/>
                    </a:lnTo>
                    <a:lnTo>
                      <a:pt x="356" y="494"/>
                    </a:lnTo>
                    <a:lnTo>
                      <a:pt x="385" y="504"/>
                    </a:lnTo>
                    <a:lnTo>
                      <a:pt x="503" y="435"/>
                    </a:lnTo>
                    <a:lnTo>
                      <a:pt x="503" y="145"/>
                    </a:lnTo>
                    <a:lnTo>
                      <a:pt x="250" y="0"/>
                    </a:lnTo>
                    <a:close/>
                  </a:path>
                </a:pathLst>
              </a:custGeom>
              <a:pattFill prst="wdUpDiag">
                <a:fgClr>
                  <a:schemeClr val="tx1"/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solidFill>
                  <a:schemeClr val="accent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9"/>
              <p:cNvSpPr>
                <a:spLocks/>
              </p:cNvSpPr>
              <p:nvPr/>
            </p:nvSpPr>
            <p:spPr bwMode="auto">
              <a:xfrm>
                <a:off x="6626225" y="4010025"/>
                <a:ext cx="1243013" cy="26988"/>
              </a:xfrm>
              <a:custGeom>
                <a:avLst/>
                <a:gdLst>
                  <a:gd name="T0" fmla="*/ 0 w 783"/>
                  <a:gd name="T1" fmla="*/ 17 h 17"/>
                  <a:gd name="T2" fmla="*/ 360 w 783"/>
                  <a:gd name="T3" fmla="*/ 17 h 17"/>
                  <a:gd name="T4" fmla="*/ 382 w 783"/>
                  <a:gd name="T5" fmla="*/ 0 h 17"/>
                  <a:gd name="T6" fmla="*/ 408 w 783"/>
                  <a:gd name="T7" fmla="*/ 17 h 17"/>
                  <a:gd name="T8" fmla="*/ 783 w 783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3" h="17">
                    <a:moveTo>
                      <a:pt x="0" y="17"/>
                    </a:moveTo>
                    <a:lnTo>
                      <a:pt x="360" y="17"/>
                    </a:lnTo>
                    <a:lnTo>
                      <a:pt x="382" y="0"/>
                    </a:lnTo>
                    <a:lnTo>
                      <a:pt x="408" y="17"/>
                    </a:lnTo>
                    <a:lnTo>
                      <a:pt x="783" y="17"/>
                    </a:lnTo>
                  </a:path>
                </a:pathLst>
              </a:custGeom>
              <a:noFill/>
              <a:ln w="9525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Freeform 30"/>
              <p:cNvSpPr>
                <a:spLocks/>
              </p:cNvSpPr>
              <p:nvPr/>
            </p:nvSpPr>
            <p:spPr bwMode="auto">
              <a:xfrm>
                <a:off x="7210425" y="4032250"/>
                <a:ext cx="47625" cy="22225"/>
              </a:xfrm>
              <a:custGeom>
                <a:avLst/>
                <a:gdLst>
                  <a:gd name="T0" fmla="*/ 30 w 30"/>
                  <a:gd name="T1" fmla="*/ 14 h 14"/>
                  <a:gd name="T2" fmla="*/ 15 w 30"/>
                  <a:gd name="T3" fmla="*/ 0 h 14"/>
                  <a:gd name="T4" fmla="*/ 0 w 30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4">
                    <a:moveTo>
                      <a:pt x="30" y="14"/>
                    </a:moveTo>
                    <a:lnTo>
                      <a:pt x="15" y="0"/>
                    </a:lnTo>
                    <a:lnTo>
                      <a:pt x="0" y="14"/>
                    </a:lnTo>
                  </a:path>
                </a:pathLst>
              </a:custGeom>
              <a:noFill/>
              <a:ln w="9525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7027863" y="2678523"/>
                <a:ext cx="392112" cy="392294"/>
                <a:chOff x="-10274301" y="4546601"/>
                <a:chExt cx="6848475" cy="6851650"/>
              </a:xfrm>
              <a:solidFill>
                <a:schemeClr val="accent2"/>
              </a:solidFill>
            </p:grpSpPr>
            <p:sp>
              <p:nvSpPr>
                <p:cNvPr id="57" name="Freeform 32"/>
                <p:cNvSpPr>
                  <a:spLocks noEditPoints="1"/>
                </p:cNvSpPr>
                <p:nvPr/>
              </p:nvSpPr>
              <p:spPr bwMode="auto">
                <a:xfrm>
                  <a:off x="-10274301" y="4546601"/>
                  <a:ext cx="6848475" cy="6851650"/>
                </a:xfrm>
                <a:custGeom>
                  <a:avLst/>
                  <a:gdLst>
                    <a:gd name="T0" fmla="*/ 1625 w 3251"/>
                    <a:gd name="T1" fmla="*/ 3252 h 3252"/>
                    <a:gd name="T2" fmla="*/ 0 w 3251"/>
                    <a:gd name="T3" fmla="*/ 1626 h 3252"/>
                    <a:gd name="T4" fmla="*/ 1625 w 3251"/>
                    <a:gd name="T5" fmla="*/ 0 h 3252"/>
                    <a:gd name="T6" fmla="*/ 3251 w 3251"/>
                    <a:gd name="T7" fmla="*/ 1626 h 3252"/>
                    <a:gd name="T8" fmla="*/ 1625 w 3251"/>
                    <a:gd name="T9" fmla="*/ 3252 h 3252"/>
                    <a:gd name="T10" fmla="*/ 1625 w 3251"/>
                    <a:gd name="T11" fmla="*/ 103 h 3252"/>
                    <a:gd name="T12" fmla="*/ 102 w 3251"/>
                    <a:gd name="T13" fmla="*/ 1626 h 3252"/>
                    <a:gd name="T14" fmla="*/ 1625 w 3251"/>
                    <a:gd name="T15" fmla="*/ 3149 h 3252"/>
                    <a:gd name="T16" fmla="*/ 3148 w 3251"/>
                    <a:gd name="T17" fmla="*/ 1626 h 3252"/>
                    <a:gd name="T18" fmla="*/ 1625 w 3251"/>
                    <a:gd name="T19" fmla="*/ 103 h 3252"/>
                    <a:gd name="T20" fmla="*/ 1625 w 3251"/>
                    <a:gd name="T21" fmla="*/ 103 h 3252"/>
                    <a:gd name="T22" fmla="*/ 1625 w 3251"/>
                    <a:gd name="T23" fmla="*/ 103 h 3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1" h="3252">
                      <a:moveTo>
                        <a:pt x="1625" y="3252"/>
                      </a:moveTo>
                      <a:cubicBezTo>
                        <a:pt x="729" y="3252"/>
                        <a:pt x="0" y="2522"/>
                        <a:pt x="0" y="1626"/>
                      </a:cubicBezTo>
                      <a:cubicBezTo>
                        <a:pt x="0" y="730"/>
                        <a:pt x="729" y="0"/>
                        <a:pt x="1625" y="0"/>
                      </a:cubicBezTo>
                      <a:cubicBezTo>
                        <a:pt x="2521" y="0"/>
                        <a:pt x="3251" y="730"/>
                        <a:pt x="3251" y="1626"/>
                      </a:cubicBezTo>
                      <a:cubicBezTo>
                        <a:pt x="3251" y="2522"/>
                        <a:pt x="2521" y="3252"/>
                        <a:pt x="1625" y="3252"/>
                      </a:cubicBezTo>
                      <a:close/>
                      <a:moveTo>
                        <a:pt x="1625" y="103"/>
                      </a:moveTo>
                      <a:cubicBezTo>
                        <a:pt x="785" y="103"/>
                        <a:pt x="102" y="786"/>
                        <a:pt x="102" y="1626"/>
                      </a:cubicBezTo>
                      <a:cubicBezTo>
                        <a:pt x="102" y="2466"/>
                        <a:pt x="785" y="3149"/>
                        <a:pt x="1625" y="3149"/>
                      </a:cubicBezTo>
                      <a:cubicBezTo>
                        <a:pt x="2465" y="3149"/>
                        <a:pt x="3148" y="2466"/>
                        <a:pt x="3148" y="1626"/>
                      </a:cubicBezTo>
                      <a:cubicBezTo>
                        <a:pt x="3148" y="786"/>
                        <a:pt x="2465" y="103"/>
                        <a:pt x="1625" y="103"/>
                      </a:cubicBezTo>
                      <a:close/>
                      <a:moveTo>
                        <a:pt x="1625" y="103"/>
                      </a:moveTo>
                      <a:cubicBezTo>
                        <a:pt x="1625" y="103"/>
                        <a:pt x="1625" y="103"/>
                        <a:pt x="1625" y="1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33"/>
                <p:cNvSpPr>
                  <a:spLocks noEditPoints="1"/>
                </p:cNvSpPr>
                <p:nvPr/>
              </p:nvSpPr>
              <p:spPr bwMode="auto">
                <a:xfrm>
                  <a:off x="-8577263" y="6240463"/>
                  <a:ext cx="3448050" cy="3454400"/>
                </a:xfrm>
                <a:custGeom>
                  <a:avLst/>
                  <a:gdLst>
                    <a:gd name="T0" fmla="*/ 28 w 1636"/>
                    <a:gd name="T1" fmla="*/ 1639 h 1639"/>
                    <a:gd name="T2" fmla="*/ 10 w 1636"/>
                    <a:gd name="T3" fmla="*/ 1631 h 1639"/>
                    <a:gd name="T4" fmla="*/ 5 w 1636"/>
                    <a:gd name="T5" fmla="*/ 1600 h 1639"/>
                    <a:gd name="T6" fmla="*/ 555 w 1636"/>
                    <a:gd name="T7" fmla="*/ 568 h 1639"/>
                    <a:gd name="T8" fmla="*/ 566 w 1636"/>
                    <a:gd name="T9" fmla="*/ 558 h 1639"/>
                    <a:gd name="T10" fmla="*/ 1595 w 1636"/>
                    <a:gd name="T11" fmla="*/ 5 h 1639"/>
                    <a:gd name="T12" fmla="*/ 1626 w 1636"/>
                    <a:gd name="T13" fmla="*/ 10 h 1639"/>
                    <a:gd name="T14" fmla="*/ 1631 w 1636"/>
                    <a:gd name="T15" fmla="*/ 41 h 1639"/>
                    <a:gd name="T16" fmla="*/ 1080 w 1636"/>
                    <a:gd name="T17" fmla="*/ 1075 h 1639"/>
                    <a:gd name="T18" fmla="*/ 1070 w 1636"/>
                    <a:gd name="T19" fmla="*/ 1086 h 1639"/>
                    <a:gd name="T20" fmla="*/ 41 w 1636"/>
                    <a:gd name="T21" fmla="*/ 1636 h 1639"/>
                    <a:gd name="T22" fmla="*/ 28 w 1636"/>
                    <a:gd name="T23" fmla="*/ 1639 h 1639"/>
                    <a:gd name="T24" fmla="*/ 596 w 1636"/>
                    <a:gd name="T25" fmla="*/ 599 h 1639"/>
                    <a:gd name="T26" fmla="*/ 90 w 1636"/>
                    <a:gd name="T27" fmla="*/ 1552 h 1639"/>
                    <a:gd name="T28" fmla="*/ 1039 w 1636"/>
                    <a:gd name="T29" fmla="*/ 1042 h 1639"/>
                    <a:gd name="T30" fmla="*/ 1546 w 1636"/>
                    <a:gd name="T31" fmla="*/ 90 h 1639"/>
                    <a:gd name="T32" fmla="*/ 596 w 1636"/>
                    <a:gd name="T33" fmla="*/ 599 h 1639"/>
                    <a:gd name="T34" fmla="*/ 596 w 1636"/>
                    <a:gd name="T35" fmla="*/ 599 h 1639"/>
                    <a:gd name="T36" fmla="*/ 596 w 1636"/>
                    <a:gd name="T37" fmla="*/ 599 h 1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36" h="1639">
                      <a:moveTo>
                        <a:pt x="28" y="1639"/>
                      </a:moveTo>
                      <a:cubicBezTo>
                        <a:pt x="20" y="1639"/>
                        <a:pt x="15" y="1636"/>
                        <a:pt x="10" y="1631"/>
                      </a:cubicBezTo>
                      <a:cubicBezTo>
                        <a:pt x="2" y="1623"/>
                        <a:pt x="0" y="1610"/>
                        <a:pt x="5" y="1600"/>
                      </a:cubicBezTo>
                      <a:cubicBezTo>
                        <a:pt x="555" y="568"/>
                        <a:pt x="555" y="568"/>
                        <a:pt x="555" y="568"/>
                      </a:cubicBezTo>
                      <a:cubicBezTo>
                        <a:pt x="558" y="563"/>
                        <a:pt x="561" y="561"/>
                        <a:pt x="566" y="558"/>
                      </a:cubicBezTo>
                      <a:cubicBezTo>
                        <a:pt x="1595" y="5"/>
                        <a:pt x="1595" y="5"/>
                        <a:pt x="1595" y="5"/>
                      </a:cubicBezTo>
                      <a:cubicBezTo>
                        <a:pt x="1605" y="0"/>
                        <a:pt x="1618" y="3"/>
                        <a:pt x="1626" y="10"/>
                      </a:cubicBezTo>
                      <a:cubicBezTo>
                        <a:pt x="1633" y="18"/>
                        <a:pt x="1636" y="31"/>
                        <a:pt x="1631" y="41"/>
                      </a:cubicBezTo>
                      <a:cubicBezTo>
                        <a:pt x="1080" y="1075"/>
                        <a:pt x="1080" y="1075"/>
                        <a:pt x="1080" y="1075"/>
                      </a:cubicBezTo>
                      <a:cubicBezTo>
                        <a:pt x="1078" y="1080"/>
                        <a:pt x="1075" y="1083"/>
                        <a:pt x="1070" y="1086"/>
                      </a:cubicBezTo>
                      <a:cubicBezTo>
                        <a:pt x="41" y="1636"/>
                        <a:pt x="41" y="1636"/>
                        <a:pt x="41" y="1636"/>
                      </a:cubicBezTo>
                      <a:cubicBezTo>
                        <a:pt x="36" y="1639"/>
                        <a:pt x="33" y="1639"/>
                        <a:pt x="28" y="1639"/>
                      </a:cubicBezTo>
                      <a:close/>
                      <a:moveTo>
                        <a:pt x="596" y="599"/>
                      </a:moveTo>
                      <a:cubicBezTo>
                        <a:pt x="90" y="1552"/>
                        <a:pt x="90" y="1552"/>
                        <a:pt x="90" y="1552"/>
                      </a:cubicBezTo>
                      <a:cubicBezTo>
                        <a:pt x="1039" y="1042"/>
                        <a:pt x="1039" y="1042"/>
                        <a:pt x="1039" y="1042"/>
                      </a:cubicBezTo>
                      <a:cubicBezTo>
                        <a:pt x="1546" y="90"/>
                        <a:pt x="1546" y="90"/>
                        <a:pt x="1546" y="90"/>
                      </a:cubicBezTo>
                      <a:lnTo>
                        <a:pt x="596" y="599"/>
                      </a:lnTo>
                      <a:close/>
                      <a:moveTo>
                        <a:pt x="596" y="599"/>
                      </a:moveTo>
                      <a:cubicBezTo>
                        <a:pt x="596" y="599"/>
                        <a:pt x="596" y="599"/>
                        <a:pt x="596" y="59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34"/>
                <p:cNvSpPr>
                  <a:spLocks noEditPoints="1"/>
                </p:cNvSpPr>
                <p:nvPr/>
              </p:nvSpPr>
              <p:spPr bwMode="auto">
                <a:xfrm>
                  <a:off x="-7227888" y="7599363"/>
                  <a:ext cx="754063" cy="750888"/>
                </a:xfrm>
                <a:custGeom>
                  <a:avLst/>
                  <a:gdLst>
                    <a:gd name="T0" fmla="*/ 179 w 358"/>
                    <a:gd name="T1" fmla="*/ 356 h 356"/>
                    <a:gd name="T2" fmla="*/ 54 w 358"/>
                    <a:gd name="T3" fmla="*/ 305 h 356"/>
                    <a:gd name="T4" fmla="*/ 0 w 358"/>
                    <a:gd name="T5" fmla="*/ 179 h 356"/>
                    <a:gd name="T6" fmla="*/ 179 w 358"/>
                    <a:gd name="T7" fmla="*/ 0 h 356"/>
                    <a:gd name="T8" fmla="*/ 305 w 358"/>
                    <a:gd name="T9" fmla="*/ 51 h 356"/>
                    <a:gd name="T10" fmla="*/ 358 w 358"/>
                    <a:gd name="T11" fmla="*/ 177 h 356"/>
                    <a:gd name="T12" fmla="*/ 179 w 358"/>
                    <a:gd name="T13" fmla="*/ 356 h 356"/>
                    <a:gd name="T14" fmla="*/ 179 w 358"/>
                    <a:gd name="T15" fmla="*/ 49 h 356"/>
                    <a:gd name="T16" fmla="*/ 51 w 358"/>
                    <a:gd name="T17" fmla="*/ 177 h 356"/>
                    <a:gd name="T18" fmla="*/ 90 w 358"/>
                    <a:gd name="T19" fmla="*/ 267 h 356"/>
                    <a:gd name="T20" fmla="*/ 179 w 358"/>
                    <a:gd name="T21" fmla="*/ 305 h 356"/>
                    <a:gd name="T22" fmla="*/ 307 w 358"/>
                    <a:gd name="T23" fmla="*/ 177 h 356"/>
                    <a:gd name="T24" fmla="*/ 269 w 358"/>
                    <a:gd name="T25" fmla="*/ 87 h 356"/>
                    <a:gd name="T26" fmla="*/ 179 w 358"/>
                    <a:gd name="T27" fmla="*/ 49 h 356"/>
                    <a:gd name="T28" fmla="*/ 179 w 358"/>
                    <a:gd name="T29" fmla="*/ 49 h 356"/>
                    <a:gd name="T30" fmla="*/ 179 w 358"/>
                    <a:gd name="T31" fmla="*/ 49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8" h="356">
                      <a:moveTo>
                        <a:pt x="179" y="356"/>
                      </a:moveTo>
                      <a:cubicBezTo>
                        <a:pt x="130" y="356"/>
                        <a:pt x="87" y="338"/>
                        <a:pt x="54" y="305"/>
                      </a:cubicBezTo>
                      <a:cubicBezTo>
                        <a:pt x="20" y="272"/>
                        <a:pt x="2" y="226"/>
                        <a:pt x="0" y="179"/>
                      </a:cubicBezTo>
                      <a:cubicBezTo>
                        <a:pt x="0" y="80"/>
                        <a:pt x="79" y="0"/>
                        <a:pt x="179" y="0"/>
                      </a:cubicBezTo>
                      <a:cubicBezTo>
                        <a:pt x="228" y="0"/>
                        <a:pt x="271" y="18"/>
                        <a:pt x="305" y="51"/>
                      </a:cubicBezTo>
                      <a:cubicBezTo>
                        <a:pt x="338" y="85"/>
                        <a:pt x="356" y="131"/>
                        <a:pt x="358" y="177"/>
                      </a:cubicBezTo>
                      <a:cubicBezTo>
                        <a:pt x="358" y="277"/>
                        <a:pt x="276" y="356"/>
                        <a:pt x="179" y="356"/>
                      </a:cubicBezTo>
                      <a:close/>
                      <a:moveTo>
                        <a:pt x="179" y="49"/>
                      </a:moveTo>
                      <a:cubicBezTo>
                        <a:pt x="107" y="49"/>
                        <a:pt x="51" y="105"/>
                        <a:pt x="51" y="177"/>
                      </a:cubicBezTo>
                      <a:cubicBezTo>
                        <a:pt x="51" y="210"/>
                        <a:pt x="64" y="243"/>
                        <a:pt x="90" y="267"/>
                      </a:cubicBezTo>
                      <a:cubicBezTo>
                        <a:pt x="113" y="290"/>
                        <a:pt x="146" y="305"/>
                        <a:pt x="179" y="305"/>
                      </a:cubicBezTo>
                      <a:cubicBezTo>
                        <a:pt x="251" y="305"/>
                        <a:pt x="307" y="249"/>
                        <a:pt x="307" y="177"/>
                      </a:cubicBezTo>
                      <a:cubicBezTo>
                        <a:pt x="307" y="144"/>
                        <a:pt x="294" y="110"/>
                        <a:pt x="269" y="87"/>
                      </a:cubicBezTo>
                      <a:cubicBezTo>
                        <a:pt x="243" y="62"/>
                        <a:pt x="212" y="49"/>
                        <a:pt x="179" y="49"/>
                      </a:cubicBezTo>
                      <a:close/>
                      <a:moveTo>
                        <a:pt x="179" y="49"/>
                      </a:moveTo>
                      <a:cubicBezTo>
                        <a:pt x="179" y="49"/>
                        <a:pt x="179" y="49"/>
                        <a:pt x="179" y="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35"/>
                <p:cNvSpPr>
                  <a:spLocks noEditPoints="1"/>
                </p:cNvSpPr>
                <p:nvPr/>
              </p:nvSpPr>
              <p:spPr bwMode="auto">
                <a:xfrm>
                  <a:off x="-9585326" y="5238751"/>
                  <a:ext cx="5468938" cy="5468938"/>
                </a:xfrm>
                <a:custGeom>
                  <a:avLst/>
                  <a:gdLst>
                    <a:gd name="T0" fmla="*/ 1298 w 2596"/>
                    <a:gd name="T1" fmla="*/ 0 h 2596"/>
                    <a:gd name="T2" fmla="*/ 0 w 2596"/>
                    <a:gd name="T3" fmla="*/ 1298 h 2596"/>
                    <a:gd name="T4" fmla="*/ 1298 w 2596"/>
                    <a:gd name="T5" fmla="*/ 2596 h 2596"/>
                    <a:gd name="T6" fmla="*/ 2596 w 2596"/>
                    <a:gd name="T7" fmla="*/ 1298 h 2596"/>
                    <a:gd name="T8" fmla="*/ 1298 w 2596"/>
                    <a:gd name="T9" fmla="*/ 0 h 2596"/>
                    <a:gd name="T10" fmla="*/ 1324 w 2596"/>
                    <a:gd name="T11" fmla="*/ 2544 h 2596"/>
                    <a:gd name="T12" fmla="*/ 1324 w 2596"/>
                    <a:gd name="T13" fmla="*/ 2388 h 2596"/>
                    <a:gd name="T14" fmla="*/ 1298 w 2596"/>
                    <a:gd name="T15" fmla="*/ 2363 h 2596"/>
                    <a:gd name="T16" fmla="*/ 1273 w 2596"/>
                    <a:gd name="T17" fmla="*/ 2388 h 2596"/>
                    <a:gd name="T18" fmla="*/ 1273 w 2596"/>
                    <a:gd name="T19" fmla="*/ 2544 h 2596"/>
                    <a:gd name="T20" fmla="*/ 52 w 2596"/>
                    <a:gd name="T21" fmla="*/ 1318 h 2596"/>
                    <a:gd name="T22" fmla="*/ 200 w 2596"/>
                    <a:gd name="T23" fmla="*/ 1318 h 2596"/>
                    <a:gd name="T24" fmla="*/ 225 w 2596"/>
                    <a:gd name="T25" fmla="*/ 1293 h 2596"/>
                    <a:gd name="T26" fmla="*/ 200 w 2596"/>
                    <a:gd name="T27" fmla="*/ 1267 h 2596"/>
                    <a:gd name="T28" fmla="*/ 52 w 2596"/>
                    <a:gd name="T29" fmla="*/ 1267 h 2596"/>
                    <a:gd name="T30" fmla="*/ 1273 w 2596"/>
                    <a:gd name="T31" fmla="*/ 52 h 2596"/>
                    <a:gd name="T32" fmla="*/ 1273 w 2596"/>
                    <a:gd name="T33" fmla="*/ 195 h 2596"/>
                    <a:gd name="T34" fmla="*/ 1298 w 2596"/>
                    <a:gd name="T35" fmla="*/ 220 h 2596"/>
                    <a:gd name="T36" fmla="*/ 1324 w 2596"/>
                    <a:gd name="T37" fmla="*/ 195 h 2596"/>
                    <a:gd name="T38" fmla="*/ 1324 w 2596"/>
                    <a:gd name="T39" fmla="*/ 52 h 2596"/>
                    <a:gd name="T40" fmla="*/ 2544 w 2596"/>
                    <a:gd name="T41" fmla="*/ 1267 h 2596"/>
                    <a:gd name="T42" fmla="*/ 2396 w 2596"/>
                    <a:gd name="T43" fmla="*/ 1267 h 2596"/>
                    <a:gd name="T44" fmla="*/ 2371 w 2596"/>
                    <a:gd name="T45" fmla="*/ 1293 h 2596"/>
                    <a:gd name="T46" fmla="*/ 2396 w 2596"/>
                    <a:gd name="T47" fmla="*/ 1318 h 2596"/>
                    <a:gd name="T48" fmla="*/ 2545 w 2596"/>
                    <a:gd name="T49" fmla="*/ 1318 h 2596"/>
                    <a:gd name="T50" fmla="*/ 1324 w 2596"/>
                    <a:gd name="T51" fmla="*/ 2544 h 25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96" h="2596">
                      <a:moveTo>
                        <a:pt x="1298" y="0"/>
                      </a:moveTo>
                      <a:cubicBezTo>
                        <a:pt x="581" y="0"/>
                        <a:pt x="0" y="581"/>
                        <a:pt x="0" y="1298"/>
                      </a:cubicBezTo>
                      <a:cubicBezTo>
                        <a:pt x="0" y="2015"/>
                        <a:pt x="581" y="2596"/>
                        <a:pt x="1298" y="2596"/>
                      </a:cubicBezTo>
                      <a:cubicBezTo>
                        <a:pt x="2015" y="2596"/>
                        <a:pt x="2596" y="2015"/>
                        <a:pt x="2596" y="1298"/>
                      </a:cubicBezTo>
                      <a:cubicBezTo>
                        <a:pt x="2596" y="581"/>
                        <a:pt x="2015" y="0"/>
                        <a:pt x="1298" y="0"/>
                      </a:cubicBezTo>
                      <a:close/>
                      <a:moveTo>
                        <a:pt x="1324" y="2544"/>
                      </a:moveTo>
                      <a:cubicBezTo>
                        <a:pt x="1324" y="2388"/>
                        <a:pt x="1324" y="2388"/>
                        <a:pt x="1324" y="2388"/>
                      </a:cubicBezTo>
                      <a:cubicBezTo>
                        <a:pt x="1324" y="2373"/>
                        <a:pt x="1313" y="2363"/>
                        <a:pt x="1298" y="2363"/>
                      </a:cubicBezTo>
                      <a:cubicBezTo>
                        <a:pt x="1283" y="2363"/>
                        <a:pt x="1273" y="2373"/>
                        <a:pt x="1273" y="2388"/>
                      </a:cubicBezTo>
                      <a:cubicBezTo>
                        <a:pt x="1273" y="2544"/>
                        <a:pt x="1273" y="2544"/>
                        <a:pt x="1273" y="2544"/>
                      </a:cubicBezTo>
                      <a:cubicBezTo>
                        <a:pt x="603" y="2531"/>
                        <a:pt x="63" y="1987"/>
                        <a:pt x="52" y="1318"/>
                      </a:cubicBezTo>
                      <a:cubicBezTo>
                        <a:pt x="200" y="1318"/>
                        <a:pt x="200" y="1318"/>
                        <a:pt x="200" y="1318"/>
                      </a:cubicBezTo>
                      <a:cubicBezTo>
                        <a:pt x="215" y="1318"/>
                        <a:pt x="225" y="1308"/>
                        <a:pt x="225" y="1293"/>
                      </a:cubicBezTo>
                      <a:cubicBezTo>
                        <a:pt x="225" y="1277"/>
                        <a:pt x="215" y="1267"/>
                        <a:pt x="200" y="1267"/>
                      </a:cubicBezTo>
                      <a:cubicBezTo>
                        <a:pt x="52" y="1267"/>
                        <a:pt x="52" y="1267"/>
                        <a:pt x="52" y="1267"/>
                      </a:cubicBezTo>
                      <a:cubicBezTo>
                        <a:pt x="68" y="604"/>
                        <a:pt x="606" y="65"/>
                        <a:pt x="1273" y="52"/>
                      </a:cubicBezTo>
                      <a:cubicBezTo>
                        <a:pt x="1273" y="195"/>
                        <a:pt x="1273" y="195"/>
                        <a:pt x="1273" y="195"/>
                      </a:cubicBezTo>
                      <a:cubicBezTo>
                        <a:pt x="1273" y="210"/>
                        <a:pt x="1283" y="220"/>
                        <a:pt x="1298" y="220"/>
                      </a:cubicBezTo>
                      <a:cubicBezTo>
                        <a:pt x="1313" y="220"/>
                        <a:pt x="1324" y="207"/>
                        <a:pt x="1324" y="195"/>
                      </a:cubicBezTo>
                      <a:cubicBezTo>
                        <a:pt x="1324" y="52"/>
                        <a:pt x="1324" y="52"/>
                        <a:pt x="1324" y="52"/>
                      </a:cubicBezTo>
                      <a:cubicBezTo>
                        <a:pt x="1990" y="65"/>
                        <a:pt x="2528" y="601"/>
                        <a:pt x="2544" y="1267"/>
                      </a:cubicBezTo>
                      <a:cubicBezTo>
                        <a:pt x="2396" y="1267"/>
                        <a:pt x="2396" y="1267"/>
                        <a:pt x="2396" y="1267"/>
                      </a:cubicBezTo>
                      <a:cubicBezTo>
                        <a:pt x="2381" y="1267"/>
                        <a:pt x="2371" y="1277"/>
                        <a:pt x="2371" y="1293"/>
                      </a:cubicBezTo>
                      <a:cubicBezTo>
                        <a:pt x="2371" y="1308"/>
                        <a:pt x="2381" y="1318"/>
                        <a:pt x="2396" y="1318"/>
                      </a:cubicBezTo>
                      <a:cubicBezTo>
                        <a:pt x="2545" y="1318"/>
                        <a:pt x="2545" y="1318"/>
                        <a:pt x="2545" y="1318"/>
                      </a:cubicBezTo>
                      <a:cubicBezTo>
                        <a:pt x="2534" y="1989"/>
                        <a:pt x="1994" y="2531"/>
                        <a:pt x="1324" y="25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3AA27255-8F7E-40C5-B8DF-651ABCD380E5}"/>
                  </a:ext>
                </a:extLst>
              </p:cNvPr>
              <p:cNvSpPr txBox="1"/>
              <p:nvPr/>
            </p:nvSpPr>
            <p:spPr>
              <a:xfrm>
                <a:off x="6558697" y="3521840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部分的名称</a:t>
                </a: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29DF459-0EBE-4655-B66C-8FBF003DC8AD}"/>
                  </a:ext>
                </a:extLst>
              </p:cNvPr>
              <p:cNvSpPr/>
              <p:nvPr/>
            </p:nvSpPr>
            <p:spPr>
              <a:xfrm>
                <a:off x="6408292" y="4267901"/>
                <a:ext cx="1660971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</a:rPr>
                  <a:t>将该部分的具体内容，在此位置进行展示，根据内容可适当简写</a:t>
                </a: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6735289" y="5685215"/>
                <a:ext cx="1191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>
                    <a:gradFill>
                      <a:gsLst>
                        <a:gs pos="0">
                          <a:schemeClr val="accent2">
                            <a:alpha val="68000"/>
                          </a:schemeClr>
                        </a:gs>
                        <a:gs pos="100000">
                          <a:schemeClr val="accent1"/>
                        </a:gs>
                      </a:gsLst>
                      <a:lin ang="3600000" scaled="0"/>
                    </a:gradFill>
                  </a:defRPr>
                </a:lvl1pPr>
              </a:lstStyle>
              <a:p>
                <a:r>
                  <a:rPr lang="en-US" altLang="zh-CN" dirty="0"/>
                  <a:t>PART THREE</a:t>
                </a:r>
                <a:endParaRPr lang="zh-CN" altLang="en-US" dirty="0"/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8355013" y="2043113"/>
              <a:ext cx="2019300" cy="4111625"/>
              <a:chOff x="8355013" y="2043113"/>
              <a:chExt cx="2019300" cy="4111625"/>
            </a:xfrm>
          </p:grpSpPr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8355013" y="2043113"/>
                <a:ext cx="2014538" cy="4105275"/>
              </a:xfrm>
              <a:custGeom>
                <a:avLst/>
                <a:gdLst>
                  <a:gd name="T0" fmla="*/ 1269 w 1269"/>
                  <a:gd name="T1" fmla="*/ 0 h 2586"/>
                  <a:gd name="T2" fmla="*/ 1269 w 1269"/>
                  <a:gd name="T3" fmla="*/ 2504 h 2586"/>
                  <a:gd name="T4" fmla="*/ 1185 w 1269"/>
                  <a:gd name="T5" fmla="*/ 2586 h 2586"/>
                  <a:gd name="T6" fmla="*/ 0 w 1269"/>
                  <a:gd name="T7" fmla="*/ 2586 h 2586"/>
                  <a:gd name="T8" fmla="*/ 122 w 1269"/>
                  <a:gd name="T9" fmla="*/ 0 h 2586"/>
                  <a:gd name="T10" fmla="*/ 1269 w 1269"/>
                  <a:gd name="T11" fmla="*/ 0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9" h="2586">
                    <a:moveTo>
                      <a:pt x="1269" y="0"/>
                    </a:moveTo>
                    <a:lnTo>
                      <a:pt x="1269" y="2504"/>
                    </a:lnTo>
                    <a:lnTo>
                      <a:pt x="1185" y="2586"/>
                    </a:lnTo>
                    <a:lnTo>
                      <a:pt x="0" y="2586"/>
                    </a:lnTo>
                    <a:lnTo>
                      <a:pt x="122" y="0"/>
                    </a:lnTo>
                    <a:lnTo>
                      <a:pt x="1269" y="0"/>
                    </a:lnTo>
                    <a:close/>
                  </a:path>
                </a:pathLst>
              </a:custGeom>
              <a:noFill/>
              <a:ln w="9525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10245725" y="2043113"/>
                <a:ext cx="123825" cy="173038"/>
              </a:xfrm>
              <a:custGeom>
                <a:avLst/>
                <a:gdLst>
                  <a:gd name="T0" fmla="*/ 0 w 78"/>
                  <a:gd name="T1" fmla="*/ 0 h 109"/>
                  <a:gd name="T2" fmla="*/ 78 w 78"/>
                  <a:gd name="T3" fmla="*/ 0 h 109"/>
                  <a:gd name="T4" fmla="*/ 78 w 78"/>
                  <a:gd name="T5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" h="109">
                    <a:moveTo>
                      <a:pt x="0" y="0"/>
                    </a:moveTo>
                    <a:lnTo>
                      <a:pt x="78" y="0"/>
                    </a:lnTo>
                    <a:lnTo>
                      <a:pt x="78" y="109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2"/>
              <p:cNvSpPr>
                <a:spLocks/>
              </p:cNvSpPr>
              <p:nvPr/>
            </p:nvSpPr>
            <p:spPr bwMode="auto">
              <a:xfrm>
                <a:off x="9063038" y="2424113"/>
                <a:ext cx="801688" cy="922338"/>
              </a:xfrm>
              <a:custGeom>
                <a:avLst/>
                <a:gdLst>
                  <a:gd name="T0" fmla="*/ 505 w 505"/>
                  <a:gd name="T1" fmla="*/ 146 h 581"/>
                  <a:gd name="T2" fmla="*/ 399 w 505"/>
                  <a:gd name="T3" fmla="*/ 84 h 581"/>
                  <a:gd name="T4" fmla="*/ 373 w 505"/>
                  <a:gd name="T5" fmla="*/ 89 h 581"/>
                  <a:gd name="T6" fmla="*/ 364 w 505"/>
                  <a:gd name="T7" fmla="*/ 64 h 581"/>
                  <a:gd name="T8" fmla="*/ 254 w 505"/>
                  <a:gd name="T9" fmla="*/ 0 h 581"/>
                  <a:gd name="T10" fmla="*/ 1 w 505"/>
                  <a:gd name="T11" fmla="*/ 145 h 581"/>
                  <a:gd name="T12" fmla="*/ 0 w 505"/>
                  <a:gd name="T13" fmla="*/ 435 h 581"/>
                  <a:gd name="T14" fmla="*/ 101 w 505"/>
                  <a:gd name="T15" fmla="*/ 494 h 581"/>
                  <a:gd name="T16" fmla="*/ 127 w 505"/>
                  <a:gd name="T17" fmla="*/ 482 h 581"/>
                  <a:gd name="T18" fmla="*/ 133 w 505"/>
                  <a:gd name="T19" fmla="*/ 512 h 581"/>
                  <a:gd name="T20" fmla="*/ 252 w 505"/>
                  <a:gd name="T21" fmla="*/ 581 h 581"/>
                  <a:gd name="T22" fmla="*/ 504 w 505"/>
                  <a:gd name="T23" fmla="*/ 437 h 581"/>
                  <a:gd name="T24" fmla="*/ 505 w 505"/>
                  <a:gd name="T25" fmla="*/ 146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5" h="581">
                    <a:moveTo>
                      <a:pt x="505" y="146"/>
                    </a:moveTo>
                    <a:lnTo>
                      <a:pt x="399" y="84"/>
                    </a:lnTo>
                    <a:lnTo>
                      <a:pt x="373" y="89"/>
                    </a:lnTo>
                    <a:lnTo>
                      <a:pt x="364" y="64"/>
                    </a:lnTo>
                    <a:lnTo>
                      <a:pt x="254" y="0"/>
                    </a:lnTo>
                    <a:lnTo>
                      <a:pt x="1" y="145"/>
                    </a:lnTo>
                    <a:lnTo>
                      <a:pt x="0" y="435"/>
                    </a:lnTo>
                    <a:lnTo>
                      <a:pt x="101" y="494"/>
                    </a:lnTo>
                    <a:lnTo>
                      <a:pt x="127" y="482"/>
                    </a:lnTo>
                    <a:lnTo>
                      <a:pt x="133" y="512"/>
                    </a:lnTo>
                    <a:lnTo>
                      <a:pt x="252" y="581"/>
                    </a:lnTo>
                    <a:lnTo>
                      <a:pt x="504" y="437"/>
                    </a:lnTo>
                    <a:lnTo>
                      <a:pt x="505" y="146"/>
                    </a:lnTo>
                    <a:close/>
                  </a:path>
                </a:pathLst>
              </a:custGeom>
              <a:pattFill prst="wdUpDiag">
                <a:fgClr>
                  <a:schemeClr val="tx1"/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solidFill>
                  <a:schemeClr val="accent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3"/>
              <p:cNvSpPr>
                <a:spLocks/>
              </p:cNvSpPr>
              <p:nvPr/>
            </p:nvSpPr>
            <p:spPr bwMode="auto">
              <a:xfrm>
                <a:off x="9023350" y="2382838"/>
                <a:ext cx="869950" cy="1004888"/>
              </a:xfrm>
              <a:custGeom>
                <a:avLst/>
                <a:gdLst>
                  <a:gd name="T0" fmla="*/ 273 w 548"/>
                  <a:gd name="T1" fmla="*/ 0 h 633"/>
                  <a:gd name="T2" fmla="*/ 0 w 548"/>
                  <a:gd name="T3" fmla="*/ 159 h 633"/>
                  <a:gd name="T4" fmla="*/ 1 w 548"/>
                  <a:gd name="T5" fmla="*/ 476 h 633"/>
                  <a:gd name="T6" fmla="*/ 275 w 548"/>
                  <a:gd name="T7" fmla="*/ 633 h 633"/>
                  <a:gd name="T8" fmla="*/ 548 w 548"/>
                  <a:gd name="T9" fmla="*/ 474 h 633"/>
                  <a:gd name="T10" fmla="*/ 547 w 548"/>
                  <a:gd name="T11" fmla="*/ 158 h 633"/>
                  <a:gd name="T12" fmla="*/ 273 w 548"/>
                  <a:gd name="T13" fmla="*/ 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8" h="633">
                    <a:moveTo>
                      <a:pt x="273" y="0"/>
                    </a:moveTo>
                    <a:lnTo>
                      <a:pt x="0" y="159"/>
                    </a:lnTo>
                    <a:lnTo>
                      <a:pt x="1" y="476"/>
                    </a:lnTo>
                    <a:lnTo>
                      <a:pt x="275" y="633"/>
                    </a:lnTo>
                    <a:lnTo>
                      <a:pt x="548" y="474"/>
                    </a:lnTo>
                    <a:lnTo>
                      <a:pt x="547" y="158"/>
                    </a:lnTo>
                    <a:lnTo>
                      <a:pt x="273" y="0"/>
                    </a:lnTo>
                    <a:close/>
                  </a:path>
                </a:pathLst>
              </a:custGeom>
              <a:noFill/>
              <a:ln w="25400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Freeform 24"/>
              <p:cNvSpPr>
                <a:spLocks/>
              </p:cNvSpPr>
              <p:nvPr/>
            </p:nvSpPr>
            <p:spPr bwMode="auto">
              <a:xfrm>
                <a:off x="10248900" y="6032500"/>
                <a:ext cx="125413" cy="122238"/>
              </a:xfrm>
              <a:custGeom>
                <a:avLst/>
                <a:gdLst>
                  <a:gd name="T0" fmla="*/ 79 w 79"/>
                  <a:gd name="T1" fmla="*/ 0 h 77"/>
                  <a:gd name="T2" fmla="*/ 0 w 79"/>
                  <a:gd name="T3" fmla="*/ 77 h 77"/>
                  <a:gd name="T4" fmla="*/ 79 w 79"/>
                  <a:gd name="T5" fmla="*/ 77 h 77"/>
                  <a:gd name="T6" fmla="*/ 79 w 79"/>
                  <a:gd name="T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77">
                    <a:moveTo>
                      <a:pt x="79" y="0"/>
                    </a:moveTo>
                    <a:lnTo>
                      <a:pt x="0" y="77"/>
                    </a:lnTo>
                    <a:lnTo>
                      <a:pt x="79" y="77"/>
                    </a:lnTo>
                    <a:lnTo>
                      <a:pt x="79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0" name="Freeform 31"/>
              <p:cNvSpPr>
                <a:spLocks/>
              </p:cNvSpPr>
              <p:nvPr/>
            </p:nvSpPr>
            <p:spPr bwMode="auto">
              <a:xfrm>
                <a:off x="8848725" y="4010025"/>
                <a:ext cx="1243013" cy="26988"/>
              </a:xfrm>
              <a:custGeom>
                <a:avLst/>
                <a:gdLst>
                  <a:gd name="T0" fmla="*/ 0 w 783"/>
                  <a:gd name="T1" fmla="*/ 17 h 17"/>
                  <a:gd name="T2" fmla="*/ 360 w 783"/>
                  <a:gd name="T3" fmla="*/ 17 h 17"/>
                  <a:gd name="T4" fmla="*/ 383 w 783"/>
                  <a:gd name="T5" fmla="*/ 0 h 17"/>
                  <a:gd name="T6" fmla="*/ 409 w 783"/>
                  <a:gd name="T7" fmla="*/ 17 h 17"/>
                  <a:gd name="T8" fmla="*/ 783 w 783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3" h="17">
                    <a:moveTo>
                      <a:pt x="0" y="17"/>
                    </a:moveTo>
                    <a:lnTo>
                      <a:pt x="360" y="17"/>
                    </a:lnTo>
                    <a:lnTo>
                      <a:pt x="383" y="0"/>
                    </a:lnTo>
                    <a:lnTo>
                      <a:pt x="409" y="17"/>
                    </a:lnTo>
                    <a:lnTo>
                      <a:pt x="783" y="17"/>
                    </a:lnTo>
                  </a:path>
                </a:pathLst>
              </a:custGeom>
              <a:noFill/>
              <a:ln w="9525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Freeform 32"/>
              <p:cNvSpPr>
                <a:spLocks/>
              </p:cNvSpPr>
              <p:nvPr/>
            </p:nvSpPr>
            <p:spPr bwMode="auto">
              <a:xfrm>
                <a:off x="9432925" y="4032250"/>
                <a:ext cx="49213" cy="22225"/>
              </a:xfrm>
              <a:custGeom>
                <a:avLst/>
                <a:gdLst>
                  <a:gd name="T0" fmla="*/ 31 w 31"/>
                  <a:gd name="T1" fmla="*/ 14 h 14"/>
                  <a:gd name="T2" fmla="*/ 16 w 31"/>
                  <a:gd name="T3" fmla="*/ 0 h 14"/>
                  <a:gd name="T4" fmla="*/ 0 w 31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14">
                    <a:moveTo>
                      <a:pt x="31" y="14"/>
                    </a:moveTo>
                    <a:lnTo>
                      <a:pt x="16" y="0"/>
                    </a:lnTo>
                    <a:lnTo>
                      <a:pt x="0" y="14"/>
                    </a:lnTo>
                  </a:path>
                </a:pathLst>
              </a:custGeom>
              <a:noFill/>
              <a:ln w="9525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Freeform 5"/>
              <p:cNvSpPr>
                <a:spLocks noEditPoints="1"/>
              </p:cNvSpPr>
              <p:nvPr/>
            </p:nvSpPr>
            <p:spPr bwMode="auto">
              <a:xfrm>
                <a:off x="9296338" y="2703216"/>
                <a:ext cx="335087" cy="362734"/>
              </a:xfrm>
              <a:custGeom>
                <a:avLst/>
                <a:gdLst>
                  <a:gd name="T0" fmla="*/ 2162 w 2553"/>
                  <a:gd name="T1" fmla="*/ 1067 h 2764"/>
                  <a:gd name="T2" fmla="*/ 2139 w 2553"/>
                  <a:gd name="T3" fmla="*/ 345 h 2764"/>
                  <a:gd name="T4" fmla="*/ 1664 w 2553"/>
                  <a:gd name="T5" fmla="*/ 880 h 2764"/>
                  <a:gd name="T6" fmla="*/ 1245 w 2553"/>
                  <a:gd name="T7" fmla="*/ 1063 h 2764"/>
                  <a:gd name="T8" fmla="*/ 743 w 2553"/>
                  <a:gd name="T9" fmla="*/ 969 h 2764"/>
                  <a:gd name="T10" fmla="*/ 1043 w 2553"/>
                  <a:gd name="T11" fmla="*/ 483 h 2764"/>
                  <a:gd name="T12" fmla="*/ 1529 w 2553"/>
                  <a:gd name="T13" fmla="*/ 285 h 2764"/>
                  <a:gd name="T14" fmla="*/ 977 w 2553"/>
                  <a:gd name="T15" fmla="*/ 376 h 2764"/>
                  <a:gd name="T16" fmla="*/ 387 w 2553"/>
                  <a:gd name="T17" fmla="*/ 428 h 2764"/>
                  <a:gd name="T18" fmla="*/ 656 w 2553"/>
                  <a:gd name="T19" fmla="*/ 1092 h 2764"/>
                  <a:gd name="T20" fmla="*/ 964 w 2553"/>
                  <a:gd name="T21" fmla="*/ 1247 h 2764"/>
                  <a:gd name="T22" fmla="*/ 1239 w 2553"/>
                  <a:gd name="T23" fmla="*/ 1640 h 2764"/>
                  <a:gd name="T24" fmla="*/ 1328 w 2553"/>
                  <a:gd name="T25" fmla="*/ 1979 h 2764"/>
                  <a:gd name="T26" fmla="*/ 773 w 2553"/>
                  <a:gd name="T27" fmla="*/ 2111 h 2764"/>
                  <a:gd name="T28" fmla="*/ 288 w 2553"/>
                  <a:gd name="T29" fmla="*/ 1907 h 2764"/>
                  <a:gd name="T30" fmla="*/ 744 w 2553"/>
                  <a:gd name="T31" fmla="*/ 2233 h 2764"/>
                  <a:gd name="T32" fmla="*/ 1198 w 2553"/>
                  <a:gd name="T33" fmla="*/ 2613 h 2764"/>
                  <a:gd name="T34" fmla="*/ 1477 w 2553"/>
                  <a:gd name="T35" fmla="*/ 1953 h 2764"/>
                  <a:gd name="T36" fmla="*/ 1365 w 2553"/>
                  <a:gd name="T37" fmla="*/ 1612 h 2764"/>
                  <a:gd name="T38" fmla="*/ 1529 w 2553"/>
                  <a:gd name="T39" fmla="*/ 1347 h 2764"/>
                  <a:gd name="T40" fmla="*/ 1886 w 2553"/>
                  <a:gd name="T41" fmla="*/ 1077 h 2764"/>
                  <a:gd name="T42" fmla="*/ 2111 w 2553"/>
                  <a:gd name="T43" fmla="*/ 1440 h 2764"/>
                  <a:gd name="T44" fmla="*/ 2503 w 2553"/>
                  <a:gd name="T45" fmla="*/ 1788 h 2764"/>
                  <a:gd name="T46" fmla="*/ 1404 w 2553"/>
                  <a:gd name="T47" fmla="*/ 285 h 2764"/>
                  <a:gd name="T48" fmla="*/ 1130 w 2553"/>
                  <a:gd name="T49" fmla="*/ 394 h 2764"/>
                  <a:gd name="T50" fmla="*/ 1087 w 2553"/>
                  <a:gd name="T51" fmla="*/ 285 h 2764"/>
                  <a:gd name="T52" fmla="*/ 569 w 2553"/>
                  <a:gd name="T53" fmla="*/ 1003 h 2764"/>
                  <a:gd name="T54" fmla="*/ 387 w 2553"/>
                  <a:gd name="T55" fmla="*/ 554 h 2764"/>
                  <a:gd name="T56" fmla="*/ 572 w 2553"/>
                  <a:gd name="T57" fmla="*/ 1000 h 2764"/>
                  <a:gd name="T58" fmla="*/ 601 w 2553"/>
                  <a:gd name="T59" fmla="*/ 2220 h 2764"/>
                  <a:gd name="T60" fmla="*/ 601 w 2553"/>
                  <a:gd name="T61" fmla="*/ 1997 h 2764"/>
                  <a:gd name="T62" fmla="*/ 644 w 2553"/>
                  <a:gd name="T63" fmla="*/ 2143 h 2764"/>
                  <a:gd name="T64" fmla="*/ 1104 w 2553"/>
                  <a:gd name="T65" fmla="*/ 1276 h 2764"/>
                  <a:gd name="T66" fmla="*/ 1372 w 2553"/>
                  <a:gd name="T67" fmla="*/ 1280 h 2764"/>
                  <a:gd name="T68" fmla="*/ 1259 w 2553"/>
                  <a:gd name="T69" fmla="*/ 1505 h 2764"/>
                  <a:gd name="T70" fmla="*/ 1476 w 2553"/>
                  <a:gd name="T71" fmla="*/ 2078 h 2764"/>
                  <a:gd name="T72" fmla="*/ 1287 w 2553"/>
                  <a:gd name="T73" fmla="*/ 2525 h 2764"/>
                  <a:gd name="T74" fmla="*/ 1471 w 2553"/>
                  <a:gd name="T75" fmla="*/ 2078 h 2764"/>
                  <a:gd name="T76" fmla="*/ 1775 w 2553"/>
                  <a:gd name="T77" fmla="*/ 822 h 2764"/>
                  <a:gd name="T78" fmla="*/ 2259 w 2553"/>
                  <a:gd name="T79" fmla="*/ 796 h 2764"/>
                  <a:gd name="T80" fmla="*/ 2385 w 2553"/>
                  <a:gd name="T81" fmla="*/ 1747 h 2764"/>
                  <a:gd name="T82" fmla="*/ 2165 w 2553"/>
                  <a:gd name="T83" fmla="*/ 1553 h 2764"/>
                  <a:gd name="T84" fmla="*/ 2201 w 2553"/>
                  <a:gd name="T85" fmla="*/ 1541 h 2764"/>
                  <a:gd name="T86" fmla="*/ 2385 w 2553"/>
                  <a:gd name="T87" fmla="*/ 1747 h 2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53" h="2764">
                    <a:moveTo>
                      <a:pt x="2326" y="1427"/>
                    </a:moveTo>
                    <a:cubicBezTo>
                      <a:pt x="2296" y="1416"/>
                      <a:pt x="2265" y="1411"/>
                      <a:pt x="2235" y="1411"/>
                    </a:cubicBezTo>
                    <a:cubicBezTo>
                      <a:pt x="2162" y="1067"/>
                      <a:pt x="2162" y="1067"/>
                      <a:pt x="2162" y="1067"/>
                    </a:cubicBezTo>
                    <a:cubicBezTo>
                      <a:pt x="2168" y="1064"/>
                      <a:pt x="2175" y="1061"/>
                      <a:pt x="2181" y="1058"/>
                    </a:cubicBezTo>
                    <a:cubicBezTo>
                      <a:pt x="2270" y="1015"/>
                      <a:pt x="2343" y="938"/>
                      <a:pt x="2378" y="836"/>
                    </a:cubicBezTo>
                    <a:cubicBezTo>
                      <a:pt x="2447" y="636"/>
                      <a:pt x="2339" y="414"/>
                      <a:pt x="2139" y="345"/>
                    </a:cubicBezTo>
                    <a:cubicBezTo>
                      <a:pt x="1937" y="275"/>
                      <a:pt x="1715" y="383"/>
                      <a:pt x="1645" y="584"/>
                    </a:cubicBezTo>
                    <a:cubicBezTo>
                      <a:pt x="1611" y="683"/>
                      <a:pt x="1620" y="787"/>
                      <a:pt x="1662" y="875"/>
                    </a:cubicBezTo>
                    <a:cubicBezTo>
                      <a:pt x="1664" y="880"/>
                      <a:pt x="1664" y="880"/>
                      <a:pt x="1664" y="880"/>
                    </a:cubicBezTo>
                    <a:cubicBezTo>
                      <a:pt x="1666" y="886"/>
                      <a:pt x="1671" y="893"/>
                      <a:pt x="1673" y="899"/>
                    </a:cubicBezTo>
                    <a:cubicBezTo>
                      <a:pt x="1413" y="1118"/>
                      <a:pt x="1413" y="1118"/>
                      <a:pt x="1413" y="1118"/>
                    </a:cubicBezTo>
                    <a:cubicBezTo>
                      <a:pt x="1366" y="1084"/>
                      <a:pt x="1308" y="1063"/>
                      <a:pt x="1245" y="1063"/>
                    </a:cubicBezTo>
                    <a:cubicBezTo>
                      <a:pt x="1232" y="1063"/>
                      <a:pt x="1219" y="1064"/>
                      <a:pt x="1206" y="1066"/>
                    </a:cubicBezTo>
                    <a:cubicBezTo>
                      <a:pt x="1142" y="1072"/>
                      <a:pt x="1081" y="1099"/>
                      <a:pt x="1034" y="1143"/>
                    </a:cubicBezTo>
                    <a:cubicBezTo>
                      <a:pt x="743" y="969"/>
                      <a:pt x="743" y="969"/>
                      <a:pt x="743" y="969"/>
                    </a:cubicBezTo>
                    <a:cubicBezTo>
                      <a:pt x="763" y="921"/>
                      <a:pt x="774" y="869"/>
                      <a:pt x="774" y="815"/>
                    </a:cubicBezTo>
                    <a:cubicBezTo>
                      <a:pt x="774" y="761"/>
                      <a:pt x="763" y="709"/>
                      <a:pt x="743" y="662"/>
                    </a:cubicBezTo>
                    <a:cubicBezTo>
                      <a:pt x="1043" y="483"/>
                      <a:pt x="1043" y="483"/>
                      <a:pt x="1043" y="483"/>
                    </a:cubicBezTo>
                    <a:cubicBezTo>
                      <a:pt x="1044" y="484"/>
                      <a:pt x="1044" y="484"/>
                      <a:pt x="1044" y="484"/>
                    </a:cubicBezTo>
                    <a:cubicBezTo>
                      <a:pt x="1096" y="536"/>
                      <a:pt x="1167" y="568"/>
                      <a:pt x="1245" y="568"/>
                    </a:cubicBezTo>
                    <a:cubicBezTo>
                      <a:pt x="1401" y="568"/>
                      <a:pt x="1529" y="440"/>
                      <a:pt x="1529" y="285"/>
                    </a:cubicBezTo>
                    <a:cubicBezTo>
                      <a:pt x="1529" y="127"/>
                      <a:pt x="1401" y="0"/>
                      <a:pt x="1245" y="0"/>
                    </a:cubicBezTo>
                    <a:cubicBezTo>
                      <a:pt x="1090" y="0"/>
                      <a:pt x="962" y="127"/>
                      <a:pt x="962" y="285"/>
                    </a:cubicBezTo>
                    <a:cubicBezTo>
                      <a:pt x="962" y="317"/>
                      <a:pt x="967" y="348"/>
                      <a:pt x="977" y="376"/>
                    </a:cubicBezTo>
                    <a:cubicBezTo>
                      <a:pt x="675" y="557"/>
                      <a:pt x="675" y="557"/>
                      <a:pt x="675" y="557"/>
                    </a:cubicBezTo>
                    <a:cubicBezTo>
                      <a:pt x="670" y="553"/>
                      <a:pt x="665" y="547"/>
                      <a:pt x="660" y="542"/>
                    </a:cubicBezTo>
                    <a:cubicBezTo>
                      <a:pt x="591" y="472"/>
                      <a:pt x="493" y="428"/>
                      <a:pt x="387" y="428"/>
                    </a:cubicBezTo>
                    <a:cubicBezTo>
                      <a:pt x="174" y="428"/>
                      <a:pt x="0" y="602"/>
                      <a:pt x="0" y="815"/>
                    </a:cubicBezTo>
                    <a:cubicBezTo>
                      <a:pt x="0" y="1028"/>
                      <a:pt x="174" y="1203"/>
                      <a:pt x="387" y="1203"/>
                    </a:cubicBezTo>
                    <a:cubicBezTo>
                      <a:pt x="492" y="1203"/>
                      <a:pt x="587" y="1161"/>
                      <a:pt x="656" y="1092"/>
                    </a:cubicBezTo>
                    <a:cubicBezTo>
                      <a:pt x="660" y="1089"/>
                      <a:pt x="660" y="1089"/>
                      <a:pt x="660" y="1089"/>
                    </a:cubicBezTo>
                    <a:cubicBezTo>
                      <a:pt x="665" y="1085"/>
                      <a:pt x="670" y="1079"/>
                      <a:pt x="675" y="1074"/>
                    </a:cubicBezTo>
                    <a:cubicBezTo>
                      <a:pt x="964" y="1247"/>
                      <a:pt x="964" y="1247"/>
                      <a:pt x="964" y="1247"/>
                    </a:cubicBezTo>
                    <a:cubicBezTo>
                      <a:pt x="963" y="1250"/>
                      <a:pt x="962" y="1253"/>
                      <a:pt x="961" y="1256"/>
                    </a:cubicBezTo>
                    <a:cubicBezTo>
                      <a:pt x="917" y="1384"/>
                      <a:pt x="970" y="1524"/>
                      <a:pt x="1082" y="1592"/>
                    </a:cubicBezTo>
                    <a:cubicBezTo>
                      <a:pt x="1129" y="1624"/>
                      <a:pt x="1184" y="1640"/>
                      <a:pt x="1239" y="1640"/>
                    </a:cubicBezTo>
                    <a:cubicBezTo>
                      <a:pt x="1240" y="1641"/>
                      <a:pt x="1240" y="1641"/>
                      <a:pt x="1240" y="1641"/>
                    </a:cubicBezTo>
                    <a:cubicBezTo>
                      <a:pt x="1243" y="1641"/>
                      <a:pt x="1243" y="1641"/>
                      <a:pt x="1243" y="1641"/>
                    </a:cubicBezTo>
                    <a:cubicBezTo>
                      <a:pt x="1328" y="1979"/>
                      <a:pt x="1328" y="1979"/>
                      <a:pt x="1328" y="1979"/>
                    </a:cubicBezTo>
                    <a:cubicBezTo>
                      <a:pt x="1280" y="1998"/>
                      <a:pt x="1236" y="2028"/>
                      <a:pt x="1197" y="2066"/>
                    </a:cubicBezTo>
                    <a:cubicBezTo>
                      <a:pt x="1159" y="2104"/>
                      <a:pt x="1130" y="2149"/>
                      <a:pt x="1112" y="2196"/>
                    </a:cubicBezTo>
                    <a:cubicBezTo>
                      <a:pt x="773" y="2111"/>
                      <a:pt x="773" y="2111"/>
                      <a:pt x="773" y="2111"/>
                    </a:cubicBezTo>
                    <a:cubicBezTo>
                      <a:pt x="772" y="2109"/>
                      <a:pt x="772" y="2109"/>
                      <a:pt x="772" y="2109"/>
                    </a:cubicBezTo>
                    <a:cubicBezTo>
                      <a:pt x="772" y="2036"/>
                      <a:pt x="745" y="1963"/>
                      <a:pt x="690" y="1907"/>
                    </a:cubicBezTo>
                    <a:cubicBezTo>
                      <a:pt x="579" y="1797"/>
                      <a:pt x="398" y="1797"/>
                      <a:pt x="288" y="1907"/>
                    </a:cubicBezTo>
                    <a:cubicBezTo>
                      <a:pt x="177" y="2018"/>
                      <a:pt x="178" y="2199"/>
                      <a:pt x="288" y="2309"/>
                    </a:cubicBezTo>
                    <a:cubicBezTo>
                      <a:pt x="398" y="2419"/>
                      <a:pt x="579" y="2420"/>
                      <a:pt x="690" y="2308"/>
                    </a:cubicBezTo>
                    <a:cubicBezTo>
                      <a:pt x="712" y="2286"/>
                      <a:pt x="731" y="2260"/>
                      <a:pt x="744" y="2233"/>
                    </a:cubicBezTo>
                    <a:cubicBezTo>
                      <a:pt x="1085" y="2318"/>
                      <a:pt x="1085" y="2318"/>
                      <a:pt x="1085" y="2318"/>
                    </a:cubicBezTo>
                    <a:cubicBezTo>
                      <a:pt x="1085" y="2325"/>
                      <a:pt x="1085" y="2332"/>
                      <a:pt x="1085" y="2340"/>
                    </a:cubicBezTo>
                    <a:cubicBezTo>
                      <a:pt x="1085" y="2438"/>
                      <a:pt x="1122" y="2538"/>
                      <a:pt x="1198" y="2613"/>
                    </a:cubicBezTo>
                    <a:cubicBezTo>
                      <a:pt x="1348" y="2764"/>
                      <a:pt x="1595" y="2764"/>
                      <a:pt x="1745" y="2614"/>
                    </a:cubicBezTo>
                    <a:cubicBezTo>
                      <a:pt x="1896" y="2463"/>
                      <a:pt x="1896" y="2216"/>
                      <a:pt x="1746" y="2066"/>
                    </a:cubicBezTo>
                    <a:cubicBezTo>
                      <a:pt x="1671" y="1991"/>
                      <a:pt x="1575" y="1953"/>
                      <a:pt x="1477" y="1953"/>
                    </a:cubicBezTo>
                    <a:cubicBezTo>
                      <a:pt x="1472" y="1953"/>
                      <a:pt x="1472" y="1953"/>
                      <a:pt x="1472" y="1953"/>
                    </a:cubicBezTo>
                    <a:cubicBezTo>
                      <a:pt x="1465" y="1952"/>
                      <a:pt x="1457" y="1953"/>
                      <a:pt x="1451" y="1953"/>
                    </a:cubicBezTo>
                    <a:cubicBezTo>
                      <a:pt x="1365" y="1612"/>
                      <a:pt x="1365" y="1612"/>
                      <a:pt x="1365" y="1612"/>
                    </a:cubicBezTo>
                    <a:cubicBezTo>
                      <a:pt x="1392" y="1598"/>
                      <a:pt x="1418" y="1580"/>
                      <a:pt x="1441" y="1557"/>
                    </a:cubicBezTo>
                    <a:cubicBezTo>
                      <a:pt x="1462" y="1536"/>
                      <a:pt x="1480" y="1512"/>
                      <a:pt x="1493" y="1486"/>
                    </a:cubicBezTo>
                    <a:cubicBezTo>
                      <a:pt x="1517" y="1443"/>
                      <a:pt x="1529" y="1396"/>
                      <a:pt x="1529" y="1347"/>
                    </a:cubicBezTo>
                    <a:cubicBezTo>
                      <a:pt x="1529" y="1298"/>
                      <a:pt x="1517" y="1253"/>
                      <a:pt x="1495" y="1213"/>
                    </a:cubicBezTo>
                    <a:cubicBezTo>
                      <a:pt x="1751" y="997"/>
                      <a:pt x="1751" y="997"/>
                      <a:pt x="1751" y="997"/>
                    </a:cubicBezTo>
                    <a:cubicBezTo>
                      <a:pt x="1789" y="1032"/>
                      <a:pt x="1835" y="1059"/>
                      <a:pt x="1886" y="1077"/>
                    </a:cubicBezTo>
                    <a:cubicBezTo>
                      <a:pt x="1937" y="1094"/>
                      <a:pt x="1990" y="1101"/>
                      <a:pt x="2040" y="1097"/>
                    </a:cubicBezTo>
                    <a:cubicBezTo>
                      <a:pt x="2113" y="1439"/>
                      <a:pt x="2113" y="1439"/>
                      <a:pt x="2113" y="1439"/>
                    </a:cubicBezTo>
                    <a:cubicBezTo>
                      <a:pt x="2111" y="1440"/>
                      <a:pt x="2111" y="1440"/>
                      <a:pt x="2111" y="1440"/>
                    </a:cubicBezTo>
                    <a:cubicBezTo>
                      <a:pt x="2045" y="1472"/>
                      <a:pt x="1991" y="1529"/>
                      <a:pt x="1966" y="1603"/>
                    </a:cubicBezTo>
                    <a:cubicBezTo>
                      <a:pt x="1915" y="1750"/>
                      <a:pt x="1995" y="1913"/>
                      <a:pt x="2141" y="1964"/>
                    </a:cubicBezTo>
                    <a:cubicBezTo>
                      <a:pt x="2290" y="2015"/>
                      <a:pt x="2452" y="1935"/>
                      <a:pt x="2503" y="1788"/>
                    </a:cubicBezTo>
                    <a:cubicBezTo>
                      <a:pt x="2553" y="1641"/>
                      <a:pt x="2475" y="1478"/>
                      <a:pt x="2326" y="1427"/>
                    </a:cubicBezTo>
                    <a:close/>
                    <a:moveTo>
                      <a:pt x="1245" y="125"/>
                    </a:moveTo>
                    <a:cubicBezTo>
                      <a:pt x="1333" y="125"/>
                      <a:pt x="1404" y="196"/>
                      <a:pt x="1404" y="285"/>
                    </a:cubicBezTo>
                    <a:cubicBezTo>
                      <a:pt x="1404" y="372"/>
                      <a:pt x="1332" y="442"/>
                      <a:pt x="1245" y="442"/>
                    </a:cubicBezTo>
                    <a:cubicBezTo>
                      <a:pt x="1202" y="442"/>
                      <a:pt x="1162" y="425"/>
                      <a:pt x="1133" y="396"/>
                    </a:cubicBezTo>
                    <a:cubicBezTo>
                      <a:pt x="1130" y="394"/>
                      <a:pt x="1130" y="394"/>
                      <a:pt x="1130" y="394"/>
                    </a:cubicBezTo>
                    <a:cubicBezTo>
                      <a:pt x="1124" y="386"/>
                      <a:pt x="1117" y="377"/>
                      <a:pt x="1111" y="369"/>
                    </a:cubicBezTo>
                    <a:cubicBezTo>
                      <a:pt x="1110" y="366"/>
                      <a:pt x="1110" y="366"/>
                      <a:pt x="1110" y="366"/>
                    </a:cubicBezTo>
                    <a:cubicBezTo>
                      <a:pt x="1095" y="343"/>
                      <a:pt x="1087" y="314"/>
                      <a:pt x="1087" y="285"/>
                    </a:cubicBezTo>
                    <a:cubicBezTo>
                      <a:pt x="1087" y="196"/>
                      <a:pt x="1158" y="125"/>
                      <a:pt x="1245" y="125"/>
                    </a:cubicBezTo>
                    <a:close/>
                    <a:moveTo>
                      <a:pt x="572" y="1000"/>
                    </a:moveTo>
                    <a:cubicBezTo>
                      <a:pt x="569" y="1003"/>
                      <a:pt x="569" y="1003"/>
                      <a:pt x="569" y="1003"/>
                    </a:cubicBezTo>
                    <a:cubicBezTo>
                      <a:pt x="522" y="1049"/>
                      <a:pt x="457" y="1077"/>
                      <a:pt x="387" y="1077"/>
                    </a:cubicBezTo>
                    <a:cubicBezTo>
                      <a:pt x="242" y="1077"/>
                      <a:pt x="126" y="960"/>
                      <a:pt x="126" y="815"/>
                    </a:cubicBezTo>
                    <a:cubicBezTo>
                      <a:pt x="126" y="671"/>
                      <a:pt x="242" y="554"/>
                      <a:pt x="387" y="554"/>
                    </a:cubicBezTo>
                    <a:cubicBezTo>
                      <a:pt x="460" y="554"/>
                      <a:pt x="525" y="584"/>
                      <a:pt x="572" y="630"/>
                    </a:cubicBezTo>
                    <a:cubicBezTo>
                      <a:pt x="619" y="677"/>
                      <a:pt x="648" y="744"/>
                      <a:pt x="648" y="815"/>
                    </a:cubicBezTo>
                    <a:cubicBezTo>
                      <a:pt x="648" y="887"/>
                      <a:pt x="619" y="953"/>
                      <a:pt x="572" y="1000"/>
                    </a:cubicBezTo>
                    <a:close/>
                    <a:moveTo>
                      <a:pt x="644" y="2143"/>
                    </a:moveTo>
                    <a:cubicBezTo>
                      <a:pt x="643" y="2146"/>
                      <a:pt x="643" y="2146"/>
                      <a:pt x="643" y="2146"/>
                    </a:cubicBezTo>
                    <a:cubicBezTo>
                      <a:pt x="636" y="2173"/>
                      <a:pt x="622" y="2199"/>
                      <a:pt x="601" y="2220"/>
                    </a:cubicBezTo>
                    <a:cubicBezTo>
                      <a:pt x="538" y="2283"/>
                      <a:pt x="438" y="2282"/>
                      <a:pt x="377" y="2221"/>
                    </a:cubicBezTo>
                    <a:cubicBezTo>
                      <a:pt x="315" y="2159"/>
                      <a:pt x="314" y="2059"/>
                      <a:pt x="377" y="1996"/>
                    </a:cubicBezTo>
                    <a:cubicBezTo>
                      <a:pt x="439" y="1934"/>
                      <a:pt x="539" y="1935"/>
                      <a:pt x="601" y="1997"/>
                    </a:cubicBezTo>
                    <a:cubicBezTo>
                      <a:pt x="631" y="2027"/>
                      <a:pt x="648" y="2067"/>
                      <a:pt x="647" y="2108"/>
                    </a:cubicBezTo>
                    <a:cubicBezTo>
                      <a:pt x="648" y="2112"/>
                      <a:pt x="648" y="2112"/>
                      <a:pt x="648" y="2112"/>
                    </a:cubicBezTo>
                    <a:cubicBezTo>
                      <a:pt x="647" y="2122"/>
                      <a:pt x="645" y="2133"/>
                      <a:pt x="644" y="2143"/>
                    </a:cubicBezTo>
                    <a:close/>
                    <a:moveTo>
                      <a:pt x="1245" y="1505"/>
                    </a:moveTo>
                    <a:cubicBezTo>
                      <a:pt x="1158" y="1505"/>
                      <a:pt x="1087" y="1434"/>
                      <a:pt x="1087" y="1347"/>
                    </a:cubicBezTo>
                    <a:cubicBezTo>
                      <a:pt x="1087" y="1321"/>
                      <a:pt x="1093" y="1297"/>
                      <a:pt x="1104" y="1276"/>
                    </a:cubicBezTo>
                    <a:cubicBezTo>
                      <a:pt x="1111" y="1264"/>
                      <a:pt x="1119" y="1254"/>
                      <a:pt x="1128" y="1244"/>
                    </a:cubicBezTo>
                    <a:cubicBezTo>
                      <a:pt x="1182" y="1191"/>
                      <a:pt x="1265" y="1184"/>
                      <a:pt x="1326" y="1223"/>
                    </a:cubicBezTo>
                    <a:cubicBezTo>
                      <a:pt x="1345" y="1238"/>
                      <a:pt x="1361" y="1258"/>
                      <a:pt x="1372" y="1280"/>
                    </a:cubicBezTo>
                    <a:cubicBezTo>
                      <a:pt x="1390" y="1316"/>
                      <a:pt x="1394" y="1360"/>
                      <a:pt x="1380" y="1401"/>
                    </a:cubicBezTo>
                    <a:cubicBezTo>
                      <a:pt x="1366" y="1441"/>
                      <a:pt x="1337" y="1473"/>
                      <a:pt x="1299" y="1492"/>
                    </a:cubicBezTo>
                    <a:cubicBezTo>
                      <a:pt x="1286" y="1498"/>
                      <a:pt x="1273" y="1502"/>
                      <a:pt x="1259" y="1505"/>
                    </a:cubicBezTo>
                    <a:cubicBezTo>
                      <a:pt x="1254" y="1505"/>
                      <a:pt x="1250" y="1505"/>
                      <a:pt x="1245" y="1505"/>
                    </a:cubicBezTo>
                    <a:close/>
                    <a:moveTo>
                      <a:pt x="1471" y="2078"/>
                    </a:moveTo>
                    <a:cubicBezTo>
                      <a:pt x="1476" y="2078"/>
                      <a:pt x="1476" y="2078"/>
                      <a:pt x="1476" y="2078"/>
                    </a:cubicBezTo>
                    <a:cubicBezTo>
                      <a:pt x="1541" y="2079"/>
                      <a:pt x="1607" y="2105"/>
                      <a:pt x="1657" y="2155"/>
                    </a:cubicBezTo>
                    <a:cubicBezTo>
                      <a:pt x="1759" y="2257"/>
                      <a:pt x="1758" y="2422"/>
                      <a:pt x="1656" y="2525"/>
                    </a:cubicBezTo>
                    <a:cubicBezTo>
                      <a:pt x="1554" y="2626"/>
                      <a:pt x="1389" y="2627"/>
                      <a:pt x="1287" y="2525"/>
                    </a:cubicBezTo>
                    <a:cubicBezTo>
                      <a:pt x="1235" y="2473"/>
                      <a:pt x="1210" y="2406"/>
                      <a:pt x="1210" y="2340"/>
                    </a:cubicBezTo>
                    <a:cubicBezTo>
                      <a:pt x="1209" y="2273"/>
                      <a:pt x="1236" y="2205"/>
                      <a:pt x="1286" y="2155"/>
                    </a:cubicBezTo>
                    <a:cubicBezTo>
                      <a:pt x="1338" y="2104"/>
                      <a:pt x="1404" y="2078"/>
                      <a:pt x="1471" y="2078"/>
                    </a:cubicBezTo>
                    <a:close/>
                    <a:moveTo>
                      <a:pt x="1927" y="958"/>
                    </a:moveTo>
                    <a:cubicBezTo>
                      <a:pt x="1859" y="934"/>
                      <a:pt x="1806" y="885"/>
                      <a:pt x="1777" y="825"/>
                    </a:cubicBezTo>
                    <a:cubicBezTo>
                      <a:pt x="1775" y="822"/>
                      <a:pt x="1775" y="822"/>
                      <a:pt x="1775" y="822"/>
                    </a:cubicBezTo>
                    <a:cubicBezTo>
                      <a:pt x="1747" y="762"/>
                      <a:pt x="1741" y="692"/>
                      <a:pt x="1764" y="625"/>
                    </a:cubicBezTo>
                    <a:cubicBezTo>
                      <a:pt x="1811" y="489"/>
                      <a:pt x="1961" y="417"/>
                      <a:pt x="2097" y="464"/>
                    </a:cubicBezTo>
                    <a:cubicBezTo>
                      <a:pt x="2233" y="510"/>
                      <a:pt x="2306" y="659"/>
                      <a:pt x="2259" y="796"/>
                    </a:cubicBezTo>
                    <a:cubicBezTo>
                      <a:pt x="2235" y="865"/>
                      <a:pt x="2186" y="916"/>
                      <a:pt x="2127" y="946"/>
                    </a:cubicBezTo>
                    <a:cubicBezTo>
                      <a:pt x="2067" y="975"/>
                      <a:pt x="1994" y="981"/>
                      <a:pt x="1927" y="958"/>
                    </a:cubicBezTo>
                    <a:close/>
                    <a:moveTo>
                      <a:pt x="2385" y="1747"/>
                    </a:moveTo>
                    <a:cubicBezTo>
                      <a:pt x="2356" y="1830"/>
                      <a:pt x="2266" y="1874"/>
                      <a:pt x="2182" y="1845"/>
                    </a:cubicBezTo>
                    <a:cubicBezTo>
                      <a:pt x="2100" y="1817"/>
                      <a:pt x="2057" y="1726"/>
                      <a:pt x="2085" y="1644"/>
                    </a:cubicBezTo>
                    <a:cubicBezTo>
                      <a:pt x="2099" y="1603"/>
                      <a:pt x="2128" y="1570"/>
                      <a:pt x="2165" y="1553"/>
                    </a:cubicBezTo>
                    <a:cubicBezTo>
                      <a:pt x="2168" y="1551"/>
                      <a:pt x="2168" y="1551"/>
                      <a:pt x="2168" y="1551"/>
                    </a:cubicBezTo>
                    <a:cubicBezTo>
                      <a:pt x="2178" y="1547"/>
                      <a:pt x="2188" y="1544"/>
                      <a:pt x="2198" y="1541"/>
                    </a:cubicBezTo>
                    <a:cubicBezTo>
                      <a:pt x="2201" y="1541"/>
                      <a:pt x="2201" y="1541"/>
                      <a:pt x="2201" y="1541"/>
                    </a:cubicBezTo>
                    <a:cubicBezTo>
                      <a:pt x="2228" y="1535"/>
                      <a:pt x="2258" y="1536"/>
                      <a:pt x="2286" y="1545"/>
                    </a:cubicBezTo>
                    <a:cubicBezTo>
                      <a:pt x="2370" y="1574"/>
                      <a:pt x="2413" y="1665"/>
                      <a:pt x="2385" y="1747"/>
                    </a:cubicBezTo>
                    <a:close/>
                    <a:moveTo>
                      <a:pt x="2385" y="1747"/>
                    </a:moveTo>
                    <a:cubicBezTo>
                      <a:pt x="2385" y="1747"/>
                      <a:pt x="2385" y="1747"/>
                      <a:pt x="2385" y="174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AA27255-8F7E-40C5-B8DF-651ABCD380E5}"/>
                  </a:ext>
                </a:extLst>
              </p:cNvPr>
              <p:cNvSpPr txBox="1"/>
              <p:nvPr/>
            </p:nvSpPr>
            <p:spPr>
              <a:xfrm>
                <a:off x="8729952" y="3521840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部分的名称</a:t>
                </a: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529DF459-0EBE-4655-B66C-8FBF003DC8AD}"/>
                  </a:ext>
                </a:extLst>
              </p:cNvPr>
              <p:cNvSpPr/>
              <p:nvPr/>
            </p:nvSpPr>
            <p:spPr>
              <a:xfrm>
                <a:off x="8579547" y="4267901"/>
                <a:ext cx="1660971" cy="1274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</a:rPr>
                  <a:t>将该部分的具体内容，在此位置进行展示，根据内容可适当简写</a:t>
                </a: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8960059" y="5685215"/>
                <a:ext cx="11227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>
                    <a:gradFill>
                      <a:gsLst>
                        <a:gs pos="0">
                          <a:schemeClr val="accent2">
                            <a:alpha val="68000"/>
                          </a:schemeClr>
                        </a:gs>
                        <a:gs pos="100000">
                          <a:schemeClr val="accent1"/>
                        </a:gs>
                      </a:gsLst>
                      <a:lin ang="3600000" scaled="0"/>
                    </a:gradFill>
                  </a:defRPr>
                </a:lvl1pPr>
              </a:lstStyle>
              <a:p>
                <a:r>
                  <a:rPr lang="en-US" altLang="zh-CN" dirty="0"/>
                  <a:t>PART FOUR</a:t>
                </a:r>
                <a:endParaRPr lang="zh-CN" altLang="en-US" dirty="0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982663" y="1249362"/>
              <a:ext cx="9812338" cy="5218907"/>
              <a:chOff x="982663" y="1249362"/>
              <a:chExt cx="9812338" cy="5218907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982663" y="1487488"/>
                <a:ext cx="9812338" cy="4980781"/>
                <a:chOff x="982663" y="1487488"/>
                <a:chExt cx="9812338" cy="4980781"/>
              </a:xfrm>
            </p:grpSpPr>
            <p:sp>
              <p:nvSpPr>
                <p:cNvPr id="42" name="Freeform 33"/>
                <p:cNvSpPr>
                  <a:spLocks/>
                </p:cNvSpPr>
                <p:nvPr/>
              </p:nvSpPr>
              <p:spPr bwMode="auto">
                <a:xfrm>
                  <a:off x="982663" y="1504950"/>
                  <a:ext cx="9812338" cy="4945063"/>
                </a:xfrm>
                <a:custGeom>
                  <a:avLst/>
                  <a:gdLst>
                    <a:gd name="T0" fmla="*/ 0 w 6181"/>
                    <a:gd name="T1" fmla="*/ 118 h 3115"/>
                    <a:gd name="T2" fmla="*/ 134 w 6181"/>
                    <a:gd name="T3" fmla="*/ 3115 h 3115"/>
                    <a:gd name="T4" fmla="*/ 6023 w 6181"/>
                    <a:gd name="T5" fmla="*/ 3115 h 3115"/>
                    <a:gd name="T6" fmla="*/ 6181 w 6181"/>
                    <a:gd name="T7" fmla="*/ 2917 h 3115"/>
                    <a:gd name="T8" fmla="*/ 6148 w 6181"/>
                    <a:gd name="T9" fmla="*/ 198 h 3115"/>
                    <a:gd name="T10" fmla="*/ 5916 w 6181"/>
                    <a:gd name="T11" fmla="*/ 0 h 3115"/>
                    <a:gd name="T12" fmla="*/ 142 w 6181"/>
                    <a:gd name="T13" fmla="*/ 0 h 3115"/>
                    <a:gd name="T14" fmla="*/ 0 w 6181"/>
                    <a:gd name="T15" fmla="*/ 118 h 3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81" h="3115">
                      <a:moveTo>
                        <a:pt x="0" y="118"/>
                      </a:moveTo>
                      <a:lnTo>
                        <a:pt x="134" y="3115"/>
                      </a:lnTo>
                      <a:lnTo>
                        <a:pt x="6023" y="3115"/>
                      </a:lnTo>
                      <a:lnTo>
                        <a:pt x="6181" y="2917"/>
                      </a:lnTo>
                      <a:lnTo>
                        <a:pt x="6148" y="198"/>
                      </a:lnTo>
                      <a:lnTo>
                        <a:pt x="5916" y="0"/>
                      </a:lnTo>
                      <a:lnTo>
                        <a:pt x="142" y="0"/>
                      </a:lnTo>
                      <a:lnTo>
                        <a:pt x="0" y="118"/>
                      </a:lnTo>
                      <a:close/>
                    </a:path>
                  </a:pathLst>
                </a:custGeom>
                <a:noFill/>
                <a:ln w="9525">
                  <a:gradFill>
                    <a:gsLst>
                      <a:gs pos="100000">
                        <a:schemeClr val="accent2">
                          <a:alpha val="68000"/>
                        </a:schemeClr>
                      </a:gs>
                      <a:gs pos="0">
                        <a:schemeClr val="accent1"/>
                      </a:gs>
                    </a:gsLst>
                    <a:lin ang="120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4" name="Freeform 35"/>
                <p:cNvSpPr>
                  <a:spLocks/>
                </p:cNvSpPr>
                <p:nvPr/>
              </p:nvSpPr>
              <p:spPr bwMode="auto">
                <a:xfrm>
                  <a:off x="10048875" y="1487488"/>
                  <a:ext cx="715963" cy="614363"/>
                </a:xfrm>
                <a:custGeom>
                  <a:avLst/>
                  <a:gdLst>
                    <a:gd name="T0" fmla="*/ 440 w 451"/>
                    <a:gd name="T1" fmla="*/ 387 h 387"/>
                    <a:gd name="T2" fmla="*/ 438 w 451"/>
                    <a:gd name="T3" fmla="*/ 206 h 387"/>
                    <a:gd name="T4" fmla="*/ 206 w 451"/>
                    <a:gd name="T5" fmla="*/ 11 h 387"/>
                    <a:gd name="T6" fmla="*/ 0 w 451"/>
                    <a:gd name="T7" fmla="*/ 11 h 387"/>
                    <a:gd name="T8" fmla="*/ 0 w 451"/>
                    <a:gd name="T9" fmla="*/ 0 h 387"/>
                    <a:gd name="T10" fmla="*/ 211 w 451"/>
                    <a:gd name="T11" fmla="*/ 0 h 387"/>
                    <a:gd name="T12" fmla="*/ 212 w 451"/>
                    <a:gd name="T13" fmla="*/ 2 h 387"/>
                    <a:gd name="T14" fmla="*/ 449 w 451"/>
                    <a:gd name="T15" fmla="*/ 201 h 387"/>
                    <a:gd name="T16" fmla="*/ 451 w 451"/>
                    <a:gd name="T17" fmla="*/ 387 h 387"/>
                    <a:gd name="T18" fmla="*/ 440 w 451"/>
                    <a:gd name="T19" fmla="*/ 387 h 3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51" h="387">
                      <a:moveTo>
                        <a:pt x="440" y="387"/>
                      </a:moveTo>
                      <a:lnTo>
                        <a:pt x="438" y="206"/>
                      </a:lnTo>
                      <a:lnTo>
                        <a:pt x="206" y="11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211" y="0"/>
                      </a:lnTo>
                      <a:lnTo>
                        <a:pt x="212" y="2"/>
                      </a:lnTo>
                      <a:lnTo>
                        <a:pt x="449" y="201"/>
                      </a:lnTo>
                      <a:lnTo>
                        <a:pt x="451" y="387"/>
                      </a:lnTo>
                      <a:lnTo>
                        <a:pt x="440" y="38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36"/>
                <p:cNvSpPr>
                  <a:spLocks/>
                </p:cNvSpPr>
                <p:nvPr/>
              </p:nvSpPr>
              <p:spPr bwMode="auto">
                <a:xfrm>
                  <a:off x="1164431" y="6201569"/>
                  <a:ext cx="239713" cy="266700"/>
                </a:xfrm>
                <a:custGeom>
                  <a:avLst/>
                  <a:gdLst>
                    <a:gd name="T0" fmla="*/ 151 w 151"/>
                    <a:gd name="T1" fmla="*/ 168 h 168"/>
                    <a:gd name="T2" fmla="*/ 8 w 151"/>
                    <a:gd name="T3" fmla="*/ 168 h 168"/>
                    <a:gd name="T4" fmla="*/ 0 w 151"/>
                    <a:gd name="T5" fmla="*/ 0 h 168"/>
                    <a:gd name="T6" fmla="*/ 12 w 151"/>
                    <a:gd name="T7" fmla="*/ 0 h 168"/>
                    <a:gd name="T8" fmla="*/ 19 w 151"/>
                    <a:gd name="T9" fmla="*/ 156 h 168"/>
                    <a:gd name="T10" fmla="*/ 151 w 151"/>
                    <a:gd name="T11" fmla="*/ 156 h 168"/>
                    <a:gd name="T12" fmla="*/ 151 w 151"/>
                    <a:gd name="T13" fmla="*/ 168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" h="168">
                      <a:moveTo>
                        <a:pt x="151" y="168"/>
                      </a:moveTo>
                      <a:lnTo>
                        <a:pt x="8" y="168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19" y="156"/>
                      </a:lnTo>
                      <a:lnTo>
                        <a:pt x="151" y="156"/>
                      </a:lnTo>
                      <a:lnTo>
                        <a:pt x="151" y="1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4386263" y="1249362"/>
                <a:ext cx="2892425" cy="512763"/>
                <a:chOff x="4386263" y="1249362"/>
                <a:chExt cx="2892425" cy="512763"/>
              </a:xfrm>
            </p:grpSpPr>
            <p:sp useBgFill="1">
              <p:nvSpPr>
                <p:cNvPr id="43" name="Freeform 34"/>
                <p:cNvSpPr>
                  <a:spLocks/>
                </p:cNvSpPr>
                <p:nvPr/>
              </p:nvSpPr>
              <p:spPr bwMode="auto">
                <a:xfrm>
                  <a:off x="4386263" y="1249362"/>
                  <a:ext cx="2892425" cy="512763"/>
                </a:xfrm>
                <a:custGeom>
                  <a:avLst/>
                  <a:gdLst>
                    <a:gd name="T0" fmla="*/ 1672 w 1822"/>
                    <a:gd name="T1" fmla="*/ 323 h 323"/>
                    <a:gd name="T2" fmla="*/ 154 w 1822"/>
                    <a:gd name="T3" fmla="*/ 323 h 323"/>
                    <a:gd name="T4" fmla="*/ 0 w 1822"/>
                    <a:gd name="T5" fmla="*/ 158 h 323"/>
                    <a:gd name="T6" fmla="*/ 154 w 1822"/>
                    <a:gd name="T7" fmla="*/ 0 h 323"/>
                    <a:gd name="T8" fmla="*/ 1672 w 1822"/>
                    <a:gd name="T9" fmla="*/ 0 h 323"/>
                    <a:gd name="T10" fmla="*/ 1822 w 1822"/>
                    <a:gd name="T11" fmla="*/ 158 h 323"/>
                    <a:gd name="T12" fmla="*/ 1672 w 1822"/>
                    <a:gd name="T13" fmla="*/ 323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22" h="323">
                      <a:moveTo>
                        <a:pt x="1672" y="323"/>
                      </a:moveTo>
                      <a:lnTo>
                        <a:pt x="154" y="323"/>
                      </a:lnTo>
                      <a:lnTo>
                        <a:pt x="0" y="158"/>
                      </a:lnTo>
                      <a:lnTo>
                        <a:pt x="154" y="0"/>
                      </a:lnTo>
                      <a:lnTo>
                        <a:pt x="1672" y="0"/>
                      </a:lnTo>
                      <a:lnTo>
                        <a:pt x="1822" y="158"/>
                      </a:lnTo>
                      <a:lnTo>
                        <a:pt x="1672" y="323"/>
                      </a:lnTo>
                      <a:close/>
                    </a:path>
                  </a:pathLst>
                </a:custGeom>
                <a:ln w="9525">
                  <a:gradFill>
                    <a:gsLst>
                      <a:gs pos="100000">
                        <a:schemeClr val="accent2">
                          <a:alpha val="68000"/>
                        </a:schemeClr>
                      </a:gs>
                      <a:gs pos="0">
                        <a:schemeClr val="accent1"/>
                      </a:gs>
                    </a:gsLst>
                    <a:lin ang="120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A91083CB-1CF4-4496-A9B3-CC2D979CB01D}"/>
                    </a:ext>
                  </a:extLst>
                </p:cNvPr>
                <p:cNvSpPr txBox="1"/>
                <p:nvPr/>
              </p:nvSpPr>
              <p:spPr>
                <a:xfrm>
                  <a:off x="5272128" y="1316706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b="1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整体名称</a:t>
                  </a:r>
                </a:p>
              </p:txBody>
            </p:sp>
            <p:sp>
              <p:nvSpPr>
                <p:cNvPr id="81" name="Freeform 40"/>
                <p:cNvSpPr>
                  <a:spLocks/>
                </p:cNvSpPr>
                <p:nvPr/>
              </p:nvSpPr>
              <p:spPr bwMode="auto">
                <a:xfrm>
                  <a:off x="6971270" y="1384302"/>
                  <a:ext cx="113186" cy="248744"/>
                </a:xfrm>
                <a:custGeom>
                  <a:avLst/>
                  <a:gdLst>
                    <a:gd name="T0" fmla="*/ 0 w 172"/>
                    <a:gd name="T1" fmla="*/ 0 h 378"/>
                    <a:gd name="T2" fmla="*/ 172 w 172"/>
                    <a:gd name="T3" fmla="*/ 185 h 378"/>
                    <a:gd name="T4" fmla="*/ 0 w 172"/>
                    <a:gd name="T5" fmla="*/ 37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378">
                      <a:moveTo>
                        <a:pt x="0" y="0"/>
                      </a:moveTo>
                      <a:lnTo>
                        <a:pt x="172" y="185"/>
                      </a:lnTo>
                      <a:lnTo>
                        <a:pt x="0" y="378"/>
                      </a:lnTo>
                    </a:path>
                  </a:pathLst>
                </a:custGeom>
                <a:noFill/>
                <a:ln w="25400" cap="flat">
                  <a:gradFill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41"/>
                <p:cNvSpPr>
                  <a:spLocks/>
                </p:cNvSpPr>
                <p:nvPr/>
              </p:nvSpPr>
              <p:spPr bwMode="auto">
                <a:xfrm>
                  <a:off x="4597071" y="1384301"/>
                  <a:ext cx="117134" cy="248744"/>
                </a:xfrm>
                <a:custGeom>
                  <a:avLst/>
                  <a:gdLst>
                    <a:gd name="T0" fmla="*/ 178 w 178"/>
                    <a:gd name="T1" fmla="*/ 378 h 378"/>
                    <a:gd name="T2" fmla="*/ 0 w 178"/>
                    <a:gd name="T3" fmla="*/ 185 h 378"/>
                    <a:gd name="T4" fmla="*/ 178 w 178"/>
                    <a:gd name="T5" fmla="*/ 0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8" h="378">
                      <a:moveTo>
                        <a:pt x="178" y="378"/>
                      </a:moveTo>
                      <a:lnTo>
                        <a:pt x="0" y="185"/>
                      </a:lnTo>
                      <a:lnTo>
                        <a:pt x="178" y="0"/>
                      </a:lnTo>
                    </a:path>
                  </a:pathLst>
                </a:custGeom>
                <a:noFill/>
                <a:ln w="25400" cap="flat">
                  <a:gradFill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6446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49"/>
          <p:cNvSpPr>
            <a:spLocks/>
          </p:cNvSpPr>
          <p:nvPr/>
        </p:nvSpPr>
        <p:spPr bwMode="auto">
          <a:xfrm>
            <a:off x="1220788" y="1231901"/>
            <a:ext cx="9928225" cy="5184775"/>
          </a:xfrm>
          <a:custGeom>
            <a:avLst/>
            <a:gdLst>
              <a:gd name="T0" fmla="*/ 2 w 6254"/>
              <a:gd name="T1" fmla="*/ 205 h 3266"/>
              <a:gd name="T2" fmla="*/ 0 w 6254"/>
              <a:gd name="T3" fmla="*/ 205 h 3266"/>
              <a:gd name="T4" fmla="*/ 0 w 6254"/>
              <a:gd name="T5" fmla="*/ 2859 h 3266"/>
              <a:gd name="T6" fmla="*/ 376 w 6254"/>
              <a:gd name="T7" fmla="*/ 3266 h 3266"/>
              <a:gd name="T8" fmla="*/ 6254 w 6254"/>
              <a:gd name="T9" fmla="*/ 3266 h 3266"/>
              <a:gd name="T10" fmla="*/ 6254 w 6254"/>
              <a:gd name="T11" fmla="*/ 376 h 3266"/>
              <a:gd name="T12" fmla="*/ 6050 w 6254"/>
              <a:gd name="T13" fmla="*/ 203 h 3266"/>
              <a:gd name="T14" fmla="*/ 2071 w 6254"/>
              <a:gd name="T15" fmla="*/ 203 h 3266"/>
              <a:gd name="T16" fmla="*/ 1938 w 6254"/>
              <a:gd name="T17" fmla="*/ 0 h 3266"/>
              <a:gd name="T18" fmla="*/ 211 w 6254"/>
              <a:gd name="T19" fmla="*/ 0 h 3266"/>
              <a:gd name="T20" fmla="*/ 0 w 6254"/>
              <a:gd name="T21" fmla="*/ 204 h 3266"/>
              <a:gd name="T22" fmla="*/ 0 w 6254"/>
              <a:gd name="T23" fmla="*/ 205 h 3266"/>
              <a:gd name="T24" fmla="*/ 2 w 6254"/>
              <a:gd name="T25" fmla="*/ 205 h 3266"/>
              <a:gd name="T26" fmla="*/ 3 w 6254"/>
              <a:gd name="T27" fmla="*/ 206 h 3266"/>
              <a:gd name="T28" fmla="*/ 213 w 6254"/>
              <a:gd name="T29" fmla="*/ 4 h 3266"/>
              <a:gd name="T30" fmla="*/ 1936 w 6254"/>
              <a:gd name="T31" fmla="*/ 4 h 3266"/>
              <a:gd name="T32" fmla="*/ 2069 w 6254"/>
              <a:gd name="T33" fmla="*/ 207 h 3266"/>
              <a:gd name="T34" fmla="*/ 6048 w 6254"/>
              <a:gd name="T35" fmla="*/ 207 h 3266"/>
              <a:gd name="T36" fmla="*/ 6250 w 6254"/>
              <a:gd name="T37" fmla="*/ 378 h 3266"/>
              <a:gd name="T38" fmla="*/ 6250 w 6254"/>
              <a:gd name="T39" fmla="*/ 3262 h 3266"/>
              <a:gd name="T40" fmla="*/ 377 w 6254"/>
              <a:gd name="T41" fmla="*/ 3262 h 3266"/>
              <a:gd name="T42" fmla="*/ 4 w 6254"/>
              <a:gd name="T43" fmla="*/ 2857 h 3266"/>
              <a:gd name="T44" fmla="*/ 4 w 6254"/>
              <a:gd name="T45" fmla="*/ 205 h 3266"/>
              <a:gd name="T46" fmla="*/ 2 w 6254"/>
              <a:gd name="T47" fmla="*/ 205 h 3266"/>
              <a:gd name="T48" fmla="*/ 3 w 6254"/>
              <a:gd name="T49" fmla="*/ 206 h 3266"/>
              <a:gd name="T50" fmla="*/ 2 w 6254"/>
              <a:gd name="T51" fmla="*/ 205 h 3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54" h="3266">
                <a:moveTo>
                  <a:pt x="2" y="205"/>
                </a:moveTo>
                <a:lnTo>
                  <a:pt x="0" y="205"/>
                </a:lnTo>
                <a:lnTo>
                  <a:pt x="0" y="2859"/>
                </a:lnTo>
                <a:lnTo>
                  <a:pt x="376" y="3266"/>
                </a:lnTo>
                <a:lnTo>
                  <a:pt x="6254" y="3266"/>
                </a:lnTo>
                <a:lnTo>
                  <a:pt x="6254" y="376"/>
                </a:lnTo>
                <a:lnTo>
                  <a:pt x="6050" y="203"/>
                </a:lnTo>
                <a:lnTo>
                  <a:pt x="2071" y="203"/>
                </a:lnTo>
                <a:lnTo>
                  <a:pt x="1938" y="0"/>
                </a:lnTo>
                <a:lnTo>
                  <a:pt x="211" y="0"/>
                </a:lnTo>
                <a:lnTo>
                  <a:pt x="0" y="204"/>
                </a:lnTo>
                <a:lnTo>
                  <a:pt x="0" y="205"/>
                </a:lnTo>
                <a:lnTo>
                  <a:pt x="2" y="205"/>
                </a:lnTo>
                <a:lnTo>
                  <a:pt x="3" y="206"/>
                </a:lnTo>
                <a:lnTo>
                  <a:pt x="213" y="4"/>
                </a:lnTo>
                <a:lnTo>
                  <a:pt x="1936" y="4"/>
                </a:lnTo>
                <a:lnTo>
                  <a:pt x="2069" y="207"/>
                </a:lnTo>
                <a:lnTo>
                  <a:pt x="6048" y="207"/>
                </a:lnTo>
                <a:lnTo>
                  <a:pt x="6250" y="378"/>
                </a:lnTo>
                <a:lnTo>
                  <a:pt x="6250" y="3262"/>
                </a:lnTo>
                <a:lnTo>
                  <a:pt x="377" y="3262"/>
                </a:lnTo>
                <a:lnTo>
                  <a:pt x="4" y="2857"/>
                </a:lnTo>
                <a:lnTo>
                  <a:pt x="4" y="205"/>
                </a:lnTo>
                <a:lnTo>
                  <a:pt x="2" y="205"/>
                </a:lnTo>
                <a:lnTo>
                  <a:pt x="3" y="206"/>
                </a:lnTo>
                <a:lnTo>
                  <a:pt x="2" y="205"/>
                </a:lnTo>
                <a:close/>
              </a:path>
            </a:pathLst>
          </a:custGeom>
          <a:noFill/>
          <a:ln w="9525"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" name="平行四边形 53"/>
          <p:cNvSpPr/>
          <p:nvPr/>
        </p:nvSpPr>
        <p:spPr>
          <a:xfrm rot="10800000" flipH="1">
            <a:off x="4495800" y="1231899"/>
            <a:ext cx="6388101" cy="230189"/>
          </a:xfrm>
          <a:prstGeom prst="parallelogram">
            <a:avLst>
              <a:gd name="adj" fmla="val 69118"/>
            </a:avLst>
          </a:prstGeom>
          <a:gradFill>
            <a:gsLst>
              <a:gs pos="0">
                <a:schemeClr val="accent2">
                  <a:alpha val="30000"/>
                </a:schemeClr>
              </a:gs>
              <a:gs pos="100000">
                <a:schemeClr val="accent1">
                  <a:alpha val="14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803400" y="6038852"/>
            <a:ext cx="1334500" cy="185737"/>
            <a:chOff x="1803400" y="6038852"/>
            <a:chExt cx="1334500" cy="185737"/>
          </a:xfrm>
        </p:grpSpPr>
        <p:sp>
          <p:nvSpPr>
            <p:cNvPr id="56" name="Freeform 35"/>
            <p:cNvSpPr>
              <a:spLocks/>
            </p:cNvSpPr>
            <p:nvPr/>
          </p:nvSpPr>
          <p:spPr bwMode="auto">
            <a:xfrm>
              <a:off x="2425865" y="6038852"/>
              <a:ext cx="243126" cy="185737"/>
            </a:xfrm>
            <a:custGeom>
              <a:avLst/>
              <a:gdLst>
                <a:gd name="T0" fmla="*/ 0 w 177"/>
                <a:gd name="T1" fmla="*/ 0 h 155"/>
                <a:gd name="T2" fmla="*/ 102 w 177"/>
                <a:gd name="T3" fmla="*/ 155 h 155"/>
                <a:gd name="T4" fmla="*/ 177 w 177"/>
                <a:gd name="T5" fmla="*/ 155 h 155"/>
                <a:gd name="T6" fmla="*/ 76 w 177"/>
                <a:gd name="T7" fmla="*/ 0 h 155"/>
                <a:gd name="T8" fmla="*/ 0 w 177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5">
                  <a:moveTo>
                    <a:pt x="0" y="0"/>
                  </a:moveTo>
                  <a:lnTo>
                    <a:pt x="102" y="155"/>
                  </a:lnTo>
                  <a:lnTo>
                    <a:pt x="177" y="155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20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2269562" y="6038852"/>
              <a:ext cx="243126" cy="185737"/>
            </a:xfrm>
            <a:custGeom>
              <a:avLst/>
              <a:gdLst>
                <a:gd name="T0" fmla="*/ 0 w 177"/>
                <a:gd name="T1" fmla="*/ 0 h 155"/>
                <a:gd name="T2" fmla="*/ 101 w 177"/>
                <a:gd name="T3" fmla="*/ 155 h 155"/>
                <a:gd name="T4" fmla="*/ 177 w 177"/>
                <a:gd name="T5" fmla="*/ 155 h 155"/>
                <a:gd name="T6" fmla="*/ 76 w 177"/>
                <a:gd name="T7" fmla="*/ 0 h 155"/>
                <a:gd name="T8" fmla="*/ 0 w 177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5">
                  <a:moveTo>
                    <a:pt x="0" y="0"/>
                  </a:moveTo>
                  <a:lnTo>
                    <a:pt x="101" y="155"/>
                  </a:lnTo>
                  <a:lnTo>
                    <a:pt x="177" y="155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20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2114633" y="6038852"/>
              <a:ext cx="241753" cy="185737"/>
            </a:xfrm>
            <a:custGeom>
              <a:avLst/>
              <a:gdLst>
                <a:gd name="T0" fmla="*/ 0 w 176"/>
                <a:gd name="T1" fmla="*/ 0 h 155"/>
                <a:gd name="T2" fmla="*/ 101 w 176"/>
                <a:gd name="T3" fmla="*/ 155 h 155"/>
                <a:gd name="T4" fmla="*/ 176 w 176"/>
                <a:gd name="T5" fmla="*/ 155 h 155"/>
                <a:gd name="T6" fmla="*/ 75 w 176"/>
                <a:gd name="T7" fmla="*/ 0 h 155"/>
                <a:gd name="T8" fmla="*/ 0 w 176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55">
                  <a:moveTo>
                    <a:pt x="0" y="0"/>
                  </a:moveTo>
                  <a:lnTo>
                    <a:pt x="101" y="155"/>
                  </a:lnTo>
                  <a:lnTo>
                    <a:pt x="176" y="155"/>
                  </a:lnTo>
                  <a:lnTo>
                    <a:pt x="7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20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1958329" y="6038852"/>
              <a:ext cx="243126" cy="185737"/>
            </a:xfrm>
            <a:custGeom>
              <a:avLst/>
              <a:gdLst>
                <a:gd name="T0" fmla="*/ 0 w 177"/>
                <a:gd name="T1" fmla="*/ 0 h 155"/>
                <a:gd name="T2" fmla="*/ 101 w 177"/>
                <a:gd name="T3" fmla="*/ 155 h 155"/>
                <a:gd name="T4" fmla="*/ 177 w 177"/>
                <a:gd name="T5" fmla="*/ 155 h 155"/>
                <a:gd name="T6" fmla="*/ 76 w 177"/>
                <a:gd name="T7" fmla="*/ 0 h 155"/>
                <a:gd name="T8" fmla="*/ 0 w 177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5">
                  <a:moveTo>
                    <a:pt x="0" y="0"/>
                  </a:moveTo>
                  <a:lnTo>
                    <a:pt x="101" y="155"/>
                  </a:lnTo>
                  <a:lnTo>
                    <a:pt x="177" y="155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20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9"/>
            <p:cNvSpPr>
              <a:spLocks/>
            </p:cNvSpPr>
            <p:nvPr/>
          </p:nvSpPr>
          <p:spPr bwMode="auto">
            <a:xfrm>
              <a:off x="1803400" y="6038852"/>
              <a:ext cx="241753" cy="185737"/>
            </a:xfrm>
            <a:custGeom>
              <a:avLst/>
              <a:gdLst>
                <a:gd name="T0" fmla="*/ 0 w 176"/>
                <a:gd name="T1" fmla="*/ 0 h 155"/>
                <a:gd name="T2" fmla="*/ 101 w 176"/>
                <a:gd name="T3" fmla="*/ 155 h 155"/>
                <a:gd name="T4" fmla="*/ 176 w 176"/>
                <a:gd name="T5" fmla="*/ 155 h 155"/>
                <a:gd name="T6" fmla="*/ 75 w 176"/>
                <a:gd name="T7" fmla="*/ 0 h 155"/>
                <a:gd name="T8" fmla="*/ 0 w 176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55">
                  <a:moveTo>
                    <a:pt x="0" y="0"/>
                  </a:moveTo>
                  <a:lnTo>
                    <a:pt x="101" y="155"/>
                  </a:lnTo>
                  <a:lnTo>
                    <a:pt x="176" y="155"/>
                  </a:lnTo>
                  <a:lnTo>
                    <a:pt x="7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20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2582168" y="6038852"/>
              <a:ext cx="243126" cy="185737"/>
            </a:xfrm>
            <a:custGeom>
              <a:avLst/>
              <a:gdLst>
                <a:gd name="T0" fmla="*/ 0 w 177"/>
                <a:gd name="T1" fmla="*/ 0 h 155"/>
                <a:gd name="T2" fmla="*/ 102 w 177"/>
                <a:gd name="T3" fmla="*/ 155 h 155"/>
                <a:gd name="T4" fmla="*/ 177 w 177"/>
                <a:gd name="T5" fmla="*/ 155 h 155"/>
                <a:gd name="T6" fmla="*/ 76 w 177"/>
                <a:gd name="T7" fmla="*/ 0 h 155"/>
                <a:gd name="T8" fmla="*/ 0 w 177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5">
                  <a:moveTo>
                    <a:pt x="0" y="0"/>
                  </a:moveTo>
                  <a:lnTo>
                    <a:pt x="102" y="155"/>
                  </a:lnTo>
                  <a:lnTo>
                    <a:pt x="177" y="155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20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5"/>
            <p:cNvSpPr>
              <a:spLocks/>
            </p:cNvSpPr>
            <p:nvPr/>
          </p:nvSpPr>
          <p:spPr bwMode="auto">
            <a:xfrm>
              <a:off x="2738471" y="6038852"/>
              <a:ext cx="243126" cy="185737"/>
            </a:xfrm>
            <a:custGeom>
              <a:avLst/>
              <a:gdLst>
                <a:gd name="T0" fmla="*/ 0 w 177"/>
                <a:gd name="T1" fmla="*/ 0 h 155"/>
                <a:gd name="T2" fmla="*/ 102 w 177"/>
                <a:gd name="T3" fmla="*/ 155 h 155"/>
                <a:gd name="T4" fmla="*/ 177 w 177"/>
                <a:gd name="T5" fmla="*/ 155 h 155"/>
                <a:gd name="T6" fmla="*/ 76 w 177"/>
                <a:gd name="T7" fmla="*/ 0 h 155"/>
                <a:gd name="T8" fmla="*/ 0 w 177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5">
                  <a:moveTo>
                    <a:pt x="0" y="0"/>
                  </a:moveTo>
                  <a:lnTo>
                    <a:pt x="102" y="155"/>
                  </a:lnTo>
                  <a:lnTo>
                    <a:pt x="177" y="155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20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5"/>
            <p:cNvSpPr>
              <a:spLocks/>
            </p:cNvSpPr>
            <p:nvPr/>
          </p:nvSpPr>
          <p:spPr bwMode="auto">
            <a:xfrm>
              <a:off x="2894774" y="6038852"/>
              <a:ext cx="243126" cy="185737"/>
            </a:xfrm>
            <a:custGeom>
              <a:avLst/>
              <a:gdLst>
                <a:gd name="T0" fmla="*/ 0 w 177"/>
                <a:gd name="T1" fmla="*/ 0 h 155"/>
                <a:gd name="T2" fmla="*/ 102 w 177"/>
                <a:gd name="T3" fmla="*/ 155 h 155"/>
                <a:gd name="T4" fmla="*/ 177 w 177"/>
                <a:gd name="T5" fmla="*/ 155 h 155"/>
                <a:gd name="T6" fmla="*/ 76 w 177"/>
                <a:gd name="T7" fmla="*/ 0 h 155"/>
                <a:gd name="T8" fmla="*/ 0 w 177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5">
                  <a:moveTo>
                    <a:pt x="0" y="0"/>
                  </a:moveTo>
                  <a:lnTo>
                    <a:pt x="102" y="155"/>
                  </a:lnTo>
                  <a:lnTo>
                    <a:pt x="177" y="155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20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A91083CB-1CF4-4496-A9B3-CC2D979CB01D}"/>
              </a:ext>
            </a:extLst>
          </p:cNvPr>
          <p:cNvSpPr txBox="1"/>
          <p:nvPr/>
        </p:nvSpPr>
        <p:spPr>
          <a:xfrm>
            <a:off x="1528762" y="12991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整体名称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2636758" y="1315622"/>
            <a:ext cx="1514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0">
                      <a:schemeClr val="accent2">
                        <a:alpha val="68000"/>
                      </a:schemeClr>
                    </a:gs>
                    <a:gs pos="100000">
                      <a:schemeClr val="accent1"/>
                    </a:gs>
                  </a:gsLst>
                  <a:lin ang="3600000" scaled="0"/>
                </a:gradFill>
              </a:rPr>
              <a:t>OVERALL NAME</a:t>
            </a:r>
            <a:endParaRPr lang="zh-CN" altLang="en-US" sz="1600" dirty="0">
              <a:gradFill>
                <a:gsLst>
                  <a:gs pos="0">
                    <a:schemeClr val="accent2">
                      <a:alpha val="68000"/>
                    </a:schemeClr>
                  </a:gs>
                  <a:gs pos="100000">
                    <a:schemeClr val="accent1"/>
                  </a:gs>
                </a:gsLst>
                <a:lin ang="3600000" scaled="0"/>
              </a:gradFill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1443038" y="2190751"/>
            <a:ext cx="2347913" cy="3703638"/>
          </a:xfrm>
          <a:custGeom>
            <a:avLst/>
            <a:gdLst>
              <a:gd name="T0" fmla="*/ 1477 w 1479"/>
              <a:gd name="T1" fmla="*/ 2331 h 2333"/>
              <a:gd name="T2" fmla="*/ 1477 w 1479"/>
              <a:gd name="T3" fmla="*/ 2329 h 2333"/>
              <a:gd name="T4" fmla="*/ 124 w 1479"/>
              <a:gd name="T5" fmla="*/ 2329 h 2333"/>
              <a:gd name="T6" fmla="*/ 4 w 1479"/>
              <a:gd name="T7" fmla="*/ 2202 h 2333"/>
              <a:gd name="T8" fmla="*/ 4 w 1479"/>
              <a:gd name="T9" fmla="*/ 134 h 2333"/>
              <a:gd name="T10" fmla="*/ 101 w 1479"/>
              <a:gd name="T11" fmla="*/ 4 h 2333"/>
              <a:gd name="T12" fmla="*/ 641 w 1479"/>
              <a:gd name="T13" fmla="*/ 4 h 2333"/>
              <a:gd name="T14" fmla="*/ 743 w 1479"/>
              <a:gd name="T15" fmla="*/ 129 h 2333"/>
              <a:gd name="T16" fmla="*/ 1164 w 1479"/>
              <a:gd name="T17" fmla="*/ 129 h 2333"/>
              <a:gd name="T18" fmla="*/ 1294 w 1479"/>
              <a:gd name="T19" fmla="*/ 245 h 2333"/>
              <a:gd name="T20" fmla="*/ 1294 w 1479"/>
              <a:gd name="T21" fmla="*/ 1150 h 2333"/>
              <a:gd name="T22" fmla="*/ 1475 w 1479"/>
              <a:gd name="T23" fmla="*/ 1284 h 2333"/>
              <a:gd name="T24" fmla="*/ 1475 w 1479"/>
              <a:gd name="T25" fmla="*/ 2331 h 2333"/>
              <a:gd name="T26" fmla="*/ 1477 w 1479"/>
              <a:gd name="T27" fmla="*/ 2331 h 2333"/>
              <a:gd name="T28" fmla="*/ 1477 w 1479"/>
              <a:gd name="T29" fmla="*/ 2329 h 2333"/>
              <a:gd name="T30" fmla="*/ 1477 w 1479"/>
              <a:gd name="T31" fmla="*/ 2331 h 2333"/>
              <a:gd name="T32" fmla="*/ 1479 w 1479"/>
              <a:gd name="T33" fmla="*/ 2331 h 2333"/>
              <a:gd name="T34" fmla="*/ 1479 w 1479"/>
              <a:gd name="T35" fmla="*/ 1282 h 2333"/>
              <a:gd name="T36" fmla="*/ 1298 w 1479"/>
              <a:gd name="T37" fmla="*/ 1148 h 2333"/>
              <a:gd name="T38" fmla="*/ 1298 w 1479"/>
              <a:gd name="T39" fmla="*/ 243 h 2333"/>
              <a:gd name="T40" fmla="*/ 1166 w 1479"/>
              <a:gd name="T41" fmla="*/ 125 h 2333"/>
              <a:gd name="T42" fmla="*/ 745 w 1479"/>
              <a:gd name="T43" fmla="*/ 125 h 2333"/>
              <a:gd name="T44" fmla="*/ 643 w 1479"/>
              <a:gd name="T45" fmla="*/ 0 h 2333"/>
              <a:gd name="T46" fmla="*/ 99 w 1479"/>
              <a:gd name="T47" fmla="*/ 0 h 2333"/>
              <a:gd name="T48" fmla="*/ 0 w 1479"/>
              <a:gd name="T49" fmla="*/ 133 h 2333"/>
              <a:gd name="T50" fmla="*/ 0 w 1479"/>
              <a:gd name="T51" fmla="*/ 2203 h 2333"/>
              <a:gd name="T52" fmla="*/ 122 w 1479"/>
              <a:gd name="T53" fmla="*/ 2333 h 2333"/>
              <a:gd name="T54" fmla="*/ 1479 w 1479"/>
              <a:gd name="T55" fmla="*/ 2333 h 2333"/>
              <a:gd name="T56" fmla="*/ 1479 w 1479"/>
              <a:gd name="T57" fmla="*/ 2331 h 2333"/>
              <a:gd name="T58" fmla="*/ 1477 w 1479"/>
              <a:gd name="T59" fmla="*/ 2331 h 2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79" h="2333">
                <a:moveTo>
                  <a:pt x="1477" y="2331"/>
                </a:moveTo>
                <a:lnTo>
                  <a:pt x="1477" y="2329"/>
                </a:lnTo>
                <a:lnTo>
                  <a:pt x="124" y="2329"/>
                </a:lnTo>
                <a:lnTo>
                  <a:pt x="4" y="2202"/>
                </a:lnTo>
                <a:lnTo>
                  <a:pt x="4" y="134"/>
                </a:lnTo>
                <a:lnTo>
                  <a:pt x="101" y="4"/>
                </a:lnTo>
                <a:lnTo>
                  <a:pt x="641" y="4"/>
                </a:lnTo>
                <a:lnTo>
                  <a:pt x="743" y="129"/>
                </a:lnTo>
                <a:lnTo>
                  <a:pt x="1164" y="129"/>
                </a:lnTo>
                <a:lnTo>
                  <a:pt x="1294" y="245"/>
                </a:lnTo>
                <a:lnTo>
                  <a:pt x="1294" y="1150"/>
                </a:lnTo>
                <a:lnTo>
                  <a:pt x="1475" y="1284"/>
                </a:lnTo>
                <a:lnTo>
                  <a:pt x="1475" y="2331"/>
                </a:lnTo>
                <a:lnTo>
                  <a:pt x="1477" y="2331"/>
                </a:lnTo>
                <a:lnTo>
                  <a:pt x="1477" y="2329"/>
                </a:lnTo>
                <a:lnTo>
                  <a:pt x="1477" y="2331"/>
                </a:lnTo>
                <a:lnTo>
                  <a:pt x="1479" y="2331"/>
                </a:lnTo>
                <a:lnTo>
                  <a:pt x="1479" y="1282"/>
                </a:lnTo>
                <a:lnTo>
                  <a:pt x="1298" y="1148"/>
                </a:lnTo>
                <a:lnTo>
                  <a:pt x="1298" y="243"/>
                </a:lnTo>
                <a:lnTo>
                  <a:pt x="1166" y="125"/>
                </a:lnTo>
                <a:lnTo>
                  <a:pt x="745" y="125"/>
                </a:lnTo>
                <a:lnTo>
                  <a:pt x="643" y="0"/>
                </a:lnTo>
                <a:lnTo>
                  <a:pt x="99" y="0"/>
                </a:lnTo>
                <a:lnTo>
                  <a:pt x="0" y="133"/>
                </a:lnTo>
                <a:lnTo>
                  <a:pt x="0" y="2203"/>
                </a:lnTo>
                <a:lnTo>
                  <a:pt x="122" y="2333"/>
                </a:lnTo>
                <a:lnTo>
                  <a:pt x="1479" y="2333"/>
                </a:lnTo>
                <a:lnTo>
                  <a:pt x="1479" y="2331"/>
                </a:lnTo>
                <a:lnTo>
                  <a:pt x="1477" y="2331"/>
                </a:lnTo>
                <a:close/>
              </a:path>
            </a:pathLst>
          </a:custGeom>
          <a:noFill/>
          <a:ln w="9525"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1443038" y="2190751"/>
            <a:ext cx="2347913" cy="3703638"/>
          </a:xfrm>
          <a:custGeom>
            <a:avLst/>
            <a:gdLst>
              <a:gd name="T0" fmla="*/ 1477 w 1479"/>
              <a:gd name="T1" fmla="*/ 2331 h 2333"/>
              <a:gd name="T2" fmla="*/ 1477 w 1479"/>
              <a:gd name="T3" fmla="*/ 2329 h 2333"/>
              <a:gd name="T4" fmla="*/ 124 w 1479"/>
              <a:gd name="T5" fmla="*/ 2329 h 2333"/>
              <a:gd name="T6" fmla="*/ 4 w 1479"/>
              <a:gd name="T7" fmla="*/ 2202 h 2333"/>
              <a:gd name="T8" fmla="*/ 4 w 1479"/>
              <a:gd name="T9" fmla="*/ 134 h 2333"/>
              <a:gd name="T10" fmla="*/ 101 w 1479"/>
              <a:gd name="T11" fmla="*/ 4 h 2333"/>
              <a:gd name="T12" fmla="*/ 641 w 1479"/>
              <a:gd name="T13" fmla="*/ 4 h 2333"/>
              <a:gd name="T14" fmla="*/ 743 w 1479"/>
              <a:gd name="T15" fmla="*/ 129 h 2333"/>
              <a:gd name="T16" fmla="*/ 1164 w 1479"/>
              <a:gd name="T17" fmla="*/ 129 h 2333"/>
              <a:gd name="T18" fmla="*/ 1294 w 1479"/>
              <a:gd name="T19" fmla="*/ 245 h 2333"/>
              <a:gd name="T20" fmla="*/ 1294 w 1479"/>
              <a:gd name="T21" fmla="*/ 1150 h 2333"/>
              <a:gd name="T22" fmla="*/ 1475 w 1479"/>
              <a:gd name="T23" fmla="*/ 1284 h 2333"/>
              <a:gd name="T24" fmla="*/ 1475 w 1479"/>
              <a:gd name="T25" fmla="*/ 2331 h 2333"/>
              <a:gd name="T26" fmla="*/ 1477 w 1479"/>
              <a:gd name="T27" fmla="*/ 2331 h 2333"/>
              <a:gd name="T28" fmla="*/ 1477 w 1479"/>
              <a:gd name="T29" fmla="*/ 2329 h 2333"/>
              <a:gd name="T30" fmla="*/ 1477 w 1479"/>
              <a:gd name="T31" fmla="*/ 2331 h 2333"/>
              <a:gd name="T32" fmla="*/ 1479 w 1479"/>
              <a:gd name="T33" fmla="*/ 2331 h 2333"/>
              <a:gd name="T34" fmla="*/ 1479 w 1479"/>
              <a:gd name="T35" fmla="*/ 1282 h 2333"/>
              <a:gd name="T36" fmla="*/ 1298 w 1479"/>
              <a:gd name="T37" fmla="*/ 1148 h 2333"/>
              <a:gd name="T38" fmla="*/ 1298 w 1479"/>
              <a:gd name="T39" fmla="*/ 243 h 2333"/>
              <a:gd name="T40" fmla="*/ 1166 w 1479"/>
              <a:gd name="T41" fmla="*/ 125 h 2333"/>
              <a:gd name="T42" fmla="*/ 745 w 1479"/>
              <a:gd name="T43" fmla="*/ 125 h 2333"/>
              <a:gd name="T44" fmla="*/ 643 w 1479"/>
              <a:gd name="T45" fmla="*/ 0 h 2333"/>
              <a:gd name="T46" fmla="*/ 99 w 1479"/>
              <a:gd name="T47" fmla="*/ 0 h 2333"/>
              <a:gd name="T48" fmla="*/ 0 w 1479"/>
              <a:gd name="T49" fmla="*/ 133 h 2333"/>
              <a:gd name="T50" fmla="*/ 0 w 1479"/>
              <a:gd name="T51" fmla="*/ 2203 h 2333"/>
              <a:gd name="T52" fmla="*/ 122 w 1479"/>
              <a:gd name="T53" fmla="*/ 2333 h 2333"/>
              <a:gd name="T54" fmla="*/ 1479 w 1479"/>
              <a:gd name="T55" fmla="*/ 2333 h 2333"/>
              <a:gd name="T56" fmla="*/ 1479 w 1479"/>
              <a:gd name="T57" fmla="*/ 2331 h 2333"/>
              <a:gd name="T58" fmla="*/ 1477 w 1479"/>
              <a:gd name="T59" fmla="*/ 2331 h 2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79" h="2333">
                <a:moveTo>
                  <a:pt x="1477" y="2331"/>
                </a:moveTo>
                <a:lnTo>
                  <a:pt x="1477" y="2329"/>
                </a:lnTo>
                <a:lnTo>
                  <a:pt x="124" y="2329"/>
                </a:lnTo>
                <a:lnTo>
                  <a:pt x="4" y="2202"/>
                </a:lnTo>
                <a:lnTo>
                  <a:pt x="4" y="134"/>
                </a:lnTo>
                <a:lnTo>
                  <a:pt x="101" y="4"/>
                </a:lnTo>
                <a:lnTo>
                  <a:pt x="641" y="4"/>
                </a:lnTo>
                <a:lnTo>
                  <a:pt x="743" y="129"/>
                </a:lnTo>
                <a:lnTo>
                  <a:pt x="1164" y="129"/>
                </a:lnTo>
                <a:lnTo>
                  <a:pt x="1294" y="245"/>
                </a:lnTo>
                <a:lnTo>
                  <a:pt x="1294" y="1150"/>
                </a:lnTo>
                <a:lnTo>
                  <a:pt x="1475" y="1284"/>
                </a:lnTo>
                <a:lnTo>
                  <a:pt x="1475" y="2331"/>
                </a:lnTo>
                <a:lnTo>
                  <a:pt x="1477" y="2331"/>
                </a:lnTo>
                <a:lnTo>
                  <a:pt x="1477" y="2329"/>
                </a:lnTo>
                <a:lnTo>
                  <a:pt x="1477" y="2331"/>
                </a:lnTo>
                <a:lnTo>
                  <a:pt x="1479" y="2331"/>
                </a:lnTo>
                <a:lnTo>
                  <a:pt x="1479" y="1282"/>
                </a:lnTo>
                <a:lnTo>
                  <a:pt x="1298" y="1148"/>
                </a:lnTo>
                <a:lnTo>
                  <a:pt x="1298" y="243"/>
                </a:lnTo>
                <a:lnTo>
                  <a:pt x="1166" y="125"/>
                </a:lnTo>
                <a:lnTo>
                  <a:pt x="745" y="125"/>
                </a:lnTo>
                <a:lnTo>
                  <a:pt x="643" y="0"/>
                </a:lnTo>
                <a:lnTo>
                  <a:pt x="99" y="0"/>
                </a:lnTo>
                <a:lnTo>
                  <a:pt x="0" y="133"/>
                </a:lnTo>
                <a:lnTo>
                  <a:pt x="0" y="2203"/>
                </a:lnTo>
                <a:lnTo>
                  <a:pt x="122" y="2333"/>
                </a:lnTo>
                <a:lnTo>
                  <a:pt x="1479" y="2333"/>
                </a:lnTo>
                <a:lnTo>
                  <a:pt x="1479" y="2331"/>
                </a:lnTo>
                <a:lnTo>
                  <a:pt x="1477" y="233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1449388" y="2195513"/>
            <a:ext cx="1890713" cy="374650"/>
          </a:xfrm>
          <a:custGeom>
            <a:avLst/>
            <a:gdLst>
              <a:gd name="T0" fmla="*/ 637 w 1191"/>
              <a:gd name="T1" fmla="*/ 0 h 236"/>
              <a:gd name="T2" fmla="*/ 97 w 1191"/>
              <a:gd name="T3" fmla="*/ 0 h 236"/>
              <a:gd name="T4" fmla="*/ 0 w 1191"/>
              <a:gd name="T5" fmla="*/ 130 h 236"/>
              <a:gd name="T6" fmla="*/ 0 w 1191"/>
              <a:gd name="T7" fmla="*/ 236 h 236"/>
              <a:gd name="T8" fmla="*/ 591 w 1191"/>
              <a:gd name="T9" fmla="*/ 236 h 236"/>
              <a:gd name="T10" fmla="*/ 650 w 1191"/>
              <a:gd name="T11" fmla="*/ 169 h 236"/>
              <a:gd name="T12" fmla="*/ 1191 w 1191"/>
              <a:gd name="T13" fmla="*/ 169 h 236"/>
              <a:gd name="T14" fmla="*/ 1165 w 1191"/>
              <a:gd name="T15" fmla="*/ 128 h 236"/>
              <a:gd name="T16" fmla="*/ 1160 w 1191"/>
              <a:gd name="T17" fmla="*/ 125 h 236"/>
              <a:gd name="T18" fmla="*/ 739 w 1191"/>
              <a:gd name="T19" fmla="*/ 125 h 236"/>
              <a:gd name="T20" fmla="*/ 637 w 1191"/>
              <a:gd name="T21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91" h="236">
                <a:moveTo>
                  <a:pt x="637" y="0"/>
                </a:moveTo>
                <a:lnTo>
                  <a:pt x="97" y="0"/>
                </a:lnTo>
                <a:lnTo>
                  <a:pt x="0" y="130"/>
                </a:lnTo>
                <a:lnTo>
                  <a:pt x="0" y="236"/>
                </a:lnTo>
                <a:lnTo>
                  <a:pt x="591" y="236"/>
                </a:lnTo>
                <a:lnTo>
                  <a:pt x="650" y="169"/>
                </a:lnTo>
                <a:lnTo>
                  <a:pt x="1191" y="169"/>
                </a:lnTo>
                <a:lnTo>
                  <a:pt x="1165" y="128"/>
                </a:lnTo>
                <a:lnTo>
                  <a:pt x="1160" y="125"/>
                </a:lnTo>
                <a:lnTo>
                  <a:pt x="739" y="125"/>
                </a:lnTo>
                <a:lnTo>
                  <a:pt x="637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9000"/>
                </a:schemeClr>
              </a:gs>
              <a:gs pos="100000">
                <a:schemeClr val="accent1">
                  <a:alpha val="23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1449388" y="2197101"/>
            <a:ext cx="1890713" cy="374650"/>
          </a:xfrm>
          <a:custGeom>
            <a:avLst/>
            <a:gdLst>
              <a:gd name="T0" fmla="*/ 637 w 1191"/>
              <a:gd name="T1" fmla="*/ 0 h 236"/>
              <a:gd name="T2" fmla="*/ 97 w 1191"/>
              <a:gd name="T3" fmla="*/ 0 h 236"/>
              <a:gd name="T4" fmla="*/ 0 w 1191"/>
              <a:gd name="T5" fmla="*/ 130 h 236"/>
              <a:gd name="T6" fmla="*/ 0 w 1191"/>
              <a:gd name="T7" fmla="*/ 236 h 236"/>
              <a:gd name="T8" fmla="*/ 591 w 1191"/>
              <a:gd name="T9" fmla="*/ 236 h 236"/>
              <a:gd name="T10" fmla="*/ 650 w 1191"/>
              <a:gd name="T11" fmla="*/ 169 h 236"/>
              <a:gd name="T12" fmla="*/ 1191 w 1191"/>
              <a:gd name="T13" fmla="*/ 169 h 236"/>
              <a:gd name="T14" fmla="*/ 1165 w 1191"/>
              <a:gd name="T15" fmla="*/ 128 h 236"/>
              <a:gd name="T16" fmla="*/ 1160 w 1191"/>
              <a:gd name="T17" fmla="*/ 125 h 236"/>
              <a:gd name="T18" fmla="*/ 739 w 1191"/>
              <a:gd name="T19" fmla="*/ 125 h 236"/>
              <a:gd name="T20" fmla="*/ 637 w 1191"/>
              <a:gd name="T21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91" h="236">
                <a:moveTo>
                  <a:pt x="637" y="0"/>
                </a:moveTo>
                <a:lnTo>
                  <a:pt x="97" y="0"/>
                </a:lnTo>
                <a:lnTo>
                  <a:pt x="0" y="130"/>
                </a:lnTo>
                <a:lnTo>
                  <a:pt x="0" y="236"/>
                </a:lnTo>
                <a:lnTo>
                  <a:pt x="591" y="236"/>
                </a:lnTo>
                <a:lnTo>
                  <a:pt x="650" y="169"/>
                </a:lnTo>
                <a:lnTo>
                  <a:pt x="1191" y="169"/>
                </a:lnTo>
                <a:lnTo>
                  <a:pt x="1165" y="128"/>
                </a:lnTo>
                <a:lnTo>
                  <a:pt x="1160" y="125"/>
                </a:lnTo>
                <a:lnTo>
                  <a:pt x="739" y="125"/>
                </a:lnTo>
                <a:lnTo>
                  <a:pt x="63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1446213" y="2193926"/>
            <a:ext cx="1852613" cy="377825"/>
          </a:xfrm>
          <a:custGeom>
            <a:avLst/>
            <a:gdLst>
              <a:gd name="T0" fmla="*/ 640 w 1167"/>
              <a:gd name="T1" fmla="*/ 0 h 238"/>
              <a:gd name="T2" fmla="*/ 98 w 1167"/>
              <a:gd name="T3" fmla="*/ 0 h 238"/>
              <a:gd name="T4" fmla="*/ 0 w 1167"/>
              <a:gd name="T5" fmla="*/ 132 h 238"/>
              <a:gd name="T6" fmla="*/ 0 w 1167"/>
              <a:gd name="T7" fmla="*/ 238 h 238"/>
              <a:gd name="T8" fmla="*/ 2 w 1167"/>
              <a:gd name="T9" fmla="*/ 238 h 238"/>
              <a:gd name="T10" fmla="*/ 2 w 1167"/>
              <a:gd name="T11" fmla="*/ 132 h 238"/>
              <a:gd name="T12" fmla="*/ 99 w 1167"/>
              <a:gd name="T13" fmla="*/ 2 h 238"/>
              <a:gd name="T14" fmla="*/ 639 w 1167"/>
              <a:gd name="T15" fmla="*/ 2 h 238"/>
              <a:gd name="T16" fmla="*/ 741 w 1167"/>
              <a:gd name="T17" fmla="*/ 127 h 238"/>
              <a:gd name="T18" fmla="*/ 1162 w 1167"/>
              <a:gd name="T19" fmla="*/ 127 h 238"/>
              <a:gd name="T20" fmla="*/ 1167 w 1167"/>
              <a:gd name="T21" fmla="*/ 130 h 238"/>
              <a:gd name="T22" fmla="*/ 1163 w 1167"/>
              <a:gd name="T23" fmla="*/ 125 h 238"/>
              <a:gd name="T24" fmla="*/ 742 w 1167"/>
              <a:gd name="T25" fmla="*/ 125 h 238"/>
              <a:gd name="T26" fmla="*/ 640 w 1167"/>
              <a:gd name="T27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7" h="238">
                <a:moveTo>
                  <a:pt x="640" y="0"/>
                </a:moveTo>
                <a:lnTo>
                  <a:pt x="98" y="0"/>
                </a:lnTo>
                <a:lnTo>
                  <a:pt x="0" y="132"/>
                </a:lnTo>
                <a:lnTo>
                  <a:pt x="0" y="238"/>
                </a:lnTo>
                <a:lnTo>
                  <a:pt x="2" y="238"/>
                </a:lnTo>
                <a:lnTo>
                  <a:pt x="2" y="132"/>
                </a:lnTo>
                <a:lnTo>
                  <a:pt x="99" y="2"/>
                </a:lnTo>
                <a:lnTo>
                  <a:pt x="639" y="2"/>
                </a:lnTo>
                <a:lnTo>
                  <a:pt x="741" y="127"/>
                </a:lnTo>
                <a:lnTo>
                  <a:pt x="1162" y="127"/>
                </a:lnTo>
                <a:lnTo>
                  <a:pt x="1167" y="130"/>
                </a:lnTo>
                <a:lnTo>
                  <a:pt x="1163" y="125"/>
                </a:lnTo>
                <a:lnTo>
                  <a:pt x="742" y="125"/>
                </a:lnTo>
                <a:lnTo>
                  <a:pt x="6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3"/>
          <p:cNvSpPr>
            <a:spLocks/>
          </p:cNvSpPr>
          <p:nvPr/>
        </p:nvSpPr>
        <p:spPr bwMode="auto">
          <a:xfrm>
            <a:off x="1430338" y="2171701"/>
            <a:ext cx="254000" cy="269875"/>
          </a:xfrm>
          <a:custGeom>
            <a:avLst/>
            <a:gdLst>
              <a:gd name="T0" fmla="*/ 11 w 160"/>
              <a:gd name="T1" fmla="*/ 170 h 170"/>
              <a:gd name="T2" fmla="*/ 0 w 160"/>
              <a:gd name="T3" fmla="*/ 170 h 170"/>
              <a:gd name="T4" fmla="*/ 0 w 160"/>
              <a:gd name="T5" fmla="*/ 137 h 170"/>
              <a:gd name="T6" fmla="*/ 100 w 160"/>
              <a:gd name="T7" fmla="*/ 0 h 170"/>
              <a:gd name="T8" fmla="*/ 160 w 160"/>
              <a:gd name="T9" fmla="*/ 0 h 170"/>
              <a:gd name="T10" fmla="*/ 160 w 160"/>
              <a:gd name="T11" fmla="*/ 12 h 170"/>
              <a:gd name="T12" fmla="*/ 106 w 160"/>
              <a:gd name="T13" fmla="*/ 12 h 170"/>
              <a:gd name="T14" fmla="*/ 11 w 160"/>
              <a:gd name="T15" fmla="*/ 141 h 170"/>
              <a:gd name="T16" fmla="*/ 11 w 160"/>
              <a:gd name="T17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" h="170">
                <a:moveTo>
                  <a:pt x="11" y="170"/>
                </a:moveTo>
                <a:lnTo>
                  <a:pt x="0" y="170"/>
                </a:lnTo>
                <a:lnTo>
                  <a:pt x="0" y="137"/>
                </a:lnTo>
                <a:lnTo>
                  <a:pt x="100" y="0"/>
                </a:lnTo>
                <a:lnTo>
                  <a:pt x="160" y="0"/>
                </a:lnTo>
                <a:lnTo>
                  <a:pt x="160" y="12"/>
                </a:lnTo>
                <a:lnTo>
                  <a:pt x="106" y="12"/>
                </a:lnTo>
                <a:lnTo>
                  <a:pt x="11" y="141"/>
                </a:lnTo>
                <a:lnTo>
                  <a:pt x="11" y="1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4"/>
          <p:cNvSpPr>
            <a:spLocks/>
          </p:cNvSpPr>
          <p:nvPr/>
        </p:nvSpPr>
        <p:spPr bwMode="auto">
          <a:xfrm>
            <a:off x="1425575" y="5602288"/>
            <a:ext cx="206375" cy="295275"/>
          </a:xfrm>
          <a:custGeom>
            <a:avLst/>
            <a:gdLst>
              <a:gd name="T0" fmla="*/ 123 w 130"/>
              <a:gd name="T1" fmla="*/ 186 h 186"/>
              <a:gd name="T2" fmla="*/ 0 w 130"/>
              <a:gd name="T3" fmla="*/ 55 h 186"/>
              <a:gd name="T4" fmla="*/ 0 w 130"/>
              <a:gd name="T5" fmla="*/ 0 h 186"/>
              <a:gd name="T6" fmla="*/ 11 w 130"/>
              <a:gd name="T7" fmla="*/ 0 h 186"/>
              <a:gd name="T8" fmla="*/ 11 w 130"/>
              <a:gd name="T9" fmla="*/ 51 h 186"/>
              <a:gd name="T10" fmla="*/ 130 w 130"/>
              <a:gd name="T11" fmla="*/ 178 h 186"/>
              <a:gd name="T12" fmla="*/ 123 w 130"/>
              <a:gd name="T13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" h="186">
                <a:moveTo>
                  <a:pt x="123" y="186"/>
                </a:moveTo>
                <a:lnTo>
                  <a:pt x="0" y="55"/>
                </a:lnTo>
                <a:lnTo>
                  <a:pt x="0" y="0"/>
                </a:lnTo>
                <a:lnTo>
                  <a:pt x="11" y="0"/>
                </a:lnTo>
                <a:lnTo>
                  <a:pt x="11" y="51"/>
                </a:lnTo>
                <a:lnTo>
                  <a:pt x="130" y="178"/>
                </a:lnTo>
                <a:lnTo>
                  <a:pt x="123" y="1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5CA74A6-BE7D-4715-AFE3-30D6787AD72B}"/>
              </a:ext>
            </a:extLst>
          </p:cNvPr>
          <p:cNvSpPr txBox="1"/>
          <p:nvPr/>
        </p:nvSpPr>
        <p:spPr>
          <a:xfrm>
            <a:off x="1542462" y="224554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</a:rPr>
              <a:t>部分的名称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3234537" y="534067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chemeClr val="accent2">
                        <a:alpha val="68000"/>
                      </a:schemeClr>
                    </a:gs>
                    <a:gs pos="100000">
                      <a:schemeClr val="accent1"/>
                    </a:gs>
                  </a:gsLst>
                  <a:lin ang="3600000" scaled="0"/>
                </a:gradFill>
              </a:rPr>
              <a:t>01</a:t>
            </a:r>
            <a:endParaRPr lang="zh-CN" altLang="en-US" sz="2800" dirty="0">
              <a:gradFill>
                <a:gsLst>
                  <a:gs pos="0">
                    <a:schemeClr val="accent2">
                      <a:alpha val="68000"/>
                    </a:schemeClr>
                  </a:gs>
                  <a:gs pos="100000">
                    <a:schemeClr val="accent1"/>
                  </a:gs>
                </a:gsLst>
                <a:lin ang="3600000" scaled="0"/>
              </a:gra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9F90CC4-C68F-4D09-8595-805DA116FB08}"/>
              </a:ext>
            </a:extLst>
          </p:cNvPr>
          <p:cNvSpPr/>
          <p:nvPr/>
        </p:nvSpPr>
        <p:spPr>
          <a:xfrm>
            <a:off x="1565495" y="2839461"/>
            <a:ext cx="190636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将该部分的具体内容，在此位置进行展示，可根据不同模块的空间的大小，分配适当的文字数量，或根据内容可适当简写</a:t>
            </a:r>
          </a:p>
        </p:txBody>
      </p:sp>
      <p:grpSp>
        <p:nvGrpSpPr>
          <p:cNvPr id="95" name="组合 94"/>
          <p:cNvGrpSpPr/>
          <p:nvPr/>
        </p:nvGrpSpPr>
        <p:grpSpPr>
          <a:xfrm>
            <a:off x="1625037" y="5253891"/>
            <a:ext cx="435106" cy="434129"/>
            <a:chOff x="14562138" y="-701676"/>
            <a:chExt cx="7086600" cy="7070726"/>
          </a:xfrm>
          <a:solidFill>
            <a:srgbClr val="26FAF5"/>
          </a:solidFill>
        </p:grpSpPr>
        <p:sp>
          <p:nvSpPr>
            <p:cNvPr id="96" name="Freeform 25"/>
            <p:cNvSpPr>
              <a:spLocks noEditPoints="1"/>
            </p:cNvSpPr>
            <p:nvPr/>
          </p:nvSpPr>
          <p:spPr bwMode="auto">
            <a:xfrm>
              <a:off x="14685963" y="-584200"/>
              <a:ext cx="6850063" cy="6851651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9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6" y="103"/>
                    <a:pt x="102" y="786"/>
                    <a:pt x="102" y="1626"/>
                  </a:cubicBezTo>
                  <a:cubicBezTo>
                    <a:pt x="102" y="2466"/>
                    <a:pt x="786" y="3149"/>
                    <a:pt x="1625" y="3149"/>
                  </a:cubicBezTo>
                  <a:cubicBezTo>
                    <a:pt x="2465" y="3149"/>
                    <a:pt x="3149" y="2466"/>
                    <a:pt x="3149" y="1626"/>
                  </a:cubicBezTo>
                  <a:cubicBezTo>
                    <a:pt x="3149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6"/>
            <p:cNvSpPr>
              <a:spLocks noEditPoints="1"/>
            </p:cNvSpPr>
            <p:nvPr/>
          </p:nvSpPr>
          <p:spPr bwMode="auto">
            <a:xfrm>
              <a:off x="14562138" y="-701676"/>
              <a:ext cx="7086600" cy="7070726"/>
            </a:xfrm>
            <a:custGeom>
              <a:avLst/>
              <a:gdLst>
                <a:gd name="T0" fmla="*/ 363 w 3364"/>
                <a:gd name="T1" fmla="*/ 3308 h 3356"/>
                <a:gd name="T2" fmla="*/ 138 w 3364"/>
                <a:gd name="T3" fmla="*/ 3228 h 3356"/>
                <a:gd name="T4" fmla="*/ 253 w 3364"/>
                <a:gd name="T5" fmla="*/ 2409 h 3356"/>
                <a:gd name="T6" fmla="*/ 322 w 3364"/>
                <a:gd name="T7" fmla="*/ 2388 h 3356"/>
                <a:gd name="T8" fmla="*/ 343 w 3364"/>
                <a:gd name="T9" fmla="*/ 2458 h 3356"/>
                <a:gd name="T10" fmla="*/ 210 w 3364"/>
                <a:gd name="T11" fmla="*/ 3156 h 3356"/>
                <a:gd name="T12" fmla="*/ 2094 w 3364"/>
                <a:gd name="T13" fmla="*/ 2097 h 3356"/>
                <a:gd name="T14" fmla="*/ 3021 w 3364"/>
                <a:gd name="T15" fmla="*/ 911 h 3356"/>
                <a:gd name="T16" fmla="*/ 3154 w 3364"/>
                <a:gd name="T17" fmla="*/ 212 h 3356"/>
                <a:gd name="T18" fmla="*/ 2455 w 3364"/>
                <a:gd name="T19" fmla="*/ 346 h 3356"/>
                <a:gd name="T20" fmla="*/ 2386 w 3364"/>
                <a:gd name="T21" fmla="*/ 325 h 3356"/>
                <a:gd name="T22" fmla="*/ 2406 w 3364"/>
                <a:gd name="T23" fmla="*/ 256 h 3356"/>
                <a:gd name="T24" fmla="*/ 3226 w 3364"/>
                <a:gd name="T25" fmla="*/ 141 h 3356"/>
                <a:gd name="T26" fmla="*/ 3110 w 3364"/>
                <a:gd name="T27" fmla="*/ 960 h 3356"/>
                <a:gd name="T28" fmla="*/ 2166 w 3364"/>
                <a:gd name="T29" fmla="*/ 2171 h 3356"/>
                <a:gd name="T30" fmla="*/ 363 w 3364"/>
                <a:gd name="T31" fmla="*/ 3308 h 3356"/>
                <a:gd name="T32" fmla="*/ 363 w 3364"/>
                <a:gd name="T33" fmla="*/ 3308 h 3356"/>
                <a:gd name="T34" fmla="*/ 363 w 3364"/>
                <a:gd name="T35" fmla="*/ 3308 h 3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4" h="3356">
                  <a:moveTo>
                    <a:pt x="363" y="3308"/>
                  </a:moveTo>
                  <a:cubicBezTo>
                    <a:pt x="271" y="3308"/>
                    <a:pt x="194" y="3282"/>
                    <a:pt x="138" y="3228"/>
                  </a:cubicBezTo>
                  <a:cubicBezTo>
                    <a:pt x="0" y="3090"/>
                    <a:pt x="38" y="2806"/>
                    <a:pt x="253" y="2409"/>
                  </a:cubicBezTo>
                  <a:cubicBezTo>
                    <a:pt x="266" y="2383"/>
                    <a:pt x="297" y="2376"/>
                    <a:pt x="322" y="2388"/>
                  </a:cubicBezTo>
                  <a:cubicBezTo>
                    <a:pt x="348" y="2401"/>
                    <a:pt x="356" y="2432"/>
                    <a:pt x="343" y="2458"/>
                  </a:cubicBezTo>
                  <a:cubicBezTo>
                    <a:pt x="161" y="2796"/>
                    <a:pt x="110" y="3057"/>
                    <a:pt x="210" y="3156"/>
                  </a:cubicBezTo>
                  <a:cubicBezTo>
                    <a:pt x="410" y="3356"/>
                    <a:pt x="1213" y="2977"/>
                    <a:pt x="2094" y="2097"/>
                  </a:cubicBezTo>
                  <a:cubicBezTo>
                    <a:pt x="2493" y="1697"/>
                    <a:pt x="2824" y="1275"/>
                    <a:pt x="3021" y="911"/>
                  </a:cubicBezTo>
                  <a:cubicBezTo>
                    <a:pt x="3202" y="573"/>
                    <a:pt x="3254" y="312"/>
                    <a:pt x="3154" y="212"/>
                  </a:cubicBezTo>
                  <a:cubicBezTo>
                    <a:pt x="3054" y="113"/>
                    <a:pt x="2793" y="164"/>
                    <a:pt x="2455" y="346"/>
                  </a:cubicBezTo>
                  <a:cubicBezTo>
                    <a:pt x="2429" y="358"/>
                    <a:pt x="2399" y="351"/>
                    <a:pt x="2386" y="325"/>
                  </a:cubicBezTo>
                  <a:cubicBezTo>
                    <a:pt x="2373" y="300"/>
                    <a:pt x="2381" y="269"/>
                    <a:pt x="2406" y="256"/>
                  </a:cubicBezTo>
                  <a:cubicBezTo>
                    <a:pt x="2803" y="41"/>
                    <a:pt x="3087" y="0"/>
                    <a:pt x="3226" y="141"/>
                  </a:cubicBezTo>
                  <a:cubicBezTo>
                    <a:pt x="3364" y="279"/>
                    <a:pt x="3325" y="563"/>
                    <a:pt x="3110" y="960"/>
                  </a:cubicBezTo>
                  <a:cubicBezTo>
                    <a:pt x="2908" y="1334"/>
                    <a:pt x="2573" y="1764"/>
                    <a:pt x="2166" y="2171"/>
                  </a:cubicBezTo>
                  <a:cubicBezTo>
                    <a:pt x="1546" y="2790"/>
                    <a:pt x="786" y="3308"/>
                    <a:pt x="363" y="3308"/>
                  </a:cubicBezTo>
                  <a:close/>
                  <a:moveTo>
                    <a:pt x="363" y="3308"/>
                  </a:moveTo>
                  <a:cubicBezTo>
                    <a:pt x="363" y="3308"/>
                    <a:pt x="363" y="3308"/>
                    <a:pt x="363" y="33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"/>
            <p:cNvSpPr>
              <a:spLocks noEditPoints="1"/>
            </p:cNvSpPr>
            <p:nvPr/>
          </p:nvSpPr>
          <p:spPr bwMode="auto">
            <a:xfrm>
              <a:off x="15035213" y="-200025"/>
              <a:ext cx="6240463" cy="5473701"/>
            </a:xfrm>
            <a:custGeom>
              <a:avLst/>
              <a:gdLst>
                <a:gd name="T0" fmla="*/ 1388 w 2962"/>
                <a:gd name="T1" fmla="*/ 1846 h 2598"/>
                <a:gd name="T2" fmla="*/ 1232 w 2962"/>
                <a:gd name="T3" fmla="*/ 1621 h 2598"/>
                <a:gd name="T4" fmla="*/ 1078 w 2962"/>
                <a:gd name="T5" fmla="*/ 1242 h 2598"/>
                <a:gd name="T6" fmla="*/ 1142 w 2962"/>
                <a:gd name="T7" fmla="*/ 873 h 2598"/>
                <a:gd name="T8" fmla="*/ 1377 w 2962"/>
                <a:gd name="T9" fmla="*/ 699 h 2598"/>
                <a:gd name="T10" fmla="*/ 1738 w 2962"/>
                <a:gd name="T11" fmla="*/ 602 h 2598"/>
                <a:gd name="T12" fmla="*/ 2215 w 2962"/>
                <a:gd name="T13" fmla="*/ 292 h 2598"/>
                <a:gd name="T14" fmla="*/ 2332 w 2962"/>
                <a:gd name="T15" fmla="*/ 105 h 2598"/>
                <a:gd name="T16" fmla="*/ 2289 w 2962"/>
                <a:gd name="T17" fmla="*/ 277 h 2598"/>
                <a:gd name="T18" fmla="*/ 2138 w 2962"/>
                <a:gd name="T19" fmla="*/ 809 h 2598"/>
                <a:gd name="T20" fmla="*/ 1628 w 2962"/>
                <a:gd name="T21" fmla="*/ 755 h 2598"/>
                <a:gd name="T22" fmla="*/ 1088 w 2962"/>
                <a:gd name="T23" fmla="*/ 1011 h 2598"/>
                <a:gd name="T24" fmla="*/ 1032 w 2962"/>
                <a:gd name="T25" fmla="*/ 1347 h 2598"/>
                <a:gd name="T26" fmla="*/ 1421 w 2962"/>
                <a:gd name="T27" fmla="*/ 1702 h 2598"/>
                <a:gd name="T28" fmla="*/ 1733 w 2962"/>
                <a:gd name="T29" fmla="*/ 1948 h 2598"/>
                <a:gd name="T30" fmla="*/ 1987 w 2962"/>
                <a:gd name="T31" fmla="*/ 1951 h 2598"/>
                <a:gd name="T32" fmla="*/ 2148 w 2962"/>
                <a:gd name="T33" fmla="*/ 1859 h 2598"/>
                <a:gd name="T34" fmla="*/ 2284 w 2962"/>
                <a:gd name="T35" fmla="*/ 1859 h 2598"/>
                <a:gd name="T36" fmla="*/ 2094 w 2962"/>
                <a:gd name="T37" fmla="*/ 1592 h 2598"/>
                <a:gd name="T38" fmla="*/ 2105 w 2962"/>
                <a:gd name="T39" fmla="*/ 1382 h 2598"/>
                <a:gd name="T40" fmla="*/ 2337 w 2962"/>
                <a:gd name="T41" fmla="*/ 1301 h 2598"/>
                <a:gd name="T42" fmla="*/ 2448 w 2962"/>
                <a:gd name="T43" fmla="*/ 1434 h 2598"/>
                <a:gd name="T44" fmla="*/ 2501 w 2962"/>
                <a:gd name="T45" fmla="*/ 1411 h 2598"/>
                <a:gd name="T46" fmla="*/ 2704 w 2962"/>
                <a:gd name="T47" fmla="*/ 1334 h 2598"/>
                <a:gd name="T48" fmla="*/ 2581 w 2962"/>
                <a:gd name="T49" fmla="*/ 1167 h 2598"/>
                <a:gd name="T50" fmla="*/ 2391 w 2962"/>
                <a:gd name="T51" fmla="*/ 1114 h 2598"/>
                <a:gd name="T52" fmla="*/ 2302 w 2962"/>
                <a:gd name="T53" fmla="*/ 952 h 2598"/>
                <a:gd name="T54" fmla="*/ 2919 w 2962"/>
                <a:gd name="T55" fmla="*/ 850 h 2598"/>
                <a:gd name="T56" fmla="*/ 2363 w 2962"/>
                <a:gd name="T57" fmla="*/ 940 h 2598"/>
                <a:gd name="T58" fmla="*/ 2501 w 2962"/>
                <a:gd name="T59" fmla="*/ 1027 h 2598"/>
                <a:gd name="T60" fmla="*/ 2724 w 2962"/>
                <a:gd name="T61" fmla="*/ 1249 h 2598"/>
                <a:gd name="T62" fmla="*/ 2721 w 2962"/>
                <a:gd name="T63" fmla="*/ 1475 h 2598"/>
                <a:gd name="T64" fmla="*/ 2432 w 2962"/>
                <a:gd name="T65" fmla="*/ 1500 h 2598"/>
                <a:gd name="T66" fmla="*/ 2361 w 2962"/>
                <a:gd name="T67" fmla="*/ 1400 h 2598"/>
                <a:gd name="T68" fmla="*/ 2071 w 2962"/>
                <a:gd name="T69" fmla="*/ 1416 h 2598"/>
                <a:gd name="T70" fmla="*/ 2181 w 2962"/>
                <a:gd name="T71" fmla="*/ 1569 h 2598"/>
                <a:gd name="T72" fmla="*/ 2386 w 2962"/>
                <a:gd name="T73" fmla="*/ 1894 h 2598"/>
                <a:gd name="T74" fmla="*/ 2151 w 2962"/>
                <a:gd name="T75" fmla="*/ 1912 h 2598"/>
                <a:gd name="T76" fmla="*/ 2010 w 2962"/>
                <a:gd name="T77" fmla="*/ 2022 h 2598"/>
                <a:gd name="T78" fmla="*/ 512 w 2962"/>
                <a:gd name="T79" fmla="*/ 2591 h 2598"/>
                <a:gd name="T80" fmla="*/ 225 w 2962"/>
                <a:gd name="T81" fmla="*/ 2179 h 2598"/>
                <a:gd name="T82" fmla="*/ 448 w 2962"/>
                <a:gd name="T83" fmla="*/ 2337 h 2598"/>
                <a:gd name="T84" fmla="*/ 433 w 2962"/>
                <a:gd name="T85" fmla="*/ 1736 h 2598"/>
                <a:gd name="T86" fmla="*/ 566 w 2962"/>
                <a:gd name="T87" fmla="*/ 1362 h 2598"/>
                <a:gd name="T88" fmla="*/ 359 w 2962"/>
                <a:gd name="T89" fmla="*/ 996 h 2598"/>
                <a:gd name="T90" fmla="*/ 394 w 2962"/>
                <a:gd name="T91" fmla="*/ 730 h 2598"/>
                <a:gd name="T92" fmla="*/ 845 w 2962"/>
                <a:gd name="T93" fmla="*/ 522 h 2598"/>
                <a:gd name="T94" fmla="*/ 827 w 2962"/>
                <a:gd name="T95" fmla="*/ 146 h 2598"/>
                <a:gd name="T96" fmla="*/ 740 w 2962"/>
                <a:gd name="T97" fmla="*/ 21 h 2598"/>
                <a:gd name="T98" fmla="*/ 822 w 2962"/>
                <a:gd name="T99" fmla="*/ 305 h 2598"/>
                <a:gd name="T100" fmla="*/ 753 w 2962"/>
                <a:gd name="T101" fmla="*/ 574 h 2598"/>
                <a:gd name="T102" fmla="*/ 387 w 2962"/>
                <a:gd name="T103" fmla="*/ 842 h 2598"/>
                <a:gd name="T104" fmla="*/ 397 w 2962"/>
                <a:gd name="T105" fmla="*/ 1134 h 2598"/>
                <a:gd name="T106" fmla="*/ 487 w 2962"/>
                <a:gd name="T107" fmla="*/ 1592 h 2598"/>
                <a:gd name="T108" fmla="*/ 435 w 2962"/>
                <a:gd name="T109" fmla="*/ 2161 h 2598"/>
                <a:gd name="T110" fmla="*/ 517 w 2962"/>
                <a:gd name="T111" fmla="*/ 2442 h 2598"/>
                <a:gd name="T112" fmla="*/ 530 w 2962"/>
                <a:gd name="T113" fmla="*/ 2598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2" h="2598">
                  <a:moveTo>
                    <a:pt x="1959" y="2414"/>
                  </a:moveTo>
                  <a:cubicBezTo>
                    <a:pt x="1953" y="2414"/>
                    <a:pt x="1953" y="2414"/>
                    <a:pt x="1953" y="2414"/>
                  </a:cubicBezTo>
                  <a:cubicBezTo>
                    <a:pt x="1869" y="2394"/>
                    <a:pt x="1797" y="2327"/>
                    <a:pt x="1754" y="2232"/>
                  </a:cubicBezTo>
                  <a:cubicBezTo>
                    <a:pt x="1721" y="2161"/>
                    <a:pt x="1708" y="2081"/>
                    <a:pt x="1697" y="2005"/>
                  </a:cubicBezTo>
                  <a:cubicBezTo>
                    <a:pt x="1577" y="2025"/>
                    <a:pt x="1431" y="1971"/>
                    <a:pt x="1388" y="1846"/>
                  </a:cubicBezTo>
                  <a:cubicBezTo>
                    <a:pt x="1380" y="1825"/>
                    <a:pt x="1375" y="1802"/>
                    <a:pt x="1375" y="1779"/>
                  </a:cubicBezTo>
                  <a:cubicBezTo>
                    <a:pt x="1375" y="1756"/>
                    <a:pt x="1375" y="1756"/>
                    <a:pt x="1375" y="1756"/>
                  </a:cubicBezTo>
                  <a:cubicBezTo>
                    <a:pt x="1375" y="1741"/>
                    <a:pt x="1375" y="1728"/>
                    <a:pt x="1372" y="1718"/>
                  </a:cubicBezTo>
                  <a:cubicBezTo>
                    <a:pt x="1362" y="1669"/>
                    <a:pt x="1303" y="1646"/>
                    <a:pt x="1278" y="1636"/>
                  </a:cubicBezTo>
                  <a:cubicBezTo>
                    <a:pt x="1232" y="1621"/>
                    <a:pt x="1232" y="1621"/>
                    <a:pt x="1232" y="1621"/>
                  </a:cubicBezTo>
                  <a:cubicBezTo>
                    <a:pt x="1196" y="1610"/>
                    <a:pt x="1160" y="1600"/>
                    <a:pt x="1129" y="1580"/>
                  </a:cubicBezTo>
                  <a:cubicBezTo>
                    <a:pt x="1063" y="1539"/>
                    <a:pt x="1024" y="1464"/>
                    <a:pt x="996" y="1406"/>
                  </a:cubicBezTo>
                  <a:cubicBezTo>
                    <a:pt x="988" y="1390"/>
                    <a:pt x="976" y="1365"/>
                    <a:pt x="981" y="1339"/>
                  </a:cubicBezTo>
                  <a:cubicBezTo>
                    <a:pt x="988" y="1306"/>
                    <a:pt x="1017" y="1288"/>
                    <a:pt x="1042" y="1272"/>
                  </a:cubicBezTo>
                  <a:cubicBezTo>
                    <a:pt x="1063" y="1260"/>
                    <a:pt x="1075" y="1252"/>
                    <a:pt x="1078" y="1242"/>
                  </a:cubicBezTo>
                  <a:cubicBezTo>
                    <a:pt x="1078" y="1237"/>
                    <a:pt x="1073" y="1226"/>
                    <a:pt x="1068" y="1216"/>
                  </a:cubicBezTo>
                  <a:cubicBezTo>
                    <a:pt x="1065" y="1211"/>
                    <a:pt x="1065" y="1211"/>
                    <a:pt x="1065" y="1211"/>
                  </a:cubicBezTo>
                  <a:cubicBezTo>
                    <a:pt x="1029" y="1142"/>
                    <a:pt x="1022" y="1062"/>
                    <a:pt x="1042" y="988"/>
                  </a:cubicBezTo>
                  <a:cubicBezTo>
                    <a:pt x="1045" y="981"/>
                    <a:pt x="1050" y="975"/>
                    <a:pt x="1055" y="973"/>
                  </a:cubicBezTo>
                  <a:cubicBezTo>
                    <a:pt x="1096" y="952"/>
                    <a:pt x="1127" y="917"/>
                    <a:pt x="1142" y="873"/>
                  </a:cubicBezTo>
                  <a:cubicBezTo>
                    <a:pt x="1147" y="860"/>
                    <a:pt x="1157" y="855"/>
                    <a:pt x="1170" y="858"/>
                  </a:cubicBezTo>
                  <a:cubicBezTo>
                    <a:pt x="1221" y="865"/>
                    <a:pt x="1275" y="847"/>
                    <a:pt x="1308" y="809"/>
                  </a:cubicBezTo>
                  <a:cubicBezTo>
                    <a:pt x="1311" y="806"/>
                    <a:pt x="1316" y="804"/>
                    <a:pt x="1319" y="801"/>
                  </a:cubicBezTo>
                  <a:cubicBezTo>
                    <a:pt x="1352" y="791"/>
                    <a:pt x="1372" y="753"/>
                    <a:pt x="1370" y="719"/>
                  </a:cubicBezTo>
                  <a:cubicBezTo>
                    <a:pt x="1370" y="712"/>
                    <a:pt x="1372" y="704"/>
                    <a:pt x="1377" y="699"/>
                  </a:cubicBezTo>
                  <a:cubicBezTo>
                    <a:pt x="1418" y="658"/>
                    <a:pt x="1472" y="686"/>
                    <a:pt x="1516" y="709"/>
                  </a:cubicBezTo>
                  <a:cubicBezTo>
                    <a:pt x="1554" y="730"/>
                    <a:pt x="1572" y="737"/>
                    <a:pt x="1585" y="730"/>
                  </a:cubicBezTo>
                  <a:cubicBezTo>
                    <a:pt x="1590" y="627"/>
                    <a:pt x="1590" y="627"/>
                    <a:pt x="1590" y="627"/>
                  </a:cubicBezTo>
                  <a:cubicBezTo>
                    <a:pt x="1590" y="614"/>
                    <a:pt x="1603" y="602"/>
                    <a:pt x="1616" y="602"/>
                  </a:cubicBezTo>
                  <a:cubicBezTo>
                    <a:pt x="1738" y="602"/>
                    <a:pt x="1738" y="602"/>
                    <a:pt x="1738" y="602"/>
                  </a:cubicBezTo>
                  <a:cubicBezTo>
                    <a:pt x="1749" y="602"/>
                    <a:pt x="1759" y="609"/>
                    <a:pt x="1761" y="620"/>
                  </a:cubicBezTo>
                  <a:cubicBezTo>
                    <a:pt x="1787" y="686"/>
                    <a:pt x="1874" y="712"/>
                    <a:pt x="1956" y="727"/>
                  </a:cubicBezTo>
                  <a:cubicBezTo>
                    <a:pt x="2125" y="758"/>
                    <a:pt x="2125" y="758"/>
                    <a:pt x="2125" y="758"/>
                  </a:cubicBezTo>
                  <a:cubicBezTo>
                    <a:pt x="2153" y="643"/>
                    <a:pt x="2171" y="525"/>
                    <a:pt x="2184" y="407"/>
                  </a:cubicBezTo>
                  <a:cubicBezTo>
                    <a:pt x="2186" y="369"/>
                    <a:pt x="2192" y="328"/>
                    <a:pt x="2215" y="292"/>
                  </a:cubicBezTo>
                  <a:cubicBezTo>
                    <a:pt x="2220" y="287"/>
                    <a:pt x="2225" y="279"/>
                    <a:pt x="2230" y="274"/>
                  </a:cubicBezTo>
                  <a:cubicBezTo>
                    <a:pt x="2235" y="266"/>
                    <a:pt x="2240" y="261"/>
                    <a:pt x="2245" y="254"/>
                  </a:cubicBezTo>
                  <a:cubicBezTo>
                    <a:pt x="2250" y="241"/>
                    <a:pt x="2253" y="225"/>
                    <a:pt x="2253" y="210"/>
                  </a:cubicBezTo>
                  <a:cubicBezTo>
                    <a:pt x="2253" y="200"/>
                    <a:pt x="2256" y="192"/>
                    <a:pt x="2256" y="182"/>
                  </a:cubicBezTo>
                  <a:cubicBezTo>
                    <a:pt x="2263" y="143"/>
                    <a:pt x="2291" y="102"/>
                    <a:pt x="2332" y="105"/>
                  </a:cubicBezTo>
                  <a:cubicBezTo>
                    <a:pt x="2348" y="105"/>
                    <a:pt x="2358" y="118"/>
                    <a:pt x="2355" y="133"/>
                  </a:cubicBezTo>
                  <a:cubicBezTo>
                    <a:pt x="2355" y="149"/>
                    <a:pt x="2343" y="159"/>
                    <a:pt x="2327" y="156"/>
                  </a:cubicBezTo>
                  <a:cubicBezTo>
                    <a:pt x="2317" y="156"/>
                    <a:pt x="2307" y="172"/>
                    <a:pt x="2304" y="190"/>
                  </a:cubicBezTo>
                  <a:cubicBezTo>
                    <a:pt x="2304" y="197"/>
                    <a:pt x="2302" y="205"/>
                    <a:pt x="2302" y="213"/>
                  </a:cubicBezTo>
                  <a:cubicBezTo>
                    <a:pt x="2299" y="233"/>
                    <a:pt x="2299" y="254"/>
                    <a:pt x="2289" y="277"/>
                  </a:cubicBezTo>
                  <a:cubicBezTo>
                    <a:pt x="2284" y="289"/>
                    <a:pt x="2273" y="297"/>
                    <a:pt x="2268" y="305"/>
                  </a:cubicBezTo>
                  <a:cubicBezTo>
                    <a:pt x="2263" y="310"/>
                    <a:pt x="2261" y="315"/>
                    <a:pt x="2258" y="318"/>
                  </a:cubicBezTo>
                  <a:cubicBezTo>
                    <a:pt x="2243" y="341"/>
                    <a:pt x="2238" y="374"/>
                    <a:pt x="2235" y="407"/>
                  </a:cubicBezTo>
                  <a:cubicBezTo>
                    <a:pt x="2222" y="538"/>
                    <a:pt x="2202" y="666"/>
                    <a:pt x="2169" y="791"/>
                  </a:cubicBezTo>
                  <a:cubicBezTo>
                    <a:pt x="2166" y="804"/>
                    <a:pt x="2153" y="812"/>
                    <a:pt x="2138" y="809"/>
                  </a:cubicBezTo>
                  <a:cubicBezTo>
                    <a:pt x="1946" y="773"/>
                    <a:pt x="1946" y="773"/>
                    <a:pt x="1946" y="773"/>
                  </a:cubicBezTo>
                  <a:cubicBezTo>
                    <a:pt x="1856" y="755"/>
                    <a:pt x="1761" y="727"/>
                    <a:pt x="1721" y="650"/>
                  </a:cubicBezTo>
                  <a:cubicBezTo>
                    <a:pt x="1639" y="650"/>
                    <a:pt x="1639" y="650"/>
                    <a:pt x="1639" y="650"/>
                  </a:cubicBezTo>
                  <a:cubicBezTo>
                    <a:pt x="1633" y="740"/>
                    <a:pt x="1633" y="740"/>
                    <a:pt x="1633" y="740"/>
                  </a:cubicBezTo>
                  <a:cubicBezTo>
                    <a:pt x="1633" y="745"/>
                    <a:pt x="1631" y="750"/>
                    <a:pt x="1628" y="755"/>
                  </a:cubicBezTo>
                  <a:cubicBezTo>
                    <a:pt x="1590" y="801"/>
                    <a:pt x="1534" y="773"/>
                    <a:pt x="1490" y="750"/>
                  </a:cubicBezTo>
                  <a:cubicBezTo>
                    <a:pt x="1459" y="735"/>
                    <a:pt x="1434" y="722"/>
                    <a:pt x="1421" y="727"/>
                  </a:cubicBezTo>
                  <a:cubicBezTo>
                    <a:pt x="1421" y="776"/>
                    <a:pt x="1388" y="824"/>
                    <a:pt x="1342" y="845"/>
                  </a:cubicBezTo>
                  <a:cubicBezTo>
                    <a:pt x="1301" y="888"/>
                    <a:pt x="1242" y="911"/>
                    <a:pt x="1183" y="909"/>
                  </a:cubicBezTo>
                  <a:cubicBezTo>
                    <a:pt x="1162" y="952"/>
                    <a:pt x="1129" y="988"/>
                    <a:pt x="1088" y="1011"/>
                  </a:cubicBezTo>
                  <a:cubicBezTo>
                    <a:pt x="1075" y="1070"/>
                    <a:pt x="1083" y="1134"/>
                    <a:pt x="1109" y="1185"/>
                  </a:cubicBezTo>
                  <a:cubicBezTo>
                    <a:pt x="1111" y="1188"/>
                    <a:pt x="1111" y="1188"/>
                    <a:pt x="1111" y="1188"/>
                  </a:cubicBezTo>
                  <a:cubicBezTo>
                    <a:pt x="1119" y="1201"/>
                    <a:pt x="1127" y="1219"/>
                    <a:pt x="1127" y="1239"/>
                  </a:cubicBezTo>
                  <a:cubicBezTo>
                    <a:pt x="1124" y="1278"/>
                    <a:pt x="1093" y="1298"/>
                    <a:pt x="1068" y="1313"/>
                  </a:cubicBezTo>
                  <a:cubicBezTo>
                    <a:pt x="1050" y="1324"/>
                    <a:pt x="1034" y="1334"/>
                    <a:pt x="1032" y="1347"/>
                  </a:cubicBezTo>
                  <a:cubicBezTo>
                    <a:pt x="1029" y="1354"/>
                    <a:pt x="1037" y="1367"/>
                    <a:pt x="1042" y="1380"/>
                  </a:cubicBezTo>
                  <a:cubicBezTo>
                    <a:pt x="1075" y="1449"/>
                    <a:pt x="1106" y="1503"/>
                    <a:pt x="1157" y="1534"/>
                  </a:cubicBezTo>
                  <a:cubicBezTo>
                    <a:pt x="1183" y="1549"/>
                    <a:pt x="1216" y="1559"/>
                    <a:pt x="1247" y="1569"/>
                  </a:cubicBezTo>
                  <a:cubicBezTo>
                    <a:pt x="1265" y="1574"/>
                    <a:pt x="1280" y="1580"/>
                    <a:pt x="1296" y="1585"/>
                  </a:cubicBezTo>
                  <a:cubicBezTo>
                    <a:pt x="1337" y="1600"/>
                    <a:pt x="1406" y="1633"/>
                    <a:pt x="1421" y="1702"/>
                  </a:cubicBezTo>
                  <a:cubicBezTo>
                    <a:pt x="1426" y="1720"/>
                    <a:pt x="1426" y="1738"/>
                    <a:pt x="1426" y="1754"/>
                  </a:cubicBezTo>
                  <a:cubicBezTo>
                    <a:pt x="1426" y="1774"/>
                    <a:pt x="1426" y="1774"/>
                    <a:pt x="1426" y="1774"/>
                  </a:cubicBezTo>
                  <a:cubicBezTo>
                    <a:pt x="1426" y="1792"/>
                    <a:pt x="1431" y="1810"/>
                    <a:pt x="1436" y="1825"/>
                  </a:cubicBezTo>
                  <a:cubicBezTo>
                    <a:pt x="1475" y="1933"/>
                    <a:pt x="1613" y="1974"/>
                    <a:pt x="1713" y="1946"/>
                  </a:cubicBezTo>
                  <a:cubicBezTo>
                    <a:pt x="1721" y="1943"/>
                    <a:pt x="1728" y="1946"/>
                    <a:pt x="1733" y="1948"/>
                  </a:cubicBezTo>
                  <a:cubicBezTo>
                    <a:pt x="1738" y="1953"/>
                    <a:pt x="1744" y="1958"/>
                    <a:pt x="1744" y="1966"/>
                  </a:cubicBezTo>
                  <a:cubicBezTo>
                    <a:pt x="1754" y="2048"/>
                    <a:pt x="1767" y="2133"/>
                    <a:pt x="1800" y="2207"/>
                  </a:cubicBezTo>
                  <a:cubicBezTo>
                    <a:pt x="1831" y="2271"/>
                    <a:pt x="1877" y="2322"/>
                    <a:pt x="1928" y="2348"/>
                  </a:cubicBezTo>
                  <a:cubicBezTo>
                    <a:pt x="1915" y="2220"/>
                    <a:pt x="1928" y="2089"/>
                    <a:pt x="1969" y="1966"/>
                  </a:cubicBezTo>
                  <a:cubicBezTo>
                    <a:pt x="1971" y="1958"/>
                    <a:pt x="1979" y="1951"/>
                    <a:pt x="1987" y="1951"/>
                  </a:cubicBezTo>
                  <a:cubicBezTo>
                    <a:pt x="1994" y="1948"/>
                    <a:pt x="2005" y="1951"/>
                    <a:pt x="2010" y="1956"/>
                  </a:cubicBezTo>
                  <a:cubicBezTo>
                    <a:pt x="2061" y="1997"/>
                    <a:pt x="2061" y="1997"/>
                    <a:pt x="2061" y="1997"/>
                  </a:cubicBezTo>
                  <a:cubicBezTo>
                    <a:pt x="2089" y="1892"/>
                    <a:pt x="2089" y="1892"/>
                    <a:pt x="2089" y="1892"/>
                  </a:cubicBezTo>
                  <a:cubicBezTo>
                    <a:pt x="2089" y="1889"/>
                    <a:pt x="2092" y="1887"/>
                    <a:pt x="2094" y="1884"/>
                  </a:cubicBezTo>
                  <a:cubicBezTo>
                    <a:pt x="2107" y="1866"/>
                    <a:pt x="2125" y="1859"/>
                    <a:pt x="2148" y="1859"/>
                  </a:cubicBezTo>
                  <a:cubicBezTo>
                    <a:pt x="2189" y="1859"/>
                    <a:pt x="2230" y="1892"/>
                    <a:pt x="2256" y="1923"/>
                  </a:cubicBezTo>
                  <a:cubicBezTo>
                    <a:pt x="2279" y="1953"/>
                    <a:pt x="2304" y="1974"/>
                    <a:pt x="2322" y="1976"/>
                  </a:cubicBezTo>
                  <a:cubicBezTo>
                    <a:pt x="2327" y="1976"/>
                    <a:pt x="2330" y="1976"/>
                    <a:pt x="2332" y="1974"/>
                  </a:cubicBezTo>
                  <a:cubicBezTo>
                    <a:pt x="2340" y="1956"/>
                    <a:pt x="2343" y="1930"/>
                    <a:pt x="2332" y="1910"/>
                  </a:cubicBezTo>
                  <a:cubicBezTo>
                    <a:pt x="2325" y="1887"/>
                    <a:pt x="2307" y="1866"/>
                    <a:pt x="2284" y="1859"/>
                  </a:cubicBezTo>
                  <a:cubicBezTo>
                    <a:pt x="2279" y="1856"/>
                    <a:pt x="2273" y="1856"/>
                    <a:pt x="2268" y="1854"/>
                  </a:cubicBezTo>
                  <a:cubicBezTo>
                    <a:pt x="2248" y="1848"/>
                    <a:pt x="2225" y="1841"/>
                    <a:pt x="2209" y="1820"/>
                  </a:cubicBezTo>
                  <a:cubicBezTo>
                    <a:pt x="2194" y="1800"/>
                    <a:pt x="2197" y="1774"/>
                    <a:pt x="2197" y="1756"/>
                  </a:cubicBezTo>
                  <a:cubicBezTo>
                    <a:pt x="2199" y="1713"/>
                    <a:pt x="2194" y="1638"/>
                    <a:pt x="2148" y="1610"/>
                  </a:cubicBezTo>
                  <a:cubicBezTo>
                    <a:pt x="2133" y="1603"/>
                    <a:pt x="2115" y="1598"/>
                    <a:pt x="2094" y="1592"/>
                  </a:cubicBezTo>
                  <a:cubicBezTo>
                    <a:pt x="2058" y="1585"/>
                    <a:pt x="2020" y="1574"/>
                    <a:pt x="1997" y="1539"/>
                  </a:cubicBezTo>
                  <a:cubicBezTo>
                    <a:pt x="1979" y="1508"/>
                    <a:pt x="1979" y="1472"/>
                    <a:pt x="1982" y="1446"/>
                  </a:cubicBezTo>
                  <a:cubicBezTo>
                    <a:pt x="1984" y="1418"/>
                    <a:pt x="1994" y="1380"/>
                    <a:pt x="2020" y="1362"/>
                  </a:cubicBezTo>
                  <a:cubicBezTo>
                    <a:pt x="2033" y="1352"/>
                    <a:pt x="2051" y="1349"/>
                    <a:pt x="2066" y="1354"/>
                  </a:cubicBezTo>
                  <a:cubicBezTo>
                    <a:pt x="2084" y="1359"/>
                    <a:pt x="2097" y="1372"/>
                    <a:pt x="2105" y="1382"/>
                  </a:cubicBezTo>
                  <a:cubicBezTo>
                    <a:pt x="2169" y="1459"/>
                    <a:pt x="2220" y="1490"/>
                    <a:pt x="2263" y="1485"/>
                  </a:cubicBezTo>
                  <a:cubicBezTo>
                    <a:pt x="2263" y="1436"/>
                    <a:pt x="2245" y="1385"/>
                    <a:pt x="2215" y="1347"/>
                  </a:cubicBezTo>
                  <a:cubicBezTo>
                    <a:pt x="2209" y="1342"/>
                    <a:pt x="2209" y="1334"/>
                    <a:pt x="2209" y="1326"/>
                  </a:cubicBezTo>
                  <a:cubicBezTo>
                    <a:pt x="2209" y="1318"/>
                    <a:pt x="2215" y="1313"/>
                    <a:pt x="2220" y="1308"/>
                  </a:cubicBezTo>
                  <a:cubicBezTo>
                    <a:pt x="2253" y="1285"/>
                    <a:pt x="2297" y="1283"/>
                    <a:pt x="2337" y="1301"/>
                  </a:cubicBezTo>
                  <a:cubicBezTo>
                    <a:pt x="2378" y="1318"/>
                    <a:pt x="2404" y="1357"/>
                    <a:pt x="2407" y="1395"/>
                  </a:cubicBezTo>
                  <a:cubicBezTo>
                    <a:pt x="2407" y="1406"/>
                    <a:pt x="2407" y="1406"/>
                    <a:pt x="2407" y="1406"/>
                  </a:cubicBezTo>
                  <a:cubicBezTo>
                    <a:pt x="2407" y="1411"/>
                    <a:pt x="2407" y="1421"/>
                    <a:pt x="2409" y="1423"/>
                  </a:cubicBezTo>
                  <a:cubicBezTo>
                    <a:pt x="2409" y="1423"/>
                    <a:pt x="2414" y="1423"/>
                    <a:pt x="2419" y="1426"/>
                  </a:cubicBezTo>
                  <a:cubicBezTo>
                    <a:pt x="2427" y="1426"/>
                    <a:pt x="2437" y="1429"/>
                    <a:pt x="2448" y="1434"/>
                  </a:cubicBezTo>
                  <a:cubicBezTo>
                    <a:pt x="2471" y="1446"/>
                    <a:pt x="2478" y="1472"/>
                    <a:pt x="2481" y="1490"/>
                  </a:cubicBezTo>
                  <a:cubicBezTo>
                    <a:pt x="2483" y="1500"/>
                    <a:pt x="2486" y="1510"/>
                    <a:pt x="2489" y="1516"/>
                  </a:cubicBezTo>
                  <a:cubicBezTo>
                    <a:pt x="2489" y="1516"/>
                    <a:pt x="2491" y="1521"/>
                    <a:pt x="2501" y="1518"/>
                  </a:cubicBezTo>
                  <a:cubicBezTo>
                    <a:pt x="2514" y="1516"/>
                    <a:pt x="2524" y="1505"/>
                    <a:pt x="2527" y="1495"/>
                  </a:cubicBezTo>
                  <a:cubicBezTo>
                    <a:pt x="2532" y="1470"/>
                    <a:pt x="2519" y="1441"/>
                    <a:pt x="2501" y="1411"/>
                  </a:cubicBezTo>
                  <a:cubicBezTo>
                    <a:pt x="2496" y="1403"/>
                    <a:pt x="2496" y="1393"/>
                    <a:pt x="2501" y="1385"/>
                  </a:cubicBezTo>
                  <a:cubicBezTo>
                    <a:pt x="2506" y="1377"/>
                    <a:pt x="2514" y="1372"/>
                    <a:pt x="2522" y="1372"/>
                  </a:cubicBezTo>
                  <a:cubicBezTo>
                    <a:pt x="2593" y="1367"/>
                    <a:pt x="2665" y="1385"/>
                    <a:pt x="2727" y="1421"/>
                  </a:cubicBezTo>
                  <a:cubicBezTo>
                    <a:pt x="2732" y="1408"/>
                    <a:pt x="2729" y="1390"/>
                    <a:pt x="2724" y="1375"/>
                  </a:cubicBezTo>
                  <a:cubicBezTo>
                    <a:pt x="2719" y="1362"/>
                    <a:pt x="2711" y="1349"/>
                    <a:pt x="2704" y="1334"/>
                  </a:cubicBezTo>
                  <a:cubicBezTo>
                    <a:pt x="2696" y="1318"/>
                    <a:pt x="2686" y="1306"/>
                    <a:pt x="2681" y="1288"/>
                  </a:cubicBezTo>
                  <a:cubicBezTo>
                    <a:pt x="2673" y="1265"/>
                    <a:pt x="2673" y="1265"/>
                    <a:pt x="2673" y="1265"/>
                  </a:cubicBezTo>
                  <a:cubicBezTo>
                    <a:pt x="2670" y="1252"/>
                    <a:pt x="2665" y="1242"/>
                    <a:pt x="2660" y="1231"/>
                  </a:cubicBezTo>
                  <a:cubicBezTo>
                    <a:pt x="2650" y="1216"/>
                    <a:pt x="2632" y="1203"/>
                    <a:pt x="2611" y="1190"/>
                  </a:cubicBezTo>
                  <a:cubicBezTo>
                    <a:pt x="2601" y="1183"/>
                    <a:pt x="2591" y="1178"/>
                    <a:pt x="2581" y="1167"/>
                  </a:cubicBezTo>
                  <a:cubicBezTo>
                    <a:pt x="2563" y="1152"/>
                    <a:pt x="2547" y="1137"/>
                    <a:pt x="2532" y="1119"/>
                  </a:cubicBezTo>
                  <a:cubicBezTo>
                    <a:pt x="2514" y="1098"/>
                    <a:pt x="2496" y="1078"/>
                    <a:pt x="2473" y="1068"/>
                  </a:cubicBezTo>
                  <a:cubicBezTo>
                    <a:pt x="2455" y="1057"/>
                    <a:pt x="2427" y="1060"/>
                    <a:pt x="2409" y="1073"/>
                  </a:cubicBezTo>
                  <a:cubicBezTo>
                    <a:pt x="2396" y="1080"/>
                    <a:pt x="2399" y="1091"/>
                    <a:pt x="2399" y="1093"/>
                  </a:cubicBezTo>
                  <a:cubicBezTo>
                    <a:pt x="2399" y="1101"/>
                    <a:pt x="2396" y="1109"/>
                    <a:pt x="2391" y="1114"/>
                  </a:cubicBezTo>
                  <a:cubicBezTo>
                    <a:pt x="2386" y="1119"/>
                    <a:pt x="2378" y="1121"/>
                    <a:pt x="2371" y="1121"/>
                  </a:cubicBezTo>
                  <a:cubicBezTo>
                    <a:pt x="2312" y="1114"/>
                    <a:pt x="2261" y="1065"/>
                    <a:pt x="2248" y="1009"/>
                  </a:cubicBezTo>
                  <a:cubicBezTo>
                    <a:pt x="2245" y="1001"/>
                    <a:pt x="2248" y="996"/>
                    <a:pt x="2250" y="988"/>
                  </a:cubicBezTo>
                  <a:cubicBezTo>
                    <a:pt x="2253" y="981"/>
                    <a:pt x="2261" y="978"/>
                    <a:pt x="2266" y="978"/>
                  </a:cubicBezTo>
                  <a:cubicBezTo>
                    <a:pt x="2279" y="975"/>
                    <a:pt x="2291" y="965"/>
                    <a:pt x="2302" y="952"/>
                  </a:cubicBezTo>
                  <a:cubicBezTo>
                    <a:pt x="2312" y="940"/>
                    <a:pt x="2312" y="922"/>
                    <a:pt x="2309" y="909"/>
                  </a:cubicBezTo>
                  <a:cubicBezTo>
                    <a:pt x="2307" y="899"/>
                    <a:pt x="2309" y="888"/>
                    <a:pt x="2317" y="883"/>
                  </a:cubicBezTo>
                  <a:cubicBezTo>
                    <a:pt x="2325" y="876"/>
                    <a:pt x="2335" y="876"/>
                    <a:pt x="2343" y="878"/>
                  </a:cubicBezTo>
                  <a:cubicBezTo>
                    <a:pt x="2430" y="911"/>
                    <a:pt x="2524" y="929"/>
                    <a:pt x="2617" y="929"/>
                  </a:cubicBezTo>
                  <a:cubicBezTo>
                    <a:pt x="2732" y="929"/>
                    <a:pt x="2834" y="901"/>
                    <a:pt x="2919" y="850"/>
                  </a:cubicBezTo>
                  <a:cubicBezTo>
                    <a:pt x="2931" y="842"/>
                    <a:pt x="2947" y="847"/>
                    <a:pt x="2954" y="858"/>
                  </a:cubicBezTo>
                  <a:cubicBezTo>
                    <a:pt x="2962" y="868"/>
                    <a:pt x="2957" y="886"/>
                    <a:pt x="2947" y="894"/>
                  </a:cubicBezTo>
                  <a:cubicBezTo>
                    <a:pt x="2855" y="950"/>
                    <a:pt x="2742" y="981"/>
                    <a:pt x="2619" y="981"/>
                  </a:cubicBezTo>
                  <a:cubicBezTo>
                    <a:pt x="2617" y="981"/>
                    <a:pt x="2617" y="981"/>
                    <a:pt x="2617" y="981"/>
                  </a:cubicBezTo>
                  <a:cubicBezTo>
                    <a:pt x="2529" y="981"/>
                    <a:pt x="2445" y="968"/>
                    <a:pt x="2363" y="940"/>
                  </a:cubicBezTo>
                  <a:cubicBezTo>
                    <a:pt x="2361" y="952"/>
                    <a:pt x="2355" y="968"/>
                    <a:pt x="2348" y="981"/>
                  </a:cubicBezTo>
                  <a:cubicBezTo>
                    <a:pt x="2337" y="998"/>
                    <a:pt x="2322" y="1011"/>
                    <a:pt x="2307" y="1022"/>
                  </a:cubicBezTo>
                  <a:cubicBezTo>
                    <a:pt x="2317" y="1042"/>
                    <a:pt x="2335" y="1057"/>
                    <a:pt x="2355" y="1068"/>
                  </a:cubicBezTo>
                  <a:cubicBezTo>
                    <a:pt x="2361" y="1055"/>
                    <a:pt x="2371" y="1045"/>
                    <a:pt x="2384" y="1034"/>
                  </a:cubicBezTo>
                  <a:cubicBezTo>
                    <a:pt x="2417" y="1011"/>
                    <a:pt x="2465" y="1009"/>
                    <a:pt x="2501" y="1027"/>
                  </a:cubicBezTo>
                  <a:cubicBezTo>
                    <a:pt x="2532" y="1042"/>
                    <a:pt x="2553" y="1068"/>
                    <a:pt x="2573" y="1091"/>
                  </a:cubicBezTo>
                  <a:cubicBezTo>
                    <a:pt x="2586" y="1106"/>
                    <a:pt x="2599" y="1121"/>
                    <a:pt x="2614" y="1132"/>
                  </a:cubicBezTo>
                  <a:cubicBezTo>
                    <a:pt x="2622" y="1139"/>
                    <a:pt x="2632" y="1144"/>
                    <a:pt x="2642" y="1150"/>
                  </a:cubicBezTo>
                  <a:cubicBezTo>
                    <a:pt x="2665" y="1165"/>
                    <a:pt x="2691" y="1180"/>
                    <a:pt x="2706" y="1206"/>
                  </a:cubicBezTo>
                  <a:cubicBezTo>
                    <a:pt x="2714" y="1221"/>
                    <a:pt x="2719" y="1234"/>
                    <a:pt x="2724" y="1249"/>
                  </a:cubicBezTo>
                  <a:cubicBezTo>
                    <a:pt x="2727" y="1257"/>
                    <a:pt x="2729" y="1262"/>
                    <a:pt x="2732" y="1270"/>
                  </a:cubicBezTo>
                  <a:cubicBezTo>
                    <a:pt x="2737" y="1283"/>
                    <a:pt x="2745" y="1295"/>
                    <a:pt x="2752" y="1308"/>
                  </a:cubicBezTo>
                  <a:cubicBezTo>
                    <a:pt x="2760" y="1324"/>
                    <a:pt x="2770" y="1339"/>
                    <a:pt x="2778" y="1357"/>
                  </a:cubicBezTo>
                  <a:cubicBezTo>
                    <a:pt x="2793" y="1395"/>
                    <a:pt x="2791" y="1449"/>
                    <a:pt x="2750" y="1475"/>
                  </a:cubicBezTo>
                  <a:cubicBezTo>
                    <a:pt x="2742" y="1480"/>
                    <a:pt x="2729" y="1480"/>
                    <a:pt x="2721" y="1475"/>
                  </a:cubicBezTo>
                  <a:cubicBezTo>
                    <a:pt x="2678" y="1444"/>
                    <a:pt x="2624" y="1426"/>
                    <a:pt x="2570" y="1421"/>
                  </a:cubicBezTo>
                  <a:cubicBezTo>
                    <a:pt x="2581" y="1446"/>
                    <a:pt x="2588" y="1475"/>
                    <a:pt x="2581" y="1503"/>
                  </a:cubicBezTo>
                  <a:cubicBezTo>
                    <a:pt x="2573" y="1531"/>
                    <a:pt x="2547" y="1557"/>
                    <a:pt x="2517" y="1564"/>
                  </a:cubicBezTo>
                  <a:cubicBezTo>
                    <a:pt x="2491" y="1569"/>
                    <a:pt x="2468" y="1564"/>
                    <a:pt x="2453" y="1546"/>
                  </a:cubicBezTo>
                  <a:cubicBezTo>
                    <a:pt x="2440" y="1531"/>
                    <a:pt x="2437" y="1516"/>
                    <a:pt x="2432" y="1500"/>
                  </a:cubicBezTo>
                  <a:cubicBezTo>
                    <a:pt x="2430" y="1490"/>
                    <a:pt x="2427" y="1480"/>
                    <a:pt x="2425" y="1477"/>
                  </a:cubicBezTo>
                  <a:cubicBezTo>
                    <a:pt x="2422" y="1477"/>
                    <a:pt x="2417" y="1475"/>
                    <a:pt x="2414" y="1475"/>
                  </a:cubicBezTo>
                  <a:cubicBezTo>
                    <a:pt x="2404" y="1472"/>
                    <a:pt x="2391" y="1472"/>
                    <a:pt x="2378" y="1462"/>
                  </a:cubicBezTo>
                  <a:cubicBezTo>
                    <a:pt x="2361" y="1446"/>
                    <a:pt x="2361" y="1423"/>
                    <a:pt x="2361" y="1408"/>
                  </a:cubicBezTo>
                  <a:cubicBezTo>
                    <a:pt x="2361" y="1400"/>
                    <a:pt x="2361" y="1400"/>
                    <a:pt x="2361" y="1400"/>
                  </a:cubicBezTo>
                  <a:cubicBezTo>
                    <a:pt x="2358" y="1375"/>
                    <a:pt x="2340" y="1357"/>
                    <a:pt x="2320" y="1349"/>
                  </a:cubicBezTo>
                  <a:cubicBezTo>
                    <a:pt x="2307" y="1344"/>
                    <a:pt x="2291" y="1339"/>
                    <a:pt x="2279" y="1342"/>
                  </a:cubicBezTo>
                  <a:cubicBezTo>
                    <a:pt x="2307" y="1390"/>
                    <a:pt x="2322" y="1446"/>
                    <a:pt x="2320" y="1505"/>
                  </a:cubicBezTo>
                  <a:cubicBezTo>
                    <a:pt x="2320" y="1516"/>
                    <a:pt x="2312" y="1523"/>
                    <a:pt x="2304" y="1528"/>
                  </a:cubicBezTo>
                  <a:cubicBezTo>
                    <a:pt x="2212" y="1564"/>
                    <a:pt x="2128" y="1482"/>
                    <a:pt x="2071" y="1416"/>
                  </a:cubicBezTo>
                  <a:cubicBezTo>
                    <a:pt x="2058" y="1403"/>
                    <a:pt x="2058" y="1403"/>
                    <a:pt x="2058" y="1403"/>
                  </a:cubicBezTo>
                  <a:cubicBezTo>
                    <a:pt x="2053" y="1403"/>
                    <a:pt x="2043" y="1423"/>
                    <a:pt x="2041" y="1449"/>
                  </a:cubicBezTo>
                  <a:cubicBezTo>
                    <a:pt x="2038" y="1475"/>
                    <a:pt x="2038" y="1495"/>
                    <a:pt x="2048" y="1510"/>
                  </a:cubicBezTo>
                  <a:cubicBezTo>
                    <a:pt x="2061" y="1528"/>
                    <a:pt x="2084" y="1536"/>
                    <a:pt x="2115" y="1544"/>
                  </a:cubicBezTo>
                  <a:cubicBezTo>
                    <a:pt x="2138" y="1549"/>
                    <a:pt x="2161" y="1557"/>
                    <a:pt x="2181" y="1569"/>
                  </a:cubicBezTo>
                  <a:cubicBezTo>
                    <a:pt x="2248" y="1610"/>
                    <a:pt x="2258" y="1695"/>
                    <a:pt x="2256" y="1761"/>
                  </a:cubicBezTo>
                  <a:cubicBezTo>
                    <a:pt x="2256" y="1774"/>
                    <a:pt x="2256" y="1790"/>
                    <a:pt x="2258" y="1795"/>
                  </a:cubicBezTo>
                  <a:cubicBezTo>
                    <a:pt x="2263" y="1802"/>
                    <a:pt x="2276" y="1805"/>
                    <a:pt x="2289" y="1807"/>
                  </a:cubicBezTo>
                  <a:cubicBezTo>
                    <a:pt x="2294" y="1810"/>
                    <a:pt x="2302" y="1810"/>
                    <a:pt x="2307" y="1813"/>
                  </a:cubicBezTo>
                  <a:cubicBezTo>
                    <a:pt x="2343" y="1825"/>
                    <a:pt x="2371" y="1856"/>
                    <a:pt x="2386" y="1894"/>
                  </a:cubicBezTo>
                  <a:cubicBezTo>
                    <a:pt x="2401" y="1933"/>
                    <a:pt x="2399" y="1974"/>
                    <a:pt x="2378" y="2007"/>
                  </a:cubicBezTo>
                  <a:cubicBezTo>
                    <a:pt x="2371" y="2015"/>
                    <a:pt x="2371" y="2015"/>
                    <a:pt x="2371" y="2015"/>
                  </a:cubicBezTo>
                  <a:cubicBezTo>
                    <a:pt x="2355" y="2028"/>
                    <a:pt x="2337" y="2033"/>
                    <a:pt x="2317" y="2030"/>
                  </a:cubicBezTo>
                  <a:cubicBezTo>
                    <a:pt x="2273" y="2025"/>
                    <a:pt x="2235" y="1982"/>
                    <a:pt x="2217" y="1956"/>
                  </a:cubicBezTo>
                  <a:cubicBezTo>
                    <a:pt x="2199" y="1933"/>
                    <a:pt x="2169" y="1912"/>
                    <a:pt x="2151" y="1912"/>
                  </a:cubicBezTo>
                  <a:cubicBezTo>
                    <a:pt x="2145" y="1912"/>
                    <a:pt x="2143" y="1912"/>
                    <a:pt x="2140" y="1915"/>
                  </a:cubicBezTo>
                  <a:cubicBezTo>
                    <a:pt x="2102" y="2051"/>
                    <a:pt x="2102" y="2051"/>
                    <a:pt x="2102" y="2051"/>
                  </a:cubicBezTo>
                  <a:cubicBezTo>
                    <a:pt x="2099" y="2058"/>
                    <a:pt x="2094" y="2066"/>
                    <a:pt x="2084" y="2069"/>
                  </a:cubicBezTo>
                  <a:cubicBezTo>
                    <a:pt x="2076" y="2071"/>
                    <a:pt x="2066" y="2069"/>
                    <a:pt x="2061" y="2063"/>
                  </a:cubicBezTo>
                  <a:cubicBezTo>
                    <a:pt x="2010" y="2022"/>
                    <a:pt x="2010" y="2022"/>
                    <a:pt x="2010" y="2022"/>
                  </a:cubicBezTo>
                  <a:cubicBezTo>
                    <a:pt x="1977" y="2140"/>
                    <a:pt x="1969" y="2266"/>
                    <a:pt x="1987" y="2386"/>
                  </a:cubicBezTo>
                  <a:cubicBezTo>
                    <a:pt x="1987" y="2394"/>
                    <a:pt x="1984" y="2404"/>
                    <a:pt x="1979" y="2409"/>
                  </a:cubicBezTo>
                  <a:cubicBezTo>
                    <a:pt x="1969" y="2412"/>
                    <a:pt x="1964" y="2414"/>
                    <a:pt x="1959" y="2414"/>
                  </a:cubicBezTo>
                  <a:close/>
                  <a:moveTo>
                    <a:pt x="530" y="2598"/>
                  </a:moveTo>
                  <a:cubicBezTo>
                    <a:pt x="522" y="2598"/>
                    <a:pt x="517" y="2596"/>
                    <a:pt x="512" y="2591"/>
                  </a:cubicBezTo>
                  <a:cubicBezTo>
                    <a:pt x="392" y="2473"/>
                    <a:pt x="282" y="2345"/>
                    <a:pt x="182" y="2207"/>
                  </a:cubicBezTo>
                  <a:cubicBezTo>
                    <a:pt x="136" y="2145"/>
                    <a:pt x="90" y="2084"/>
                    <a:pt x="26" y="2086"/>
                  </a:cubicBezTo>
                  <a:cubicBezTo>
                    <a:pt x="10" y="2086"/>
                    <a:pt x="0" y="2076"/>
                    <a:pt x="0" y="2061"/>
                  </a:cubicBezTo>
                  <a:cubicBezTo>
                    <a:pt x="0" y="2046"/>
                    <a:pt x="10" y="2035"/>
                    <a:pt x="26" y="2035"/>
                  </a:cubicBezTo>
                  <a:cubicBezTo>
                    <a:pt x="120" y="2033"/>
                    <a:pt x="187" y="2125"/>
                    <a:pt x="225" y="2179"/>
                  </a:cubicBezTo>
                  <a:cubicBezTo>
                    <a:pt x="312" y="2299"/>
                    <a:pt x="407" y="2414"/>
                    <a:pt x="512" y="2519"/>
                  </a:cubicBezTo>
                  <a:cubicBezTo>
                    <a:pt x="510" y="2509"/>
                    <a:pt x="502" y="2499"/>
                    <a:pt x="497" y="2488"/>
                  </a:cubicBezTo>
                  <a:cubicBezTo>
                    <a:pt x="494" y="2483"/>
                    <a:pt x="489" y="2478"/>
                    <a:pt x="487" y="2473"/>
                  </a:cubicBezTo>
                  <a:cubicBezTo>
                    <a:pt x="466" y="2447"/>
                    <a:pt x="446" y="2417"/>
                    <a:pt x="443" y="2381"/>
                  </a:cubicBezTo>
                  <a:cubicBezTo>
                    <a:pt x="443" y="2366"/>
                    <a:pt x="446" y="2350"/>
                    <a:pt x="448" y="2337"/>
                  </a:cubicBezTo>
                  <a:cubicBezTo>
                    <a:pt x="451" y="2327"/>
                    <a:pt x="453" y="2319"/>
                    <a:pt x="453" y="2312"/>
                  </a:cubicBezTo>
                  <a:cubicBezTo>
                    <a:pt x="453" y="2286"/>
                    <a:pt x="440" y="2258"/>
                    <a:pt x="423" y="2232"/>
                  </a:cubicBezTo>
                  <a:cubicBezTo>
                    <a:pt x="412" y="2217"/>
                    <a:pt x="405" y="2202"/>
                    <a:pt x="397" y="2184"/>
                  </a:cubicBezTo>
                  <a:cubicBezTo>
                    <a:pt x="364" y="2102"/>
                    <a:pt x="387" y="2017"/>
                    <a:pt x="410" y="1935"/>
                  </a:cubicBezTo>
                  <a:cubicBezTo>
                    <a:pt x="430" y="1866"/>
                    <a:pt x="448" y="1800"/>
                    <a:pt x="433" y="1736"/>
                  </a:cubicBezTo>
                  <a:cubicBezTo>
                    <a:pt x="430" y="1731"/>
                    <a:pt x="430" y="1723"/>
                    <a:pt x="428" y="1718"/>
                  </a:cubicBezTo>
                  <a:cubicBezTo>
                    <a:pt x="423" y="1700"/>
                    <a:pt x="417" y="1679"/>
                    <a:pt x="417" y="1659"/>
                  </a:cubicBezTo>
                  <a:cubicBezTo>
                    <a:pt x="417" y="1623"/>
                    <a:pt x="435" y="1595"/>
                    <a:pt x="451" y="1572"/>
                  </a:cubicBezTo>
                  <a:cubicBezTo>
                    <a:pt x="545" y="1411"/>
                    <a:pt x="545" y="1411"/>
                    <a:pt x="545" y="1411"/>
                  </a:cubicBezTo>
                  <a:cubicBezTo>
                    <a:pt x="556" y="1395"/>
                    <a:pt x="563" y="1380"/>
                    <a:pt x="566" y="1362"/>
                  </a:cubicBezTo>
                  <a:cubicBezTo>
                    <a:pt x="574" y="1321"/>
                    <a:pt x="538" y="1283"/>
                    <a:pt x="505" y="1260"/>
                  </a:cubicBezTo>
                  <a:cubicBezTo>
                    <a:pt x="489" y="1249"/>
                    <a:pt x="471" y="1239"/>
                    <a:pt x="453" y="1231"/>
                  </a:cubicBezTo>
                  <a:cubicBezTo>
                    <a:pt x="425" y="1216"/>
                    <a:pt x="394" y="1201"/>
                    <a:pt x="369" y="1178"/>
                  </a:cubicBezTo>
                  <a:cubicBezTo>
                    <a:pt x="323" y="1137"/>
                    <a:pt x="292" y="1062"/>
                    <a:pt x="330" y="1006"/>
                  </a:cubicBezTo>
                  <a:cubicBezTo>
                    <a:pt x="336" y="996"/>
                    <a:pt x="348" y="993"/>
                    <a:pt x="359" y="996"/>
                  </a:cubicBezTo>
                  <a:cubicBezTo>
                    <a:pt x="387" y="1004"/>
                    <a:pt x="423" y="998"/>
                    <a:pt x="448" y="98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59" y="891"/>
                    <a:pt x="343" y="876"/>
                    <a:pt x="338" y="853"/>
                  </a:cubicBezTo>
                  <a:cubicBezTo>
                    <a:pt x="330" y="817"/>
                    <a:pt x="353" y="791"/>
                    <a:pt x="371" y="768"/>
                  </a:cubicBezTo>
                  <a:cubicBezTo>
                    <a:pt x="387" y="750"/>
                    <a:pt x="397" y="737"/>
                    <a:pt x="394" y="730"/>
                  </a:cubicBezTo>
                  <a:cubicBezTo>
                    <a:pt x="389" y="717"/>
                    <a:pt x="397" y="702"/>
                    <a:pt x="412" y="699"/>
                  </a:cubicBezTo>
                  <a:cubicBezTo>
                    <a:pt x="697" y="609"/>
                    <a:pt x="697" y="609"/>
                    <a:pt x="697" y="609"/>
                  </a:cubicBezTo>
                  <a:cubicBezTo>
                    <a:pt x="704" y="543"/>
                    <a:pt x="704" y="543"/>
                    <a:pt x="704" y="543"/>
                  </a:cubicBezTo>
                  <a:cubicBezTo>
                    <a:pt x="707" y="530"/>
                    <a:pt x="717" y="520"/>
                    <a:pt x="730" y="520"/>
                  </a:cubicBezTo>
                  <a:cubicBezTo>
                    <a:pt x="845" y="522"/>
                    <a:pt x="845" y="522"/>
                    <a:pt x="845" y="522"/>
                  </a:cubicBezTo>
                  <a:cubicBezTo>
                    <a:pt x="825" y="474"/>
                    <a:pt x="807" y="422"/>
                    <a:pt x="786" y="374"/>
                  </a:cubicBezTo>
                  <a:cubicBezTo>
                    <a:pt x="776" y="346"/>
                    <a:pt x="766" y="312"/>
                    <a:pt x="781" y="282"/>
                  </a:cubicBezTo>
                  <a:cubicBezTo>
                    <a:pt x="791" y="261"/>
                    <a:pt x="807" y="248"/>
                    <a:pt x="822" y="238"/>
                  </a:cubicBezTo>
                  <a:cubicBezTo>
                    <a:pt x="830" y="233"/>
                    <a:pt x="840" y="225"/>
                    <a:pt x="845" y="220"/>
                  </a:cubicBezTo>
                  <a:cubicBezTo>
                    <a:pt x="860" y="200"/>
                    <a:pt x="850" y="164"/>
                    <a:pt x="827" y="146"/>
                  </a:cubicBezTo>
                  <a:cubicBezTo>
                    <a:pt x="801" y="123"/>
                    <a:pt x="760" y="115"/>
                    <a:pt x="727" y="108"/>
                  </a:cubicBezTo>
                  <a:cubicBezTo>
                    <a:pt x="717" y="105"/>
                    <a:pt x="709" y="97"/>
                    <a:pt x="707" y="90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689" y="21"/>
                    <a:pt x="697" y="5"/>
                    <a:pt x="709" y="3"/>
                  </a:cubicBezTo>
                  <a:cubicBezTo>
                    <a:pt x="722" y="0"/>
                    <a:pt x="737" y="8"/>
                    <a:pt x="740" y="21"/>
                  </a:cubicBezTo>
                  <a:cubicBezTo>
                    <a:pt x="750" y="64"/>
                    <a:pt x="750" y="64"/>
                    <a:pt x="750" y="64"/>
                  </a:cubicBezTo>
                  <a:cubicBezTo>
                    <a:pt x="786" y="72"/>
                    <a:pt x="827" y="82"/>
                    <a:pt x="858" y="110"/>
                  </a:cubicBezTo>
                  <a:cubicBezTo>
                    <a:pt x="896" y="143"/>
                    <a:pt x="917" y="210"/>
                    <a:pt x="881" y="254"/>
                  </a:cubicBezTo>
                  <a:cubicBezTo>
                    <a:pt x="871" y="266"/>
                    <a:pt x="858" y="274"/>
                    <a:pt x="848" y="282"/>
                  </a:cubicBezTo>
                  <a:cubicBezTo>
                    <a:pt x="837" y="289"/>
                    <a:pt x="827" y="297"/>
                    <a:pt x="822" y="305"/>
                  </a:cubicBezTo>
                  <a:cubicBezTo>
                    <a:pt x="817" y="318"/>
                    <a:pt x="822" y="338"/>
                    <a:pt x="830" y="356"/>
                  </a:cubicBezTo>
                  <a:cubicBezTo>
                    <a:pt x="853" y="417"/>
                    <a:pt x="876" y="479"/>
                    <a:pt x="901" y="540"/>
                  </a:cubicBezTo>
                  <a:cubicBezTo>
                    <a:pt x="904" y="548"/>
                    <a:pt x="904" y="558"/>
                    <a:pt x="899" y="563"/>
                  </a:cubicBezTo>
                  <a:cubicBezTo>
                    <a:pt x="894" y="571"/>
                    <a:pt x="886" y="574"/>
                    <a:pt x="878" y="574"/>
                  </a:cubicBezTo>
                  <a:cubicBezTo>
                    <a:pt x="753" y="574"/>
                    <a:pt x="753" y="574"/>
                    <a:pt x="753" y="574"/>
                  </a:cubicBezTo>
                  <a:cubicBezTo>
                    <a:pt x="745" y="635"/>
                    <a:pt x="745" y="635"/>
                    <a:pt x="745" y="635"/>
                  </a:cubicBezTo>
                  <a:cubicBezTo>
                    <a:pt x="745" y="645"/>
                    <a:pt x="737" y="653"/>
                    <a:pt x="727" y="655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3" y="766"/>
                    <a:pt x="425" y="786"/>
                    <a:pt x="410" y="804"/>
                  </a:cubicBezTo>
                  <a:cubicBezTo>
                    <a:pt x="397" y="819"/>
                    <a:pt x="384" y="832"/>
                    <a:pt x="387" y="842"/>
                  </a:cubicBezTo>
                  <a:cubicBezTo>
                    <a:pt x="389" y="850"/>
                    <a:pt x="397" y="858"/>
                    <a:pt x="402" y="863"/>
                  </a:cubicBezTo>
                  <a:cubicBezTo>
                    <a:pt x="499" y="960"/>
                    <a:pt x="499" y="960"/>
                    <a:pt x="499" y="960"/>
                  </a:cubicBezTo>
                  <a:cubicBezTo>
                    <a:pt x="510" y="970"/>
                    <a:pt x="510" y="986"/>
                    <a:pt x="499" y="996"/>
                  </a:cubicBezTo>
                  <a:cubicBezTo>
                    <a:pt x="466" y="1034"/>
                    <a:pt x="412" y="1052"/>
                    <a:pt x="361" y="1045"/>
                  </a:cubicBezTo>
                  <a:cubicBezTo>
                    <a:pt x="353" y="1075"/>
                    <a:pt x="371" y="1111"/>
                    <a:pt x="397" y="1134"/>
                  </a:cubicBezTo>
                  <a:cubicBezTo>
                    <a:pt x="417" y="1152"/>
                    <a:pt x="443" y="1167"/>
                    <a:pt x="471" y="1180"/>
                  </a:cubicBezTo>
                  <a:cubicBezTo>
                    <a:pt x="489" y="1190"/>
                    <a:pt x="510" y="1201"/>
                    <a:pt x="528" y="1214"/>
                  </a:cubicBezTo>
                  <a:cubicBezTo>
                    <a:pt x="576" y="1244"/>
                    <a:pt x="622" y="1303"/>
                    <a:pt x="609" y="1367"/>
                  </a:cubicBezTo>
                  <a:cubicBezTo>
                    <a:pt x="604" y="1393"/>
                    <a:pt x="592" y="1413"/>
                    <a:pt x="581" y="1431"/>
                  </a:cubicBezTo>
                  <a:cubicBezTo>
                    <a:pt x="487" y="1592"/>
                    <a:pt x="487" y="1592"/>
                    <a:pt x="487" y="1592"/>
                  </a:cubicBezTo>
                  <a:cubicBezTo>
                    <a:pt x="474" y="1613"/>
                    <a:pt x="461" y="1633"/>
                    <a:pt x="461" y="1656"/>
                  </a:cubicBezTo>
                  <a:cubicBezTo>
                    <a:pt x="461" y="1669"/>
                    <a:pt x="466" y="1685"/>
                    <a:pt x="469" y="1700"/>
                  </a:cubicBezTo>
                  <a:cubicBezTo>
                    <a:pt x="471" y="1708"/>
                    <a:pt x="474" y="1713"/>
                    <a:pt x="474" y="1720"/>
                  </a:cubicBezTo>
                  <a:cubicBezTo>
                    <a:pt x="492" y="1797"/>
                    <a:pt x="471" y="1871"/>
                    <a:pt x="451" y="1946"/>
                  </a:cubicBezTo>
                  <a:cubicBezTo>
                    <a:pt x="430" y="2022"/>
                    <a:pt x="410" y="2094"/>
                    <a:pt x="435" y="2161"/>
                  </a:cubicBezTo>
                  <a:cubicBezTo>
                    <a:pt x="440" y="2176"/>
                    <a:pt x="448" y="2189"/>
                    <a:pt x="458" y="2204"/>
                  </a:cubicBezTo>
                  <a:cubicBezTo>
                    <a:pt x="476" y="2238"/>
                    <a:pt x="497" y="2271"/>
                    <a:pt x="494" y="2312"/>
                  </a:cubicBezTo>
                  <a:cubicBezTo>
                    <a:pt x="494" y="2325"/>
                    <a:pt x="492" y="2335"/>
                    <a:pt x="489" y="2348"/>
                  </a:cubicBezTo>
                  <a:cubicBezTo>
                    <a:pt x="487" y="2358"/>
                    <a:pt x="484" y="2368"/>
                    <a:pt x="484" y="2378"/>
                  </a:cubicBezTo>
                  <a:cubicBezTo>
                    <a:pt x="484" y="2401"/>
                    <a:pt x="499" y="2422"/>
                    <a:pt x="517" y="2442"/>
                  </a:cubicBezTo>
                  <a:cubicBezTo>
                    <a:pt x="522" y="2447"/>
                    <a:pt x="525" y="2453"/>
                    <a:pt x="530" y="2458"/>
                  </a:cubicBezTo>
                  <a:cubicBezTo>
                    <a:pt x="563" y="2506"/>
                    <a:pt x="569" y="2555"/>
                    <a:pt x="543" y="2588"/>
                  </a:cubicBezTo>
                  <a:cubicBezTo>
                    <a:pt x="545" y="2593"/>
                    <a:pt x="538" y="2598"/>
                    <a:pt x="530" y="2598"/>
                  </a:cubicBezTo>
                  <a:close/>
                  <a:moveTo>
                    <a:pt x="530" y="2598"/>
                  </a:moveTo>
                  <a:cubicBezTo>
                    <a:pt x="530" y="2598"/>
                    <a:pt x="530" y="2598"/>
                    <a:pt x="530" y="259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"/>
            <p:cNvSpPr>
              <a:spLocks noEditPoints="1"/>
            </p:cNvSpPr>
            <p:nvPr/>
          </p:nvSpPr>
          <p:spPr bwMode="auto">
            <a:xfrm>
              <a:off x="14762163" y="1314450"/>
              <a:ext cx="684213" cy="982663"/>
            </a:xfrm>
            <a:custGeom>
              <a:avLst/>
              <a:gdLst>
                <a:gd name="T0" fmla="*/ 48 w 325"/>
                <a:gd name="T1" fmla="*/ 466 h 466"/>
                <a:gd name="T2" fmla="*/ 23 w 325"/>
                <a:gd name="T3" fmla="*/ 464 h 466"/>
                <a:gd name="T4" fmla="*/ 5 w 325"/>
                <a:gd name="T5" fmla="*/ 433 h 466"/>
                <a:gd name="T6" fmla="*/ 35 w 325"/>
                <a:gd name="T7" fmla="*/ 415 h 466"/>
                <a:gd name="T8" fmla="*/ 120 w 325"/>
                <a:gd name="T9" fmla="*/ 367 h 466"/>
                <a:gd name="T10" fmla="*/ 123 w 325"/>
                <a:gd name="T11" fmla="*/ 349 h 466"/>
                <a:gd name="T12" fmla="*/ 125 w 325"/>
                <a:gd name="T13" fmla="*/ 331 h 466"/>
                <a:gd name="T14" fmla="*/ 181 w 325"/>
                <a:gd name="T15" fmla="*/ 246 h 466"/>
                <a:gd name="T16" fmla="*/ 230 w 325"/>
                <a:gd name="T17" fmla="*/ 221 h 466"/>
                <a:gd name="T18" fmla="*/ 266 w 325"/>
                <a:gd name="T19" fmla="*/ 203 h 466"/>
                <a:gd name="T20" fmla="*/ 169 w 325"/>
                <a:gd name="T21" fmla="*/ 39 h 466"/>
                <a:gd name="T22" fmla="*/ 184 w 325"/>
                <a:gd name="T23" fmla="*/ 6 h 466"/>
                <a:gd name="T24" fmla="*/ 217 w 325"/>
                <a:gd name="T25" fmla="*/ 21 h 466"/>
                <a:gd name="T26" fmla="*/ 294 w 325"/>
                <a:gd name="T27" fmla="*/ 157 h 466"/>
                <a:gd name="T28" fmla="*/ 322 w 325"/>
                <a:gd name="T29" fmla="*/ 203 h 466"/>
                <a:gd name="T30" fmla="*/ 299 w 325"/>
                <a:gd name="T31" fmla="*/ 239 h 466"/>
                <a:gd name="T32" fmla="*/ 245 w 325"/>
                <a:gd name="T33" fmla="*/ 267 h 466"/>
                <a:gd name="T34" fmla="*/ 204 w 325"/>
                <a:gd name="T35" fmla="*/ 287 h 466"/>
                <a:gd name="T36" fmla="*/ 176 w 325"/>
                <a:gd name="T37" fmla="*/ 341 h 466"/>
                <a:gd name="T38" fmla="*/ 174 w 325"/>
                <a:gd name="T39" fmla="*/ 356 h 466"/>
                <a:gd name="T40" fmla="*/ 169 w 325"/>
                <a:gd name="T41" fmla="*/ 379 h 466"/>
                <a:gd name="T42" fmla="*/ 48 w 325"/>
                <a:gd name="T43" fmla="*/ 466 h 466"/>
                <a:gd name="T44" fmla="*/ 48 w 325"/>
                <a:gd name="T45" fmla="*/ 466 h 466"/>
                <a:gd name="T46" fmla="*/ 48 w 325"/>
                <a:gd name="T4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466">
                  <a:moveTo>
                    <a:pt x="48" y="466"/>
                  </a:moveTo>
                  <a:cubicBezTo>
                    <a:pt x="41" y="466"/>
                    <a:pt x="30" y="466"/>
                    <a:pt x="23" y="464"/>
                  </a:cubicBezTo>
                  <a:cubicBezTo>
                    <a:pt x="10" y="461"/>
                    <a:pt x="0" y="446"/>
                    <a:pt x="5" y="433"/>
                  </a:cubicBezTo>
                  <a:cubicBezTo>
                    <a:pt x="7" y="420"/>
                    <a:pt x="23" y="410"/>
                    <a:pt x="35" y="415"/>
                  </a:cubicBezTo>
                  <a:cubicBezTo>
                    <a:pt x="69" y="423"/>
                    <a:pt x="110" y="400"/>
                    <a:pt x="120" y="367"/>
                  </a:cubicBezTo>
                  <a:cubicBezTo>
                    <a:pt x="123" y="361"/>
                    <a:pt x="123" y="354"/>
                    <a:pt x="123" y="349"/>
                  </a:cubicBezTo>
                  <a:cubicBezTo>
                    <a:pt x="123" y="343"/>
                    <a:pt x="125" y="336"/>
                    <a:pt x="125" y="331"/>
                  </a:cubicBezTo>
                  <a:cubicBezTo>
                    <a:pt x="133" y="295"/>
                    <a:pt x="153" y="264"/>
                    <a:pt x="181" y="246"/>
                  </a:cubicBezTo>
                  <a:cubicBezTo>
                    <a:pt x="197" y="236"/>
                    <a:pt x="215" y="228"/>
                    <a:pt x="230" y="221"/>
                  </a:cubicBezTo>
                  <a:cubicBezTo>
                    <a:pt x="243" y="215"/>
                    <a:pt x="256" y="210"/>
                    <a:pt x="266" y="203"/>
                  </a:cubicBezTo>
                  <a:cubicBezTo>
                    <a:pt x="207" y="164"/>
                    <a:pt x="184" y="93"/>
                    <a:pt x="169" y="39"/>
                  </a:cubicBezTo>
                  <a:cubicBezTo>
                    <a:pt x="163" y="26"/>
                    <a:pt x="171" y="11"/>
                    <a:pt x="184" y="6"/>
                  </a:cubicBezTo>
                  <a:cubicBezTo>
                    <a:pt x="197" y="0"/>
                    <a:pt x="212" y="8"/>
                    <a:pt x="217" y="21"/>
                  </a:cubicBezTo>
                  <a:cubicBezTo>
                    <a:pt x="235" y="80"/>
                    <a:pt x="256" y="128"/>
                    <a:pt x="294" y="157"/>
                  </a:cubicBezTo>
                  <a:cubicBezTo>
                    <a:pt x="304" y="164"/>
                    <a:pt x="325" y="177"/>
                    <a:pt x="322" y="203"/>
                  </a:cubicBezTo>
                  <a:cubicBezTo>
                    <a:pt x="322" y="215"/>
                    <a:pt x="315" y="228"/>
                    <a:pt x="299" y="239"/>
                  </a:cubicBezTo>
                  <a:cubicBezTo>
                    <a:pt x="281" y="251"/>
                    <a:pt x="263" y="259"/>
                    <a:pt x="245" y="267"/>
                  </a:cubicBezTo>
                  <a:cubicBezTo>
                    <a:pt x="230" y="272"/>
                    <a:pt x="217" y="279"/>
                    <a:pt x="204" y="287"/>
                  </a:cubicBezTo>
                  <a:cubicBezTo>
                    <a:pt x="194" y="300"/>
                    <a:pt x="181" y="320"/>
                    <a:pt x="176" y="341"/>
                  </a:cubicBezTo>
                  <a:cubicBezTo>
                    <a:pt x="176" y="346"/>
                    <a:pt x="174" y="351"/>
                    <a:pt x="174" y="356"/>
                  </a:cubicBezTo>
                  <a:cubicBezTo>
                    <a:pt x="174" y="364"/>
                    <a:pt x="171" y="372"/>
                    <a:pt x="169" y="379"/>
                  </a:cubicBezTo>
                  <a:cubicBezTo>
                    <a:pt x="153" y="431"/>
                    <a:pt x="102" y="466"/>
                    <a:pt x="48" y="466"/>
                  </a:cubicBezTo>
                  <a:close/>
                  <a:moveTo>
                    <a:pt x="48" y="466"/>
                  </a:moveTo>
                  <a:cubicBezTo>
                    <a:pt x="48" y="466"/>
                    <a:pt x="48" y="466"/>
                    <a:pt x="48" y="4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75050" y="1797845"/>
            <a:ext cx="4818063" cy="2585244"/>
            <a:chOff x="3575050" y="1797845"/>
            <a:chExt cx="4818063" cy="2585244"/>
          </a:xfrm>
        </p:grpSpPr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575050" y="1812926"/>
              <a:ext cx="4799013" cy="2570163"/>
            </a:xfrm>
            <a:custGeom>
              <a:avLst/>
              <a:gdLst>
                <a:gd name="T0" fmla="*/ 2894 w 3023"/>
                <a:gd name="T1" fmla="*/ 1617 h 1619"/>
                <a:gd name="T2" fmla="*/ 2894 w 3023"/>
                <a:gd name="T3" fmla="*/ 1615 h 1619"/>
                <a:gd name="T4" fmla="*/ 2035 w 3023"/>
                <a:gd name="T5" fmla="*/ 1615 h 1619"/>
                <a:gd name="T6" fmla="*/ 1945 w 3023"/>
                <a:gd name="T7" fmla="*/ 1475 h 1619"/>
                <a:gd name="T8" fmla="*/ 315 w 3023"/>
                <a:gd name="T9" fmla="*/ 1475 h 1619"/>
                <a:gd name="T10" fmla="*/ 128 w 3023"/>
                <a:gd name="T11" fmla="*/ 1331 h 1619"/>
                <a:gd name="T12" fmla="*/ 128 w 3023"/>
                <a:gd name="T13" fmla="*/ 434 h 1619"/>
                <a:gd name="T14" fmla="*/ 3 w 3023"/>
                <a:gd name="T15" fmla="*/ 325 h 1619"/>
                <a:gd name="T16" fmla="*/ 3 w 3023"/>
                <a:gd name="T17" fmla="*/ 104 h 1619"/>
                <a:gd name="T18" fmla="*/ 135 w 3023"/>
                <a:gd name="T19" fmla="*/ 4 h 1619"/>
                <a:gd name="T20" fmla="*/ 1015 w 3023"/>
                <a:gd name="T21" fmla="*/ 4 h 1619"/>
                <a:gd name="T22" fmla="*/ 1073 w 3023"/>
                <a:gd name="T23" fmla="*/ 105 h 1619"/>
                <a:gd name="T24" fmla="*/ 2837 w 3023"/>
                <a:gd name="T25" fmla="*/ 105 h 1619"/>
                <a:gd name="T26" fmla="*/ 3019 w 3023"/>
                <a:gd name="T27" fmla="*/ 263 h 1619"/>
                <a:gd name="T28" fmla="*/ 3019 w 3023"/>
                <a:gd name="T29" fmla="*/ 1471 h 1619"/>
                <a:gd name="T30" fmla="*/ 2893 w 3023"/>
                <a:gd name="T31" fmla="*/ 1615 h 1619"/>
                <a:gd name="T32" fmla="*/ 2894 w 3023"/>
                <a:gd name="T33" fmla="*/ 1617 h 1619"/>
                <a:gd name="T34" fmla="*/ 2894 w 3023"/>
                <a:gd name="T35" fmla="*/ 1615 h 1619"/>
                <a:gd name="T36" fmla="*/ 2894 w 3023"/>
                <a:gd name="T37" fmla="*/ 1617 h 1619"/>
                <a:gd name="T38" fmla="*/ 2895 w 3023"/>
                <a:gd name="T39" fmla="*/ 1618 h 1619"/>
                <a:gd name="T40" fmla="*/ 3023 w 3023"/>
                <a:gd name="T41" fmla="*/ 1472 h 1619"/>
                <a:gd name="T42" fmla="*/ 3023 w 3023"/>
                <a:gd name="T43" fmla="*/ 261 h 1619"/>
                <a:gd name="T44" fmla="*/ 2839 w 3023"/>
                <a:gd name="T45" fmla="*/ 101 h 1619"/>
                <a:gd name="T46" fmla="*/ 1075 w 3023"/>
                <a:gd name="T47" fmla="*/ 101 h 1619"/>
                <a:gd name="T48" fmla="*/ 1017 w 3023"/>
                <a:gd name="T49" fmla="*/ 0 h 1619"/>
                <a:gd name="T50" fmla="*/ 133 w 3023"/>
                <a:gd name="T51" fmla="*/ 0 h 1619"/>
                <a:gd name="T52" fmla="*/ 0 w 3023"/>
                <a:gd name="T53" fmla="*/ 102 h 1619"/>
                <a:gd name="T54" fmla="*/ 0 w 3023"/>
                <a:gd name="T55" fmla="*/ 327 h 1619"/>
                <a:gd name="T56" fmla="*/ 124 w 3023"/>
                <a:gd name="T57" fmla="*/ 436 h 1619"/>
                <a:gd name="T58" fmla="*/ 124 w 3023"/>
                <a:gd name="T59" fmla="*/ 1333 h 1619"/>
                <a:gd name="T60" fmla="*/ 313 w 3023"/>
                <a:gd name="T61" fmla="*/ 1479 h 1619"/>
                <a:gd name="T62" fmla="*/ 1943 w 3023"/>
                <a:gd name="T63" fmla="*/ 1479 h 1619"/>
                <a:gd name="T64" fmla="*/ 2033 w 3023"/>
                <a:gd name="T65" fmla="*/ 1619 h 1619"/>
                <a:gd name="T66" fmla="*/ 2894 w 3023"/>
                <a:gd name="T67" fmla="*/ 1619 h 1619"/>
                <a:gd name="T68" fmla="*/ 2895 w 3023"/>
                <a:gd name="T69" fmla="*/ 1618 h 1619"/>
                <a:gd name="T70" fmla="*/ 2894 w 3023"/>
                <a:gd name="T71" fmla="*/ 1617 h 1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23" h="1619">
                  <a:moveTo>
                    <a:pt x="2894" y="1617"/>
                  </a:moveTo>
                  <a:lnTo>
                    <a:pt x="2894" y="1615"/>
                  </a:lnTo>
                  <a:lnTo>
                    <a:pt x="2035" y="1615"/>
                  </a:lnTo>
                  <a:lnTo>
                    <a:pt x="1945" y="1475"/>
                  </a:lnTo>
                  <a:lnTo>
                    <a:pt x="315" y="1475"/>
                  </a:lnTo>
                  <a:lnTo>
                    <a:pt x="128" y="1331"/>
                  </a:lnTo>
                  <a:lnTo>
                    <a:pt x="128" y="434"/>
                  </a:lnTo>
                  <a:lnTo>
                    <a:pt x="3" y="325"/>
                  </a:lnTo>
                  <a:lnTo>
                    <a:pt x="3" y="104"/>
                  </a:lnTo>
                  <a:lnTo>
                    <a:pt x="135" y="4"/>
                  </a:lnTo>
                  <a:lnTo>
                    <a:pt x="1015" y="4"/>
                  </a:lnTo>
                  <a:lnTo>
                    <a:pt x="1073" y="105"/>
                  </a:lnTo>
                  <a:lnTo>
                    <a:pt x="2837" y="105"/>
                  </a:lnTo>
                  <a:lnTo>
                    <a:pt x="3019" y="263"/>
                  </a:lnTo>
                  <a:lnTo>
                    <a:pt x="3019" y="1471"/>
                  </a:lnTo>
                  <a:lnTo>
                    <a:pt x="2893" y="1615"/>
                  </a:lnTo>
                  <a:lnTo>
                    <a:pt x="2894" y="1617"/>
                  </a:lnTo>
                  <a:lnTo>
                    <a:pt x="2894" y="1615"/>
                  </a:lnTo>
                  <a:lnTo>
                    <a:pt x="2894" y="1617"/>
                  </a:lnTo>
                  <a:lnTo>
                    <a:pt x="2895" y="1618"/>
                  </a:lnTo>
                  <a:lnTo>
                    <a:pt x="3023" y="1472"/>
                  </a:lnTo>
                  <a:lnTo>
                    <a:pt x="3023" y="261"/>
                  </a:lnTo>
                  <a:lnTo>
                    <a:pt x="2839" y="101"/>
                  </a:lnTo>
                  <a:lnTo>
                    <a:pt x="1075" y="101"/>
                  </a:lnTo>
                  <a:lnTo>
                    <a:pt x="1017" y="0"/>
                  </a:lnTo>
                  <a:lnTo>
                    <a:pt x="133" y="0"/>
                  </a:lnTo>
                  <a:lnTo>
                    <a:pt x="0" y="102"/>
                  </a:lnTo>
                  <a:lnTo>
                    <a:pt x="0" y="327"/>
                  </a:lnTo>
                  <a:lnTo>
                    <a:pt x="124" y="436"/>
                  </a:lnTo>
                  <a:lnTo>
                    <a:pt x="124" y="1333"/>
                  </a:lnTo>
                  <a:lnTo>
                    <a:pt x="313" y="1479"/>
                  </a:lnTo>
                  <a:lnTo>
                    <a:pt x="1943" y="1479"/>
                  </a:lnTo>
                  <a:lnTo>
                    <a:pt x="2033" y="1619"/>
                  </a:lnTo>
                  <a:lnTo>
                    <a:pt x="2894" y="1619"/>
                  </a:lnTo>
                  <a:lnTo>
                    <a:pt x="2895" y="1618"/>
                  </a:lnTo>
                  <a:lnTo>
                    <a:pt x="2894" y="1617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575050" y="1812926"/>
              <a:ext cx="4799013" cy="2570163"/>
            </a:xfrm>
            <a:custGeom>
              <a:avLst/>
              <a:gdLst>
                <a:gd name="T0" fmla="*/ 2894 w 3023"/>
                <a:gd name="T1" fmla="*/ 1617 h 1619"/>
                <a:gd name="T2" fmla="*/ 2894 w 3023"/>
                <a:gd name="T3" fmla="*/ 1615 h 1619"/>
                <a:gd name="T4" fmla="*/ 2035 w 3023"/>
                <a:gd name="T5" fmla="*/ 1615 h 1619"/>
                <a:gd name="T6" fmla="*/ 1945 w 3023"/>
                <a:gd name="T7" fmla="*/ 1475 h 1619"/>
                <a:gd name="T8" fmla="*/ 315 w 3023"/>
                <a:gd name="T9" fmla="*/ 1475 h 1619"/>
                <a:gd name="T10" fmla="*/ 128 w 3023"/>
                <a:gd name="T11" fmla="*/ 1331 h 1619"/>
                <a:gd name="T12" fmla="*/ 128 w 3023"/>
                <a:gd name="T13" fmla="*/ 434 h 1619"/>
                <a:gd name="T14" fmla="*/ 3 w 3023"/>
                <a:gd name="T15" fmla="*/ 325 h 1619"/>
                <a:gd name="T16" fmla="*/ 3 w 3023"/>
                <a:gd name="T17" fmla="*/ 104 h 1619"/>
                <a:gd name="T18" fmla="*/ 135 w 3023"/>
                <a:gd name="T19" fmla="*/ 4 h 1619"/>
                <a:gd name="T20" fmla="*/ 1015 w 3023"/>
                <a:gd name="T21" fmla="*/ 4 h 1619"/>
                <a:gd name="T22" fmla="*/ 1073 w 3023"/>
                <a:gd name="T23" fmla="*/ 105 h 1619"/>
                <a:gd name="T24" fmla="*/ 2837 w 3023"/>
                <a:gd name="T25" fmla="*/ 105 h 1619"/>
                <a:gd name="T26" fmla="*/ 3019 w 3023"/>
                <a:gd name="T27" fmla="*/ 263 h 1619"/>
                <a:gd name="T28" fmla="*/ 3019 w 3023"/>
                <a:gd name="T29" fmla="*/ 1471 h 1619"/>
                <a:gd name="T30" fmla="*/ 2893 w 3023"/>
                <a:gd name="T31" fmla="*/ 1615 h 1619"/>
                <a:gd name="T32" fmla="*/ 2894 w 3023"/>
                <a:gd name="T33" fmla="*/ 1617 h 1619"/>
                <a:gd name="T34" fmla="*/ 2894 w 3023"/>
                <a:gd name="T35" fmla="*/ 1615 h 1619"/>
                <a:gd name="T36" fmla="*/ 2894 w 3023"/>
                <a:gd name="T37" fmla="*/ 1617 h 1619"/>
                <a:gd name="T38" fmla="*/ 2895 w 3023"/>
                <a:gd name="T39" fmla="*/ 1618 h 1619"/>
                <a:gd name="T40" fmla="*/ 3023 w 3023"/>
                <a:gd name="T41" fmla="*/ 1472 h 1619"/>
                <a:gd name="T42" fmla="*/ 3023 w 3023"/>
                <a:gd name="T43" fmla="*/ 261 h 1619"/>
                <a:gd name="T44" fmla="*/ 2839 w 3023"/>
                <a:gd name="T45" fmla="*/ 101 h 1619"/>
                <a:gd name="T46" fmla="*/ 1075 w 3023"/>
                <a:gd name="T47" fmla="*/ 101 h 1619"/>
                <a:gd name="T48" fmla="*/ 1017 w 3023"/>
                <a:gd name="T49" fmla="*/ 0 h 1619"/>
                <a:gd name="T50" fmla="*/ 133 w 3023"/>
                <a:gd name="T51" fmla="*/ 0 h 1619"/>
                <a:gd name="T52" fmla="*/ 0 w 3023"/>
                <a:gd name="T53" fmla="*/ 102 h 1619"/>
                <a:gd name="T54" fmla="*/ 0 w 3023"/>
                <a:gd name="T55" fmla="*/ 327 h 1619"/>
                <a:gd name="T56" fmla="*/ 124 w 3023"/>
                <a:gd name="T57" fmla="*/ 436 h 1619"/>
                <a:gd name="T58" fmla="*/ 124 w 3023"/>
                <a:gd name="T59" fmla="*/ 1333 h 1619"/>
                <a:gd name="T60" fmla="*/ 313 w 3023"/>
                <a:gd name="T61" fmla="*/ 1479 h 1619"/>
                <a:gd name="T62" fmla="*/ 1943 w 3023"/>
                <a:gd name="T63" fmla="*/ 1479 h 1619"/>
                <a:gd name="T64" fmla="*/ 2033 w 3023"/>
                <a:gd name="T65" fmla="*/ 1619 h 1619"/>
                <a:gd name="T66" fmla="*/ 2894 w 3023"/>
                <a:gd name="T67" fmla="*/ 1619 h 1619"/>
                <a:gd name="T68" fmla="*/ 2895 w 3023"/>
                <a:gd name="T69" fmla="*/ 1618 h 1619"/>
                <a:gd name="T70" fmla="*/ 2894 w 3023"/>
                <a:gd name="T71" fmla="*/ 1617 h 1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23" h="1619">
                  <a:moveTo>
                    <a:pt x="2894" y="1617"/>
                  </a:moveTo>
                  <a:lnTo>
                    <a:pt x="2894" y="1615"/>
                  </a:lnTo>
                  <a:lnTo>
                    <a:pt x="2035" y="1615"/>
                  </a:lnTo>
                  <a:lnTo>
                    <a:pt x="1945" y="1475"/>
                  </a:lnTo>
                  <a:lnTo>
                    <a:pt x="315" y="1475"/>
                  </a:lnTo>
                  <a:lnTo>
                    <a:pt x="128" y="1331"/>
                  </a:lnTo>
                  <a:lnTo>
                    <a:pt x="128" y="434"/>
                  </a:lnTo>
                  <a:lnTo>
                    <a:pt x="3" y="325"/>
                  </a:lnTo>
                  <a:lnTo>
                    <a:pt x="3" y="104"/>
                  </a:lnTo>
                  <a:lnTo>
                    <a:pt x="135" y="4"/>
                  </a:lnTo>
                  <a:lnTo>
                    <a:pt x="1015" y="4"/>
                  </a:lnTo>
                  <a:lnTo>
                    <a:pt x="1073" y="105"/>
                  </a:lnTo>
                  <a:lnTo>
                    <a:pt x="2837" y="105"/>
                  </a:lnTo>
                  <a:lnTo>
                    <a:pt x="3019" y="263"/>
                  </a:lnTo>
                  <a:lnTo>
                    <a:pt x="3019" y="1471"/>
                  </a:lnTo>
                  <a:lnTo>
                    <a:pt x="2893" y="1615"/>
                  </a:lnTo>
                  <a:lnTo>
                    <a:pt x="2894" y="1617"/>
                  </a:lnTo>
                  <a:lnTo>
                    <a:pt x="2894" y="1615"/>
                  </a:lnTo>
                  <a:lnTo>
                    <a:pt x="2894" y="1617"/>
                  </a:lnTo>
                  <a:lnTo>
                    <a:pt x="2895" y="1618"/>
                  </a:lnTo>
                  <a:lnTo>
                    <a:pt x="3023" y="1472"/>
                  </a:lnTo>
                  <a:lnTo>
                    <a:pt x="3023" y="261"/>
                  </a:lnTo>
                  <a:lnTo>
                    <a:pt x="2839" y="101"/>
                  </a:lnTo>
                  <a:lnTo>
                    <a:pt x="1075" y="101"/>
                  </a:lnTo>
                  <a:lnTo>
                    <a:pt x="1017" y="0"/>
                  </a:lnTo>
                  <a:lnTo>
                    <a:pt x="133" y="0"/>
                  </a:lnTo>
                  <a:lnTo>
                    <a:pt x="0" y="102"/>
                  </a:lnTo>
                  <a:lnTo>
                    <a:pt x="0" y="327"/>
                  </a:lnTo>
                  <a:lnTo>
                    <a:pt x="124" y="436"/>
                  </a:lnTo>
                  <a:lnTo>
                    <a:pt x="124" y="1333"/>
                  </a:lnTo>
                  <a:lnTo>
                    <a:pt x="313" y="1479"/>
                  </a:lnTo>
                  <a:lnTo>
                    <a:pt x="1943" y="1479"/>
                  </a:lnTo>
                  <a:lnTo>
                    <a:pt x="2033" y="1619"/>
                  </a:lnTo>
                  <a:lnTo>
                    <a:pt x="2894" y="1619"/>
                  </a:lnTo>
                  <a:lnTo>
                    <a:pt x="2895" y="1618"/>
                  </a:lnTo>
                  <a:lnTo>
                    <a:pt x="2894" y="16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3579813" y="1797845"/>
              <a:ext cx="4603750" cy="355600"/>
            </a:xfrm>
            <a:custGeom>
              <a:avLst/>
              <a:gdLst>
                <a:gd name="T0" fmla="*/ 1012 w 2900"/>
                <a:gd name="T1" fmla="*/ 0 h 224"/>
                <a:gd name="T2" fmla="*/ 132 w 2900"/>
                <a:gd name="T3" fmla="*/ 0 h 224"/>
                <a:gd name="T4" fmla="*/ 0 w 2900"/>
                <a:gd name="T5" fmla="*/ 100 h 224"/>
                <a:gd name="T6" fmla="*/ 0 w 2900"/>
                <a:gd name="T7" fmla="*/ 224 h 224"/>
                <a:gd name="T8" fmla="*/ 936 w 2900"/>
                <a:gd name="T9" fmla="*/ 224 h 224"/>
                <a:gd name="T10" fmla="*/ 992 w 2900"/>
                <a:gd name="T11" fmla="*/ 161 h 224"/>
                <a:gd name="T12" fmla="*/ 2900 w 2900"/>
                <a:gd name="T13" fmla="*/ 158 h 224"/>
                <a:gd name="T14" fmla="*/ 2834 w 2900"/>
                <a:gd name="T15" fmla="*/ 101 h 224"/>
                <a:gd name="T16" fmla="*/ 1070 w 2900"/>
                <a:gd name="T17" fmla="*/ 101 h 224"/>
                <a:gd name="T18" fmla="*/ 1012 w 2900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00" h="224">
                  <a:moveTo>
                    <a:pt x="1012" y="0"/>
                  </a:moveTo>
                  <a:lnTo>
                    <a:pt x="132" y="0"/>
                  </a:lnTo>
                  <a:lnTo>
                    <a:pt x="0" y="100"/>
                  </a:lnTo>
                  <a:lnTo>
                    <a:pt x="0" y="224"/>
                  </a:lnTo>
                  <a:lnTo>
                    <a:pt x="936" y="224"/>
                  </a:lnTo>
                  <a:lnTo>
                    <a:pt x="992" y="161"/>
                  </a:lnTo>
                  <a:lnTo>
                    <a:pt x="2900" y="158"/>
                  </a:lnTo>
                  <a:lnTo>
                    <a:pt x="2834" y="101"/>
                  </a:lnTo>
                  <a:lnTo>
                    <a:pt x="1070" y="101"/>
                  </a:lnTo>
                  <a:lnTo>
                    <a:pt x="1012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19000"/>
                  </a:schemeClr>
                </a:gs>
                <a:gs pos="100000">
                  <a:schemeClr val="accent1">
                    <a:alpha val="2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3579813" y="1819276"/>
              <a:ext cx="4603750" cy="355600"/>
            </a:xfrm>
            <a:custGeom>
              <a:avLst/>
              <a:gdLst>
                <a:gd name="T0" fmla="*/ 1012 w 2900"/>
                <a:gd name="T1" fmla="*/ 0 h 224"/>
                <a:gd name="T2" fmla="*/ 132 w 2900"/>
                <a:gd name="T3" fmla="*/ 0 h 224"/>
                <a:gd name="T4" fmla="*/ 0 w 2900"/>
                <a:gd name="T5" fmla="*/ 100 h 224"/>
                <a:gd name="T6" fmla="*/ 0 w 2900"/>
                <a:gd name="T7" fmla="*/ 224 h 224"/>
                <a:gd name="T8" fmla="*/ 936 w 2900"/>
                <a:gd name="T9" fmla="*/ 224 h 224"/>
                <a:gd name="T10" fmla="*/ 992 w 2900"/>
                <a:gd name="T11" fmla="*/ 161 h 224"/>
                <a:gd name="T12" fmla="*/ 2900 w 2900"/>
                <a:gd name="T13" fmla="*/ 158 h 224"/>
                <a:gd name="T14" fmla="*/ 2834 w 2900"/>
                <a:gd name="T15" fmla="*/ 101 h 224"/>
                <a:gd name="T16" fmla="*/ 1070 w 2900"/>
                <a:gd name="T17" fmla="*/ 101 h 224"/>
                <a:gd name="T18" fmla="*/ 1012 w 2900"/>
                <a:gd name="T1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00" h="224">
                  <a:moveTo>
                    <a:pt x="1012" y="0"/>
                  </a:moveTo>
                  <a:lnTo>
                    <a:pt x="132" y="0"/>
                  </a:lnTo>
                  <a:lnTo>
                    <a:pt x="0" y="100"/>
                  </a:lnTo>
                  <a:lnTo>
                    <a:pt x="0" y="224"/>
                  </a:lnTo>
                  <a:lnTo>
                    <a:pt x="936" y="224"/>
                  </a:lnTo>
                  <a:lnTo>
                    <a:pt x="992" y="161"/>
                  </a:lnTo>
                  <a:lnTo>
                    <a:pt x="2900" y="158"/>
                  </a:lnTo>
                  <a:lnTo>
                    <a:pt x="2834" y="101"/>
                  </a:lnTo>
                  <a:lnTo>
                    <a:pt x="1070" y="101"/>
                  </a:lnTo>
                  <a:lnTo>
                    <a:pt x="10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3578225" y="1816101"/>
              <a:ext cx="4610100" cy="358775"/>
            </a:xfrm>
            <a:custGeom>
              <a:avLst/>
              <a:gdLst>
                <a:gd name="T0" fmla="*/ 1014 w 2904"/>
                <a:gd name="T1" fmla="*/ 0 h 226"/>
                <a:gd name="T2" fmla="*/ 132 w 2904"/>
                <a:gd name="T3" fmla="*/ 0 h 226"/>
                <a:gd name="T4" fmla="*/ 0 w 2904"/>
                <a:gd name="T5" fmla="*/ 101 h 226"/>
                <a:gd name="T6" fmla="*/ 0 w 2904"/>
                <a:gd name="T7" fmla="*/ 226 h 226"/>
                <a:gd name="T8" fmla="*/ 1 w 2904"/>
                <a:gd name="T9" fmla="*/ 226 h 226"/>
                <a:gd name="T10" fmla="*/ 1 w 2904"/>
                <a:gd name="T11" fmla="*/ 102 h 226"/>
                <a:gd name="T12" fmla="*/ 133 w 2904"/>
                <a:gd name="T13" fmla="*/ 2 h 226"/>
                <a:gd name="T14" fmla="*/ 1013 w 2904"/>
                <a:gd name="T15" fmla="*/ 2 h 226"/>
                <a:gd name="T16" fmla="*/ 1071 w 2904"/>
                <a:gd name="T17" fmla="*/ 103 h 226"/>
                <a:gd name="T18" fmla="*/ 2835 w 2904"/>
                <a:gd name="T19" fmla="*/ 103 h 226"/>
                <a:gd name="T20" fmla="*/ 2901 w 2904"/>
                <a:gd name="T21" fmla="*/ 160 h 226"/>
                <a:gd name="T22" fmla="*/ 2904 w 2904"/>
                <a:gd name="T23" fmla="*/ 160 h 226"/>
                <a:gd name="T24" fmla="*/ 2836 w 2904"/>
                <a:gd name="T25" fmla="*/ 101 h 226"/>
                <a:gd name="T26" fmla="*/ 1072 w 2904"/>
                <a:gd name="T27" fmla="*/ 101 h 226"/>
                <a:gd name="T28" fmla="*/ 1014 w 2904"/>
                <a:gd name="T2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4" h="226">
                  <a:moveTo>
                    <a:pt x="1014" y="0"/>
                  </a:moveTo>
                  <a:lnTo>
                    <a:pt x="132" y="0"/>
                  </a:lnTo>
                  <a:lnTo>
                    <a:pt x="0" y="101"/>
                  </a:lnTo>
                  <a:lnTo>
                    <a:pt x="0" y="226"/>
                  </a:lnTo>
                  <a:lnTo>
                    <a:pt x="1" y="226"/>
                  </a:lnTo>
                  <a:lnTo>
                    <a:pt x="1" y="102"/>
                  </a:lnTo>
                  <a:lnTo>
                    <a:pt x="133" y="2"/>
                  </a:lnTo>
                  <a:lnTo>
                    <a:pt x="1013" y="2"/>
                  </a:lnTo>
                  <a:lnTo>
                    <a:pt x="1071" y="103"/>
                  </a:lnTo>
                  <a:lnTo>
                    <a:pt x="2835" y="103"/>
                  </a:lnTo>
                  <a:lnTo>
                    <a:pt x="2901" y="160"/>
                  </a:lnTo>
                  <a:lnTo>
                    <a:pt x="2904" y="160"/>
                  </a:lnTo>
                  <a:lnTo>
                    <a:pt x="2836" y="101"/>
                  </a:lnTo>
                  <a:lnTo>
                    <a:pt x="1072" y="101"/>
                  </a:lnTo>
                  <a:lnTo>
                    <a:pt x="10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8029575" y="1960563"/>
              <a:ext cx="363538" cy="373063"/>
            </a:xfrm>
            <a:custGeom>
              <a:avLst/>
              <a:gdLst>
                <a:gd name="T0" fmla="*/ 229 w 229"/>
                <a:gd name="T1" fmla="*/ 235 h 235"/>
                <a:gd name="T2" fmla="*/ 217 w 229"/>
                <a:gd name="T3" fmla="*/ 235 h 235"/>
                <a:gd name="T4" fmla="*/ 217 w 229"/>
                <a:gd name="T5" fmla="*/ 168 h 235"/>
                <a:gd name="T6" fmla="*/ 38 w 229"/>
                <a:gd name="T7" fmla="*/ 12 h 235"/>
                <a:gd name="T8" fmla="*/ 0 w 229"/>
                <a:gd name="T9" fmla="*/ 12 h 235"/>
                <a:gd name="T10" fmla="*/ 0 w 229"/>
                <a:gd name="T11" fmla="*/ 0 h 235"/>
                <a:gd name="T12" fmla="*/ 42 w 229"/>
                <a:gd name="T13" fmla="*/ 0 h 235"/>
                <a:gd name="T14" fmla="*/ 44 w 229"/>
                <a:gd name="T15" fmla="*/ 1 h 235"/>
                <a:gd name="T16" fmla="*/ 229 w 229"/>
                <a:gd name="T17" fmla="*/ 162 h 235"/>
                <a:gd name="T18" fmla="*/ 229 w 229"/>
                <a:gd name="T1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35">
                  <a:moveTo>
                    <a:pt x="229" y="235"/>
                  </a:moveTo>
                  <a:lnTo>
                    <a:pt x="217" y="235"/>
                  </a:lnTo>
                  <a:lnTo>
                    <a:pt x="217" y="168"/>
                  </a:lnTo>
                  <a:lnTo>
                    <a:pt x="38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4" y="1"/>
                  </a:lnTo>
                  <a:lnTo>
                    <a:pt x="229" y="162"/>
                  </a:lnTo>
                  <a:lnTo>
                    <a:pt x="229" y="2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5CA74A6-BE7D-4715-AFE3-30D6787AD72B}"/>
                </a:ext>
              </a:extLst>
            </p:cNvPr>
            <p:cNvSpPr txBox="1"/>
            <p:nvPr/>
          </p:nvSpPr>
          <p:spPr>
            <a:xfrm>
              <a:off x="3805239" y="1856988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部分的名称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7686512" y="3819525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gradFill>
                    <a:gsLst>
                      <a:gs pos="0">
                        <a:schemeClr val="accent2">
                          <a:alpha val="68000"/>
                        </a:schemeClr>
                      </a:gs>
                      <a:gs pos="100000">
                        <a:schemeClr val="accent1"/>
                      </a:gs>
                    </a:gsLst>
                    <a:lin ang="3600000" scaled="0"/>
                  </a:gradFill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7748588" y="2215706"/>
              <a:ext cx="421589" cy="371990"/>
              <a:chOff x="-2705100" y="1998663"/>
              <a:chExt cx="971550" cy="857250"/>
            </a:xfrm>
            <a:solidFill>
              <a:schemeClr val="accent2"/>
            </a:solidFill>
          </p:grpSpPr>
          <p:sp>
            <p:nvSpPr>
              <p:cNvPr id="101" name="Freeform 39"/>
              <p:cNvSpPr>
                <a:spLocks noEditPoints="1"/>
              </p:cNvSpPr>
              <p:nvPr/>
            </p:nvSpPr>
            <p:spPr bwMode="auto">
              <a:xfrm>
                <a:off x="-2705100" y="2233613"/>
                <a:ext cx="971550" cy="622300"/>
              </a:xfrm>
              <a:custGeom>
                <a:avLst/>
                <a:gdLst>
                  <a:gd name="T0" fmla="*/ 3200 w 3251"/>
                  <a:gd name="T1" fmla="*/ 2081 h 2081"/>
                  <a:gd name="T2" fmla="*/ 51 w 3251"/>
                  <a:gd name="T3" fmla="*/ 2081 h 2081"/>
                  <a:gd name="T4" fmla="*/ 0 w 3251"/>
                  <a:gd name="T5" fmla="*/ 2030 h 2081"/>
                  <a:gd name="T6" fmla="*/ 0 w 3251"/>
                  <a:gd name="T7" fmla="*/ 51 h 2081"/>
                  <a:gd name="T8" fmla="*/ 51 w 3251"/>
                  <a:gd name="T9" fmla="*/ 0 h 2081"/>
                  <a:gd name="T10" fmla="*/ 1175 w 3251"/>
                  <a:gd name="T11" fmla="*/ 0 h 2081"/>
                  <a:gd name="T12" fmla="*/ 1226 w 3251"/>
                  <a:gd name="T13" fmla="*/ 51 h 2081"/>
                  <a:gd name="T14" fmla="*/ 1175 w 3251"/>
                  <a:gd name="T15" fmla="*/ 102 h 2081"/>
                  <a:gd name="T16" fmla="*/ 102 w 3251"/>
                  <a:gd name="T17" fmla="*/ 102 h 2081"/>
                  <a:gd name="T18" fmla="*/ 102 w 3251"/>
                  <a:gd name="T19" fmla="*/ 1979 h 2081"/>
                  <a:gd name="T20" fmla="*/ 3148 w 3251"/>
                  <a:gd name="T21" fmla="*/ 1979 h 2081"/>
                  <a:gd name="T22" fmla="*/ 3148 w 3251"/>
                  <a:gd name="T23" fmla="*/ 102 h 2081"/>
                  <a:gd name="T24" fmla="*/ 2076 w 3251"/>
                  <a:gd name="T25" fmla="*/ 102 h 2081"/>
                  <a:gd name="T26" fmla="*/ 2024 w 3251"/>
                  <a:gd name="T27" fmla="*/ 51 h 2081"/>
                  <a:gd name="T28" fmla="*/ 2076 w 3251"/>
                  <a:gd name="T29" fmla="*/ 0 h 2081"/>
                  <a:gd name="T30" fmla="*/ 3200 w 3251"/>
                  <a:gd name="T31" fmla="*/ 0 h 2081"/>
                  <a:gd name="T32" fmla="*/ 3251 w 3251"/>
                  <a:gd name="T33" fmla="*/ 51 h 2081"/>
                  <a:gd name="T34" fmla="*/ 3251 w 3251"/>
                  <a:gd name="T35" fmla="*/ 2030 h 2081"/>
                  <a:gd name="T36" fmla="*/ 3200 w 3251"/>
                  <a:gd name="T37" fmla="*/ 2081 h 2081"/>
                  <a:gd name="T38" fmla="*/ 3200 w 3251"/>
                  <a:gd name="T39" fmla="*/ 2081 h 2081"/>
                  <a:gd name="T40" fmla="*/ 3200 w 3251"/>
                  <a:gd name="T41" fmla="*/ 2081 h 2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51" h="2081">
                    <a:moveTo>
                      <a:pt x="3200" y="2081"/>
                    </a:moveTo>
                    <a:cubicBezTo>
                      <a:pt x="51" y="2081"/>
                      <a:pt x="51" y="2081"/>
                      <a:pt x="51" y="2081"/>
                    </a:cubicBezTo>
                    <a:cubicBezTo>
                      <a:pt x="23" y="2081"/>
                      <a:pt x="0" y="2058"/>
                      <a:pt x="0" y="203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23"/>
                      <a:pt x="23" y="0"/>
                      <a:pt x="51" y="0"/>
                    </a:cubicBezTo>
                    <a:cubicBezTo>
                      <a:pt x="1175" y="0"/>
                      <a:pt x="1175" y="0"/>
                      <a:pt x="1175" y="0"/>
                    </a:cubicBezTo>
                    <a:cubicBezTo>
                      <a:pt x="1203" y="0"/>
                      <a:pt x="1226" y="23"/>
                      <a:pt x="1226" y="51"/>
                    </a:cubicBezTo>
                    <a:cubicBezTo>
                      <a:pt x="1226" y="79"/>
                      <a:pt x="1203" y="102"/>
                      <a:pt x="1175" y="102"/>
                    </a:cubicBezTo>
                    <a:cubicBezTo>
                      <a:pt x="102" y="102"/>
                      <a:pt x="102" y="102"/>
                      <a:pt x="102" y="102"/>
                    </a:cubicBezTo>
                    <a:cubicBezTo>
                      <a:pt x="102" y="1979"/>
                      <a:pt x="102" y="1979"/>
                      <a:pt x="102" y="1979"/>
                    </a:cubicBezTo>
                    <a:cubicBezTo>
                      <a:pt x="3148" y="1979"/>
                      <a:pt x="3148" y="1979"/>
                      <a:pt x="3148" y="1979"/>
                    </a:cubicBezTo>
                    <a:cubicBezTo>
                      <a:pt x="3148" y="102"/>
                      <a:pt x="3148" y="102"/>
                      <a:pt x="3148" y="102"/>
                    </a:cubicBezTo>
                    <a:cubicBezTo>
                      <a:pt x="2076" y="102"/>
                      <a:pt x="2076" y="102"/>
                      <a:pt x="2076" y="102"/>
                    </a:cubicBezTo>
                    <a:cubicBezTo>
                      <a:pt x="2048" y="102"/>
                      <a:pt x="2024" y="79"/>
                      <a:pt x="2024" y="51"/>
                    </a:cubicBezTo>
                    <a:cubicBezTo>
                      <a:pt x="2024" y="23"/>
                      <a:pt x="2048" y="0"/>
                      <a:pt x="2076" y="0"/>
                    </a:cubicBezTo>
                    <a:cubicBezTo>
                      <a:pt x="3200" y="0"/>
                      <a:pt x="3200" y="0"/>
                      <a:pt x="3200" y="0"/>
                    </a:cubicBezTo>
                    <a:cubicBezTo>
                      <a:pt x="3228" y="0"/>
                      <a:pt x="3251" y="23"/>
                      <a:pt x="3251" y="51"/>
                    </a:cubicBezTo>
                    <a:cubicBezTo>
                      <a:pt x="3251" y="2030"/>
                      <a:pt x="3251" y="2030"/>
                      <a:pt x="3251" y="2030"/>
                    </a:cubicBezTo>
                    <a:cubicBezTo>
                      <a:pt x="3251" y="2058"/>
                      <a:pt x="3228" y="2081"/>
                      <a:pt x="3200" y="2081"/>
                    </a:cubicBezTo>
                    <a:close/>
                    <a:moveTo>
                      <a:pt x="3200" y="2081"/>
                    </a:moveTo>
                    <a:cubicBezTo>
                      <a:pt x="3200" y="2081"/>
                      <a:pt x="3200" y="2081"/>
                      <a:pt x="3200" y="2081"/>
                    </a:cubicBezTo>
                  </a:path>
                </a:pathLst>
              </a:custGeom>
              <a:grpFill/>
              <a:ln w="952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Freeform 40"/>
              <p:cNvSpPr>
                <a:spLocks noEditPoints="1"/>
              </p:cNvSpPr>
              <p:nvPr/>
            </p:nvSpPr>
            <p:spPr bwMode="auto">
              <a:xfrm>
                <a:off x="-2392363" y="1998663"/>
                <a:ext cx="344488" cy="342900"/>
              </a:xfrm>
              <a:custGeom>
                <a:avLst/>
                <a:gdLst>
                  <a:gd name="T0" fmla="*/ 576 w 1152"/>
                  <a:gd name="T1" fmla="*/ 1152 h 1152"/>
                  <a:gd name="T2" fmla="*/ 0 w 1152"/>
                  <a:gd name="T3" fmla="*/ 576 h 1152"/>
                  <a:gd name="T4" fmla="*/ 576 w 1152"/>
                  <a:gd name="T5" fmla="*/ 0 h 1152"/>
                  <a:gd name="T6" fmla="*/ 1152 w 1152"/>
                  <a:gd name="T7" fmla="*/ 576 h 1152"/>
                  <a:gd name="T8" fmla="*/ 576 w 1152"/>
                  <a:gd name="T9" fmla="*/ 1152 h 1152"/>
                  <a:gd name="T10" fmla="*/ 576 w 1152"/>
                  <a:gd name="T11" fmla="*/ 102 h 1152"/>
                  <a:gd name="T12" fmla="*/ 103 w 1152"/>
                  <a:gd name="T13" fmla="*/ 576 h 1152"/>
                  <a:gd name="T14" fmla="*/ 576 w 1152"/>
                  <a:gd name="T15" fmla="*/ 1049 h 1152"/>
                  <a:gd name="T16" fmla="*/ 1050 w 1152"/>
                  <a:gd name="T17" fmla="*/ 576 h 1152"/>
                  <a:gd name="T18" fmla="*/ 576 w 1152"/>
                  <a:gd name="T19" fmla="*/ 102 h 1152"/>
                  <a:gd name="T20" fmla="*/ 576 w 1152"/>
                  <a:gd name="T21" fmla="*/ 102 h 1152"/>
                  <a:gd name="T22" fmla="*/ 576 w 1152"/>
                  <a:gd name="T23" fmla="*/ 10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2" h="1152">
                    <a:moveTo>
                      <a:pt x="576" y="1152"/>
                    </a:moveTo>
                    <a:cubicBezTo>
                      <a:pt x="259" y="1152"/>
                      <a:pt x="0" y="893"/>
                      <a:pt x="0" y="576"/>
                    </a:cubicBezTo>
                    <a:cubicBezTo>
                      <a:pt x="0" y="258"/>
                      <a:pt x="259" y="0"/>
                      <a:pt x="576" y="0"/>
                    </a:cubicBezTo>
                    <a:cubicBezTo>
                      <a:pt x="894" y="0"/>
                      <a:pt x="1152" y="258"/>
                      <a:pt x="1152" y="576"/>
                    </a:cubicBezTo>
                    <a:cubicBezTo>
                      <a:pt x="1152" y="893"/>
                      <a:pt x="894" y="1152"/>
                      <a:pt x="576" y="1152"/>
                    </a:cubicBezTo>
                    <a:close/>
                    <a:moveTo>
                      <a:pt x="576" y="102"/>
                    </a:moveTo>
                    <a:cubicBezTo>
                      <a:pt x="315" y="102"/>
                      <a:pt x="103" y="315"/>
                      <a:pt x="103" y="576"/>
                    </a:cubicBezTo>
                    <a:cubicBezTo>
                      <a:pt x="103" y="837"/>
                      <a:pt x="315" y="1049"/>
                      <a:pt x="576" y="1049"/>
                    </a:cubicBezTo>
                    <a:cubicBezTo>
                      <a:pt x="837" y="1049"/>
                      <a:pt x="1050" y="837"/>
                      <a:pt x="1050" y="576"/>
                    </a:cubicBezTo>
                    <a:cubicBezTo>
                      <a:pt x="1050" y="315"/>
                      <a:pt x="837" y="102"/>
                      <a:pt x="576" y="102"/>
                    </a:cubicBezTo>
                    <a:close/>
                    <a:moveTo>
                      <a:pt x="576" y="102"/>
                    </a:moveTo>
                    <a:cubicBezTo>
                      <a:pt x="576" y="102"/>
                      <a:pt x="576" y="102"/>
                      <a:pt x="576" y="102"/>
                    </a:cubicBezTo>
                  </a:path>
                </a:pathLst>
              </a:custGeom>
              <a:grpFill/>
              <a:ln w="952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Freeform 41"/>
              <p:cNvSpPr>
                <a:spLocks noEditPoints="1"/>
              </p:cNvSpPr>
              <p:nvPr/>
            </p:nvSpPr>
            <p:spPr bwMode="auto">
              <a:xfrm>
                <a:off x="-2600325" y="2076450"/>
                <a:ext cx="762000" cy="682625"/>
              </a:xfrm>
              <a:custGeom>
                <a:avLst/>
                <a:gdLst>
                  <a:gd name="T0" fmla="*/ 963 w 2550"/>
                  <a:gd name="T1" fmla="*/ 312 h 2281"/>
                  <a:gd name="T2" fmla="*/ 1587 w 2550"/>
                  <a:gd name="T3" fmla="*/ 312 h 2281"/>
                  <a:gd name="T4" fmla="*/ 1275 w 2550"/>
                  <a:gd name="T5" fmla="*/ 51 h 2281"/>
                  <a:gd name="T6" fmla="*/ 1275 w 2550"/>
                  <a:gd name="T7" fmla="*/ 573 h 2281"/>
                  <a:gd name="T8" fmla="*/ 1275 w 2550"/>
                  <a:gd name="T9" fmla="*/ 51 h 2281"/>
                  <a:gd name="T10" fmla="*/ 912 w 2550"/>
                  <a:gd name="T11" fmla="*/ 1379 h 2281"/>
                  <a:gd name="T12" fmla="*/ 627 w 2550"/>
                  <a:gd name="T13" fmla="*/ 1198 h 2281"/>
                  <a:gd name="T14" fmla="*/ 604 w 2550"/>
                  <a:gd name="T15" fmla="*/ 1159 h 2281"/>
                  <a:gd name="T16" fmla="*/ 922 w 2550"/>
                  <a:gd name="T17" fmla="*/ 678 h 2281"/>
                  <a:gd name="T18" fmla="*/ 1273 w 2550"/>
                  <a:gd name="T19" fmla="*/ 809 h 2281"/>
                  <a:gd name="T20" fmla="*/ 1623 w 2550"/>
                  <a:gd name="T21" fmla="*/ 678 h 2281"/>
                  <a:gd name="T22" fmla="*/ 1941 w 2550"/>
                  <a:gd name="T23" fmla="*/ 1159 h 2281"/>
                  <a:gd name="T24" fmla="*/ 1923 w 2550"/>
                  <a:gd name="T25" fmla="*/ 1198 h 2281"/>
                  <a:gd name="T26" fmla="*/ 1636 w 2550"/>
                  <a:gd name="T27" fmla="*/ 1379 h 2281"/>
                  <a:gd name="T28" fmla="*/ 1593 w 2550"/>
                  <a:gd name="T29" fmla="*/ 1382 h 2281"/>
                  <a:gd name="T30" fmla="*/ 958 w 2550"/>
                  <a:gd name="T31" fmla="*/ 1385 h 2281"/>
                  <a:gd name="T32" fmla="*/ 1319 w 2550"/>
                  <a:gd name="T33" fmla="*/ 860 h 2281"/>
                  <a:gd name="T34" fmla="*/ 1685 w 2550"/>
                  <a:gd name="T35" fmla="*/ 1167 h 2281"/>
                  <a:gd name="T36" fmla="*/ 1877 w 2550"/>
                  <a:gd name="T37" fmla="*/ 1149 h 2281"/>
                  <a:gd name="T38" fmla="*/ 1319 w 2550"/>
                  <a:gd name="T39" fmla="*/ 860 h 2281"/>
                  <a:gd name="T40" fmla="*/ 842 w 2550"/>
                  <a:gd name="T41" fmla="*/ 1152 h 2281"/>
                  <a:gd name="T42" fmla="*/ 940 w 2550"/>
                  <a:gd name="T43" fmla="*/ 1318 h 2281"/>
                  <a:gd name="T44" fmla="*/ 935 w 2550"/>
                  <a:gd name="T45" fmla="*/ 742 h 2281"/>
                  <a:gd name="T46" fmla="*/ 2524 w 2550"/>
                  <a:gd name="T47" fmla="*/ 1784 h 2281"/>
                  <a:gd name="T48" fmla="*/ 0 w 2550"/>
                  <a:gd name="T49" fmla="*/ 1758 h 2281"/>
                  <a:gd name="T50" fmla="*/ 2524 w 2550"/>
                  <a:gd name="T51" fmla="*/ 1733 h 2281"/>
                  <a:gd name="T52" fmla="*/ 2524 w 2550"/>
                  <a:gd name="T53" fmla="*/ 1784 h 2281"/>
                  <a:gd name="T54" fmla="*/ 26 w 2550"/>
                  <a:gd name="T55" fmla="*/ 2281 h 2281"/>
                  <a:gd name="T56" fmla="*/ 26 w 2550"/>
                  <a:gd name="T57" fmla="*/ 2229 h 2281"/>
                  <a:gd name="T58" fmla="*/ 581 w 2550"/>
                  <a:gd name="T59" fmla="*/ 2255 h 2281"/>
                  <a:gd name="T60" fmla="*/ 2524 w 2550"/>
                  <a:gd name="T61" fmla="*/ 2281 h 2281"/>
                  <a:gd name="T62" fmla="*/ 1969 w 2550"/>
                  <a:gd name="T63" fmla="*/ 2255 h 2281"/>
                  <a:gd name="T64" fmla="*/ 2524 w 2550"/>
                  <a:gd name="T65" fmla="*/ 2229 h 2281"/>
                  <a:gd name="T66" fmla="*/ 2524 w 2550"/>
                  <a:gd name="T67" fmla="*/ 2281 h 2281"/>
                  <a:gd name="T68" fmla="*/ 2524 w 2550"/>
                  <a:gd name="T69" fmla="*/ 2281 h 2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50" h="2281">
                    <a:moveTo>
                      <a:pt x="1275" y="624"/>
                    </a:moveTo>
                    <a:cubicBezTo>
                      <a:pt x="1104" y="624"/>
                      <a:pt x="963" y="483"/>
                      <a:pt x="963" y="312"/>
                    </a:cubicBezTo>
                    <a:cubicBezTo>
                      <a:pt x="963" y="140"/>
                      <a:pt x="1104" y="0"/>
                      <a:pt x="1275" y="0"/>
                    </a:cubicBezTo>
                    <a:cubicBezTo>
                      <a:pt x="1447" y="0"/>
                      <a:pt x="1587" y="140"/>
                      <a:pt x="1587" y="312"/>
                    </a:cubicBezTo>
                    <a:cubicBezTo>
                      <a:pt x="1587" y="483"/>
                      <a:pt x="1447" y="624"/>
                      <a:pt x="1275" y="624"/>
                    </a:cubicBezTo>
                    <a:close/>
                    <a:moveTo>
                      <a:pt x="1275" y="51"/>
                    </a:moveTo>
                    <a:cubicBezTo>
                      <a:pt x="1132" y="51"/>
                      <a:pt x="1014" y="169"/>
                      <a:pt x="1014" y="312"/>
                    </a:cubicBezTo>
                    <a:cubicBezTo>
                      <a:pt x="1014" y="455"/>
                      <a:pt x="1132" y="573"/>
                      <a:pt x="1275" y="573"/>
                    </a:cubicBezTo>
                    <a:cubicBezTo>
                      <a:pt x="1418" y="573"/>
                      <a:pt x="1536" y="455"/>
                      <a:pt x="1536" y="312"/>
                    </a:cubicBezTo>
                    <a:cubicBezTo>
                      <a:pt x="1536" y="169"/>
                      <a:pt x="1418" y="51"/>
                      <a:pt x="1275" y="51"/>
                    </a:cubicBezTo>
                    <a:close/>
                    <a:moveTo>
                      <a:pt x="935" y="1395"/>
                    </a:moveTo>
                    <a:cubicBezTo>
                      <a:pt x="924" y="1395"/>
                      <a:pt x="917" y="1390"/>
                      <a:pt x="912" y="1379"/>
                    </a:cubicBezTo>
                    <a:cubicBezTo>
                      <a:pt x="825" y="1200"/>
                      <a:pt x="825" y="1200"/>
                      <a:pt x="825" y="1200"/>
                    </a:cubicBezTo>
                    <a:cubicBezTo>
                      <a:pt x="627" y="1198"/>
                      <a:pt x="627" y="1198"/>
                      <a:pt x="627" y="1198"/>
                    </a:cubicBezTo>
                    <a:cubicBezTo>
                      <a:pt x="617" y="1198"/>
                      <a:pt x="610" y="1193"/>
                      <a:pt x="604" y="1185"/>
                    </a:cubicBezTo>
                    <a:cubicBezTo>
                      <a:pt x="599" y="1177"/>
                      <a:pt x="599" y="1167"/>
                      <a:pt x="604" y="1159"/>
                    </a:cubicBezTo>
                    <a:cubicBezTo>
                      <a:pt x="904" y="691"/>
                      <a:pt x="904" y="691"/>
                      <a:pt x="904" y="691"/>
                    </a:cubicBezTo>
                    <a:cubicBezTo>
                      <a:pt x="909" y="686"/>
                      <a:pt x="914" y="681"/>
                      <a:pt x="922" y="678"/>
                    </a:cubicBezTo>
                    <a:cubicBezTo>
                      <a:pt x="930" y="678"/>
                      <a:pt x="937" y="678"/>
                      <a:pt x="942" y="683"/>
                    </a:cubicBezTo>
                    <a:cubicBezTo>
                      <a:pt x="1034" y="765"/>
                      <a:pt x="1152" y="809"/>
                      <a:pt x="1273" y="809"/>
                    </a:cubicBezTo>
                    <a:cubicBezTo>
                      <a:pt x="1393" y="809"/>
                      <a:pt x="1511" y="765"/>
                      <a:pt x="1603" y="683"/>
                    </a:cubicBezTo>
                    <a:cubicBezTo>
                      <a:pt x="1608" y="678"/>
                      <a:pt x="1616" y="675"/>
                      <a:pt x="1623" y="678"/>
                    </a:cubicBezTo>
                    <a:cubicBezTo>
                      <a:pt x="1631" y="678"/>
                      <a:pt x="1636" y="683"/>
                      <a:pt x="1641" y="691"/>
                    </a:cubicBezTo>
                    <a:cubicBezTo>
                      <a:pt x="1941" y="1159"/>
                      <a:pt x="1941" y="1159"/>
                      <a:pt x="1941" y="1159"/>
                    </a:cubicBezTo>
                    <a:cubicBezTo>
                      <a:pt x="1946" y="1167"/>
                      <a:pt x="1946" y="1177"/>
                      <a:pt x="1941" y="1185"/>
                    </a:cubicBezTo>
                    <a:cubicBezTo>
                      <a:pt x="1941" y="1193"/>
                      <a:pt x="1933" y="1198"/>
                      <a:pt x="1923" y="1198"/>
                    </a:cubicBezTo>
                    <a:cubicBezTo>
                      <a:pt x="1723" y="1200"/>
                      <a:pt x="1723" y="1200"/>
                      <a:pt x="1723" y="1200"/>
                    </a:cubicBezTo>
                    <a:cubicBezTo>
                      <a:pt x="1636" y="1379"/>
                      <a:pt x="1636" y="1379"/>
                      <a:pt x="1636" y="1379"/>
                    </a:cubicBezTo>
                    <a:cubicBezTo>
                      <a:pt x="1631" y="1387"/>
                      <a:pt x="1623" y="1392"/>
                      <a:pt x="1616" y="1395"/>
                    </a:cubicBezTo>
                    <a:cubicBezTo>
                      <a:pt x="1605" y="1395"/>
                      <a:pt x="1598" y="1390"/>
                      <a:pt x="1593" y="1382"/>
                    </a:cubicBezTo>
                    <a:cubicBezTo>
                      <a:pt x="1275" y="885"/>
                      <a:pt x="1275" y="885"/>
                      <a:pt x="1275" y="885"/>
                    </a:cubicBezTo>
                    <a:cubicBezTo>
                      <a:pt x="958" y="1385"/>
                      <a:pt x="958" y="1385"/>
                      <a:pt x="958" y="1385"/>
                    </a:cubicBezTo>
                    <a:cubicBezTo>
                      <a:pt x="953" y="1390"/>
                      <a:pt x="945" y="1395"/>
                      <a:pt x="935" y="1395"/>
                    </a:cubicBezTo>
                    <a:close/>
                    <a:moveTo>
                      <a:pt x="1319" y="860"/>
                    </a:moveTo>
                    <a:cubicBezTo>
                      <a:pt x="1610" y="1318"/>
                      <a:pt x="1610" y="1318"/>
                      <a:pt x="1610" y="1318"/>
                    </a:cubicBezTo>
                    <a:cubicBezTo>
                      <a:pt x="1685" y="1167"/>
                      <a:pt x="1685" y="1167"/>
                      <a:pt x="1685" y="1167"/>
                    </a:cubicBezTo>
                    <a:cubicBezTo>
                      <a:pt x="1690" y="1159"/>
                      <a:pt x="1698" y="1152"/>
                      <a:pt x="1708" y="1152"/>
                    </a:cubicBezTo>
                    <a:cubicBezTo>
                      <a:pt x="1877" y="1149"/>
                      <a:pt x="1877" y="1149"/>
                      <a:pt x="1877" y="1149"/>
                    </a:cubicBezTo>
                    <a:cubicBezTo>
                      <a:pt x="1616" y="742"/>
                      <a:pt x="1616" y="742"/>
                      <a:pt x="1616" y="742"/>
                    </a:cubicBezTo>
                    <a:cubicBezTo>
                      <a:pt x="1531" y="811"/>
                      <a:pt x="1426" y="852"/>
                      <a:pt x="1319" y="860"/>
                    </a:cubicBezTo>
                    <a:close/>
                    <a:moveTo>
                      <a:pt x="674" y="1149"/>
                    </a:moveTo>
                    <a:cubicBezTo>
                      <a:pt x="842" y="1152"/>
                      <a:pt x="842" y="1152"/>
                      <a:pt x="842" y="1152"/>
                    </a:cubicBezTo>
                    <a:cubicBezTo>
                      <a:pt x="853" y="1152"/>
                      <a:pt x="860" y="1157"/>
                      <a:pt x="866" y="1167"/>
                    </a:cubicBezTo>
                    <a:cubicBezTo>
                      <a:pt x="940" y="1318"/>
                      <a:pt x="940" y="1318"/>
                      <a:pt x="940" y="1318"/>
                    </a:cubicBezTo>
                    <a:cubicBezTo>
                      <a:pt x="1232" y="860"/>
                      <a:pt x="1232" y="860"/>
                      <a:pt x="1232" y="860"/>
                    </a:cubicBezTo>
                    <a:cubicBezTo>
                      <a:pt x="1124" y="852"/>
                      <a:pt x="1019" y="811"/>
                      <a:pt x="935" y="742"/>
                    </a:cubicBezTo>
                    <a:lnTo>
                      <a:pt x="674" y="1149"/>
                    </a:lnTo>
                    <a:close/>
                    <a:moveTo>
                      <a:pt x="2524" y="1784"/>
                    </a:moveTo>
                    <a:cubicBezTo>
                      <a:pt x="26" y="1784"/>
                      <a:pt x="26" y="1784"/>
                      <a:pt x="26" y="1784"/>
                    </a:cubicBezTo>
                    <a:cubicBezTo>
                      <a:pt x="10" y="1784"/>
                      <a:pt x="0" y="1774"/>
                      <a:pt x="0" y="1758"/>
                    </a:cubicBezTo>
                    <a:cubicBezTo>
                      <a:pt x="0" y="1743"/>
                      <a:pt x="10" y="1733"/>
                      <a:pt x="26" y="1733"/>
                    </a:cubicBezTo>
                    <a:cubicBezTo>
                      <a:pt x="2524" y="1733"/>
                      <a:pt x="2524" y="1733"/>
                      <a:pt x="2524" y="1733"/>
                    </a:cubicBezTo>
                    <a:cubicBezTo>
                      <a:pt x="2540" y="1733"/>
                      <a:pt x="2550" y="1743"/>
                      <a:pt x="2550" y="1758"/>
                    </a:cubicBezTo>
                    <a:cubicBezTo>
                      <a:pt x="2550" y="1774"/>
                      <a:pt x="2540" y="1784"/>
                      <a:pt x="2524" y="1784"/>
                    </a:cubicBezTo>
                    <a:close/>
                    <a:moveTo>
                      <a:pt x="556" y="2281"/>
                    </a:moveTo>
                    <a:cubicBezTo>
                      <a:pt x="26" y="2281"/>
                      <a:pt x="26" y="2281"/>
                      <a:pt x="26" y="2281"/>
                    </a:cubicBezTo>
                    <a:cubicBezTo>
                      <a:pt x="10" y="2281"/>
                      <a:pt x="0" y="2270"/>
                      <a:pt x="0" y="2255"/>
                    </a:cubicBezTo>
                    <a:cubicBezTo>
                      <a:pt x="0" y="2240"/>
                      <a:pt x="10" y="2229"/>
                      <a:pt x="26" y="2229"/>
                    </a:cubicBezTo>
                    <a:cubicBezTo>
                      <a:pt x="556" y="2229"/>
                      <a:pt x="556" y="2229"/>
                      <a:pt x="556" y="2229"/>
                    </a:cubicBezTo>
                    <a:cubicBezTo>
                      <a:pt x="571" y="2229"/>
                      <a:pt x="581" y="2240"/>
                      <a:pt x="581" y="2255"/>
                    </a:cubicBezTo>
                    <a:cubicBezTo>
                      <a:pt x="581" y="2270"/>
                      <a:pt x="569" y="2281"/>
                      <a:pt x="556" y="2281"/>
                    </a:cubicBezTo>
                    <a:close/>
                    <a:moveTo>
                      <a:pt x="2524" y="2281"/>
                    </a:moveTo>
                    <a:cubicBezTo>
                      <a:pt x="1994" y="2281"/>
                      <a:pt x="1994" y="2281"/>
                      <a:pt x="1994" y="2281"/>
                    </a:cubicBezTo>
                    <a:cubicBezTo>
                      <a:pt x="1979" y="2281"/>
                      <a:pt x="1969" y="2270"/>
                      <a:pt x="1969" y="2255"/>
                    </a:cubicBezTo>
                    <a:cubicBezTo>
                      <a:pt x="1969" y="2240"/>
                      <a:pt x="1979" y="2229"/>
                      <a:pt x="1994" y="2229"/>
                    </a:cubicBezTo>
                    <a:cubicBezTo>
                      <a:pt x="2524" y="2229"/>
                      <a:pt x="2524" y="2229"/>
                      <a:pt x="2524" y="2229"/>
                    </a:cubicBezTo>
                    <a:cubicBezTo>
                      <a:pt x="2540" y="2229"/>
                      <a:pt x="2550" y="2240"/>
                      <a:pt x="2550" y="2255"/>
                    </a:cubicBezTo>
                    <a:cubicBezTo>
                      <a:pt x="2550" y="2270"/>
                      <a:pt x="2540" y="2281"/>
                      <a:pt x="2524" y="2281"/>
                    </a:cubicBezTo>
                    <a:close/>
                    <a:moveTo>
                      <a:pt x="2524" y="2281"/>
                    </a:moveTo>
                    <a:cubicBezTo>
                      <a:pt x="2524" y="2281"/>
                      <a:pt x="2524" y="2281"/>
                      <a:pt x="2524" y="2281"/>
                    </a:cubicBezTo>
                  </a:path>
                </a:pathLst>
              </a:custGeom>
              <a:grpFill/>
              <a:ln w="952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D9F90CC4-C68F-4D09-8595-805DA116FB08}"/>
                </a:ext>
              </a:extLst>
            </p:cNvPr>
            <p:cNvSpPr/>
            <p:nvPr/>
          </p:nvSpPr>
          <p:spPr>
            <a:xfrm>
              <a:off x="3955012" y="2440190"/>
              <a:ext cx="3301451" cy="1126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将该部分的具体内容，在此位置进行展示，可根据不同模块的空间的大小，分配适当的文字数量，</a:t>
              </a:r>
              <a:r>
                <a:rPr lang="zh-CN" altLang="en-US" sz="1400" dirty="0">
                  <a:solidFill>
                    <a:schemeClr val="accent3"/>
                  </a:solidFill>
                </a:rPr>
                <a:t>重点文字可用黄色字体标出</a:t>
              </a:r>
              <a:r>
                <a:rPr lang="zh-CN" altLang="en-US" sz="1400" dirty="0">
                  <a:solidFill>
                    <a:schemeClr val="bg1"/>
                  </a:solidFill>
                </a:rPr>
                <a:t>，或根据内容可适当简写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00488" y="4305301"/>
            <a:ext cx="4540250" cy="1825625"/>
            <a:chOff x="3900488" y="4305301"/>
            <a:chExt cx="4540250" cy="182562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900488" y="4305301"/>
              <a:ext cx="4524375" cy="1816100"/>
            </a:xfrm>
            <a:custGeom>
              <a:avLst/>
              <a:gdLst>
                <a:gd name="T0" fmla="*/ 2756 w 2850"/>
                <a:gd name="T1" fmla="*/ 1142 h 1144"/>
                <a:gd name="T2" fmla="*/ 2756 w 2850"/>
                <a:gd name="T3" fmla="*/ 1140 h 1144"/>
                <a:gd name="T4" fmla="*/ 101 w 2850"/>
                <a:gd name="T5" fmla="*/ 1140 h 1144"/>
                <a:gd name="T6" fmla="*/ 4 w 2850"/>
                <a:gd name="T7" fmla="*/ 1034 h 1144"/>
                <a:gd name="T8" fmla="*/ 4 w 2850"/>
                <a:gd name="T9" fmla="*/ 131 h 1144"/>
                <a:gd name="T10" fmla="*/ 101 w 2850"/>
                <a:gd name="T11" fmla="*/ 4 h 1144"/>
                <a:gd name="T12" fmla="*/ 1674 w 2850"/>
                <a:gd name="T13" fmla="*/ 4 h 1144"/>
                <a:gd name="T14" fmla="*/ 1758 w 2850"/>
                <a:gd name="T15" fmla="*/ 133 h 1144"/>
                <a:gd name="T16" fmla="*/ 2732 w 2850"/>
                <a:gd name="T17" fmla="*/ 133 h 1144"/>
                <a:gd name="T18" fmla="*/ 2847 w 2850"/>
                <a:gd name="T19" fmla="*/ 229 h 1144"/>
                <a:gd name="T20" fmla="*/ 2847 w 2850"/>
                <a:gd name="T21" fmla="*/ 1034 h 1144"/>
                <a:gd name="T22" fmla="*/ 2754 w 2850"/>
                <a:gd name="T23" fmla="*/ 1140 h 1144"/>
                <a:gd name="T24" fmla="*/ 2756 w 2850"/>
                <a:gd name="T25" fmla="*/ 1142 h 1144"/>
                <a:gd name="T26" fmla="*/ 2756 w 2850"/>
                <a:gd name="T27" fmla="*/ 1140 h 1144"/>
                <a:gd name="T28" fmla="*/ 2756 w 2850"/>
                <a:gd name="T29" fmla="*/ 1142 h 1144"/>
                <a:gd name="T30" fmla="*/ 2758 w 2850"/>
                <a:gd name="T31" fmla="*/ 1143 h 1144"/>
                <a:gd name="T32" fmla="*/ 2850 w 2850"/>
                <a:gd name="T33" fmla="*/ 1036 h 1144"/>
                <a:gd name="T34" fmla="*/ 2850 w 2850"/>
                <a:gd name="T35" fmla="*/ 227 h 1144"/>
                <a:gd name="T36" fmla="*/ 2734 w 2850"/>
                <a:gd name="T37" fmla="*/ 129 h 1144"/>
                <a:gd name="T38" fmla="*/ 1760 w 2850"/>
                <a:gd name="T39" fmla="*/ 129 h 1144"/>
                <a:gd name="T40" fmla="*/ 1676 w 2850"/>
                <a:gd name="T41" fmla="*/ 0 h 1144"/>
                <a:gd name="T42" fmla="*/ 99 w 2850"/>
                <a:gd name="T43" fmla="*/ 0 h 1144"/>
                <a:gd name="T44" fmla="*/ 0 w 2850"/>
                <a:gd name="T45" fmla="*/ 130 h 1144"/>
                <a:gd name="T46" fmla="*/ 0 w 2850"/>
                <a:gd name="T47" fmla="*/ 1036 h 1144"/>
                <a:gd name="T48" fmla="*/ 99 w 2850"/>
                <a:gd name="T49" fmla="*/ 1144 h 1144"/>
                <a:gd name="T50" fmla="*/ 2757 w 2850"/>
                <a:gd name="T51" fmla="*/ 1144 h 1144"/>
                <a:gd name="T52" fmla="*/ 2758 w 2850"/>
                <a:gd name="T53" fmla="*/ 1143 h 1144"/>
                <a:gd name="T54" fmla="*/ 2756 w 2850"/>
                <a:gd name="T55" fmla="*/ 114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50" h="1144">
                  <a:moveTo>
                    <a:pt x="2756" y="1142"/>
                  </a:moveTo>
                  <a:lnTo>
                    <a:pt x="2756" y="1140"/>
                  </a:lnTo>
                  <a:lnTo>
                    <a:pt x="101" y="1140"/>
                  </a:lnTo>
                  <a:lnTo>
                    <a:pt x="4" y="1034"/>
                  </a:lnTo>
                  <a:lnTo>
                    <a:pt x="4" y="131"/>
                  </a:lnTo>
                  <a:lnTo>
                    <a:pt x="101" y="4"/>
                  </a:lnTo>
                  <a:lnTo>
                    <a:pt x="1674" y="4"/>
                  </a:lnTo>
                  <a:lnTo>
                    <a:pt x="1758" y="133"/>
                  </a:lnTo>
                  <a:lnTo>
                    <a:pt x="2732" y="133"/>
                  </a:lnTo>
                  <a:lnTo>
                    <a:pt x="2847" y="229"/>
                  </a:lnTo>
                  <a:lnTo>
                    <a:pt x="2847" y="1034"/>
                  </a:lnTo>
                  <a:lnTo>
                    <a:pt x="2754" y="1140"/>
                  </a:lnTo>
                  <a:lnTo>
                    <a:pt x="2756" y="1142"/>
                  </a:lnTo>
                  <a:lnTo>
                    <a:pt x="2756" y="1140"/>
                  </a:lnTo>
                  <a:lnTo>
                    <a:pt x="2756" y="1142"/>
                  </a:lnTo>
                  <a:lnTo>
                    <a:pt x="2758" y="1143"/>
                  </a:lnTo>
                  <a:lnTo>
                    <a:pt x="2850" y="1036"/>
                  </a:lnTo>
                  <a:lnTo>
                    <a:pt x="2850" y="227"/>
                  </a:lnTo>
                  <a:lnTo>
                    <a:pt x="2734" y="129"/>
                  </a:lnTo>
                  <a:lnTo>
                    <a:pt x="1760" y="129"/>
                  </a:lnTo>
                  <a:lnTo>
                    <a:pt x="1676" y="0"/>
                  </a:lnTo>
                  <a:lnTo>
                    <a:pt x="99" y="0"/>
                  </a:lnTo>
                  <a:lnTo>
                    <a:pt x="0" y="130"/>
                  </a:lnTo>
                  <a:lnTo>
                    <a:pt x="0" y="1036"/>
                  </a:lnTo>
                  <a:lnTo>
                    <a:pt x="99" y="1144"/>
                  </a:lnTo>
                  <a:lnTo>
                    <a:pt x="2757" y="1144"/>
                  </a:lnTo>
                  <a:lnTo>
                    <a:pt x="2758" y="1143"/>
                  </a:lnTo>
                  <a:lnTo>
                    <a:pt x="2756" y="1142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900488" y="4305301"/>
              <a:ext cx="4524375" cy="1816100"/>
            </a:xfrm>
            <a:custGeom>
              <a:avLst/>
              <a:gdLst>
                <a:gd name="T0" fmla="*/ 2756 w 2850"/>
                <a:gd name="T1" fmla="*/ 1142 h 1144"/>
                <a:gd name="T2" fmla="*/ 2756 w 2850"/>
                <a:gd name="T3" fmla="*/ 1140 h 1144"/>
                <a:gd name="T4" fmla="*/ 101 w 2850"/>
                <a:gd name="T5" fmla="*/ 1140 h 1144"/>
                <a:gd name="T6" fmla="*/ 4 w 2850"/>
                <a:gd name="T7" fmla="*/ 1034 h 1144"/>
                <a:gd name="T8" fmla="*/ 4 w 2850"/>
                <a:gd name="T9" fmla="*/ 131 h 1144"/>
                <a:gd name="T10" fmla="*/ 101 w 2850"/>
                <a:gd name="T11" fmla="*/ 4 h 1144"/>
                <a:gd name="T12" fmla="*/ 1674 w 2850"/>
                <a:gd name="T13" fmla="*/ 4 h 1144"/>
                <a:gd name="T14" fmla="*/ 1758 w 2850"/>
                <a:gd name="T15" fmla="*/ 133 h 1144"/>
                <a:gd name="T16" fmla="*/ 2732 w 2850"/>
                <a:gd name="T17" fmla="*/ 133 h 1144"/>
                <a:gd name="T18" fmla="*/ 2847 w 2850"/>
                <a:gd name="T19" fmla="*/ 229 h 1144"/>
                <a:gd name="T20" fmla="*/ 2847 w 2850"/>
                <a:gd name="T21" fmla="*/ 1034 h 1144"/>
                <a:gd name="T22" fmla="*/ 2754 w 2850"/>
                <a:gd name="T23" fmla="*/ 1140 h 1144"/>
                <a:gd name="T24" fmla="*/ 2756 w 2850"/>
                <a:gd name="T25" fmla="*/ 1142 h 1144"/>
                <a:gd name="T26" fmla="*/ 2756 w 2850"/>
                <a:gd name="T27" fmla="*/ 1140 h 1144"/>
                <a:gd name="T28" fmla="*/ 2756 w 2850"/>
                <a:gd name="T29" fmla="*/ 1142 h 1144"/>
                <a:gd name="T30" fmla="*/ 2758 w 2850"/>
                <a:gd name="T31" fmla="*/ 1143 h 1144"/>
                <a:gd name="T32" fmla="*/ 2850 w 2850"/>
                <a:gd name="T33" fmla="*/ 1036 h 1144"/>
                <a:gd name="T34" fmla="*/ 2850 w 2850"/>
                <a:gd name="T35" fmla="*/ 227 h 1144"/>
                <a:gd name="T36" fmla="*/ 2734 w 2850"/>
                <a:gd name="T37" fmla="*/ 129 h 1144"/>
                <a:gd name="T38" fmla="*/ 1760 w 2850"/>
                <a:gd name="T39" fmla="*/ 129 h 1144"/>
                <a:gd name="T40" fmla="*/ 1676 w 2850"/>
                <a:gd name="T41" fmla="*/ 0 h 1144"/>
                <a:gd name="T42" fmla="*/ 99 w 2850"/>
                <a:gd name="T43" fmla="*/ 0 h 1144"/>
                <a:gd name="T44" fmla="*/ 0 w 2850"/>
                <a:gd name="T45" fmla="*/ 130 h 1144"/>
                <a:gd name="T46" fmla="*/ 0 w 2850"/>
                <a:gd name="T47" fmla="*/ 1036 h 1144"/>
                <a:gd name="T48" fmla="*/ 99 w 2850"/>
                <a:gd name="T49" fmla="*/ 1144 h 1144"/>
                <a:gd name="T50" fmla="*/ 2757 w 2850"/>
                <a:gd name="T51" fmla="*/ 1144 h 1144"/>
                <a:gd name="T52" fmla="*/ 2758 w 2850"/>
                <a:gd name="T53" fmla="*/ 1143 h 1144"/>
                <a:gd name="T54" fmla="*/ 2756 w 2850"/>
                <a:gd name="T55" fmla="*/ 1142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50" h="1144">
                  <a:moveTo>
                    <a:pt x="2756" y="1142"/>
                  </a:moveTo>
                  <a:lnTo>
                    <a:pt x="2756" y="1140"/>
                  </a:lnTo>
                  <a:lnTo>
                    <a:pt x="101" y="1140"/>
                  </a:lnTo>
                  <a:lnTo>
                    <a:pt x="4" y="1034"/>
                  </a:lnTo>
                  <a:lnTo>
                    <a:pt x="4" y="131"/>
                  </a:lnTo>
                  <a:lnTo>
                    <a:pt x="101" y="4"/>
                  </a:lnTo>
                  <a:lnTo>
                    <a:pt x="1674" y="4"/>
                  </a:lnTo>
                  <a:lnTo>
                    <a:pt x="1758" y="133"/>
                  </a:lnTo>
                  <a:lnTo>
                    <a:pt x="2732" y="133"/>
                  </a:lnTo>
                  <a:lnTo>
                    <a:pt x="2847" y="229"/>
                  </a:lnTo>
                  <a:lnTo>
                    <a:pt x="2847" y="1034"/>
                  </a:lnTo>
                  <a:lnTo>
                    <a:pt x="2754" y="1140"/>
                  </a:lnTo>
                  <a:lnTo>
                    <a:pt x="2756" y="1142"/>
                  </a:lnTo>
                  <a:lnTo>
                    <a:pt x="2756" y="1140"/>
                  </a:lnTo>
                  <a:lnTo>
                    <a:pt x="2756" y="1142"/>
                  </a:lnTo>
                  <a:lnTo>
                    <a:pt x="2758" y="1143"/>
                  </a:lnTo>
                  <a:lnTo>
                    <a:pt x="2850" y="1036"/>
                  </a:lnTo>
                  <a:lnTo>
                    <a:pt x="2850" y="227"/>
                  </a:lnTo>
                  <a:lnTo>
                    <a:pt x="2734" y="129"/>
                  </a:lnTo>
                  <a:lnTo>
                    <a:pt x="1760" y="129"/>
                  </a:lnTo>
                  <a:lnTo>
                    <a:pt x="1676" y="0"/>
                  </a:lnTo>
                  <a:lnTo>
                    <a:pt x="99" y="0"/>
                  </a:lnTo>
                  <a:lnTo>
                    <a:pt x="0" y="130"/>
                  </a:lnTo>
                  <a:lnTo>
                    <a:pt x="0" y="1036"/>
                  </a:lnTo>
                  <a:lnTo>
                    <a:pt x="99" y="1144"/>
                  </a:lnTo>
                  <a:lnTo>
                    <a:pt x="2757" y="1144"/>
                  </a:lnTo>
                  <a:lnTo>
                    <a:pt x="2758" y="1143"/>
                  </a:lnTo>
                  <a:lnTo>
                    <a:pt x="2756" y="11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906838" y="4313582"/>
              <a:ext cx="4441825" cy="406400"/>
            </a:xfrm>
            <a:custGeom>
              <a:avLst/>
              <a:gdLst>
                <a:gd name="T0" fmla="*/ 1670 w 2798"/>
                <a:gd name="T1" fmla="*/ 0 h 256"/>
                <a:gd name="T2" fmla="*/ 97 w 2798"/>
                <a:gd name="T3" fmla="*/ 0 h 256"/>
                <a:gd name="T4" fmla="*/ 0 w 2798"/>
                <a:gd name="T5" fmla="*/ 127 h 256"/>
                <a:gd name="T6" fmla="*/ 0 w 2798"/>
                <a:gd name="T7" fmla="*/ 256 h 256"/>
                <a:gd name="T8" fmla="*/ 1566 w 2798"/>
                <a:gd name="T9" fmla="*/ 256 h 256"/>
                <a:gd name="T10" fmla="*/ 1628 w 2798"/>
                <a:gd name="T11" fmla="*/ 190 h 256"/>
                <a:gd name="T12" fmla="*/ 2798 w 2798"/>
                <a:gd name="T13" fmla="*/ 190 h 256"/>
                <a:gd name="T14" fmla="*/ 2767 w 2798"/>
                <a:gd name="T15" fmla="*/ 161 h 256"/>
                <a:gd name="T16" fmla="*/ 2728 w 2798"/>
                <a:gd name="T17" fmla="*/ 129 h 256"/>
                <a:gd name="T18" fmla="*/ 1754 w 2798"/>
                <a:gd name="T19" fmla="*/ 129 h 256"/>
                <a:gd name="T20" fmla="*/ 1670 w 2798"/>
                <a:gd name="T2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98" h="256">
                  <a:moveTo>
                    <a:pt x="1670" y="0"/>
                  </a:moveTo>
                  <a:lnTo>
                    <a:pt x="97" y="0"/>
                  </a:lnTo>
                  <a:lnTo>
                    <a:pt x="0" y="127"/>
                  </a:lnTo>
                  <a:lnTo>
                    <a:pt x="0" y="256"/>
                  </a:lnTo>
                  <a:lnTo>
                    <a:pt x="1566" y="256"/>
                  </a:lnTo>
                  <a:lnTo>
                    <a:pt x="1628" y="190"/>
                  </a:lnTo>
                  <a:lnTo>
                    <a:pt x="2798" y="190"/>
                  </a:lnTo>
                  <a:lnTo>
                    <a:pt x="2767" y="161"/>
                  </a:lnTo>
                  <a:lnTo>
                    <a:pt x="2728" y="129"/>
                  </a:lnTo>
                  <a:lnTo>
                    <a:pt x="1754" y="129"/>
                  </a:lnTo>
                  <a:lnTo>
                    <a:pt x="167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19000"/>
                  </a:schemeClr>
                </a:gs>
                <a:gs pos="100000">
                  <a:schemeClr val="accent1">
                    <a:alpha val="2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906838" y="4311651"/>
              <a:ext cx="4441825" cy="406400"/>
            </a:xfrm>
            <a:custGeom>
              <a:avLst/>
              <a:gdLst>
                <a:gd name="T0" fmla="*/ 1670 w 2798"/>
                <a:gd name="T1" fmla="*/ 0 h 256"/>
                <a:gd name="T2" fmla="*/ 97 w 2798"/>
                <a:gd name="T3" fmla="*/ 0 h 256"/>
                <a:gd name="T4" fmla="*/ 0 w 2798"/>
                <a:gd name="T5" fmla="*/ 127 h 256"/>
                <a:gd name="T6" fmla="*/ 0 w 2798"/>
                <a:gd name="T7" fmla="*/ 256 h 256"/>
                <a:gd name="T8" fmla="*/ 1566 w 2798"/>
                <a:gd name="T9" fmla="*/ 256 h 256"/>
                <a:gd name="T10" fmla="*/ 1628 w 2798"/>
                <a:gd name="T11" fmla="*/ 190 h 256"/>
                <a:gd name="T12" fmla="*/ 2798 w 2798"/>
                <a:gd name="T13" fmla="*/ 190 h 256"/>
                <a:gd name="T14" fmla="*/ 2767 w 2798"/>
                <a:gd name="T15" fmla="*/ 161 h 256"/>
                <a:gd name="T16" fmla="*/ 2728 w 2798"/>
                <a:gd name="T17" fmla="*/ 129 h 256"/>
                <a:gd name="T18" fmla="*/ 1754 w 2798"/>
                <a:gd name="T19" fmla="*/ 129 h 256"/>
                <a:gd name="T20" fmla="*/ 1670 w 2798"/>
                <a:gd name="T2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98" h="256">
                  <a:moveTo>
                    <a:pt x="1670" y="0"/>
                  </a:moveTo>
                  <a:lnTo>
                    <a:pt x="97" y="0"/>
                  </a:lnTo>
                  <a:lnTo>
                    <a:pt x="0" y="127"/>
                  </a:lnTo>
                  <a:lnTo>
                    <a:pt x="0" y="256"/>
                  </a:lnTo>
                  <a:lnTo>
                    <a:pt x="1566" y="256"/>
                  </a:lnTo>
                  <a:lnTo>
                    <a:pt x="1628" y="190"/>
                  </a:lnTo>
                  <a:lnTo>
                    <a:pt x="2798" y="190"/>
                  </a:lnTo>
                  <a:lnTo>
                    <a:pt x="2767" y="161"/>
                  </a:lnTo>
                  <a:lnTo>
                    <a:pt x="2728" y="129"/>
                  </a:lnTo>
                  <a:lnTo>
                    <a:pt x="1754" y="129"/>
                  </a:lnTo>
                  <a:lnTo>
                    <a:pt x="16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903663" y="4308476"/>
              <a:ext cx="4395788" cy="409575"/>
            </a:xfrm>
            <a:custGeom>
              <a:avLst/>
              <a:gdLst>
                <a:gd name="T0" fmla="*/ 1673 w 2769"/>
                <a:gd name="T1" fmla="*/ 0 h 258"/>
                <a:gd name="T2" fmla="*/ 98 w 2769"/>
                <a:gd name="T3" fmla="*/ 0 h 258"/>
                <a:gd name="T4" fmla="*/ 0 w 2769"/>
                <a:gd name="T5" fmla="*/ 129 h 258"/>
                <a:gd name="T6" fmla="*/ 0 w 2769"/>
                <a:gd name="T7" fmla="*/ 258 h 258"/>
                <a:gd name="T8" fmla="*/ 2 w 2769"/>
                <a:gd name="T9" fmla="*/ 258 h 258"/>
                <a:gd name="T10" fmla="*/ 2 w 2769"/>
                <a:gd name="T11" fmla="*/ 129 h 258"/>
                <a:gd name="T12" fmla="*/ 99 w 2769"/>
                <a:gd name="T13" fmla="*/ 2 h 258"/>
                <a:gd name="T14" fmla="*/ 1672 w 2769"/>
                <a:gd name="T15" fmla="*/ 2 h 258"/>
                <a:gd name="T16" fmla="*/ 1756 w 2769"/>
                <a:gd name="T17" fmla="*/ 131 h 258"/>
                <a:gd name="T18" fmla="*/ 2730 w 2769"/>
                <a:gd name="T19" fmla="*/ 131 h 258"/>
                <a:gd name="T20" fmla="*/ 2769 w 2769"/>
                <a:gd name="T21" fmla="*/ 163 h 258"/>
                <a:gd name="T22" fmla="*/ 2731 w 2769"/>
                <a:gd name="T23" fmla="*/ 129 h 258"/>
                <a:gd name="T24" fmla="*/ 1757 w 2769"/>
                <a:gd name="T25" fmla="*/ 129 h 258"/>
                <a:gd name="T26" fmla="*/ 1673 w 2769"/>
                <a:gd name="T27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9" h="258">
                  <a:moveTo>
                    <a:pt x="1673" y="0"/>
                  </a:moveTo>
                  <a:lnTo>
                    <a:pt x="98" y="0"/>
                  </a:lnTo>
                  <a:lnTo>
                    <a:pt x="0" y="129"/>
                  </a:lnTo>
                  <a:lnTo>
                    <a:pt x="0" y="258"/>
                  </a:lnTo>
                  <a:lnTo>
                    <a:pt x="2" y="258"/>
                  </a:lnTo>
                  <a:lnTo>
                    <a:pt x="2" y="129"/>
                  </a:lnTo>
                  <a:lnTo>
                    <a:pt x="99" y="2"/>
                  </a:lnTo>
                  <a:lnTo>
                    <a:pt x="1672" y="2"/>
                  </a:lnTo>
                  <a:lnTo>
                    <a:pt x="1756" y="131"/>
                  </a:lnTo>
                  <a:lnTo>
                    <a:pt x="2730" y="131"/>
                  </a:lnTo>
                  <a:lnTo>
                    <a:pt x="2769" y="163"/>
                  </a:lnTo>
                  <a:lnTo>
                    <a:pt x="2731" y="129"/>
                  </a:lnTo>
                  <a:lnTo>
                    <a:pt x="1757" y="129"/>
                  </a:lnTo>
                  <a:lnTo>
                    <a:pt x="16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8162925" y="5829301"/>
              <a:ext cx="277813" cy="301625"/>
            </a:xfrm>
            <a:custGeom>
              <a:avLst/>
              <a:gdLst>
                <a:gd name="T0" fmla="*/ 80 w 175"/>
                <a:gd name="T1" fmla="*/ 190 h 190"/>
                <a:gd name="T2" fmla="*/ 0 w 175"/>
                <a:gd name="T3" fmla="*/ 190 h 190"/>
                <a:gd name="T4" fmla="*/ 0 w 175"/>
                <a:gd name="T5" fmla="*/ 179 h 190"/>
                <a:gd name="T6" fmla="*/ 74 w 175"/>
                <a:gd name="T7" fmla="*/ 179 h 190"/>
                <a:gd name="T8" fmla="*/ 163 w 175"/>
                <a:gd name="T9" fmla="*/ 76 h 190"/>
                <a:gd name="T10" fmla="*/ 163 w 175"/>
                <a:gd name="T11" fmla="*/ 0 h 190"/>
                <a:gd name="T12" fmla="*/ 175 w 175"/>
                <a:gd name="T13" fmla="*/ 0 h 190"/>
                <a:gd name="T14" fmla="*/ 175 w 175"/>
                <a:gd name="T15" fmla="*/ 80 h 190"/>
                <a:gd name="T16" fmla="*/ 80 w 175"/>
                <a:gd name="T1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90">
                  <a:moveTo>
                    <a:pt x="80" y="190"/>
                  </a:moveTo>
                  <a:lnTo>
                    <a:pt x="0" y="190"/>
                  </a:lnTo>
                  <a:lnTo>
                    <a:pt x="0" y="179"/>
                  </a:lnTo>
                  <a:lnTo>
                    <a:pt x="74" y="179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75" y="0"/>
                  </a:lnTo>
                  <a:lnTo>
                    <a:pt x="175" y="80"/>
                  </a:lnTo>
                  <a:lnTo>
                    <a:pt x="80" y="1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45CA74A6-BE7D-4715-AFE3-30D6787AD72B}"/>
                </a:ext>
              </a:extLst>
            </p:cNvPr>
            <p:cNvSpPr txBox="1"/>
            <p:nvPr/>
          </p:nvSpPr>
          <p:spPr>
            <a:xfrm>
              <a:off x="4151019" y="4377552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部分的名称</a:t>
              </a: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7804863" y="559818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gradFill>
                    <a:gsLst>
                      <a:gs pos="0">
                        <a:schemeClr val="accent2">
                          <a:alpha val="68000"/>
                        </a:schemeClr>
                      </a:gs>
                      <a:gs pos="100000">
                        <a:schemeClr val="accent1"/>
                      </a:gs>
                    </a:gsLst>
                    <a:lin ang="3600000" scaled="0"/>
                  </a:gradFill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4104610" y="5570668"/>
              <a:ext cx="427504" cy="427703"/>
              <a:chOff x="-10274301" y="4546601"/>
              <a:chExt cx="6848475" cy="6851650"/>
            </a:xfrm>
            <a:solidFill>
              <a:schemeClr val="accent2"/>
            </a:solidFill>
          </p:grpSpPr>
          <p:sp>
            <p:nvSpPr>
              <p:cNvPr id="105" name="Freeform 32"/>
              <p:cNvSpPr>
                <a:spLocks noEditPoints="1"/>
              </p:cNvSpPr>
              <p:nvPr/>
            </p:nvSpPr>
            <p:spPr bwMode="auto">
              <a:xfrm>
                <a:off x="-10274301" y="4546601"/>
                <a:ext cx="6848475" cy="6851650"/>
              </a:xfrm>
              <a:custGeom>
                <a:avLst/>
                <a:gdLst>
                  <a:gd name="T0" fmla="*/ 1625 w 3251"/>
                  <a:gd name="T1" fmla="*/ 3252 h 3252"/>
                  <a:gd name="T2" fmla="*/ 0 w 3251"/>
                  <a:gd name="T3" fmla="*/ 1626 h 3252"/>
                  <a:gd name="T4" fmla="*/ 1625 w 3251"/>
                  <a:gd name="T5" fmla="*/ 0 h 3252"/>
                  <a:gd name="T6" fmla="*/ 3251 w 3251"/>
                  <a:gd name="T7" fmla="*/ 1626 h 3252"/>
                  <a:gd name="T8" fmla="*/ 1625 w 3251"/>
                  <a:gd name="T9" fmla="*/ 3252 h 3252"/>
                  <a:gd name="T10" fmla="*/ 1625 w 3251"/>
                  <a:gd name="T11" fmla="*/ 103 h 3252"/>
                  <a:gd name="T12" fmla="*/ 102 w 3251"/>
                  <a:gd name="T13" fmla="*/ 1626 h 3252"/>
                  <a:gd name="T14" fmla="*/ 1625 w 3251"/>
                  <a:gd name="T15" fmla="*/ 3149 h 3252"/>
                  <a:gd name="T16" fmla="*/ 3148 w 3251"/>
                  <a:gd name="T17" fmla="*/ 1626 h 3252"/>
                  <a:gd name="T18" fmla="*/ 1625 w 3251"/>
                  <a:gd name="T19" fmla="*/ 103 h 3252"/>
                  <a:gd name="T20" fmla="*/ 1625 w 3251"/>
                  <a:gd name="T21" fmla="*/ 103 h 3252"/>
                  <a:gd name="T22" fmla="*/ 1625 w 3251"/>
                  <a:gd name="T23" fmla="*/ 103 h 3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51" h="3252">
                    <a:moveTo>
                      <a:pt x="1625" y="3252"/>
                    </a:moveTo>
                    <a:cubicBezTo>
                      <a:pt x="729" y="3252"/>
                      <a:pt x="0" y="2522"/>
                      <a:pt x="0" y="1626"/>
                    </a:cubicBezTo>
                    <a:cubicBezTo>
                      <a:pt x="0" y="730"/>
                      <a:pt x="729" y="0"/>
                      <a:pt x="1625" y="0"/>
                    </a:cubicBezTo>
                    <a:cubicBezTo>
                      <a:pt x="2521" y="0"/>
                      <a:pt x="3251" y="730"/>
                      <a:pt x="3251" y="1626"/>
                    </a:cubicBezTo>
                    <a:cubicBezTo>
                      <a:pt x="3251" y="2522"/>
                      <a:pt x="2521" y="3252"/>
                      <a:pt x="1625" y="3252"/>
                    </a:cubicBezTo>
                    <a:close/>
                    <a:moveTo>
                      <a:pt x="1625" y="103"/>
                    </a:moveTo>
                    <a:cubicBezTo>
                      <a:pt x="785" y="103"/>
                      <a:pt x="102" y="786"/>
                      <a:pt x="102" y="1626"/>
                    </a:cubicBezTo>
                    <a:cubicBezTo>
                      <a:pt x="102" y="2466"/>
                      <a:pt x="785" y="3149"/>
                      <a:pt x="1625" y="3149"/>
                    </a:cubicBezTo>
                    <a:cubicBezTo>
                      <a:pt x="2465" y="3149"/>
                      <a:pt x="3148" y="2466"/>
                      <a:pt x="3148" y="1626"/>
                    </a:cubicBezTo>
                    <a:cubicBezTo>
                      <a:pt x="3148" y="786"/>
                      <a:pt x="2465" y="103"/>
                      <a:pt x="1625" y="103"/>
                    </a:cubicBezTo>
                    <a:close/>
                    <a:moveTo>
                      <a:pt x="1625" y="103"/>
                    </a:moveTo>
                    <a:cubicBezTo>
                      <a:pt x="1625" y="103"/>
                      <a:pt x="1625" y="103"/>
                      <a:pt x="1625" y="1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33"/>
              <p:cNvSpPr>
                <a:spLocks noEditPoints="1"/>
              </p:cNvSpPr>
              <p:nvPr/>
            </p:nvSpPr>
            <p:spPr bwMode="auto">
              <a:xfrm>
                <a:off x="-8577263" y="6240463"/>
                <a:ext cx="3448050" cy="3454400"/>
              </a:xfrm>
              <a:custGeom>
                <a:avLst/>
                <a:gdLst>
                  <a:gd name="T0" fmla="*/ 28 w 1636"/>
                  <a:gd name="T1" fmla="*/ 1639 h 1639"/>
                  <a:gd name="T2" fmla="*/ 10 w 1636"/>
                  <a:gd name="T3" fmla="*/ 1631 h 1639"/>
                  <a:gd name="T4" fmla="*/ 5 w 1636"/>
                  <a:gd name="T5" fmla="*/ 1600 h 1639"/>
                  <a:gd name="T6" fmla="*/ 555 w 1636"/>
                  <a:gd name="T7" fmla="*/ 568 h 1639"/>
                  <a:gd name="T8" fmla="*/ 566 w 1636"/>
                  <a:gd name="T9" fmla="*/ 558 h 1639"/>
                  <a:gd name="T10" fmla="*/ 1595 w 1636"/>
                  <a:gd name="T11" fmla="*/ 5 h 1639"/>
                  <a:gd name="T12" fmla="*/ 1626 w 1636"/>
                  <a:gd name="T13" fmla="*/ 10 h 1639"/>
                  <a:gd name="T14" fmla="*/ 1631 w 1636"/>
                  <a:gd name="T15" fmla="*/ 41 h 1639"/>
                  <a:gd name="T16" fmla="*/ 1080 w 1636"/>
                  <a:gd name="T17" fmla="*/ 1075 h 1639"/>
                  <a:gd name="T18" fmla="*/ 1070 w 1636"/>
                  <a:gd name="T19" fmla="*/ 1086 h 1639"/>
                  <a:gd name="T20" fmla="*/ 41 w 1636"/>
                  <a:gd name="T21" fmla="*/ 1636 h 1639"/>
                  <a:gd name="T22" fmla="*/ 28 w 1636"/>
                  <a:gd name="T23" fmla="*/ 1639 h 1639"/>
                  <a:gd name="T24" fmla="*/ 596 w 1636"/>
                  <a:gd name="T25" fmla="*/ 599 h 1639"/>
                  <a:gd name="T26" fmla="*/ 90 w 1636"/>
                  <a:gd name="T27" fmla="*/ 1552 h 1639"/>
                  <a:gd name="T28" fmla="*/ 1039 w 1636"/>
                  <a:gd name="T29" fmla="*/ 1042 h 1639"/>
                  <a:gd name="T30" fmla="*/ 1546 w 1636"/>
                  <a:gd name="T31" fmla="*/ 90 h 1639"/>
                  <a:gd name="T32" fmla="*/ 596 w 1636"/>
                  <a:gd name="T33" fmla="*/ 599 h 1639"/>
                  <a:gd name="T34" fmla="*/ 596 w 1636"/>
                  <a:gd name="T35" fmla="*/ 599 h 1639"/>
                  <a:gd name="T36" fmla="*/ 596 w 1636"/>
                  <a:gd name="T37" fmla="*/ 599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36" h="1639">
                    <a:moveTo>
                      <a:pt x="28" y="1639"/>
                    </a:moveTo>
                    <a:cubicBezTo>
                      <a:pt x="20" y="1639"/>
                      <a:pt x="15" y="1636"/>
                      <a:pt x="10" y="1631"/>
                    </a:cubicBezTo>
                    <a:cubicBezTo>
                      <a:pt x="2" y="1623"/>
                      <a:pt x="0" y="1610"/>
                      <a:pt x="5" y="1600"/>
                    </a:cubicBezTo>
                    <a:cubicBezTo>
                      <a:pt x="555" y="568"/>
                      <a:pt x="555" y="568"/>
                      <a:pt x="555" y="568"/>
                    </a:cubicBezTo>
                    <a:cubicBezTo>
                      <a:pt x="558" y="563"/>
                      <a:pt x="561" y="561"/>
                      <a:pt x="566" y="558"/>
                    </a:cubicBezTo>
                    <a:cubicBezTo>
                      <a:pt x="1595" y="5"/>
                      <a:pt x="1595" y="5"/>
                      <a:pt x="1595" y="5"/>
                    </a:cubicBezTo>
                    <a:cubicBezTo>
                      <a:pt x="1605" y="0"/>
                      <a:pt x="1618" y="3"/>
                      <a:pt x="1626" y="10"/>
                    </a:cubicBezTo>
                    <a:cubicBezTo>
                      <a:pt x="1633" y="18"/>
                      <a:pt x="1636" y="31"/>
                      <a:pt x="1631" y="41"/>
                    </a:cubicBezTo>
                    <a:cubicBezTo>
                      <a:pt x="1080" y="1075"/>
                      <a:pt x="1080" y="1075"/>
                      <a:pt x="1080" y="1075"/>
                    </a:cubicBezTo>
                    <a:cubicBezTo>
                      <a:pt x="1078" y="1080"/>
                      <a:pt x="1075" y="1083"/>
                      <a:pt x="1070" y="1086"/>
                    </a:cubicBezTo>
                    <a:cubicBezTo>
                      <a:pt x="41" y="1636"/>
                      <a:pt x="41" y="1636"/>
                      <a:pt x="41" y="1636"/>
                    </a:cubicBezTo>
                    <a:cubicBezTo>
                      <a:pt x="36" y="1639"/>
                      <a:pt x="33" y="1639"/>
                      <a:pt x="28" y="1639"/>
                    </a:cubicBezTo>
                    <a:close/>
                    <a:moveTo>
                      <a:pt x="596" y="599"/>
                    </a:moveTo>
                    <a:cubicBezTo>
                      <a:pt x="90" y="1552"/>
                      <a:pt x="90" y="1552"/>
                      <a:pt x="90" y="1552"/>
                    </a:cubicBezTo>
                    <a:cubicBezTo>
                      <a:pt x="1039" y="1042"/>
                      <a:pt x="1039" y="1042"/>
                      <a:pt x="1039" y="1042"/>
                    </a:cubicBezTo>
                    <a:cubicBezTo>
                      <a:pt x="1546" y="90"/>
                      <a:pt x="1546" y="90"/>
                      <a:pt x="1546" y="90"/>
                    </a:cubicBezTo>
                    <a:lnTo>
                      <a:pt x="596" y="599"/>
                    </a:lnTo>
                    <a:close/>
                    <a:moveTo>
                      <a:pt x="596" y="599"/>
                    </a:moveTo>
                    <a:cubicBezTo>
                      <a:pt x="596" y="599"/>
                      <a:pt x="596" y="599"/>
                      <a:pt x="596" y="59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34"/>
              <p:cNvSpPr>
                <a:spLocks noEditPoints="1"/>
              </p:cNvSpPr>
              <p:nvPr/>
            </p:nvSpPr>
            <p:spPr bwMode="auto">
              <a:xfrm>
                <a:off x="-7227888" y="7599363"/>
                <a:ext cx="754063" cy="750888"/>
              </a:xfrm>
              <a:custGeom>
                <a:avLst/>
                <a:gdLst>
                  <a:gd name="T0" fmla="*/ 179 w 358"/>
                  <a:gd name="T1" fmla="*/ 356 h 356"/>
                  <a:gd name="T2" fmla="*/ 54 w 358"/>
                  <a:gd name="T3" fmla="*/ 305 h 356"/>
                  <a:gd name="T4" fmla="*/ 0 w 358"/>
                  <a:gd name="T5" fmla="*/ 179 h 356"/>
                  <a:gd name="T6" fmla="*/ 179 w 358"/>
                  <a:gd name="T7" fmla="*/ 0 h 356"/>
                  <a:gd name="T8" fmla="*/ 305 w 358"/>
                  <a:gd name="T9" fmla="*/ 51 h 356"/>
                  <a:gd name="T10" fmla="*/ 358 w 358"/>
                  <a:gd name="T11" fmla="*/ 177 h 356"/>
                  <a:gd name="T12" fmla="*/ 179 w 358"/>
                  <a:gd name="T13" fmla="*/ 356 h 356"/>
                  <a:gd name="T14" fmla="*/ 179 w 358"/>
                  <a:gd name="T15" fmla="*/ 49 h 356"/>
                  <a:gd name="T16" fmla="*/ 51 w 358"/>
                  <a:gd name="T17" fmla="*/ 177 h 356"/>
                  <a:gd name="T18" fmla="*/ 90 w 358"/>
                  <a:gd name="T19" fmla="*/ 267 h 356"/>
                  <a:gd name="T20" fmla="*/ 179 w 358"/>
                  <a:gd name="T21" fmla="*/ 305 h 356"/>
                  <a:gd name="T22" fmla="*/ 307 w 358"/>
                  <a:gd name="T23" fmla="*/ 177 h 356"/>
                  <a:gd name="T24" fmla="*/ 269 w 358"/>
                  <a:gd name="T25" fmla="*/ 87 h 356"/>
                  <a:gd name="T26" fmla="*/ 179 w 358"/>
                  <a:gd name="T27" fmla="*/ 49 h 356"/>
                  <a:gd name="T28" fmla="*/ 179 w 358"/>
                  <a:gd name="T29" fmla="*/ 49 h 356"/>
                  <a:gd name="T30" fmla="*/ 179 w 358"/>
                  <a:gd name="T31" fmla="*/ 4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8" h="356">
                    <a:moveTo>
                      <a:pt x="179" y="356"/>
                    </a:moveTo>
                    <a:cubicBezTo>
                      <a:pt x="130" y="356"/>
                      <a:pt x="87" y="338"/>
                      <a:pt x="54" y="305"/>
                    </a:cubicBezTo>
                    <a:cubicBezTo>
                      <a:pt x="20" y="272"/>
                      <a:pt x="2" y="226"/>
                      <a:pt x="0" y="179"/>
                    </a:cubicBezTo>
                    <a:cubicBezTo>
                      <a:pt x="0" y="80"/>
                      <a:pt x="79" y="0"/>
                      <a:pt x="179" y="0"/>
                    </a:cubicBezTo>
                    <a:cubicBezTo>
                      <a:pt x="228" y="0"/>
                      <a:pt x="271" y="18"/>
                      <a:pt x="305" y="51"/>
                    </a:cubicBezTo>
                    <a:cubicBezTo>
                      <a:pt x="338" y="85"/>
                      <a:pt x="356" y="131"/>
                      <a:pt x="358" y="177"/>
                    </a:cubicBezTo>
                    <a:cubicBezTo>
                      <a:pt x="358" y="277"/>
                      <a:pt x="276" y="356"/>
                      <a:pt x="179" y="356"/>
                    </a:cubicBezTo>
                    <a:close/>
                    <a:moveTo>
                      <a:pt x="179" y="49"/>
                    </a:moveTo>
                    <a:cubicBezTo>
                      <a:pt x="107" y="49"/>
                      <a:pt x="51" y="105"/>
                      <a:pt x="51" y="177"/>
                    </a:cubicBezTo>
                    <a:cubicBezTo>
                      <a:pt x="51" y="210"/>
                      <a:pt x="64" y="243"/>
                      <a:pt x="90" y="267"/>
                    </a:cubicBezTo>
                    <a:cubicBezTo>
                      <a:pt x="113" y="290"/>
                      <a:pt x="146" y="305"/>
                      <a:pt x="179" y="305"/>
                    </a:cubicBezTo>
                    <a:cubicBezTo>
                      <a:pt x="251" y="305"/>
                      <a:pt x="307" y="249"/>
                      <a:pt x="307" y="177"/>
                    </a:cubicBezTo>
                    <a:cubicBezTo>
                      <a:pt x="307" y="144"/>
                      <a:pt x="294" y="110"/>
                      <a:pt x="269" y="87"/>
                    </a:cubicBezTo>
                    <a:cubicBezTo>
                      <a:pt x="243" y="62"/>
                      <a:pt x="212" y="49"/>
                      <a:pt x="179" y="49"/>
                    </a:cubicBezTo>
                    <a:close/>
                    <a:moveTo>
                      <a:pt x="179" y="49"/>
                    </a:moveTo>
                    <a:cubicBezTo>
                      <a:pt x="179" y="49"/>
                      <a:pt x="179" y="49"/>
                      <a:pt x="179" y="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35"/>
              <p:cNvSpPr>
                <a:spLocks noEditPoints="1"/>
              </p:cNvSpPr>
              <p:nvPr/>
            </p:nvSpPr>
            <p:spPr bwMode="auto">
              <a:xfrm>
                <a:off x="-9585326" y="5238751"/>
                <a:ext cx="5468938" cy="5468938"/>
              </a:xfrm>
              <a:custGeom>
                <a:avLst/>
                <a:gdLst>
                  <a:gd name="T0" fmla="*/ 1298 w 2596"/>
                  <a:gd name="T1" fmla="*/ 0 h 2596"/>
                  <a:gd name="T2" fmla="*/ 0 w 2596"/>
                  <a:gd name="T3" fmla="*/ 1298 h 2596"/>
                  <a:gd name="T4" fmla="*/ 1298 w 2596"/>
                  <a:gd name="T5" fmla="*/ 2596 h 2596"/>
                  <a:gd name="T6" fmla="*/ 2596 w 2596"/>
                  <a:gd name="T7" fmla="*/ 1298 h 2596"/>
                  <a:gd name="T8" fmla="*/ 1298 w 2596"/>
                  <a:gd name="T9" fmla="*/ 0 h 2596"/>
                  <a:gd name="T10" fmla="*/ 1324 w 2596"/>
                  <a:gd name="T11" fmla="*/ 2544 h 2596"/>
                  <a:gd name="T12" fmla="*/ 1324 w 2596"/>
                  <a:gd name="T13" fmla="*/ 2388 h 2596"/>
                  <a:gd name="T14" fmla="*/ 1298 w 2596"/>
                  <a:gd name="T15" fmla="*/ 2363 h 2596"/>
                  <a:gd name="T16" fmla="*/ 1273 w 2596"/>
                  <a:gd name="T17" fmla="*/ 2388 h 2596"/>
                  <a:gd name="T18" fmla="*/ 1273 w 2596"/>
                  <a:gd name="T19" fmla="*/ 2544 h 2596"/>
                  <a:gd name="T20" fmla="*/ 52 w 2596"/>
                  <a:gd name="T21" fmla="*/ 1318 h 2596"/>
                  <a:gd name="T22" fmla="*/ 200 w 2596"/>
                  <a:gd name="T23" fmla="*/ 1318 h 2596"/>
                  <a:gd name="T24" fmla="*/ 225 w 2596"/>
                  <a:gd name="T25" fmla="*/ 1293 h 2596"/>
                  <a:gd name="T26" fmla="*/ 200 w 2596"/>
                  <a:gd name="T27" fmla="*/ 1267 h 2596"/>
                  <a:gd name="T28" fmla="*/ 52 w 2596"/>
                  <a:gd name="T29" fmla="*/ 1267 h 2596"/>
                  <a:gd name="T30" fmla="*/ 1273 w 2596"/>
                  <a:gd name="T31" fmla="*/ 52 h 2596"/>
                  <a:gd name="T32" fmla="*/ 1273 w 2596"/>
                  <a:gd name="T33" fmla="*/ 195 h 2596"/>
                  <a:gd name="T34" fmla="*/ 1298 w 2596"/>
                  <a:gd name="T35" fmla="*/ 220 h 2596"/>
                  <a:gd name="T36" fmla="*/ 1324 w 2596"/>
                  <a:gd name="T37" fmla="*/ 195 h 2596"/>
                  <a:gd name="T38" fmla="*/ 1324 w 2596"/>
                  <a:gd name="T39" fmla="*/ 52 h 2596"/>
                  <a:gd name="T40" fmla="*/ 2544 w 2596"/>
                  <a:gd name="T41" fmla="*/ 1267 h 2596"/>
                  <a:gd name="T42" fmla="*/ 2396 w 2596"/>
                  <a:gd name="T43" fmla="*/ 1267 h 2596"/>
                  <a:gd name="T44" fmla="*/ 2371 w 2596"/>
                  <a:gd name="T45" fmla="*/ 1293 h 2596"/>
                  <a:gd name="T46" fmla="*/ 2396 w 2596"/>
                  <a:gd name="T47" fmla="*/ 1318 h 2596"/>
                  <a:gd name="T48" fmla="*/ 2545 w 2596"/>
                  <a:gd name="T49" fmla="*/ 1318 h 2596"/>
                  <a:gd name="T50" fmla="*/ 1324 w 2596"/>
                  <a:gd name="T51" fmla="*/ 2544 h 2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96" h="2596">
                    <a:moveTo>
                      <a:pt x="1298" y="0"/>
                    </a:moveTo>
                    <a:cubicBezTo>
                      <a:pt x="581" y="0"/>
                      <a:pt x="0" y="581"/>
                      <a:pt x="0" y="1298"/>
                    </a:cubicBezTo>
                    <a:cubicBezTo>
                      <a:pt x="0" y="2015"/>
                      <a:pt x="581" y="2596"/>
                      <a:pt x="1298" y="2596"/>
                    </a:cubicBezTo>
                    <a:cubicBezTo>
                      <a:pt x="2015" y="2596"/>
                      <a:pt x="2596" y="2015"/>
                      <a:pt x="2596" y="1298"/>
                    </a:cubicBezTo>
                    <a:cubicBezTo>
                      <a:pt x="2596" y="581"/>
                      <a:pt x="2015" y="0"/>
                      <a:pt x="1298" y="0"/>
                    </a:cubicBezTo>
                    <a:close/>
                    <a:moveTo>
                      <a:pt x="1324" y="2544"/>
                    </a:moveTo>
                    <a:cubicBezTo>
                      <a:pt x="1324" y="2388"/>
                      <a:pt x="1324" y="2388"/>
                      <a:pt x="1324" y="2388"/>
                    </a:cubicBezTo>
                    <a:cubicBezTo>
                      <a:pt x="1324" y="2373"/>
                      <a:pt x="1313" y="2363"/>
                      <a:pt x="1298" y="2363"/>
                    </a:cubicBezTo>
                    <a:cubicBezTo>
                      <a:pt x="1283" y="2363"/>
                      <a:pt x="1273" y="2373"/>
                      <a:pt x="1273" y="2388"/>
                    </a:cubicBezTo>
                    <a:cubicBezTo>
                      <a:pt x="1273" y="2544"/>
                      <a:pt x="1273" y="2544"/>
                      <a:pt x="1273" y="2544"/>
                    </a:cubicBezTo>
                    <a:cubicBezTo>
                      <a:pt x="603" y="2531"/>
                      <a:pt x="63" y="1987"/>
                      <a:pt x="52" y="1318"/>
                    </a:cubicBezTo>
                    <a:cubicBezTo>
                      <a:pt x="200" y="1318"/>
                      <a:pt x="200" y="1318"/>
                      <a:pt x="200" y="1318"/>
                    </a:cubicBezTo>
                    <a:cubicBezTo>
                      <a:pt x="215" y="1318"/>
                      <a:pt x="225" y="1308"/>
                      <a:pt x="225" y="1293"/>
                    </a:cubicBezTo>
                    <a:cubicBezTo>
                      <a:pt x="225" y="1277"/>
                      <a:pt x="215" y="1267"/>
                      <a:pt x="200" y="1267"/>
                    </a:cubicBezTo>
                    <a:cubicBezTo>
                      <a:pt x="52" y="1267"/>
                      <a:pt x="52" y="1267"/>
                      <a:pt x="52" y="1267"/>
                    </a:cubicBezTo>
                    <a:cubicBezTo>
                      <a:pt x="68" y="604"/>
                      <a:pt x="606" y="65"/>
                      <a:pt x="1273" y="52"/>
                    </a:cubicBezTo>
                    <a:cubicBezTo>
                      <a:pt x="1273" y="195"/>
                      <a:pt x="1273" y="195"/>
                      <a:pt x="1273" y="195"/>
                    </a:cubicBezTo>
                    <a:cubicBezTo>
                      <a:pt x="1273" y="210"/>
                      <a:pt x="1283" y="220"/>
                      <a:pt x="1298" y="220"/>
                    </a:cubicBezTo>
                    <a:cubicBezTo>
                      <a:pt x="1313" y="220"/>
                      <a:pt x="1324" y="207"/>
                      <a:pt x="1324" y="195"/>
                    </a:cubicBezTo>
                    <a:cubicBezTo>
                      <a:pt x="1324" y="52"/>
                      <a:pt x="1324" y="52"/>
                      <a:pt x="1324" y="52"/>
                    </a:cubicBezTo>
                    <a:cubicBezTo>
                      <a:pt x="1990" y="65"/>
                      <a:pt x="2528" y="601"/>
                      <a:pt x="2544" y="1267"/>
                    </a:cubicBezTo>
                    <a:cubicBezTo>
                      <a:pt x="2396" y="1267"/>
                      <a:pt x="2396" y="1267"/>
                      <a:pt x="2396" y="1267"/>
                    </a:cubicBezTo>
                    <a:cubicBezTo>
                      <a:pt x="2381" y="1267"/>
                      <a:pt x="2371" y="1277"/>
                      <a:pt x="2371" y="1293"/>
                    </a:cubicBezTo>
                    <a:cubicBezTo>
                      <a:pt x="2371" y="1308"/>
                      <a:pt x="2381" y="1318"/>
                      <a:pt x="2396" y="1318"/>
                    </a:cubicBezTo>
                    <a:cubicBezTo>
                      <a:pt x="2545" y="1318"/>
                      <a:pt x="2545" y="1318"/>
                      <a:pt x="2545" y="1318"/>
                    </a:cubicBezTo>
                    <a:cubicBezTo>
                      <a:pt x="2534" y="1989"/>
                      <a:pt x="1994" y="2531"/>
                      <a:pt x="1324" y="25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D9F90CC4-C68F-4D09-8595-805DA116FB08}"/>
                </a:ext>
              </a:extLst>
            </p:cNvPr>
            <p:cNvSpPr/>
            <p:nvPr/>
          </p:nvSpPr>
          <p:spPr>
            <a:xfrm>
              <a:off x="4013201" y="4839660"/>
              <a:ext cx="3053231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将该部分的具体内容，在此位置进行展示，根据内容可适当简写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412163" y="1797051"/>
            <a:ext cx="2471738" cy="2933700"/>
            <a:chOff x="8412163" y="1797051"/>
            <a:chExt cx="2471738" cy="2933700"/>
          </a:xfrm>
        </p:grpSpPr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8412163" y="1816101"/>
              <a:ext cx="2460625" cy="2914650"/>
            </a:xfrm>
            <a:custGeom>
              <a:avLst/>
              <a:gdLst>
                <a:gd name="T0" fmla="*/ 1548 w 1550"/>
                <a:gd name="T1" fmla="*/ 1834 h 1836"/>
                <a:gd name="T2" fmla="*/ 1548 w 1550"/>
                <a:gd name="T3" fmla="*/ 1832 h 1836"/>
                <a:gd name="T4" fmla="*/ 1058 w 1550"/>
                <a:gd name="T5" fmla="*/ 1832 h 1836"/>
                <a:gd name="T6" fmla="*/ 1009 w 1550"/>
                <a:gd name="T7" fmla="*/ 1736 h 1836"/>
                <a:gd name="T8" fmla="*/ 70 w 1550"/>
                <a:gd name="T9" fmla="*/ 1736 h 1836"/>
                <a:gd name="T10" fmla="*/ 4 w 1550"/>
                <a:gd name="T11" fmla="*/ 1669 h 1836"/>
                <a:gd name="T12" fmla="*/ 4 w 1550"/>
                <a:gd name="T13" fmla="*/ 1563 h 1836"/>
                <a:gd name="T14" fmla="*/ 75 w 1550"/>
                <a:gd name="T15" fmla="*/ 1499 h 1836"/>
                <a:gd name="T16" fmla="*/ 75 w 1550"/>
                <a:gd name="T17" fmla="*/ 216 h 1836"/>
                <a:gd name="T18" fmla="*/ 155 w 1550"/>
                <a:gd name="T19" fmla="*/ 142 h 1836"/>
                <a:gd name="T20" fmla="*/ 705 w 1550"/>
                <a:gd name="T21" fmla="*/ 142 h 1836"/>
                <a:gd name="T22" fmla="*/ 798 w 1550"/>
                <a:gd name="T23" fmla="*/ 4 h 1836"/>
                <a:gd name="T24" fmla="*/ 1546 w 1550"/>
                <a:gd name="T25" fmla="*/ 4 h 1836"/>
                <a:gd name="T26" fmla="*/ 1546 w 1550"/>
                <a:gd name="T27" fmla="*/ 1834 h 1836"/>
                <a:gd name="T28" fmla="*/ 1548 w 1550"/>
                <a:gd name="T29" fmla="*/ 1834 h 1836"/>
                <a:gd name="T30" fmla="*/ 1548 w 1550"/>
                <a:gd name="T31" fmla="*/ 1832 h 1836"/>
                <a:gd name="T32" fmla="*/ 1548 w 1550"/>
                <a:gd name="T33" fmla="*/ 1834 h 1836"/>
                <a:gd name="T34" fmla="*/ 1550 w 1550"/>
                <a:gd name="T35" fmla="*/ 1834 h 1836"/>
                <a:gd name="T36" fmla="*/ 1550 w 1550"/>
                <a:gd name="T37" fmla="*/ 0 h 1836"/>
                <a:gd name="T38" fmla="*/ 797 w 1550"/>
                <a:gd name="T39" fmla="*/ 0 h 1836"/>
                <a:gd name="T40" fmla="*/ 703 w 1550"/>
                <a:gd name="T41" fmla="*/ 138 h 1836"/>
                <a:gd name="T42" fmla="*/ 153 w 1550"/>
                <a:gd name="T43" fmla="*/ 138 h 1836"/>
                <a:gd name="T44" fmla="*/ 71 w 1550"/>
                <a:gd name="T45" fmla="*/ 214 h 1836"/>
                <a:gd name="T46" fmla="*/ 71 w 1550"/>
                <a:gd name="T47" fmla="*/ 1497 h 1836"/>
                <a:gd name="T48" fmla="*/ 0 w 1550"/>
                <a:gd name="T49" fmla="*/ 1562 h 1836"/>
                <a:gd name="T50" fmla="*/ 0 w 1550"/>
                <a:gd name="T51" fmla="*/ 1670 h 1836"/>
                <a:gd name="T52" fmla="*/ 68 w 1550"/>
                <a:gd name="T53" fmla="*/ 1740 h 1836"/>
                <a:gd name="T54" fmla="*/ 1007 w 1550"/>
                <a:gd name="T55" fmla="*/ 1740 h 1836"/>
                <a:gd name="T56" fmla="*/ 1056 w 1550"/>
                <a:gd name="T57" fmla="*/ 1836 h 1836"/>
                <a:gd name="T58" fmla="*/ 1550 w 1550"/>
                <a:gd name="T59" fmla="*/ 1836 h 1836"/>
                <a:gd name="T60" fmla="*/ 1550 w 1550"/>
                <a:gd name="T61" fmla="*/ 1834 h 1836"/>
                <a:gd name="T62" fmla="*/ 1548 w 1550"/>
                <a:gd name="T63" fmla="*/ 1834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0" h="1836">
                  <a:moveTo>
                    <a:pt x="1548" y="1834"/>
                  </a:moveTo>
                  <a:lnTo>
                    <a:pt x="1548" y="1832"/>
                  </a:lnTo>
                  <a:lnTo>
                    <a:pt x="1058" y="1832"/>
                  </a:lnTo>
                  <a:lnTo>
                    <a:pt x="1009" y="1736"/>
                  </a:lnTo>
                  <a:lnTo>
                    <a:pt x="70" y="1736"/>
                  </a:lnTo>
                  <a:lnTo>
                    <a:pt x="4" y="1669"/>
                  </a:lnTo>
                  <a:lnTo>
                    <a:pt x="4" y="1563"/>
                  </a:lnTo>
                  <a:lnTo>
                    <a:pt x="75" y="1499"/>
                  </a:lnTo>
                  <a:lnTo>
                    <a:pt x="75" y="216"/>
                  </a:lnTo>
                  <a:lnTo>
                    <a:pt x="155" y="142"/>
                  </a:lnTo>
                  <a:lnTo>
                    <a:pt x="705" y="142"/>
                  </a:lnTo>
                  <a:lnTo>
                    <a:pt x="798" y="4"/>
                  </a:lnTo>
                  <a:lnTo>
                    <a:pt x="1546" y="4"/>
                  </a:lnTo>
                  <a:lnTo>
                    <a:pt x="1546" y="1834"/>
                  </a:lnTo>
                  <a:lnTo>
                    <a:pt x="1548" y="1834"/>
                  </a:lnTo>
                  <a:lnTo>
                    <a:pt x="1548" y="1832"/>
                  </a:lnTo>
                  <a:lnTo>
                    <a:pt x="1548" y="1834"/>
                  </a:lnTo>
                  <a:lnTo>
                    <a:pt x="1550" y="1834"/>
                  </a:lnTo>
                  <a:lnTo>
                    <a:pt x="1550" y="0"/>
                  </a:lnTo>
                  <a:lnTo>
                    <a:pt x="797" y="0"/>
                  </a:lnTo>
                  <a:lnTo>
                    <a:pt x="703" y="138"/>
                  </a:lnTo>
                  <a:lnTo>
                    <a:pt x="153" y="138"/>
                  </a:lnTo>
                  <a:lnTo>
                    <a:pt x="71" y="214"/>
                  </a:lnTo>
                  <a:lnTo>
                    <a:pt x="71" y="1497"/>
                  </a:lnTo>
                  <a:lnTo>
                    <a:pt x="0" y="1562"/>
                  </a:lnTo>
                  <a:lnTo>
                    <a:pt x="0" y="1670"/>
                  </a:lnTo>
                  <a:lnTo>
                    <a:pt x="68" y="1740"/>
                  </a:lnTo>
                  <a:lnTo>
                    <a:pt x="1007" y="1740"/>
                  </a:lnTo>
                  <a:lnTo>
                    <a:pt x="1056" y="1836"/>
                  </a:lnTo>
                  <a:lnTo>
                    <a:pt x="1550" y="1836"/>
                  </a:lnTo>
                  <a:lnTo>
                    <a:pt x="1550" y="1834"/>
                  </a:lnTo>
                  <a:lnTo>
                    <a:pt x="1548" y="1834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8412163" y="1816101"/>
              <a:ext cx="2460625" cy="2914650"/>
            </a:xfrm>
            <a:custGeom>
              <a:avLst/>
              <a:gdLst>
                <a:gd name="T0" fmla="*/ 1548 w 1550"/>
                <a:gd name="T1" fmla="*/ 1834 h 1836"/>
                <a:gd name="T2" fmla="*/ 1548 w 1550"/>
                <a:gd name="T3" fmla="*/ 1832 h 1836"/>
                <a:gd name="T4" fmla="*/ 1058 w 1550"/>
                <a:gd name="T5" fmla="*/ 1832 h 1836"/>
                <a:gd name="T6" fmla="*/ 1009 w 1550"/>
                <a:gd name="T7" fmla="*/ 1736 h 1836"/>
                <a:gd name="T8" fmla="*/ 70 w 1550"/>
                <a:gd name="T9" fmla="*/ 1736 h 1836"/>
                <a:gd name="T10" fmla="*/ 4 w 1550"/>
                <a:gd name="T11" fmla="*/ 1669 h 1836"/>
                <a:gd name="T12" fmla="*/ 4 w 1550"/>
                <a:gd name="T13" fmla="*/ 1563 h 1836"/>
                <a:gd name="T14" fmla="*/ 75 w 1550"/>
                <a:gd name="T15" fmla="*/ 1499 h 1836"/>
                <a:gd name="T16" fmla="*/ 75 w 1550"/>
                <a:gd name="T17" fmla="*/ 216 h 1836"/>
                <a:gd name="T18" fmla="*/ 155 w 1550"/>
                <a:gd name="T19" fmla="*/ 142 h 1836"/>
                <a:gd name="T20" fmla="*/ 705 w 1550"/>
                <a:gd name="T21" fmla="*/ 142 h 1836"/>
                <a:gd name="T22" fmla="*/ 798 w 1550"/>
                <a:gd name="T23" fmla="*/ 4 h 1836"/>
                <a:gd name="T24" fmla="*/ 1546 w 1550"/>
                <a:gd name="T25" fmla="*/ 4 h 1836"/>
                <a:gd name="T26" fmla="*/ 1546 w 1550"/>
                <a:gd name="T27" fmla="*/ 1834 h 1836"/>
                <a:gd name="T28" fmla="*/ 1548 w 1550"/>
                <a:gd name="T29" fmla="*/ 1834 h 1836"/>
                <a:gd name="T30" fmla="*/ 1548 w 1550"/>
                <a:gd name="T31" fmla="*/ 1832 h 1836"/>
                <a:gd name="T32" fmla="*/ 1548 w 1550"/>
                <a:gd name="T33" fmla="*/ 1834 h 1836"/>
                <a:gd name="T34" fmla="*/ 1550 w 1550"/>
                <a:gd name="T35" fmla="*/ 1834 h 1836"/>
                <a:gd name="T36" fmla="*/ 1550 w 1550"/>
                <a:gd name="T37" fmla="*/ 0 h 1836"/>
                <a:gd name="T38" fmla="*/ 797 w 1550"/>
                <a:gd name="T39" fmla="*/ 0 h 1836"/>
                <a:gd name="T40" fmla="*/ 703 w 1550"/>
                <a:gd name="T41" fmla="*/ 138 h 1836"/>
                <a:gd name="T42" fmla="*/ 153 w 1550"/>
                <a:gd name="T43" fmla="*/ 138 h 1836"/>
                <a:gd name="T44" fmla="*/ 71 w 1550"/>
                <a:gd name="T45" fmla="*/ 214 h 1836"/>
                <a:gd name="T46" fmla="*/ 71 w 1550"/>
                <a:gd name="T47" fmla="*/ 1497 h 1836"/>
                <a:gd name="T48" fmla="*/ 0 w 1550"/>
                <a:gd name="T49" fmla="*/ 1562 h 1836"/>
                <a:gd name="T50" fmla="*/ 0 w 1550"/>
                <a:gd name="T51" fmla="*/ 1670 h 1836"/>
                <a:gd name="T52" fmla="*/ 68 w 1550"/>
                <a:gd name="T53" fmla="*/ 1740 h 1836"/>
                <a:gd name="T54" fmla="*/ 1007 w 1550"/>
                <a:gd name="T55" fmla="*/ 1740 h 1836"/>
                <a:gd name="T56" fmla="*/ 1056 w 1550"/>
                <a:gd name="T57" fmla="*/ 1836 h 1836"/>
                <a:gd name="T58" fmla="*/ 1550 w 1550"/>
                <a:gd name="T59" fmla="*/ 1836 h 1836"/>
                <a:gd name="T60" fmla="*/ 1550 w 1550"/>
                <a:gd name="T61" fmla="*/ 1834 h 1836"/>
                <a:gd name="T62" fmla="*/ 1548 w 1550"/>
                <a:gd name="T63" fmla="*/ 1834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0" h="1836">
                  <a:moveTo>
                    <a:pt x="1548" y="1834"/>
                  </a:moveTo>
                  <a:lnTo>
                    <a:pt x="1548" y="1832"/>
                  </a:lnTo>
                  <a:lnTo>
                    <a:pt x="1058" y="1832"/>
                  </a:lnTo>
                  <a:lnTo>
                    <a:pt x="1009" y="1736"/>
                  </a:lnTo>
                  <a:lnTo>
                    <a:pt x="70" y="1736"/>
                  </a:lnTo>
                  <a:lnTo>
                    <a:pt x="4" y="1669"/>
                  </a:lnTo>
                  <a:lnTo>
                    <a:pt x="4" y="1563"/>
                  </a:lnTo>
                  <a:lnTo>
                    <a:pt x="75" y="1499"/>
                  </a:lnTo>
                  <a:lnTo>
                    <a:pt x="75" y="216"/>
                  </a:lnTo>
                  <a:lnTo>
                    <a:pt x="155" y="142"/>
                  </a:lnTo>
                  <a:lnTo>
                    <a:pt x="705" y="142"/>
                  </a:lnTo>
                  <a:lnTo>
                    <a:pt x="798" y="4"/>
                  </a:lnTo>
                  <a:lnTo>
                    <a:pt x="1546" y="4"/>
                  </a:lnTo>
                  <a:lnTo>
                    <a:pt x="1546" y="1834"/>
                  </a:lnTo>
                  <a:lnTo>
                    <a:pt x="1548" y="1834"/>
                  </a:lnTo>
                  <a:lnTo>
                    <a:pt x="1548" y="1832"/>
                  </a:lnTo>
                  <a:lnTo>
                    <a:pt x="1548" y="1834"/>
                  </a:lnTo>
                  <a:lnTo>
                    <a:pt x="1550" y="1834"/>
                  </a:lnTo>
                  <a:lnTo>
                    <a:pt x="1550" y="0"/>
                  </a:lnTo>
                  <a:lnTo>
                    <a:pt x="797" y="0"/>
                  </a:lnTo>
                  <a:lnTo>
                    <a:pt x="703" y="138"/>
                  </a:lnTo>
                  <a:lnTo>
                    <a:pt x="153" y="138"/>
                  </a:lnTo>
                  <a:lnTo>
                    <a:pt x="71" y="214"/>
                  </a:lnTo>
                  <a:lnTo>
                    <a:pt x="71" y="1497"/>
                  </a:lnTo>
                  <a:lnTo>
                    <a:pt x="0" y="1562"/>
                  </a:lnTo>
                  <a:lnTo>
                    <a:pt x="0" y="1670"/>
                  </a:lnTo>
                  <a:lnTo>
                    <a:pt x="68" y="1740"/>
                  </a:lnTo>
                  <a:lnTo>
                    <a:pt x="1007" y="1740"/>
                  </a:lnTo>
                  <a:lnTo>
                    <a:pt x="1056" y="1836"/>
                  </a:lnTo>
                  <a:lnTo>
                    <a:pt x="1550" y="1836"/>
                  </a:lnTo>
                  <a:lnTo>
                    <a:pt x="1550" y="1834"/>
                  </a:lnTo>
                  <a:lnTo>
                    <a:pt x="1548" y="18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8532813" y="1821508"/>
              <a:ext cx="2333625" cy="334963"/>
            </a:xfrm>
            <a:custGeom>
              <a:avLst/>
              <a:gdLst>
                <a:gd name="T0" fmla="*/ 1470 w 1470"/>
                <a:gd name="T1" fmla="*/ 0 h 211"/>
                <a:gd name="T2" fmla="*/ 722 w 1470"/>
                <a:gd name="T3" fmla="*/ 0 h 211"/>
                <a:gd name="T4" fmla="*/ 629 w 1470"/>
                <a:gd name="T5" fmla="*/ 138 h 211"/>
                <a:gd name="T6" fmla="*/ 79 w 1470"/>
                <a:gd name="T7" fmla="*/ 138 h 211"/>
                <a:gd name="T8" fmla="*/ 0 w 1470"/>
                <a:gd name="T9" fmla="*/ 211 h 211"/>
                <a:gd name="T10" fmla="*/ 1470 w 1470"/>
                <a:gd name="T11" fmla="*/ 211 h 211"/>
                <a:gd name="T12" fmla="*/ 1470 w 1470"/>
                <a:gd name="T13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0" h="211">
                  <a:moveTo>
                    <a:pt x="1470" y="0"/>
                  </a:moveTo>
                  <a:lnTo>
                    <a:pt x="722" y="0"/>
                  </a:lnTo>
                  <a:lnTo>
                    <a:pt x="629" y="138"/>
                  </a:lnTo>
                  <a:lnTo>
                    <a:pt x="79" y="138"/>
                  </a:lnTo>
                  <a:lnTo>
                    <a:pt x="0" y="211"/>
                  </a:lnTo>
                  <a:lnTo>
                    <a:pt x="1470" y="211"/>
                  </a:lnTo>
                  <a:lnTo>
                    <a:pt x="147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19000"/>
                  </a:schemeClr>
                </a:gs>
                <a:gs pos="100000">
                  <a:schemeClr val="accent1">
                    <a:alpha val="2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10742613" y="1797051"/>
              <a:ext cx="141288" cy="104775"/>
            </a:xfrm>
            <a:custGeom>
              <a:avLst/>
              <a:gdLst>
                <a:gd name="T0" fmla="*/ 0 w 89"/>
                <a:gd name="T1" fmla="*/ 12 h 66"/>
                <a:gd name="T2" fmla="*/ 78 w 89"/>
                <a:gd name="T3" fmla="*/ 12 h 66"/>
                <a:gd name="T4" fmla="*/ 78 w 89"/>
                <a:gd name="T5" fmla="*/ 66 h 66"/>
                <a:gd name="T6" fmla="*/ 89 w 89"/>
                <a:gd name="T7" fmla="*/ 66 h 66"/>
                <a:gd name="T8" fmla="*/ 89 w 89"/>
                <a:gd name="T9" fmla="*/ 0 h 66"/>
                <a:gd name="T10" fmla="*/ 0 w 89"/>
                <a:gd name="T11" fmla="*/ 0 h 66"/>
                <a:gd name="T12" fmla="*/ 0 w 89"/>
                <a:gd name="T13" fmla="*/ 12 h 66"/>
                <a:gd name="T14" fmla="*/ 0 w 89"/>
                <a:gd name="T1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66">
                  <a:moveTo>
                    <a:pt x="0" y="12"/>
                  </a:moveTo>
                  <a:lnTo>
                    <a:pt x="78" y="12"/>
                  </a:lnTo>
                  <a:lnTo>
                    <a:pt x="78" y="66"/>
                  </a:lnTo>
                  <a:lnTo>
                    <a:pt x="89" y="66"/>
                  </a:lnTo>
                  <a:lnTo>
                    <a:pt x="89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45CA74A6-BE7D-4715-AFE3-30D6787AD72B}"/>
                </a:ext>
              </a:extLst>
            </p:cNvPr>
            <p:cNvSpPr txBox="1"/>
            <p:nvPr/>
          </p:nvSpPr>
          <p:spPr>
            <a:xfrm>
              <a:off x="9859150" y="1856988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部分的名称</a:t>
              </a: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0280198" y="4124702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gradFill>
                    <a:gsLst>
                      <a:gs pos="0">
                        <a:schemeClr val="accent2">
                          <a:alpha val="68000"/>
                        </a:schemeClr>
                      </a:gs>
                      <a:gs pos="100000">
                        <a:schemeClr val="accent1"/>
                      </a:gs>
                    </a:gsLst>
                    <a:lin ang="3600000" scaled="0"/>
                  </a:gradFill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8750558" y="4043176"/>
              <a:ext cx="365332" cy="395475"/>
            </a:xfrm>
            <a:custGeom>
              <a:avLst/>
              <a:gdLst>
                <a:gd name="T0" fmla="*/ 2162 w 2553"/>
                <a:gd name="T1" fmla="*/ 1067 h 2764"/>
                <a:gd name="T2" fmla="*/ 2139 w 2553"/>
                <a:gd name="T3" fmla="*/ 345 h 2764"/>
                <a:gd name="T4" fmla="*/ 1664 w 2553"/>
                <a:gd name="T5" fmla="*/ 880 h 2764"/>
                <a:gd name="T6" fmla="*/ 1245 w 2553"/>
                <a:gd name="T7" fmla="*/ 1063 h 2764"/>
                <a:gd name="T8" fmla="*/ 743 w 2553"/>
                <a:gd name="T9" fmla="*/ 969 h 2764"/>
                <a:gd name="T10" fmla="*/ 1043 w 2553"/>
                <a:gd name="T11" fmla="*/ 483 h 2764"/>
                <a:gd name="T12" fmla="*/ 1529 w 2553"/>
                <a:gd name="T13" fmla="*/ 285 h 2764"/>
                <a:gd name="T14" fmla="*/ 977 w 2553"/>
                <a:gd name="T15" fmla="*/ 376 h 2764"/>
                <a:gd name="T16" fmla="*/ 387 w 2553"/>
                <a:gd name="T17" fmla="*/ 428 h 2764"/>
                <a:gd name="T18" fmla="*/ 656 w 2553"/>
                <a:gd name="T19" fmla="*/ 1092 h 2764"/>
                <a:gd name="T20" fmla="*/ 964 w 2553"/>
                <a:gd name="T21" fmla="*/ 1247 h 2764"/>
                <a:gd name="T22" fmla="*/ 1239 w 2553"/>
                <a:gd name="T23" fmla="*/ 1640 h 2764"/>
                <a:gd name="T24" fmla="*/ 1328 w 2553"/>
                <a:gd name="T25" fmla="*/ 1979 h 2764"/>
                <a:gd name="T26" fmla="*/ 773 w 2553"/>
                <a:gd name="T27" fmla="*/ 2111 h 2764"/>
                <a:gd name="T28" fmla="*/ 288 w 2553"/>
                <a:gd name="T29" fmla="*/ 1907 h 2764"/>
                <a:gd name="T30" fmla="*/ 744 w 2553"/>
                <a:gd name="T31" fmla="*/ 2233 h 2764"/>
                <a:gd name="T32" fmla="*/ 1198 w 2553"/>
                <a:gd name="T33" fmla="*/ 2613 h 2764"/>
                <a:gd name="T34" fmla="*/ 1477 w 2553"/>
                <a:gd name="T35" fmla="*/ 1953 h 2764"/>
                <a:gd name="T36" fmla="*/ 1365 w 2553"/>
                <a:gd name="T37" fmla="*/ 1612 h 2764"/>
                <a:gd name="T38" fmla="*/ 1529 w 2553"/>
                <a:gd name="T39" fmla="*/ 1347 h 2764"/>
                <a:gd name="T40" fmla="*/ 1886 w 2553"/>
                <a:gd name="T41" fmla="*/ 1077 h 2764"/>
                <a:gd name="T42" fmla="*/ 2111 w 2553"/>
                <a:gd name="T43" fmla="*/ 1440 h 2764"/>
                <a:gd name="T44" fmla="*/ 2503 w 2553"/>
                <a:gd name="T45" fmla="*/ 1788 h 2764"/>
                <a:gd name="T46" fmla="*/ 1404 w 2553"/>
                <a:gd name="T47" fmla="*/ 285 h 2764"/>
                <a:gd name="T48" fmla="*/ 1130 w 2553"/>
                <a:gd name="T49" fmla="*/ 394 h 2764"/>
                <a:gd name="T50" fmla="*/ 1087 w 2553"/>
                <a:gd name="T51" fmla="*/ 285 h 2764"/>
                <a:gd name="T52" fmla="*/ 569 w 2553"/>
                <a:gd name="T53" fmla="*/ 1003 h 2764"/>
                <a:gd name="T54" fmla="*/ 387 w 2553"/>
                <a:gd name="T55" fmla="*/ 554 h 2764"/>
                <a:gd name="T56" fmla="*/ 572 w 2553"/>
                <a:gd name="T57" fmla="*/ 1000 h 2764"/>
                <a:gd name="T58" fmla="*/ 601 w 2553"/>
                <a:gd name="T59" fmla="*/ 2220 h 2764"/>
                <a:gd name="T60" fmla="*/ 601 w 2553"/>
                <a:gd name="T61" fmla="*/ 1997 h 2764"/>
                <a:gd name="T62" fmla="*/ 644 w 2553"/>
                <a:gd name="T63" fmla="*/ 2143 h 2764"/>
                <a:gd name="T64" fmla="*/ 1104 w 2553"/>
                <a:gd name="T65" fmla="*/ 1276 h 2764"/>
                <a:gd name="T66" fmla="*/ 1372 w 2553"/>
                <a:gd name="T67" fmla="*/ 1280 h 2764"/>
                <a:gd name="T68" fmla="*/ 1259 w 2553"/>
                <a:gd name="T69" fmla="*/ 1505 h 2764"/>
                <a:gd name="T70" fmla="*/ 1476 w 2553"/>
                <a:gd name="T71" fmla="*/ 2078 h 2764"/>
                <a:gd name="T72" fmla="*/ 1287 w 2553"/>
                <a:gd name="T73" fmla="*/ 2525 h 2764"/>
                <a:gd name="T74" fmla="*/ 1471 w 2553"/>
                <a:gd name="T75" fmla="*/ 2078 h 2764"/>
                <a:gd name="T76" fmla="*/ 1775 w 2553"/>
                <a:gd name="T77" fmla="*/ 822 h 2764"/>
                <a:gd name="T78" fmla="*/ 2259 w 2553"/>
                <a:gd name="T79" fmla="*/ 796 h 2764"/>
                <a:gd name="T80" fmla="*/ 2385 w 2553"/>
                <a:gd name="T81" fmla="*/ 1747 h 2764"/>
                <a:gd name="T82" fmla="*/ 2165 w 2553"/>
                <a:gd name="T83" fmla="*/ 1553 h 2764"/>
                <a:gd name="T84" fmla="*/ 2201 w 2553"/>
                <a:gd name="T85" fmla="*/ 1541 h 2764"/>
                <a:gd name="T86" fmla="*/ 2385 w 2553"/>
                <a:gd name="T87" fmla="*/ 1747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53" h="2764">
                  <a:moveTo>
                    <a:pt x="2326" y="1427"/>
                  </a:moveTo>
                  <a:cubicBezTo>
                    <a:pt x="2296" y="1416"/>
                    <a:pt x="2265" y="1411"/>
                    <a:pt x="2235" y="1411"/>
                  </a:cubicBezTo>
                  <a:cubicBezTo>
                    <a:pt x="2162" y="1067"/>
                    <a:pt x="2162" y="1067"/>
                    <a:pt x="2162" y="1067"/>
                  </a:cubicBezTo>
                  <a:cubicBezTo>
                    <a:pt x="2168" y="1064"/>
                    <a:pt x="2175" y="1061"/>
                    <a:pt x="2181" y="1058"/>
                  </a:cubicBezTo>
                  <a:cubicBezTo>
                    <a:pt x="2270" y="1015"/>
                    <a:pt x="2343" y="938"/>
                    <a:pt x="2378" y="836"/>
                  </a:cubicBezTo>
                  <a:cubicBezTo>
                    <a:pt x="2447" y="636"/>
                    <a:pt x="2339" y="414"/>
                    <a:pt x="2139" y="345"/>
                  </a:cubicBezTo>
                  <a:cubicBezTo>
                    <a:pt x="1937" y="275"/>
                    <a:pt x="1715" y="383"/>
                    <a:pt x="1645" y="584"/>
                  </a:cubicBezTo>
                  <a:cubicBezTo>
                    <a:pt x="1611" y="683"/>
                    <a:pt x="1620" y="787"/>
                    <a:pt x="1662" y="875"/>
                  </a:cubicBezTo>
                  <a:cubicBezTo>
                    <a:pt x="1664" y="880"/>
                    <a:pt x="1664" y="880"/>
                    <a:pt x="1664" y="880"/>
                  </a:cubicBezTo>
                  <a:cubicBezTo>
                    <a:pt x="1666" y="886"/>
                    <a:pt x="1671" y="893"/>
                    <a:pt x="1673" y="899"/>
                  </a:cubicBezTo>
                  <a:cubicBezTo>
                    <a:pt x="1413" y="1118"/>
                    <a:pt x="1413" y="1118"/>
                    <a:pt x="1413" y="1118"/>
                  </a:cubicBezTo>
                  <a:cubicBezTo>
                    <a:pt x="1366" y="1084"/>
                    <a:pt x="1308" y="1063"/>
                    <a:pt x="1245" y="1063"/>
                  </a:cubicBezTo>
                  <a:cubicBezTo>
                    <a:pt x="1232" y="1063"/>
                    <a:pt x="1219" y="1064"/>
                    <a:pt x="1206" y="1066"/>
                  </a:cubicBezTo>
                  <a:cubicBezTo>
                    <a:pt x="1142" y="1072"/>
                    <a:pt x="1081" y="1099"/>
                    <a:pt x="1034" y="1143"/>
                  </a:cubicBezTo>
                  <a:cubicBezTo>
                    <a:pt x="743" y="969"/>
                    <a:pt x="743" y="969"/>
                    <a:pt x="743" y="969"/>
                  </a:cubicBezTo>
                  <a:cubicBezTo>
                    <a:pt x="763" y="921"/>
                    <a:pt x="774" y="869"/>
                    <a:pt x="774" y="815"/>
                  </a:cubicBezTo>
                  <a:cubicBezTo>
                    <a:pt x="774" y="761"/>
                    <a:pt x="763" y="709"/>
                    <a:pt x="743" y="662"/>
                  </a:cubicBezTo>
                  <a:cubicBezTo>
                    <a:pt x="1043" y="483"/>
                    <a:pt x="1043" y="483"/>
                    <a:pt x="1043" y="483"/>
                  </a:cubicBezTo>
                  <a:cubicBezTo>
                    <a:pt x="1044" y="484"/>
                    <a:pt x="1044" y="484"/>
                    <a:pt x="1044" y="484"/>
                  </a:cubicBezTo>
                  <a:cubicBezTo>
                    <a:pt x="1096" y="536"/>
                    <a:pt x="1167" y="568"/>
                    <a:pt x="1245" y="568"/>
                  </a:cubicBezTo>
                  <a:cubicBezTo>
                    <a:pt x="1401" y="568"/>
                    <a:pt x="1529" y="440"/>
                    <a:pt x="1529" y="285"/>
                  </a:cubicBezTo>
                  <a:cubicBezTo>
                    <a:pt x="1529" y="127"/>
                    <a:pt x="1401" y="0"/>
                    <a:pt x="1245" y="0"/>
                  </a:cubicBezTo>
                  <a:cubicBezTo>
                    <a:pt x="1090" y="0"/>
                    <a:pt x="962" y="127"/>
                    <a:pt x="962" y="285"/>
                  </a:cubicBezTo>
                  <a:cubicBezTo>
                    <a:pt x="962" y="317"/>
                    <a:pt x="967" y="348"/>
                    <a:pt x="977" y="376"/>
                  </a:cubicBezTo>
                  <a:cubicBezTo>
                    <a:pt x="675" y="557"/>
                    <a:pt x="675" y="557"/>
                    <a:pt x="675" y="557"/>
                  </a:cubicBezTo>
                  <a:cubicBezTo>
                    <a:pt x="670" y="553"/>
                    <a:pt x="665" y="547"/>
                    <a:pt x="660" y="542"/>
                  </a:cubicBezTo>
                  <a:cubicBezTo>
                    <a:pt x="591" y="472"/>
                    <a:pt x="493" y="428"/>
                    <a:pt x="387" y="428"/>
                  </a:cubicBezTo>
                  <a:cubicBezTo>
                    <a:pt x="174" y="428"/>
                    <a:pt x="0" y="602"/>
                    <a:pt x="0" y="815"/>
                  </a:cubicBezTo>
                  <a:cubicBezTo>
                    <a:pt x="0" y="1028"/>
                    <a:pt x="174" y="1203"/>
                    <a:pt x="387" y="1203"/>
                  </a:cubicBezTo>
                  <a:cubicBezTo>
                    <a:pt x="492" y="1203"/>
                    <a:pt x="587" y="1161"/>
                    <a:pt x="656" y="1092"/>
                  </a:cubicBezTo>
                  <a:cubicBezTo>
                    <a:pt x="660" y="1089"/>
                    <a:pt x="660" y="1089"/>
                    <a:pt x="660" y="1089"/>
                  </a:cubicBezTo>
                  <a:cubicBezTo>
                    <a:pt x="665" y="1085"/>
                    <a:pt x="670" y="1079"/>
                    <a:pt x="675" y="1074"/>
                  </a:cubicBezTo>
                  <a:cubicBezTo>
                    <a:pt x="964" y="1247"/>
                    <a:pt x="964" y="1247"/>
                    <a:pt x="964" y="1247"/>
                  </a:cubicBezTo>
                  <a:cubicBezTo>
                    <a:pt x="963" y="1250"/>
                    <a:pt x="962" y="1253"/>
                    <a:pt x="961" y="1256"/>
                  </a:cubicBezTo>
                  <a:cubicBezTo>
                    <a:pt x="917" y="1384"/>
                    <a:pt x="970" y="1524"/>
                    <a:pt x="1082" y="1592"/>
                  </a:cubicBezTo>
                  <a:cubicBezTo>
                    <a:pt x="1129" y="1624"/>
                    <a:pt x="1184" y="1640"/>
                    <a:pt x="1239" y="1640"/>
                  </a:cubicBezTo>
                  <a:cubicBezTo>
                    <a:pt x="1240" y="1641"/>
                    <a:pt x="1240" y="1641"/>
                    <a:pt x="1240" y="1641"/>
                  </a:cubicBezTo>
                  <a:cubicBezTo>
                    <a:pt x="1243" y="1641"/>
                    <a:pt x="1243" y="1641"/>
                    <a:pt x="1243" y="1641"/>
                  </a:cubicBezTo>
                  <a:cubicBezTo>
                    <a:pt x="1328" y="1979"/>
                    <a:pt x="1328" y="1979"/>
                    <a:pt x="1328" y="1979"/>
                  </a:cubicBezTo>
                  <a:cubicBezTo>
                    <a:pt x="1280" y="1998"/>
                    <a:pt x="1236" y="2028"/>
                    <a:pt x="1197" y="2066"/>
                  </a:cubicBezTo>
                  <a:cubicBezTo>
                    <a:pt x="1159" y="2104"/>
                    <a:pt x="1130" y="2149"/>
                    <a:pt x="1112" y="2196"/>
                  </a:cubicBezTo>
                  <a:cubicBezTo>
                    <a:pt x="773" y="2111"/>
                    <a:pt x="773" y="2111"/>
                    <a:pt x="773" y="2111"/>
                  </a:cubicBezTo>
                  <a:cubicBezTo>
                    <a:pt x="772" y="2109"/>
                    <a:pt x="772" y="2109"/>
                    <a:pt x="772" y="2109"/>
                  </a:cubicBezTo>
                  <a:cubicBezTo>
                    <a:pt x="772" y="2036"/>
                    <a:pt x="745" y="1963"/>
                    <a:pt x="690" y="1907"/>
                  </a:cubicBezTo>
                  <a:cubicBezTo>
                    <a:pt x="579" y="1797"/>
                    <a:pt x="398" y="1797"/>
                    <a:pt x="288" y="1907"/>
                  </a:cubicBezTo>
                  <a:cubicBezTo>
                    <a:pt x="177" y="2018"/>
                    <a:pt x="178" y="2199"/>
                    <a:pt x="288" y="2309"/>
                  </a:cubicBezTo>
                  <a:cubicBezTo>
                    <a:pt x="398" y="2419"/>
                    <a:pt x="579" y="2420"/>
                    <a:pt x="690" y="2308"/>
                  </a:cubicBezTo>
                  <a:cubicBezTo>
                    <a:pt x="712" y="2286"/>
                    <a:pt x="731" y="2260"/>
                    <a:pt x="744" y="2233"/>
                  </a:cubicBezTo>
                  <a:cubicBezTo>
                    <a:pt x="1085" y="2318"/>
                    <a:pt x="1085" y="2318"/>
                    <a:pt x="1085" y="2318"/>
                  </a:cubicBezTo>
                  <a:cubicBezTo>
                    <a:pt x="1085" y="2325"/>
                    <a:pt x="1085" y="2332"/>
                    <a:pt x="1085" y="2340"/>
                  </a:cubicBezTo>
                  <a:cubicBezTo>
                    <a:pt x="1085" y="2438"/>
                    <a:pt x="1122" y="2538"/>
                    <a:pt x="1198" y="2613"/>
                  </a:cubicBezTo>
                  <a:cubicBezTo>
                    <a:pt x="1348" y="2764"/>
                    <a:pt x="1595" y="2764"/>
                    <a:pt x="1745" y="2614"/>
                  </a:cubicBezTo>
                  <a:cubicBezTo>
                    <a:pt x="1896" y="2463"/>
                    <a:pt x="1896" y="2216"/>
                    <a:pt x="1746" y="2066"/>
                  </a:cubicBezTo>
                  <a:cubicBezTo>
                    <a:pt x="1671" y="1991"/>
                    <a:pt x="1575" y="1953"/>
                    <a:pt x="1477" y="1953"/>
                  </a:cubicBezTo>
                  <a:cubicBezTo>
                    <a:pt x="1472" y="1953"/>
                    <a:pt x="1472" y="1953"/>
                    <a:pt x="1472" y="1953"/>
                  </a:cubicBezTo>
                  <a:cubicBezTo>
                    <a:pt x="1465" y="1952"/>
                    <a:pt x="1457" y="1953"/>
                    <a:pt x="1451" y="1953"/>
                  </a:cubicBezTo>
                  <a:cubicBezTo>
                    <a:pt x="1365" y="1612"/>
                    <a:pt x="1365" y="1612"/>
                    <a:pt x="1365" y="1612"/>
                  </a:cubicBezTo>
                  <a:cubicBezTo>
                    <a:pt x="1392" y="1598"/>
                    <a:pt x="1418" y="1580"/>
                    <a:pt x="1441" y="1557"/>
                  </a:cubicBezTo>
                  <a:cubicBezTo>
                    <a:pt x="1462" y="1536"/>
                    <a:pt x="1480" y="1512"/>
                    <a:pt x="1493" y="1486"/>
                  </a:cubicBezTo>
                  <a:cubicBezTo>
                    <a:pt x="1517" y="1443"/>
                    <a:pt x="1529" y="1396"/>
                    <a:pt x="1529" y="1347"/>
                  </a:cubicBezTo>
                  <a:cubicBezTo>
                    <a:pt x="1529" y="1298"/>
                    <a:pt x="1517" y="1253"/>
                    <a:pt x="1495" y="1213"/>
                  </a:cubicBezTo>
                  <a:cubicBezTo>
                    <a:pt x="1751" y="997"/>
                    <a:pt x="1751" y="997"/>
                    <a:pt x="1751" y="997"/>
                  </a:cubicBezTo>
                  <a:cubicBezTo>
                    <a:pt x="1789" y="1032"/>
                    <a:pt x="1835" y="1059"/>
                    <a:pt x="1886" y="1077"/>
                  </a:cubicBezTo>
                  <a:cubicBezTo>
                    <a:pt x="1937" y="1094"/>
                    <a:pt x="1990" y="1101"/>
                    <a:pt x="2040" y="1097"/>
                  </a:cubicBezTo>
                  <a:cubicBezTo>
                    <a:pt x="2113" y="1439"/>
                    <a:pt x="2113" y="1439"/>
                    <a:pt x="2113" y="1439"/>
                  </a:cubicBezTo>
                  <a:cubicBezTo>
                    <a:pt x="2111" y="1440"/>
                    <a:pt x="2111" y="1440"/>
                    <a:pt x="2111" y="1440"/>
                  </a:cubicBezTo>
                  <a:cubicBezTo>
                    <a:pt x="2045" y="1472"/>
                    <a:pt x="1991" y="1529"/>
                    <a:pt x="1966" y="1603"/>
                  </a:cubicBezTo>
                  <a:cubicBezTo>
                    <a:pt x="1915" y="1750"/>
                    <a:pt x="1995" y="1913"/>
                    <a:pt x="2141" y="1964"/>
                  </a:cubicBezTo>
                  <a:cubicBezTo>
                    <a:pt x="2290" y="2015"/>
                    <a:pt x="2452" y="1935"/>
                    <a:pt x="2503" y="1788"/>
                  </a:cubicBezTo>
                  <a:cubicBezTo>
                    <a:pt x="2553" y="1641"/>
                    <a:pt x="2475" y="1478"/>
                    <a:pt x="2326" y="1427"/>
                  </a:cubicBezTo>
                  <a:close/>
                  <a:moveTo>
                    <a:pt x="1245" y="125"/>
                  </a:moveTo>
                  <a:cubicBezTo>
                    <a:pt x="1333" y="125"/>
                    <a:pt x="1404" y="196"/>
                    <a:pt x="1404" y="285"/>
                  </a:cubicBezTo>
                  <a:cubicBezTo>
                    <a:pt x="1404" y="372"/>
                    <a:pt x="1332" y="442"/>
                    <a:pt x="1245" y="442"/>
                  </a:cubicBezTo>
                  <a:cubicBezTo>
                    <a:pt x="1202" y="442"/>
                    <a:pt x="1162" y="425"/>
                    <a:pt x="1133" y="396"/>
                  </a:cubicBezTo>
                  <a:cubicBezTo>
                    <a:pt x="1130" y="394"/>
                    <a:pt x="1130" y="394"/>
                    <a:pt x="1130" y="394"/>
                  </a:cubicBezTo>
                  <a:cubicBezTo>
                    <a:pt x="1124" y="386"/>
                    <a:pt x="1117" y="377"/>
                    <a:pt x="1111" y="369"/>
                  </a:cubicBezTo>
                  <a:cubicBezTo>
                    <a:pt x="1110" y="366"/>
                    <a:pt x="1110" y="366"/>
                    <a:pt x="1110" y="366"/>
                  </a:cubicBezTo>
                  <a:cubicBezTo>
                    <a:pt x="1095" y="343"/>
                    <a:pt x="1087" y="314"/>
                    <a:pt x="1087" y="285"/>
                  </a:cubicBezTo>
                  <a:cubicBezTo>
                    <a:pt x="1087" y="196"/>
                    <a:pt x="1158" y="125"/>
                    <a:pt x="1245" y="125"/>
                  </a:cubicBezTo>
                  <a:close/>
                  <a:moveTo>
                    <a:pt x="572" y="1000"/>
                  </a:moveTo>
                  <a:cubicBezTo>
                    <a:pt x="569" y="1003"/>
                    <a:pt x="569" y="1003"/>
                    <a:pt x="569" y="1003"/>
                  </a:cubicBezTo>
                  <a:cubicBezTo>
                    <a:pt x="522" y="1049"/>
                    <a:pt x="457" y="1077"/>
                    <a:pt x="387" y="1077"/>
                  </a:cubicBezTo>
                  <a:cubicBezTo>
                    <a:pt x="242" y="1077"/>
                    <a:pt x="126" y="960"/>
                    <a:pt x="126" y="815"/>
                  </a:cubicBezTo>
                  <a:cubicBezTo>
                    <a:pt x="126" y="671"/>
                    <a:pt x="242" y="554"/>
                    <a:pt x="387" y="554"/>
                  </a:cubicBezTo>
                  <a:cubicBezTo>
                    <a:pt x="460" y="554"/>
                    <a:pt x="525" y="584"/>
                    <a:pt x="572" y="630"/>
                  </a:cubicBezTo>
                  <a:cubicBezTo>
                    <a:pt x="619" y="677"/>
                    <a:pt x="648" y="744"/>
                    <a:pt x="648" y="815"/>
                  </a:cubicBezTo>
                  <a:cubicBezTo>
                    <a:pt x="648" y="887"/>
                    <a:pt x="619" y="953"/>
                    <a:pt x="572" y="1000"/>
                  </a:cubicBezTo>
                  <a:close/>
                  <a:moveTo>
                    <a:pt x="644" y="2143"/>
                  </a:moveTo>
                  <a:cubicBezTo>
                    <a:pt x="643" y="2146"/>
                    <a:pt x="643" y="2146"/>
                    <a:pt x="643" y="2146"/>
                  </a:cubicBezTo>
                  <a:cubicBezTo>
                    <a:pt x="636" y="2173"/>
                    <a:pt x="622" y="2199"/>
                    <a:pt x="601" y="2220"/>
                  </a:cubicBezTo>
                  <a:cubicBezTo>
                    <a:pt x="538" y="2283"/>
                    <a:pt x="438" y="2282"/>
                    <a:pt x="377" y="2221"/>
                  </a:cubicBezTo>
                  <a:cubicBezTo>
                    <a:pt x="315" y="2159"/>
                    <a:pt x="314" y="2059"/>
                    <a:pt x="377" y="1996"/>
                  </a:cubicBezTo>
                  <a:cubicBezTo>
                    <a:pt x="439" y="1934"/>
                    <a:pt x="539" y="1935"/>
                    <a:pt x="601" y="1997"/>
                  </a:cubicBezTo>
                  <a:cubicBezTo>
                    <a:pt x="631" y="2027"/>
                    <a:pt x="648" y="2067"/>
                    <a:pt x="647" y="2108"/>
                  </a:cubicBezTo>
                  <a:cubicBezTo>
                    <a:pt x="648" y="2112"/>
                    <a:pt x="648" y="2112"/>
                    <a:pt x="648" y="2112"/>
                  </a:cubicBezTo>
                  <a:cubicBezTo>
                    <a:pt x="647" y="2122"/>
                    <a:pt x="645" y="2133"/>
                    <a:pt x="644" y="2143"/>
                  </a:cubicBezTo>
                  <a:close/>
                  <a:moveTo>
                    <a:pt x="1245" y="1505"/>
                  </a:moveTo>
                  <a:cubicBezTo>
                    <a:pt x="1158" y="1505"/>
                    <a:pt x="1087" y="1434"/>
                    <a:pt x="1087" y="1347"/>
                  </a:cubicBezTo>
                  <a:cubicBezTo>
                    <a:pt x="1087" y="1321"/>
                    <a:pt x="1093" y="1297"/>
                    <a:pt x="1104" y="1276"/>
                  </a:cubicBezTo>
                  <a:cubicBezTo>
                    <a:pt x="1111" y="1264"/>
                    <a:pt x="1119" y="1254"/>
                    <a:pt x="1128" y="1244"/>
                  </a:cubicBezTo>
                  <a:cubicBezTo>
                    <a:pt x="1182" y="1191"/>
                    <a:pt x="1265" y="1184"/>
                    <a:pt x="1326" y="1223"/>
                  </a:cubicBezTo>
                  <a:cubicBezTo>
                    <a:pt x="1345" y="1238"/>
                    <a:pt x="1361" y="1258"/>
                    <a:pt x="1372" y="1280"/>
                  </a:cubicBezTo>
                  <a:cubicBezTo>
                    <a:pt x="1390" y="1316"/>
                    <a:pt x="1394" y="1360"/>
                    <a:pt x="1380" y="1401"/>
                  </a:cubicBezTo>
                  <a:cubicBezTo>
                    <a:pt x="1366" y="1441"/>
                    <a:pt x="1337" y="1473"/>
                    <a:pt x="1299" y="1492"/>
                  </a:cubicBezTo>
                  <a:cubicBezTo>
                    <a:pt x="1286" y="1498"/>
                    <a:pt x="1273" y="1502"/>
                    <a:pt x="1259" y="1505"/>
                  </a:cubicBezTo>
                  <a:cubicBezTo>
                    <a:pt x="1254" y="1505"/>
                    <a:pt x="1250" y="1505"/>
                    <a:pt x="1245" y="1505"/>
                  </a:cubicBezTo>
                  <a:close/>
                  <a:moveTo>
                    <a:pt x="1471" y="2078"/>
                  </a:moveTo>
                  <a:cubicBezTo>
                    <a:pt x="1476" y="2078"/>
                    <a:pt x="1476" y="2078"/>
                    <a:pt x="1476" y="2078"/>
                  </a:cubicBezTo>
                  <a:cubicBezTo>
                    <a:pt x="1541" y="2079"/>
                    <a:pt x="1607" y="2105"/>
                    <a:pt x="1657" y="2155"/>
                  </a:cubicBezTo>
                  <a:cubicBezTo>
                    <a:pt x="1759" y="2257"/>
                    <a:pt x="1758" y="2422"/>
                    <a:pt x="1656" y="2525"/>
                  </a:cubicBezTo>
                  <a:cubicBezTo>
                    <a:pt x="1554" y="2626"/>
                    <a:pt x="1389" y="2627"/>
                    <a:pt x="1287" y="2525"/>
                  </a:cubicBezTo>
                  <a:cubicBezTo>
                    <a:pt x="1235" y="2473"/>
                    <a:pt x="1210" y="2406"/>
                    <a:pt x="1210" y="2340"/>
                  </a:cubicBezTo>
                  <a:cubicBezTo>
                    <a:pt x="1209" y="2273"/>
                    <a:pt x="1236" y="2205"/>
                    <a:pt x="1286" y="2155"/>
                  </a:cubicBezTo>
                  <a:cubicBezTo>
                    <a:pt x="1338" y="2104"/>
                    <a:pt x="1404" y="2078"/>
                    <a:pt x="1471" y="2078"/>
                  </a:cubicBezTo>
                  <a:close/>
                  <a:moveTo>
                    <a:pt x="1927" y="958"/>
                  </a:moveTo>
                  <a:cubicBezTo>
                    <a:pt x="1859" y="934"/>
                    <a:pt x="1806" y="885"/>
                    <a:pt x="1777" y="825"/>
                  </a:cubicBezTo>
                  <a:cubicBezTo>
                    <a:pt x="1775" y="822"/>
                    <a:pt x="1775" y="822"/>
                    <a:pt x="1775" y="822"/>
                  </a:cubicBezTo>
                  <a:cubicBezTo>
                    <a:pt x="1747" y="762"/>
                    <a:pt x="1741" y="692"/>
                    <a:pt x="1764" y="625"/>
                  </a:cubicBezTo>
                  <a:cubicBezTo>
                    <a:pt x="1811" y="489"/>
                    <a:pt x="1961" y="417"/>
                    <a:pt x="2097" y="464"/>
                  </a:cubicBezTo>
                  <a:cubicBezTo>
                    <a:pt x="2233" y="510"/>
                    <a:pt x="2306" y="659"/>
                    <a:pt x="2259" y="796"/>
                  </a:cubicBezTo>
                  <a:cubicBezTo>
                    <a:pt x="2235" y="865"/>
                    <a:pt x="2186" y="916"/>
                    <a:pt x="2127" y="946"/>
                  </a:cubicBezTo>
                  <a:cubicBezTo>
                    <a:pt x="2067" y="975"/>
                    <a:pt x="1994" y="981"/>
                    <a:pt x="1927" y="958"/>
                  </a:cubicBezTo>
                  <a:close/>
                  <a:moveTo>
                    <a:pt x="2385" y="1747"/>
                  </a:moveTo>
                  <a:cubicBezTo>
                    <a:pt x="2356" y="1830"/>
                    <a:pt x="2266" y="1874"/>
                    <a:pt x="2182" y="1845"/>
                  </a:cubicBezTo>
                  <a:cubicBezTo>
                    <a:pt x="2100" y="1817"/>
                    <a:pt x="2057" y="1726"/>
                    <a:pt x="2085" y="1644"/>
                  </a:cubicBezTo>
                  <a:cubicBezTo>
                    <a:pt x="2099" y="1603"/>
                    <a:pt x="2128" y="1570"/>
                    <a:pt x="2165" y="1553"/>
                  </a:cubicBezTo>
                  <a:cubicBezTo>
                    <a:pt x="2168" y="1551"/>
                    <a:pt x="2168" y="1551"/>
                    <a:pt x="2168" y="1551"/>
                  </a:cubicBezTo>
                  <a:cubicBezTo>
                    <a:pt x="2178" y="1547"/>
                    <a:pt x="2188" y="1544"/>
                    <a:pt x="2198" y="1541"/>
                  </a:cubicBezTo>
                  <a:cubicBezTo>
                    <a:pt x="2201" y="1541"/>
                    <a:pt x="2201" y="1541"/>
                    <a:pt x="2201" y="1541"/>
                  </a:cubicBezTo>
                  <a:cubicBezTo>
                    <a:pt x="2228" y="1535"/>
                    <a:pt x="2258" y="1536"/>
                    <a:pt x="2286" y="1545"/>
                  </a:cubicBezTo>
                  <a:cubicBezTo>
                    <a:pt x="2370" y="1574"/>
                    <a:pt x="2413" y="1665"/>
                    <a:pt x="2385" y="1747"/>
                  </a:cubicBezTo>
                  <a:close/>
                  <a:moveTo>
                    <a:pt x="2385" y="1747"/>
                  </a:moveTo>
                  <a:cubicBezTo>
                    <a:pt x="2385" y="1747"/>
                    <a:pt x="2385" y="1747"/>
                    <a:pt x="2385" y="17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D9F90CC4-C68F-4D09-8595-805DA116FB08}"/>
                </a:ext>
              </a:extLst>
            </p:cNvPr>
            <p:cNvSpPr/>
            <p:nvPr/>
          </p:nvSpPr>
          <p:spPr>
            <a:xfrm>
              <a:off x="8591062" y="2298008"/>
              <a:ext cx="2137264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将该部分的具体内容，在此位置进行展示，根据内容可适当简写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524875" y="4649788"/>
            <a:ext cx="2362200" cy="1493838"/>
            <a:chOff x="8524875" y="4649788"/>
            <a:chExt cx="2362200" cy="1493838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524875" y="4649788"/>
              <a:ext cx="2347913" cy="1482725"/>
            </a:xfrm>
            <a:custGeom>
              <a:avLst/>
              <a:gdLst>
                <a:gd name="T0" fmla="*/ 1365 w 1479"/>
                <a:gd name="T1" fmla="*/ 933 h 934"/>
                <a:gd name="T2" fmla="*/ 1365 w 1479"/>
                <a:gd name="T3" fmla="*/ 931 h 934"/>
                <a:gd name="T4" fmla="*/ 94 w 1479"/>
                <a:gd name="T5" fmla="*/ 931 h 934"/>
                <a:gd name="T6" fmla="*/ 4 w 1479"/>
                <a:gd name="T7" fmla="*/ 823 h 934"/>
                <a:gd name="T8" fmla="*/ 4 w 1479"/>
                <a:gd name="T9" fmla="*/ 4 h 934"/>
                <a:gd name="T10" fmla="*/ 836 w 1479"/>
                <a:gd name="T11" fmla="*/ 4 h 934"/>
                <a:gd name="T12" fmla="*/ 895 w 1479"/>
                <a:gd name="T13" fmla="*/ 105 h 934"/>
                <a:gd name="T14" fmla="*/ 1475 w 1479"/>
                <a:gd name="T15" fmla="*/ 105 h 934"/>
                <a:gd name="T16" fmla="*/ 1475 w 1479"/>
                <a:gd name="T17" fmla="*/ 817 h 934"/>
                <a:gd name="T18" fmla="*/ 1363 w 1479"/>
                <a:gd name="T19" fmla="*/ 931 h 934"/>
                <a:gd name="T20" fmla="*/ 1365 w 1479"/>
                <a:gd name="T21" fmla="*/ 933 h 934"/>
                <a:gd name="T22" fmla="*/ 1365 w 1479"/>
                <a:gd name="T23" fmla="*/ 931 h 934"/>
                <a:gd name="T24" fmla="*/ 1365 w 1479"/>
                <a:gd name="T25" fmla="*/ 933 h 934"/>
                <a:gd name="T26" fmla="*/ 1366 w 1479"/>
                <a:gd name="T27" fmla="*/ 933 h 934"/>
                <a:gd name="T28" fmla="*/ 1479 w 1479"/>
                <a:gd name="T29" fmla="*/ 819 h 934"/>
                <a:gd name="T30" fmla="*/ 1479 w 1479"/>
                <a:gd name="T31" fmla="*/ 101 h 934"/>
                <a:gd name="T32" fmla="*/ 897 w 1479"/>
                <a:gd name="T33" fmla="*/ 101 h 934"/>
                <a:gd name="T34" fmla="*/ 838 w 1479"/>
                <a:gd name="T35" fmla="*/ 0 h 934"/>
                <a:gd name="T36" fmla="*/ 0 w 1479"/>
                <a:gd name="T37" fmla="*/ 0 h 934"/>
                <a:gd name="T38" fmla="*/ 0 w 1479"/>
                <a:gd name="T39" fmla="*/ 824 h 934"/>
                <a:gd name="T40" fmla="*/ 93 w 1479"/>
                <a:gd name="T41" fmla="*/ 934 h 934"/>
                <a:gd name="T42" fmla="*/ 1366 w 1479"/>
                <a:gd name="T43" fmla="*/ 934 h 934"/>
                <a:gd name="T44" fmla="*/ 1366 w 1479"/>
                <a:gd name="T45" fmla="*/ 933 h 934"/>
                <a:gd name="T46" fmla="*/ 1365 w 1479"/>
                <a:gd name="T47" fmla="*/ 933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9" h="934">
                  <a:moveTo>
                    <a:pt x="1365" y="933"/>
                  </a:moveTo>
                  <a:lnTo>
                    <a:pt x="1365" y="931"/>
                  </a:lnTo>
                  <a:lnTo>
                    <a:pt x="94" y="931"/>
                  </a:lnTo>
                  <a:lnTo>
                    <a:pt x="4" y="823"/>
                  </a:lnTo>
                  <a:lnTo>
                    <a:pt x="4" y="4"/>
                  </a:lnTo>
                  <a:lnTo>
                    <a:pt x="836" y="4"/>
                  </a:lnTo>
                  <a:lnTo>
                    <a:pt x="895" y="105"/>
                  </a:lnTo>
                  <a:lnTo>
                    <a:pt x="1475" y="105"/>
                  </a:lnTo>
                  <a:lnTo>
                    <a:pt x="1475" y="817"/>
                  </a:lnTo>
                  <a:lnTo>
                    <a:pt x="1363" y="931"/>
                  </a:lnTo>
                  <a:lnTo>
                    <a:pt x="1365" y="933"/>
                  </a:lnTo>
                  <a:lnTo>
                    <a:pt x="1365" y="931"/>
                  </a:lnTo>
                  <a:lnTo>
                    <a:pt x="1365" y="933"/>
                  </a:lnTo>
                  <a:lnTo>
                    <a:pt x="1366" y="933"/>
                  </a:lnTo>
                  <a:lnTo>
                    <a:pt x="1479" y="819"/>
                  </a:lnTo>
                  <a:lnTo>
                    <a:pt x="1479" y="101"/>
                  </a:lnTo>
                  <a:lnTo>
                    <a:pt x="897" y="101"/>
                  </a:lnTo>
                  <a:lnTo>
                    <a:pt x="838" y="0"/>
                  </a:lnTo>
                  <a:lnTo>
                    <a:pt x="0" y="0"/>
                  </a:lnTo>
                  <a:lnTo>
                    <a:pt x="0" y="824"/>
                  </a:lnTo>
                  <a:lnTo>
                    <a:pt x="93" y="934"/>
                  </a:lnTo>
                  <a:lnTo>
                    <a:pt x="1366" y="934"/>
                  </a:lnTo>
                  <a:lnTo>
                    <a:pt x="1366" y="933"/>
                  </a:lnTo>
                  <a:lnTo>
                    <a:pt x="1365" y="933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8524875" y="4649788"/>
              <a:ext cx="2347913" cy="1482725"/>
            </a:xfrm>
            <a:custGeom>
              <a:avLst/>
              <a:gdLst>
                <a:gd name="T0" fmla="*/ 1365 w 1479"/>
                <a:gd name="T1" fmla="*/ 933 h 934"/>
                <a:gd name="T2" fmla="*/ 1365 w 1479"/>
                <a:gd name="T3" fmla="*/ 931 h 934"/>
                <a:gd name="T4" fmla="*/ 94 w 1479"/>
                <a:gd name="T5" fmla="*/ 931 h 934"/>
                <a:gd name="T6" fmla="*/ 4 w 1479"/>
                <a:gd name="T7" fmla="*/ 823 h 934"/>
                <a:gd name="T8" fmla="*/ 4 w 1479"/>
                <a:gd name="T9" fmla="*/ 4 h 934"/>
                <a:gd name="T10" fmla="*/ 836 w 1479"/>
                <a:gd name="T11" fmla="*/ 4 h 934"/>
                <a:gd name="T12" fmla="*/ 895 w 1479"/>
                <a:gd name="T13" fmla="*/ 105 h 934"/>
                <a:gd name="T14" fmla="*/ 1475 w 1479"/>
                <a:gd name="T15" fmla="*/ 105 h 934"/>
                <a:gd name="T16" fmla="*/ 1475 w 1479"/>
                <a:gd name="T17" fmla="*/ 817 h 934"/>
                <a:gd name="T18" fmla="*/ 1363 w 1479"/>
                <a:gd name="T19" fmla="*/ 931 h 934"/>
                <a:gd name="T20" fmla="*/ 1365 w 1479"/>
                <a:gd name="T21" fmla="*/ 933 h 934"/>
                <a:gd name="T22" fmla="*/ 1365 w 1479"/>
                <a:gd name="T23" fmla="*/ 931 h 934"/>
                <a:gd name="T24" fmla="*/ 1365 w 1479"/>
                <a:gd name="T25" fmla="*/ 933 h 934"/>
                <a:gd name="T26" fmla="*/ 1366 w 1479"/>
                <a:gd name="T27" fmla="*/ 933 h 934"/>
                <a:gd name="T28" fmla="*/ 1479 w 1479"/>
                <a:gd name="T29" fmla="*/ 819 h 934"/>
                <a:gd name="T30" fmla="*/ 1479 w 1479"/>
                <a:gd name="T31" fmla="*/ 101 h 934"/>
                <a:gd name="T32" fmla="*/ 897 w 1479"/>
                <a:gd name="T33" fmla="*/ 101 h 934"/>
                <a:gd name="T34" fmla="*/ 838 w 1479"/>
                <a:gd name="T35" fmla="*/ 0 h 934"/>
                <a:gd name="T36" fmla="*/ 0 w 1479"/>
                <a:gd name="T37" fmla="*/ 0 h 934"/>
                <a:gd name="T38" fmla="*/ 0 w 1479"/>
                <a:gd name="T39" fmla="*/ 824 h 934"/>
                <a:gd name="T40" fmla="*/ 93 w 1479"/>
                <a:gd name="T41" fmla="*/ 934 h 934"/>
                <a:gd name="T42" fmla="*/ 1366 w 1479"/>
                <a:gd name="T43" fmla="*/ 934 h 934"/>
                <a:gd name="T44" fmla="*/ 1366 w 1479"/>
                <a:gd name="T45" fmla="*/ 933 h 934"/>
                <a:gd name="T46" fmla="*/ 1365 w 1479"/>
                <a:gd name="T47" fmla="*/ 933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9" h="934">
                  <a:moveTo>
                    <a:pt x="1365" y="933"/>
                  </a:moveTo>
                  <a:lnTo>
                    <a:pt x="1365" y="931"/>
                  </a:lnTo>
                  <a:lnTo>
                    <a:pt x="94" y="931"/>
                  </a:lnTo>
                  <a:lnTo>
                    <a:pt x="4" y="823"/>
                  </a:lnTo>
                  <a:lnTo>
                    <a:pt x="4" y="4"/>
                  </a:lnTo>
                  <a:lnTo>
                    <a:pt x="836" y="4"/>
                  </a:lnTo>
                  <a:lnTo>
                    <a:pt x="895" y="105"/>
                  </a:lnTo>
                  <a:lnTo>
                    <a:pt x="1475" y="105"/>
                  </a:lnTo>
                  <a:lnTo>
                    <a:pt x="1475" y="817"/>
                  </a:lnTo>
                  <a:lnTo>
                    <a:pt x="1363" y="931"/>
                  </a:lnTo>
                  <a:lnTo>
                    <a:pt x="1365" y="933"/>
                  </a:lnTo>
                  <a:lnTo>
                    <a:pt x="1365" y="931"/>
                  </a:lnTo>
                  <a:lnTo>
                    <a:pt x="1365" y="933"/>
                  </a:lnTo>
                  <a:lnTo>
                    <a:pt x="1366" y="933"/>
                  </a:lnTo>
                  <a:lnTo>
                    <a:pt x="1479" y="819"/>
                  </a:lnTo>
                  <a:lnTo>
                    <a:pt x="1479" y="101"/>
                  </a:lnTo>
                  <a:lnTo>
                    <a:pt x="897" y="101"/>
                  </a:lnTo>
                  <a:lnTo>
                    <a:pt x="838" y="0"/>
                  </a:lnTo>
                  <a:lnTo>
                    <a:pt x="0" y="0"/>
                  </a:lnTo>
                  <a:lnTo>
                    <a:pt x="0" y="824"/>
                  </a:lnTo>
                  <a:lnTo>
                    <a:pt x="93" y="934"/>
                  </a:lnTo>
                  <a:lnTo>
                    <a:pt x="1366" y="934"/>
                  </a:lnTo>
                  <a:lnTo>
                    <a:pt x="1366" y="933"/>
                  </a:lnTo>
                  <a:lnTo>
                    <a:pt x="1365" y="9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8531225" y="4656138"/>
              <a:ext cx="2335213" cy="293688"/>
            </a:xfrm>
            <a:custGeom>
              <a:avLst/>
              <a:gdLst>
                <a:gd name="T0" fmla="*/ 832 w 1471"/>
                <a:gd name="T1" fmla="*/ 0 h 185"/>
                <a:gd name="T2" fmla="*/ 0 w 1471"/>
                <a:gd name="T3" fmla="*/ 0 h 185"/>
                <a:gd name="T4" fmla="*/ 0 w 1471"/>
                <a:gd name="T5" fmla="*/ 185 h 185"/>
                <a:gd name="T6" fmla="*/ 773 w 1471"/>
                <a:gd name="T7" fmla="*/ 185 h 185"/>
                <a:gd name="T8" fmla="*/ 816 w 1471"/>
                <a:gd name="T9" fmla="*/ 131 h 185"/>
                <a:gd name="T10" fmla="*/ 1471 w 1471"/>
                <a:gd name="T11" fmla="*/ 131 h 185"/>
                <a:gd name="T12" fmla="*/ 1471 w 1471"/>
                <a:gd name="T13" fmla="*/ 101 h 185"/>
                <a:gd name="T14" fmla="*/ 891 w 1471"/>
                <a:gd name="T15" fmla="*/ 101 h 185"/>
                <a:gd name="T16" fmla="*/ 832 w 1471"/>
                <a:gd name="T1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1" h="185">
                  <a:moveTo>
                    <a:pt x="832" y="0"/>
                  </a:moveTo>
                  <a:lnTo>
                    <a:pt x="0" y="0"/>
                  </a:lnTo>
                  <a:lnTo>
                    <a:pt x="0" y="185"/>
                  </a:lnTo>
                  <a:lnTo>
                    <a:pt x="773" y="185"/>
                  </a:lnTo>
                  <a:lnTo>
                    <a:pt x="816" y="131"/>
                  </a:lnTo>
                  <a:lnTo>
                    <a:pt x="1471" y="131"/>
                  </a:lnTo>
                  <a:lnTo>
                    <a:pt x="1471" y="101"/>
                  </a:lnTo>
                  <a:lnTo>
                    <a:pt x="891" y="101"/>
                  </a:lnTo>
                  <a:lnTo>
                    <a:pt x="832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19000"/>
                  </a:schemeClr>
                </a:gs>
                <a:gs pos="100000">
                  <a:schemeClr val="accent1">
                    <a:alpha val="2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531225" y="4656138"/>
              <a:ext cx="2335213" cy="293688"/>
            </a:xfrm>
            <a:custGeom>
              <a:avLst/>
              <a:gdLst>
                <a:gd name="T0" fmla="*/ 832 w 1471"/>
                <a:gd name="T1" fmla="*/ 0 h 185"/>
                <a:gd name="T2" fmla="*/ 0 w 1471"/>
                <a:gd name="T3" fmla="*/ 0 h 185"/>
                <a:gd name="T4" fmla="*/ 0 w 1471"/>
                <a:gd name="T5" fmla="*/ 185 h 185"/>
                <a:gd name="T6" fmla="*/ 773 w 1471"/>
                <a:gd name="T7" fmla="*/ 185 h 185"/>
                <a:gd name="T8" fmla="*/ 816 w 1471"/>
                <a:gd name="T9" fmla="*/ 131 h 185"/>
                <a:gd name="T10" fmla="*/ 1471 w 1471"/>
                <a:gd name="T11" fmla="*/ 131 h 185"/>
                <a:gd name="T12" fmla="*/ 1471 w 1471"/>
                <a:gd name="T13" fmla="*/ 101 h 185"/>
                <a:gd name="T14" fmla="*/ 891 w 1471"/>
                <a:gd name="T15" fmla="*/ 101 h 185"/>
                <a:gd name="T16" fmla="*/ 832 w 1471"/>
                <a:gd name="T1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1" h="185">
                  <a:moveTo>
                    <a:pt x="832" y="0"/>
                  </a:moveTo>
                  <a:lnTo>
                    <a:pt x="0" y="0"/>
                  </a:lnTo>
                  <a:lnTo>
                    <a:pt x="0" y="185"/>
                  </a:lnTo>
                  <a:lnTo>
                    <a:pt x="773" y="185"/>
                  </a:lnTo>
                  <a:lnTo>
                    <a:pt x="816" y="131"/>
                  </a:lnTo>
                  <a:lnTo>
                    <a:pt x="1471" y="131"/>
                  </a:lnTo>
                  <a:lnTo>
                    <a:pt x="1471" y="101"/>
                  </a:lnTo>
                  <a:lnTo>
                    <a:pt x="891" y="101"/>
                  </a:lnTo>
                  <a:lnTo>
                    <a:pt x="8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528050" y="4652963"/>
              <a:ext cx="2341563" cy="296863"/>
            </a:xfrm>
            <a:custGeom>
              <a:avLst/>
              <a:gdLst>
                <a:gd name="T0" fmla="*/ 835 w 1475"/>
                <a:gd name="T1" fmla="*/ 0 h 187"/>
                <a:gd name="T2" fmla="*/ 0 w 1475"/>
                <a:gd name="T3" fmla="*/ 0 h 187"/>
                <a:gd name="T4" fmla="*/ 0 w 1475"/>
                <a:gd name="T5" fmla="*/ 187 h 187"/>
                <a:gd name="T6" fmla="*/ 2 w 1475"/>
                <a:gd name="T7" fmla="*/ 187 h 187"/>
                <a:gd name="T8" fmla="*/ 2 w 1475"/>
                <a:gd name="T9" fmla="*/ 2 h 187"/>
                <a:gd name="T10" fmla="*/ 834 w 1475"/>
                <a:gd name="T11" fmla="*/ 2 h 187"/>
                <a:gd name="T12" fmla="*/ 893 w 1475"/>
                <a:gd name="T13" fmla="*/ 103 h 187"/>
                <a:gd name="T14" fmla="*/ 1473 w 1475"/>
                <a:gd name="T15" fmla="*/ 103 h 187"/>
                <a:gd name="T16" fmla="*/ 1473 w 1475"/>
                <a:gd name="T17" fmla="*/ 133 h 187"/>
                <a:gd name="T18" fmla="*/ 1475 w 1475"/>
                <a:gd name="T19" fmla="*/ 133 h 187"/>
                <a:gd name="T20" fmla="*/ 1475 w 1475"/>
                <a:gd name="T21" fmla="*/ 101 h 187"/>
                <a:gd name="T22" fmla="*/ 893 w 1475"/>
                <a:gd name="T23" fmla="*/ 101 h 187"/>
                <a:gd name="T24" fmla="*/ 835 w 1475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5" h="187">
                  <a:moveTo>
                    <a:pt x="835" y="0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2" y="187"/>
                  </a:lnTo>
                  <a:lnTo>
                    <a:pt x="2" y="2"/>
                  </a:lnTo>
                  <a:lnTo>
                    <a:pt x="834" y="2"/>
                  </a:lnTo>
                  <a:lnTo>
                    <a:pt x="893" y="103"/>
                  </a:lnTo>
                  <a:lnTo>
                    <a:pt x="1473" y="103"/>
                  </a:lnTo>
                  <a:lnTo>
                    <a:pt x="1473" y="133"/>
                  </a:lnTo>
                  <a:lnTo>
                    <a:pt x="1475" y="133"/>
                  </a:lnTo>
                  <a:lnTo>
                    <a:pt x="1475" y="101"/>
                  </a:lnTo>
                  <a:lnTo>
                    <a:pt x="893" y="101"/>
                  </a:lnTo>
                  <a:lnTo>
                    <a:pt x="8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0620375" y="5873751"/>
              <a:ext cx="266700" cy="269875"/>
            </a:xfrm>
            <a:custGeom>
              <a:avLst/>
              <a:gdLst>
                <a:gd name="T0" fmla="*/ 53 w 168"/>
                <a:gd name="T1" fmla="*/ 170 h 170"/>
                <a:gd name="T2" fmla="*/ 0 w 168"/>
                <a:gd name="T3" fmla="*/ 170 h 170"/>
                <a:gd name="T4" fmla="*/ 0 w 168"/>
                <a:gd name="T5" fmla="*/ 159 h 170"/>
                <a:gd name="T6" fmla="*/ 47 w 168"/>
                <a:gd name="T7" fmla="*/ 159 h 170"/>
                <a:gd name="T8" fmla="*/ 157 w 168"/>
                <a:gd name="T9" fmla="*/ 48 h 170"/>
                <a:gd name="T10" fmla="*/ 157 w 168"/>
                <a:gd name="T11" fmla="*/ 0 h 170"/>
                <a:gd name="T12" fmla="*/ 168 w 168"/>
                <a:gd name="T13" fmla="*/ 0 h 170"/>
                <a:gd name="T14" fmla="*/ 168 w 168"/>
                <a:gd name="T15" fmla="*/ 53 h 170"/>
                <a:gd name="T16" fmla="*/ 53 w 168"/>
                <a:gd name="T1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70">
                  <a:moveTo>
                    <a:pt x="53" y="170"/>
                  </a:moveTo>
                  <a:lnTo>
                    <a:pt x="0" y="170"/>
                  </a:lnTo>
                  <a:lnTo>
                    <a:pt x="0" y="159"/>
                  </a:lnTo>
                  <a:lnTo>
                    <a:pt x="47" y="159"/>
                  </a:lnTo>
                  <a:lnTo>
                    <a:pt x="157" y="48"/>
                  </a:lnTo>
                  <a:lnTo>
                    <a:pt x="157" y="0"/>
                  </a:lnTo>
                  <a:lnTo>
                    <a:pt x="168" y="0"/>
                  </a:lnTo>
                  <a:lnTo>
                    <a:pt x="168" y="53"/>
                  </a:lnTo>
                  <a:lnTo>
                    <a:pt x="53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5CA74A6-BE7D-4715-AFE3-30D6787AD72B}"/>
                </a:ext>
              </a:extLst>
            </p:cNvPr>
            <p:cNvSpPr txBox="1"/>
            <p:nvPr/>
          </p:nvSpPr>
          <p:spPr>
            <a:xfrm>
              <a:off x="8535184" y="4652963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部分的名称</a:t>
              </a: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0280198" y="556769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gradFill>
                    <a:gsLst>
                      <a:gs pos="0">
                        <a:schemeClr val="accent2">
                          <a:alpha val="68000"/>
                        </a:schemeClr>
                      </a:gs>
                      <a:gs pos="100000">
                        <a:schemeClr val="accent1"/>
                      </a:gs>
                    </a:gsLst>
                    <a:lin ang="3600000" scaled="0"/>
                  </a:gradFill>
                </a:defRPr>
              </a:lvl1pPr>
            </a:lstStyle>
            <a:p>
              <a:r>
                <a:rPr lang="en-US" altLang="zh-CN" dirty="0"/>
                <a:t>05</a:t>
              </a:r>
              <a:endParaRPr lang="zh-CN" altLang="en-US" dirty="0"/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8720690" y="5666235"/>
              <a:ext cx="261386" cy="336898"/>
              <a:chOff x="2117725" y="3411538"/>
              <a:chExt cx="428625" cy="552450"/>
            </a:xfrm>
            <a:solidFill>
              <a:schemeClr val="accent1"/>
            </a:solidFill>
          </p:grpSpPr>
          <p:sp>
            <p:nvSpPr>
              <p:cNvPr id="116" name="Freeform 45"/>
              <p:cNvSpPr>
                <a:spLocks noEditPoints="1"/>
              </p:cNvSpPr>
              <p:nvPr/>
            </p:nvSpPr>
            <p:spPr bwMode="auto">
              <a:xfrm>
                <a:off x="2117725" y="3411538"/>
                <a:ext cx="428625" cy="552450"/>
              </a:xfrm>
              <a:custGeom>
                <a:avLst/>
                <a:gdLst>
                  <a:gd name="T0" fmla="*/ 2230 w 2524"/>
                  <a:gd name="T1" fmla="*/ 2821 h 3252"/>
                  <a:gd name="T2" fmla="*/ 1505 w 2524"/>
                  <a:gd name="T3" fmla="*/ 706 h 3252"/>
                  <a:gd name="T4" fmla="*/ 1600 w 2524"/>
                  <a:gd name="T5" fmla="*/ 328 h 3252"/>
                  <a:gd name="T6" fmla="*/ 1597 w 2524"/>
                  <a:gd name="T7" fmla="*/ 182 h 3252"/>
                  <a:gd name="T8" fmla="*/ 1285 w 2524"/>
                  <a:gd name="T9" fmla="*/ 5 h 3252"/>
                  <a:gd name="T10" fmla="*/ 1218 w 2524"/>
                  <a:gd name="T11" fmla="*/ 34 h 3252"/>
                  <a:gd name="T12" fmla="*/ 1116 w 2524"/>
                  <a:gd name="T13" fmla="*/ 139 h 3252"/>
                  <a:gd name="T14" fmla="*/ 594 w 2524"/>
                  <a:gd name="T15" fmla="*/ 1328 h 3252"/>
                  <a:gd name="T16" fmla="*/ 483 w 2524"/>
                  <a:gd name="T17" fmla="*/ 1460 h 3252"/>
                  <a:gd name="T18" fmla="*/ 637 w 2524"/>
                  <a:gd name="T19" fmla="*/ 1631 h 3252"/>
                  <a:gd name="T20" fmla="*/ 711 w 2524"/>
                  <a:gd name="T21" fmla="*/ 1628 h 3252"/>
                  <a:gd name="T22" fmla="*/ 873 w 2524"/>
                  <a:gd name="T23" fmla="*/ 1503 h 3252"/>
                  <a:gd name="T24" fmla="*/ 929 w 2524"/>
                  <a:gd name="T25" fmla="*/ 1746 h 3252"/>
                  <a:gd name="T26" fmla="*/ 1177 w 2524"/>
                  <a:gd name="T27" fmla="*/ 1690 h 3252"/>
                  <a:gd name="T28" fmla="*/ 1330 w 2524"/>
                  <a:gd name="T29" fmla="*/ 1153 h 3252"/>
                  <a:gd name="T30" fmla="*/ 1686 w 2524"/>
                  <a:gd name="T31" fmla="*/ 2567 h 3252"/>
                  <a:gd name="T32" fmla="*/ 1459 w 2524"/>
                  <a:gd name="T33" fmla="*/ 2404 h 3252"/>
                  <a:gd name="T34" fmla="*/ 1507 w 2524"/>
                  <a:gd name="T35" fmla="*/ 2110 h 3252"/>
                  <a:gd name="T36" fmla="*/ 240 w 2524"/>
                  <a:gd name="T37" fmla="*/ 2059 h 3252"/>
                  <a:gd name="T38" fmla="*/ 189 w 2524"/>
                  <a:gd name="T39" fmla="*/ 2353 h 3252"/>
                  <a:gd name="T40" fmla="*/ 926 w 2524"/>
                  <a:gd name="T41" fmla="*/ 2404 h 3252"/>
                  <a:gd name="T42" fmla="*/ 1185 w 2524"/>
                  <a:gd name="T43" fmla="*/ 2821 h 3252"/>
                  <a:gd name="T44" fmla="*/ 0 w 2524"/>
                  <a:gd name="T45" fmla="*/ 2873 h 3252"/>
                  <a:gd name="T46" fmla="*/ 51 w 2524"/>
                  <a:gd name="T47" fmla="*/ 3252 h 3252"/>
                  <a:gd name="T48" fmla="*/ 2368 w 2524"/>
                  <a:gd name="T49" fmla="*/ 3200 h 3252"/>
                  <a:gd name="T50" fmla="*/ 2316 w 2524"/>
                  <a:gd name="T51" fmla="*/ 2821 h 3252"/>
                  <a:gd name="T52" fmla="*/ 1405 w 2524"/>
                  <a:gd name="T53" fmla="*/ 2161 h 3252"/>
                  <a:gd name="T54" fmla="*/ 944 w 2524"/>
                  <a:gd name="T55" fmla="*/ 2302 h 3252"/>
                  <a:gd name="T56" fmla="*/ 291 w 2524"/>
                  <a:gd name="T57" fmla="*/ 2302 h 3252"/>
                  <a:gd name="T58" fmla="*/ 1292 w 2524"/>
                  <a:gd name="T59" fmla="*/ 118 h 3252"/>
                  <a:gd name="T60" fmla="*/ 1452 w 2524"/>
                  <a:gd name="T61" fmla="*/ 270 h 3252"/>
                  <a:gd name="T62" fmla="*/ 1292 w 2524"/>
                  <a:gd name="T63" fmla="*/ 118 h 3252"/>
                  <a:gd name="T64" fmla="*/ 609 w 2524"/>
                  <a:gd name="T65" fmla="*/ 1457 h 3252"/>
                  <a:gd name="T66" fmla="*/ 741 w 2524"/>
                  <a:gd name="T67" fmla="*/ 1451 h 3252"/>
                  <a:gd name="T68" fmla="*/ 980 w 2524"/>
                  <a:gd name="T69" fmla="*/ 1644 h 3252"/>
                  <a:gd name="T70" fmla="*/ 1067 w 2524"/>
                  <a:gd name="T71" fmla="*/ 1580 h 3252"/>
                  <a:gd name="T72" fmla="*/ 980 w 2524"/>
                  <a:gd name="T73" fmla="*/ 1644 h 3252"/>
                  <a:gd name="T74" fmla="*/ 1320 w 2524"/>
                  <a:gd name="T75" fmla="*/ 1047 h 3252"/>
                  <a:gd name="T76" fmla="*/ 1249 w 2524"/>
                  <a:gd name="T77" fmla="*/ 1081 h 3252"/>
                  <a:gd name="T78" fmla="*/ 944 w 2524"/>
                  <a:gd name="T79" fmla="*/ 1421 h 3252"/>
                  <a:gd name="T80" fmla="*/ 704 w 2524"/>
                  <a:gd name="T81" fmla="*/ 1326 h 3252"/>
                  <a:gd name="T82" fmla="*/ 1159 w 2524"/>
                  <a:gd name="T83" fmla="*/ 262 h 3252"/>
                  <a:gd name="T84" fmla="*/ 1464 w 2524"/>
                  <a:gd name="T85" fmla="*/ 387 h 3252"/>
                  <a:gd name="T86" fmla="*/ 1483 w 2524"/>
                  <a:gd name="T87" fmla="*/ 389 h 3252"/>
                  <a:gd name="T88" fmla="*/ 1395 w 2524"/>
                  <a:gd name="T89" fmla="*/ 707 h 3252"/>
                  <a:gd name="T90" fmla="*/ 1443 w 2524"/>
                  <a:gd name="T91" fmla="*/ 796 h 3252"/>
                  <a:gd name="T92" fmla="*/ 2096 w 2524"/>
                  <a:gd name="T93" fmla="*/ 2821 h 3252"/>
                  <a:gd name="T94" fmla="*/ 2101 w 2524"/>
                  <a:gd name="T95" fmla="*/ 1989 h 3252"/>
                  <a:gd name="T96" fmla="*/ 102 w 2524"/>
                  <a:gd name="T97" fmla="*/ 3149 h 3252"/>
                  <a:gd name="T98" fmla="*/ 1195 w 2524"/>
                  <a:gd name="T99" fmla="*/ 2924 h 3252"/>
                  <a:gd name="T100" fmla="*/ 2265 w 2524"/>
                  <a:gd name="T101" fmla="*/ 2924 h 3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24" h="3252">
                    <a:moveTo>
                      <a:pt x="2316" y="2821"/>
                    </a:moveTo>
                    <a:cubicBezTo>
                      <a:pt x="2230" y="2821"/>
                      <a:pt x="2230" y="2821"/>
                      <a:pt x="2230" y="2821"/>
                    </a:cubicBezTo>
                    <a:cubicBezTo>
                      <a:pt x="2419" y="2588"/>
                      <a:pt x="2524" y="2296"/>
                      <a:pt x="2524" y="1989"/>
                    </a:cubicBezTo>
                    <a:cubicBezTo>
                      <a:pt x="2524" y="1370"/>
                      <a:pt x="2099" y="838"/>
                      <a:pt x="1505" y="706"/>
                    </a:cubicBezTo>
                    <a:cubicBezTo>
                      <a:pt x="1628" y="395"/>
                      <a:pt x="1628" y="395"/>
                      <a:pt x="1628" y="395"/>
                    </a:cubicBezTo>
                    <a:cubicBezTo>
                      <a:pt x="1638" y="369"/>
                      <a:pt x="1625" y="338"/>
                      <a:pt x="1600" y="328"/>
                    </a:cubicBezTo>
                    <a:cubicBezTo>
                      <a:pt x="1547" y="308"/>
                      <a:pt x="1547" y="308"/>
                      <a:pt x="1547" y="308"/>
                    </a:cubicBezTo>
                    <a:cubicBezTo>
                      <a:pt x="1597" y="182"/>
                      <a:pt x="1597" y="182"/>
                      <a:pt x="1597" y="182"/>
                    </a:cubicBezTo>
                    <a:cubicBezTo>
                      <a:pt x="1607" y="156"/>
                      <a:pt x="1594" y="126"/>
                      <a:pt x="1569" y="116"/>
                    </a:cubicBezTo>
                    <a:cubicBezTo>
                      <a:pt x="1285" y="5"/>
                      <a:pt x="1285" y="5"/>
                      <a:pt x="1285" y="5"/>
                    </a:cubicBezTo>
                    <a:cubicBezTo>
                      <a:pt x="1272" y="0"/>
                      <a:pt x="1259" y="0"/>
                      <a:pt x="1246" y="5"/>
                    </a:cubicBezTo>
                    <a:cubicBezTo>
                      <a:pt x="1233" y="11"/>
                      <a:pt x="1223" y="21"/>
                      <a:pt x="1218" y="34"/>
                    </a:cubicBezTo>
                    <a:cubicBezTo>
                      <a:pt x="1168" y="159"/>
                      <a:pt x="1168" y="159"/>
                      <a:pt x="1168" y="159"/>
                    </a:cubicBezTo>
                    <a:cubicBezTo>
                      <a:pt x="1116" y="139"/>
                      <a:pt x="1116" y="139"/>
                      <a:pt x="1116" y="139"/>
                    </a:cubicBezTo>
                    <a:cubicBezTo>
                      <a:pt x="1090" y="128"/>
                      <a:pt x="1059" y="141"/>
                      <a:pt x="1049" y="167"/>
                    </a:cubicBezTo>
                    <a:cubicBezTo>
                      <a:pt x="594" y="1328"/>
                      <a:pt x="594" y="1328"/>
                      <a:pt x="594" y="1328"/>
                    </a:cubicBezTo>
                    <a:cubicBezTo>
                      <a:pt x="499" y="1424"/>
                      <a:pt x="499" y="1424"/>
                      <a:pt x="499" y="1424"/>
                    </a:cubicBezTo>
                    <a:cubicBezTo>
                      <a:pt x="488" y="1434"/>
                      <a:pt x="483" y="1447"/>
                      <a:pt x="483" y="1460"/>
                    </a:cubicBezTo>
                    <a:cubicBezTo>
                      <a:pt x="483" y="1472"/>
                      <a:pt x="488" y="1485"/>
                      <a:pt x="499" y="1495"/>
                    </a:cubicBezTo>
                    <a:cubicBezTo>
                      <a:pt x="637" y="1631"/>
                      <a:pt x="637" y="1631"/>
                      <a:pt x="637" y="1631"/>
                    </a:cubicBezTo>
                    <a:cubicBezTo>
                      <a:pt x="647" y="1641"/>
                      <a:pt x="660" y="1646"/>
                      <a:pt x="673" y="1646"/>
                    </a:cubicBezTo>
                    <a:cubicBezTo>
                      <a:pt x="686" y="1646"/>
                      <a:pt x="698" y="1641"/>
                      <a:pt x="711" y="1628"/>
                    </a:cubicBezTo>
                    <a:cubicBezTo>
                      <a:pt x="846" y="1492"/>
                      <a:pt x="846" y="1492"/>
                      <a:pt x="846" y="1492"/>
                    </a:cubicBezTo>
                    <a:cubicBezTo>
                      <a:pt x="873" y="1503"/>
                      <a:pt x="873" y="1503"/>
                      <a:pt x="873" y="1503"/>
                    </a:cubicBezTo>
                    <a:cubicBezTo>
                      <a:pt x="878" y="1698"/>
                      <a:pt x="878" y="1698"/>
                      <a:pt x="878" y="1698"/>
                    </a:cubicBezTo>
                    <a:cubicBezTo>
                      <a:pt x="878" y="1723"/>
                      <a:pt x="901" y="1746"/>
                      <a:pt x="929" y="1746"/>
                    </a:cubicBezTo>
                    <a:cubicBezTo>
                      <a:pt x="1128" y="1744"/>
                      <a:pt x="1128" y="1744"/>
                      <a:pt x="1128" y="1744"/>
                    </a:cubicBezTo>
                    <a:cubicBezTo>
                      <a:pt x="1157" y="1741"/>
                      <a:pt x="1177" y="1718"/>
                      <a:pt x="1177" y="1690"/>
                    </a:cubicBezTo>
                    <a:cubicBezTo>
                      <a:pt x="1172" y="1551"/>
                      <a:pt x="1172" y="1551"/>
                      <a:pt x="1172" y="1551"/>
                    </a:cubicBezTo>
                    <a:cubicBezTo>
                      <a:pt x="1330" y="1153"/>
                      <a:pt x="1330" y="1153"/>
                      <a:pt x="1330" y="1153"/>
                    </a:cubicBezTo>
                    <a:cubicBezTo>
                      <a:pt x="1720" y="1235"/>
                      <a:pt x="1999" y="1582"/>
                      <a:pt x="1999" y="1987"/>
                    </a:cubicBezTo>
                    <a:cubicBezTo>
                      <a:pt x="1999" y="2205"/>
                      <a:pt x="1869" y="2411"/>
                      <a:pt x="1686" y="2567"/>
                    </a:cubicBezTo>
                    <a:cubicBezTo>
                      <a:pt x="1233" y="2404"/>
                      <a:pt x="1233" y="2404"/>
                      <a:pt x="1233" y="2404"/>
                    </a:cubicBezTo>
                    <a:cubicBezTo>
                      <a:pt x="1459" y="2404"/>
                      <a:pt x="1459" y="2404"/>
                      <a:pt x="1459" y="2404"/>
                    </a:cubicBezTo>
                    <a:cubicBezTo>
                      <a:pt x="1487" y="2404"/>
                      <a:pt x="1510" y="2381"/>
                      <a:pt x="1507" y="2353"/>
                    </a:cubicBezTo>
                    <a:cubicBezTo>
                      <a:pt x="1507" y="2110"/>
                      <a:pt x="1507" y="2110"/>
                      <a:pt x="1507" y="2110"/>
                    </a:cubicBezTo>
                    <a:cubicBezTo>
                      <a:pt x="1507" y="2082"/>
                      <a:pt x="1484" y="2059"/>
                      <a:pt x="1456" y="2059"/>
                    </a:cubicBezTo>
                    <a:cubicBezTo>
                      <a:pt x="240" y="2059"/>
                      <a:pt x="240" y="2059"/>
                      <a:pt x="240" y="2059"/>
                    </a:cubicBezTo>
                    <a:cubicBezTo>
                      <a:pt x="212" y="2059"/>
                      <a:pt x="189" y="2082"/>
                      <a:pt x="189" y="2110"/>
                    </a:cubicBezTo>
                    <a:cubicBezTo>
                      <a:pt x="189" y="2353"/>
                      <a:pt x="189" y="2353"/>
                      <a:pt x="189" y="2353"/>
                    </a:cubicBezTo>
                    <a:cubicBezTo>
                      <a:pt x="189" y="2381"/>
                      <a:pt x="212" y="2404"/>
                      <a:pt x="240" y="2404"/>
                    </a:cubicBezTo>
                    <a:cubicBezTo>
                      <a:pt x="926" y="2404"/>
                      <a:pt x="926" y="2404"/>
                      <a:pt x="926" y="2404"/>
                    </a:cubicBezTo>
                    <a:cubicBezTo>
                      <a:pt x="1589" y="2641"/>
                      <a:pt x="1589" y="2641"/>
                      <a:pt x="1589" y="2641"/>
                    </a:cubicBezTo>
                    <a:cubicBezTo>
                      <a:pt x="1464" y="2727"/>
                      <a:pt x="1323" y="2791"/>
                      <a:pt x="1185" y="2821"/>
                    </a:cubicBezTo>
                    <a:cubicBezTo>
                      <a:pt x="51" y="2821"/>
                      <a:pt x="51" y="2821"/>
                      <a:pt x="51" y="2821"/>
                    </a:cubicBezTo>
                    <a:cubicBezTo>
                      <a:pt x="23" y="2821"/>
                      <a:pt x="0" y="2844"/>
                      <a:pt x="0" y="2873"/>
                    </a:cubicBezTo>
                    <a:cubicBezTo>
                      <a:pt x="0" y="3200"/>
                      <a:pt x="0" y="3200"/>
                      <a:pt x="0" y="3200"/>
                    </a:cubicBezTo>
                    <a:cubicBezTo>
                      <a:pt x="0" y="3228"/>
                      <a:pt x="23" y="3252"/>
                      <a:pt x="51" y="3252"/>
                    </a:cubicBezTo>
                    <a:cubicBezTo>
                      <a:pt x="2316" y="3252"/>
                      <a:pt x="2316" y="3252"/>
                      <a:pt x="2316" y="3252"/>
                    </a:cubicBezTo>
                    <a:cubicBezTo>
                      <a:pt x="2344" y="3252"/>
                      <a:pt x="2368" y="3228"/>
                      <a:pt x="2368" y="3200"/>
                    </a:cubicBezTo>
                    <a:cubicBezTo>
                      <a:pt x="2368" y="2873"/>
                      <a:pt x="2368" y="2873"/>
                      <a:pt x="2368" y="2873"/>
                    </a:cubicBezTo>
                    <a:cubicBezTo>
                      <a:pt x="2368" y="2844"/>
                      <a:pt x="2344" y="2821"/>
                      <a:pt x="2316" y="2821"/>
                    </a:cubicBezTo>
                    <a:close/>
                    <a:moveTo>
                      <a:pt x="291" y="2161"/>
                    </a:moveTo>
                    <a:cubicBezTo>
                      <a:pt x="1405" y="2161"/>
                      <a:pt x="1405" y="2161"/>
                      <a:pt x="1405" y="2161"/>
                    </a:cubicBezTo>
                    <a:cubicBezTo>
                      <a:pt x="1405" y="2302"/>
                      <a:pt x="1405" y="2302"/>
                      <a:pt x="1405" y="2302"/>
                    </a:cubicBezTo>
                    <a:cubicBezTo>
                      <a:pt x="944" y="2302"/>
                      <a:pt x="944" y="2302"/>
                      <a:pt x="944" y="2302"/>
                    </a:cubicBezTo>
                    <a:cubicBezTo>
                      <a:pt x="939" y="2301"/>
                      <a:pt x="934" y="2301"/>
                      <a:pt x="929" y="2302"/>
                    </a:cubicBezTo>
                    <a:cubicBezTo>
                      <a:pt x="291" y="2302"/>
                      <a:pt x="291" y="2302"/>
                      <a:pt x="291" y="2302"/>
                    </a:cubicBezTo>
                    <a:lnTo>
                      <a:pt x="291" y="2161"/>
                    </a:lnTo>
                    <a:close/>
                    <a:moveTo>
                      <a:pt x="1292" y="118"/>
                    </a:moveTo>
                    <a:cubicBezTo>
                      <a:pt x="1482" y="192"/>
                      <a:pt x="1482" y="192"/>
                      <a:pt x="1482" y="192"/>
                    </a:cubicBezTo>
                    <a:cubicBezTo>
                      <a:pt x="1452" y="270"/>
                      <a:pt x="1452" y="270"/>
                      <a:pt x="1452" y="270"/>
                    </a:cubicBezTo>
                    <a:cubicBezTo>
                      <a:pt x="1262" y="196"/>
                      <a:pt x="1262" y="196"/>
                      <a:pt x="1262" y="196"/>
                    </a:cubicBezTo>
                    <a:lnTo>
                      <a:pt x="1292" y="118"/>
                    </a:lnTo>
                    <a:close/>
                    <a:moveTo>
                      <a:pt x="673" y="1521"/>
                    </a:moveTo>
                    <a:cubicBezTo>
                      <a:pt x="609" y="1457"/>
                      <a:pt x="609" y="1457"/>
                      <a:pt x="609" y="1457"/>
                    </a:cubicBezTo>
                    <a:cubicBezTo>
                      <a:pt x="649" y="1415"/>
                      <a:pt x="649" y="1415"/>
                      <a:pt x="649" y="1415"/>
                    </a:cubicBezTo>
                    <a:cubicBezTo>
                      <a:pt x="741" y="1451"/>
                      <a:pt x="741" y="1451"/>
                      <a:pt x="741" y="1451"/>
                    </a:cubicBezTo>
                    <a:lnTo>
                      <a:pt x="673" y="1521"/>
                    </a:lnTo>
                    <a:close/>
                    <a:moveTo>
                      <a:pt x="980" y="1644"/>
                    </a:moveTo>
                    <a:cubicBezTo>
                      <a:pt x="977" y="1544"/>
                      <a:pt x="977" y="1544"/>
                      <a:pt x="977" y="1544"/>
                    </a:cubicBezTo>
                    <a:cubicBezTo>
                      <a:pt x="1067" y="1580"/>
                      <a:pt x="1067" y="1580"/>
                      <a:pt x="1067" y="1580"/>
                    </a:cubicBezTo>
                    <a:cubicBezTo>
                      <a:pt x="1070" y="1641"/>
                      <a:pt x="1070" y="1641"/>
                      <a:pt x="1070" y="1641"/>
                    </a:cubicBezTo>
                    <a:lnTo>
                      <a:pt x="980" y="1644"/>
                    </a:lnTo>
                    <a:close/>
                    <a:moveTo>
                      <a:pt x="2101" y="1989"/>
                    </a:moveTo>
                    <a:cubicBezTo>
                      <a:pt x="2101" y="1524"/>
                      <a:pt x="1774" y="1129"/>
                      <a:pt x="1320" y="1047"/>
                    </a:cubicBezTo>
                    <a:cubicBezTo>
                      <a:pt x="1312" y="1046"/>
                      <a:pt x="1303" y="1046"/>
                      <a:pt x="1295" y="1049"/>
                    </a:cubicBezTo>
                    <a:cubicBezTo>
                      <a:pt x="1275" y="1050"/>
                      <a:pt x="1256" y="1062"/>
                      <a:pt x="1249" y="1081"/>
                    </a:cubicBezTo>
                    <a:cubicBezTo>
                      <a:pt x="1093" y="1480"/>
                      <a:pt x="1093" y="1480"/>
                      <a:pt x="1093" y="1480"/>
                    </a:cubicBezTo>
                    <a:cubicBezTo>
                      <a:pt x="944" y="1421"/>
                      <a:pt x="944" y="1421"/>
                      <a:pt x="944" y="1421"/>
                    </a:cubicBezTo>
                    <a:cubicBezTo>
                      <a:pt x="941" y="1420"/>
                      <a:pt x="939" y="1419"/>
                      <a:pt x="936" y="1418"/>
                    </a:cubicBezTo>
                    <a:cubicBezTo>
                      <a:pt x="704" y="1326"/>
                      <a:pt x="704" y="1326"/>
                      <a:pt x="704" y="1326"/>
                    </a:cubicBezTo>
                    <a:cubicBezTo>
                      <a:pt x="1126" y="249"/>
                      <a:pt x="1126" y="249"/>
                      <a:pt x="1126" y="249"/>
                    </a:cubicBezTo>
                    <a:cubicBezTo>
                      <a:pt x="1159" y="262"/>
                      <a:pt x="1159" y="262"/>
                      <a:pt x="1159" y="262"/>
                    </a:cubicBezTo>
                    <a:cubicBezTo>
                      <a:pt x="1164" y="267"/>
                      <a:pt x="1170" y="271"/>
                      <a:pt x="1177" y="274"/>
                    </a:cubicBezTo>
                    <a:cubicBezTo>
                      <a:pt x="1464" y="387"/>
                      <a:pt x="1464" y="387"/>
                      <a:pt x="1464" y="387"/>
                    </a:cubicBezTo>
                    <a:cubicBezTo>
                      <a:pt x="1469" y="389"/>
                      <a:pt x="1477" y="389"/>
                      <a:pt x="1482" y="389"/>
                    </a:cubicBezTo>
                    <a:cubicBezTo>
                      <a:pt x="1482" y="389"/>
                      <a:pt x="1482" y="389"/>
                      <a:pt x="1483" y="389"/>
                    </a:cubicBezTo>
                    <a:cubicBezTo>
                      <a:pt x="1515" y="402"/>
                      <a:pt x="1515" y="402"/>
                      <a:pt x="1515" y="402"/>
                    </a:cubicBezTo>
                    <a:cubicBezTo>
                      <a:pt x="1395" y="707"/>
                      <a:pt x="1395" y="707"/>
                      <a:pt x="1395" y="707"/>
                    </a:cubicBezTo>
                    <a:cubicBezTo>
                      <a:pt x="1388" y="724"/>
                      <a:pt x="1392" y="744"/>
                      <a:pt x="1403" y="758"/>
                    </a:cubicBezTo>
                    <a:cubicBezTo>
                      <a:pt x="1407" y="778"/>
                      <a:pt x="1422" y="793"/>
                      <a:pt x="1443" y="796"/>
                    </a:cubicBezTo>
                    <a:cubicBezTo>
                      <a:pt x="2012" y="904"/>
                      <a:pt x="2424" y="1403"/>
                      <a:pt x="2424" y="1989"/>
                    </a:cubicBezTo>
                    <a:cubicBezTo>
                      <a:pt x="2424" y="2299"/>
                      <a:pt x="2309" y="2596"/>
                      <a:pt x="2096" y="2821"/>
                    </a:cubicBezTo>
                    <a:cubicBezTo>
                      <a:pt x="1487" y="2821"/>
                      <a:pt x="1487" y="2821"/>
                      <a:pt x="1487" y="2821"/>
                    </a:cubicBezTo>
                    <a:cubicBezTo>
                      <a:pt x="1817" y="2658"/>
                      <a:pt x="2101" y="2345"/>
                      <a:pt x="2101" y="1989"/>
                    </a:cubicBezTo>
                    <a:close/>
                    <a:moveTo>
                      <a:pt x="2265" y="3149"/>
                    </a:moveTo>
                    <a:cubicBezTo>
                      <a:pt x="102" y="3149"/>
                      <a:pt x="102" y="3149"/>
                      <a:pt x="102" y="3149"/>
                    </a:cubicBezTo>
                    <a:cubicBezTo>
                      <a:pt x="102" y="2924"/>
                      <a:pt x="102" y="2924"/>
                      <a:pt x="102" y="2924"/>
                    </a:cubicBezTo>
                    <a:cubicBezTo>
                      <a:pt x="1195" y="2924"/>
                      <a:pt x="1195" y="2924"/>
                      <a:pt x="1195" y="2924"/>
                    </a:cubicBezTo>
                    <a:cubicBezTo>
                      <a:pt x="2117" y="2924"/>
                      <a:pt x="2117" y="2924"/>
                      <a:pt x="2117" y="2924"/>
                    </a:cubicBezTo>
                    <a:cubicBezTo>
                      <a:pt x="2265" y="2924"/>
                      <a:pt x="2265" y="2924"/>
                      <a:pt x="2265" y="2924"/>
                    </a:cubicBezTo>
                    <a:lnTo>
                      <a:pt x="2265" y="31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46"/>
              <p:cNvSpPr>
                <a:spLocks noEditPoints="1"/>
              </p:cNvSpPr>
              <p:nvPr/>
            </p:nvSpPr>
            <p:spPr bwMode="auto">
              <a:xfrm>
                <a:off x="2306638" y="3533776"/>
                <a:ext cx="52388" cy="50800"/>
              </a:xfrm>
              <a:custGeom>
                <a:avLst/>
                <a:gdLst>
                  <a:gd name="T0" fmla="*/ 151 w 302"/>
                  <a:gd name="T1" fmla="*/ 0 h 302"/>
                  <a:gd name="T2" fmla="*/ 0 w 302"/>
                  <a:gd name="T3" fmla="*/ 151 h 302"/>
                  <a:gd name="T4" fmla="*/ 151 w 302"/>
                  <a:gd name="T5" fmla="*/ 302 h 302"/>
                  <a:gd name="T6" fmla="*/ 302 w 302"/>
                  <a:gd name="T7" fmla="*/ 151 h 302"/>
                  <a:gd name="T8" fmla="*/ 151 w 302"/>
                  <a:gd name="T9" fmla="*/ 0 h 302"/>
                  <a:gd name="T10" fmla="*/ 151 w 302"/>
                  <a:gd name="T11" fmla="*/ 253 h 302"/>
                  <a:gd name="T12" fmla="*/ 51 w 302"/>
                  <a:gd name="T13" fmla="*/ 153 h 302"/>
                  <a:gd name="T14" fmla="*/ 151 w 302"/>
                  <a:gd name="T15" fmla="*/ 53 h 302"/>
                  <a:gd name="T16" fmla="*/ 251 w 302"/>
                  <a:gd name="T17" fmla="*/ 153 h 302"/>
                  <a:gd name="T18" fmla="*/ 151 w 302"/>
                  <a:gd name="T19" fmla="*/ 253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2" h="302">
                    <a:moveTo>
                      <a:pt x="151" y="0"/>
                    </a:moveTo>
                    <a:cubicBezTo>
                      <a:pt x="66" y="0"/>
                      <a:pt x="0" y="66"/>
                      <a:pt x="0" y="151"/>
                    </a:cubicBezTo>
                    <a:cubicBezTo>
                      <a:pt x="0" y="235"/>
                      <a:pt x="69" y="302"/>
                      <a:pt x="151" y="302"/>
                    </a:cubicBezTo>
                    <a:cubicBezTo>
                      <a:pt x="235" y="302"/>
                      <a:pt x="302" y="235"/>
                      <a:pt x="302" y="151"/>
                    </a:cubicBezTo>
                    <a:cubicBezTo>
                      <a:pt x="302" y="66"/>
                      <a:pt x="233" y="0"/>
                      <a:pt x="151" y="0"/>
                    </a:cubicBezTo>
                    <a:close/>
                    <a:moveTo>
                      <a:pt x="151" y="253"/>
                    </a:moveTo>
                    <a:cubicBezTo>
                      <a:pt x="94" y="253"/>
                      <a:pt x="51" y="210"/>
                      <a:pt x="51" y="153"/>
                    </a:cubicBezTo>
                    <a:cubicBezTo>
                      <a:pt x="51" y="97"/>
                      <a:pt x="97" y="53"/>
                      <a:pt x="151" y="53"/>
                    </a:cubicBezTo>
                    <a:cubicBezTo>
                      <a:pt x="207" y="53"/>
                      <a:pt x="251" y="97"/>
                      <a:pt x="251" y="153"/>
                    </a:cubicBezTo>
                    <a:cubicBezTo>
                      <a:pt x="251" y="210"/>
                      <a:pt x="207" y="253"/>
                      <a:pt x="151" y="2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D9F90CC4-C68F-4D09-8595-805DA116FB08}"/>
                </a:ext>
              </a:extLst>
            </p:cNvPr>
            <p:cNvSpPr/>
            <p:nvPr/>
          </p:nvSpPr>
          <p:spPr>
            <a:xfrm>
              <a:off x="8591062" y="5036990"/>
              <a:ext cx="2137264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将该部分的具体内容，根据内容可适当简写</a:t>
              </a: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组合关系模板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2624618" y="78373"/>
            <a:ext cx="3587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COMBINATION RELATIONSHIP TEMPLATE</a:t>
            </a:r>
          </a:p>
        </p:txBody>
      </p:sp>
      <p:grpSp>
        <p:nvGrpSpPr>
          <p:cNvPr id="127" name="组合 126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128" name="菱形 127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菱形 128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菱形 129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菱形 130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菱形 131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314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矩形 169"/>
          <p:cNvSpPr/>
          <p:nvPr/>
        </p:nvSpPr>
        <p:spPr>
          <a:xfrm>
            <a:off x="3185775" y="2603500"/>
            <a:ext cx="63401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</a:rPr>
              <a:t>递进关系模板</a:t>
            </a:r>
          </a:p>
        </p:txBody>
      </p:sp>
      <p:sp>
        <p:nvSpPr>
          <p:cNvPr id="171" name="矩形 170"/>
          <p:cNvSpPr/>
          <p:nvPr/>
        </p:nvSpPr>
        <p:spPr>
          <a:xfrm>
            <a:off x="5612354" y="2153072"/>
            <a:ext cx="1442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PART THREE</a:t>
            </a:r>
          </a:p>
        </p:txBody>
      </p:sp>
      <p:sp>
        <p:nvSpPr>
          <p:cNvPr id="172" name="文本占位符 7"/>
          <p:cNvSpPr txBox="1">
            <a:spLocks/>
          </p:cNvSpPr>
          <p:nvPr/>
        </p:nvSpPr>
        <p:spPr>
          <a:xfrm>
            <a:off x="3416299" y="3900801"/>
            <a:ext cx="5853113" cy="325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PROGRESSIVE RELATIONSHIP TEMPLATE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1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组合 587"/>
          <p:cNvGrpSpPr/>
          <p:nvPr/>
        </p:nvGrpSpPr>
        <p:grpSpPr>
          <a:xfrm>
            <a:off x="360213" y="1300246"/>
            <a:ext cx="2718744" cy="2763499"/>
            <a:chOff x="612669" y="2259096"/>
            <a:chExt cx="2718744" cy="2763499"/>
          </a:xfrm>
        </p:grpSpPr>
        <p:grpSp>
          <p:nvGrpSpPr>
            <p:cNvPr id="555" name="组合 554"/>
            <p:cNvGrpSpPr/>
            <p:nvPr/>
          </p:nvGrpSpPr>
          <p:grpSpPr>
            <a:xfrm>
              <a:off x="612669" y="2259096"/>
              <a:ext cx="2718744" cy="2763499"/>
              <a:chOff x="1048097" y="1925267"/>
              <a:chExt cx="2718744" cy="2763499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p:grpSpPr>
          <p:sp>
            <p:nvSpPr>
              <p:cNvPr id="3" name="Freeform 258"/>
              <p:cNvSpPr>
                <a:spLocks/>
              </p:cNvSpPr>
              <p:nvPr/>
            </p:nvSpPr>
            <p:spPr bwMode="auto">
              <a:xfrm rot="2820806">
                <a:off x="1495807" y="4183321"/>
                <a:ext cx="25400" cy="146050"/>
              </a:xfrm>
              <a:custGeom>
                <a:avLst/>
                <a:gdLst>
                  <a:gd name="T0" fmla="*/ 11 w 16"/>
                  <a:gd name="T1" fmla="*/ 0 h 92"/>
                  <a:gd name="T2" fmla="*/ 0 w 16"/>
                  <a:gd name="T3" fmla="*/ 1 h 92"/>
                  <a:gd name="T4" fmla="*/ 4 w 16"/>
                  <a:gd name="T5" fmla="*/ 92 h 92"/>
                  <a:gd name="T6" fmla="*/ 16 w 16"/>
                  <a:gd name="T7" fmla="*/ 91 h 92"/>
                  <a:gd name="T8" fmla="*/ 11 w 16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2">
                    <a:moveTo>
                      <a:pt x="11" y="0"/>
                    </a:moveTo>
                    <a:lnTo>
                      <a:pt x="0" y="1"/>
                    </a:lnTo>
                    <a:lnTo>
                      <a:pt x="4" y="92"/>
                    </a:lnTo>
                    <a:lnTo>
                      <a:pt x="16" y="91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" name="Freeform 259"/>
              <p:cNvSpPr>
                <a:spLocks/>
              </p:cNvSpPr>
              <p:nvPr/>
            </p:nvSpPr>
            <p:spPr bwMode="auto">
              <a:xfrm rot="2820806">
                <a:off x="1495807" y="4183321"/>
                <a:ext cx="25400" cy="146050"/>
              </a:xfrm>
              <a:custGeom>
                <a:avLst/>
                <a:gdLst>
                  <a:gd name="T0" fmla="*/ 11 w 16"/>
                  <a:gd name="T1" fmla="*/ 0 h 92"/>
                  <a:gd name="T2" fmla="*/ 0 w 16"/>
                  <a:gd name="T3" fmla="*/ 1 h 92"/>
                  <a:gd name="T4" fmla="*/ 4 w 16"/>
                  <a:gd name="T5" fmla="*/ 92 h 92"/>
                  <a:gd name="T6" fmla="*/ 16 w 16"/>
                  <a:gd name="T7" fmla="*/ 91 h 92"/>
                  <a:gd name="T8" fmla="*/ 11 w 16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2">
                    <a:moveTo>
                      <a:pt x="11" y="0"/>
                    </a:moveTo>
                    <a:lnTo>
                      <a:pt x="0" y="1"/>
                    </a:lnTo>
                    <a:lnTo>
                      <a:pt x="4" y="92"/>
                    </a:lnTo>
                    <a:lnTo>
                      <a:pt x="16" y="91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260"/>
              <p:cNvSpPr>
                <a:spLocks/>
              </p:cNvSpPr>
              <p:nvPr/>
            </p:nvSpPr>
            <p:spPr bwMode="auto">
              <a:xfrm rot="2820806">
                <a:off x="1458602" y="4143179"/>
                <a:ext cx="20638" cy="146050"/>
              </a:xfrm>
              <a:custGeom>
                <a:avLst/>
                <a:gdLst>
                  <a:gd name="T0" fmla="*/ 12 w 13"/>
                  <a:gd name="T1" fmla="*/ 0 h 92"/>
                  <a:gd name="T2" fmla="*/ 0 w 13"/>
                  <a:gd name="T3" fmla="*/ 0 h 92"/>
                  <a:gd name="T4" fmla="*/ 0 w 13"/>
                  <a:gd name="T5" fmla="*/ 92 h 92"/>
                  <a:gd name="T6" fmla="*/ 13 w 13"/>
                  <a:gd name="T7" fmla="*/ 92 h 92"/>
                  <a:gd name="T8" fmla="*/ 12 w 13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2">
                    <a:moveTo>
                      <a:pt x="12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13" y="9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261"/>
              <p:cNvSpPr>
                <a:spLocks/>
              </p:cNvSpPr>
              <p:nvPr/>
            </p:nvSpPr>
            <p:spPr bwMode="auto">
              <a:xfrm rot="2820806">
                <a:off x="1458602" y="4143179"/>
                <a:ext cx="20638" cy="146050"/>
              </a:xfrm>
              <a:custGeom>
                <a:avLst/>
                <a:gdLst>
                  <a:gd name="T0" fmla="*/ 12 w 13"/>
                  <a:gd name="T1" fmla="*/ 0 h 92"/>
                  <a:gd name="T2" fmla="*/ 0 w 13"/>
                  <a:gd name="T3" fmla="*/ 0 h 92"/>
                  <a:gd name="T4" fmla="*/ 0 w 13"/>
                  <a:gd name="T5" fmla="*/ 92 h 92"/>
                  <a:gd name="T6" fmla="*/ 13 w 13"/>
                  <a:gd name="T7" fmla="*/ 92 h 92"/>
                  <a:gd name="T8" fmla="*/ 12 w 13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2">
                    <a:moveTo>
                      <a:pt x="12" y="0"/>
                    </a:moveTo>
                    <a:lnTo>
                      <a:pt x="0" y="0"/>
                    </a:lnTo>
                    <a:lnTo>
                      <a:pt x="0" y="92"/>
                    </a:lnTo>
                    <a:lnTo>
                      <a:pt x="13" y="92"/>
                    </a:lnTo>
                    <a:lnTo>
                      <a:pt x="1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262"/>
              <p:cNvSpPr>
                <a:spLocks/>
              </p:cNvSpPr>
              <p:nvPr/>
            </p:nvSpPr>
            <p:spPr bwMode="auto">
              <a:xfrm rot="2820806">
                <a:off x="1416966" y="4100212"/>
                <a:ext cx="23813" cy="146050"/>
              </a:xfrm>
              <a:custGeom>
                <a:avLst/>
                <a:gdLst>
                  <a:gd name="T0" fmla="*/ 4 w 15"/>
                  <a:gd name="T1" fmla="*/ 0 h 92"/>
                  <a:gd name="T2" fmla="*/ 0 w 15"/>
                  <a:gd name="T3" fmla="*/ 91 h 92"/>
                  <a:gd name="T4" fmla="*/ 13 w 15"/>
                  <a:gd name="T5" fmla="*/ 92 h 92"/>
                  <a:gd name="T6" fmla="*/ 15 w 15"/>
                  <a:gd name="T7" fmla="*/ 0 h 92"/>
                  <a:gd name="T8" fmla="*/ 4 w 15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92">
                    <a:moveTo>
                      <a:pt x="4" y="0"/>
                    </a:moveTo>
                    <a:lnTo>
                      <a:pt x="0" y="91"/>
                    </a:lnTo>
                    <a:lnTo>
                      <a:pt x="13" y="92"/>
                    </a:lnTo>
                    <a:lnTo>
                      <a:pt x="15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263"/>
              <p:cNvSpPr>
                <a:spLocks/>
              </p:cNvSpPr>
              <p:nvPr/>
            </p:nvSpPr>
            <p:spPr bwMode="auto">
              <a:xfrm rot="2820806">
                <a:off x="1416966" y="4100212"/>
                <a:ext cx="23813" cy="146050"/>
              </a:xfrm>
              <a:custGeom>
                <a:avLst/>
                <a:gdLst>
                  <a:gd name="T0" fmla="*/ 4 w 15"/>
                  <a:gd name="T1" fmla="*/ 0 h 92"/>
                  <a:gd name="T2" fmla="*/ 0 w 15"/>
                  <a:gd name="T3" fmla="*/ 91 h 92"/>
                  <a:gd name="T4" fmla="*/ 13 w 15"/>
                  <a:gd name="T5" fmla="*/ 92 h 92"/>
                  <a:gd name="T6" fmla="*/ 15 w 15"/>
                  <a:gd name="T7" fmla="*/ 0 h 92"/>
                  <a:gd name="T8" fmla="*/ 4 w 15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92">
                    <a:moveTo>
                      <a:pt x="4" y="0"/>
                    </a:moveTo>
                    <a:lnTo>
                      <a:pt x="0" y="91"/>
                    </a:lnTo>
                    <a:lnTo>
                      <a:pt x="13" y="92"/>
                    </a:lnTo>
                    <a:lnTo>
                      <a:pt x="15" y="0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264"/>
              <p:cNvSpPr>
                <a:spLocks/>
              </p:cNvSpPr>
              <p:nvPr/>
            </p:nvSpPr>
            <p:spPr bwMode="auto">
              <a:xfrm rot="2820806">
                <a:off x="1378810" y="4056067"/>
                <a:ext cx="30163" cy="147638"/>
              </a:xfrm>
              <a:custGeom>
                <a:avLst/>
                <a:gdLst>
                  <a:gd name="T0" fmla="*/ 8 w 19"/>
                  <a:gd name="T1" fmla="*/ 0 h 93"/>
                  <a:gd name="T2" fmla="*/ 0 w 19"/>
                  <a:gd name="T3" fmla="*/ 92 h 93"/>
                  <a:gd name="T4" fmla="*/ 13 w 19"/>
                  <a:gd name="T5" fmla="*/ 93 h 93"/>
                  <a:gd name="T6" fmla="*/ 19 w 19"/>
                  <a:gd name="T7" fmla="*/ 1 h 93"/>
                  <a:gd name="T8" fmla="*/ 8 w 19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3">
                    <a:moveTo>
                      <a:pt x="8" y="0"/>
                    </a:moveTo>
                    <a:lnTo>
                      <a:pt x="0" y="92"/>
                    </a:lnTo>
                    <a:lnTo>
                      <a:pt x="13" y="93"/>
                    </a:lnTo>
                    <a:lnTo>
                      <a:pt x="19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65"/>
              <p:cNvSpPr>
                <a:spLocks/>
              </p:cNvSpPr>
              <p:nvPr/>
            </p:nvSpPr>
            <p:spPr bwMode="auto">
              <a:xfrm rot="2820806">
                <a:off x="1378810" y="4056067"/>
                <a:ext cx="30163" cy="147638"/>
              </a:xfrm>
              <a:custGeom>
                <a:avLst/>
                <a:gdLst>
                  <a:gd name="T0" fmla="*/ 8 w 19"/>
                  <a:gd name="T1" fmla="*/ 0 h 93"/>
                  <a:gd name="T2" fmla="*/ 0 w 19"/>
                  <a:gd name="T3" fmla="*/ 92 h 93"/>
                  <a:gd name="T4" fmla="*/ 13 w 19"/>
                  <a:gd name="T5" fmla="*/ 93 h 93"/>
                  <a:gd name="T6" fmla="*/ 19 w 19"/>
                  <a:gd name="T7" fmla="*/ 1 h 93"/>
                  <a:gd name="T8" fmla="*/ 8 w 19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3">
                    <a:moveTo>
                      <a:pt x="8" y="0"/>
                    </a:moveTo>
                    <a:lnTo>
                      <a:pt x="0" y="92"/>
                    </a:lnTo>
                    <a:lnTo>
                      <a:pt x="13" y="93"/>
                    </a:lnTo>
                    <a:lnTo>
                      <a:pt x="19" y="1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66"/>
              <p:cNvSpPr>
                <a:spLocks/>
              </p:cNvSpPr>
              <p:nvPr/>
            </p:nvSpPr>
            <p:spPr bwMode="auto">
              <a:xfrm rot="2820806">
                <a:off x="1340733" y="4011267"/>
                <a:ext cx="36513" cy="146050"/>
              </a:xfrm>
              <a:custGeom>
                <a:avLst/>
                <a:gdLst>
                  <a:gd name="T0" fmla="*/ 12 w 23"/>
                  <a:gd name="T1" fmla="*/ 0 h 93"/>
                  <a:gd name="T2" fmla="*/ 0 w 23"/>
                  <a:gd name="T3" fmla="*/ 92 h 93"/>
                  <a:gd name="T4" fmla="*/ 6 w 23"/>
                  <a:gd name="T5" fmla="*/ 93 h 93"/>
                  <a:gd name="T6" fmla="*/ 12 w 23"/>
                  <a:gd name="T7" fmla="*/ 93 h 93"/>
                  <a:gd name="T8" fmla="*/ 23 w 23"/>
                  <a:gd name="T9" fmla="*/ 1 h 93"/>
                  <a:gd name="T10" fmla="*/ 17 w 23"/>
                  <a:gd name="T11" fmla="*/ 1 h 93"/>
                  <a:gd name="T12" fmla="*/ 12 w 23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93">
                    <a:moveTo>
                      <a:pt x="12" y="0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3" y="92"/>
                      <a:pt x="6" y="93"/>
                    </a:cubicBezTo>
                    <a:cubicBezTo>
                      <a:pt x="9" y="93"/>
                      <a:pt x="12" y="93"/>
                      <a:pt x="12" y="93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0" y="1"/>
                      <a:pt x="17" y="1"/>
                    </a:cubicBezTo>
                    <a:cubicBezTo>
                      <a:pt x="14" y="0"/>
                      <a:pt x="12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67"/>
              <p:cNvSpPr>
                <a:spLocks/>
              </p:cNvSpPr>
              <p:nvPr/>
            </p:nvSpPr>
            <p:spPr bwMode="auto">
              <a:xfrm rot="2820806">
                <a:off x="1305481" y="3965209"/>
                <a:ext cx="42863" cy="146050"/>
              </a:xfrm>
              <a:custGeom>
                <a:avLst/>
                <a:gdLst>
                  <a:gd name="T0" fmla="*/ 16 w 27"/>
                  <a:gd name="T1" fmla="*/ 0 h 93"/>
                  <a:gd name="T2" fmla="*/ 0 w 27"/>
                  <a:gd name="T3" fmla="*/ 91 h 93"/>
                  <a:gd name="T4" fmla="*/ 6 w 27"/>
                  <a:gd name="T5" fmla="*/ 92 h 93"/>
                  <a:gd name="T6" fmla="*/ 12 w 27"/>
                  <a:gd name="T7" fmla="*/ 93 h 93"/>
                  <a:gd name="T8" fmla="*/ 27 w 27"/>
                  <a:gd name="T9" fmla="*/ 2 h 93"/>
                  <a:gd name="T10" fmla="*/ 21 w 27"/>
                  <a:gd name="T11" fmla="*/ 1 h 93"/>
                  <a:gd name="T12" fmla="*/ 16 w 27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93">
                    <a:moveTo>
                      <a:pt x="16" y="0"/>
                    </a:move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3" y="92"/>
                      <a:pt x="6" y="92"/>
                    </a:cubicBezTo>
                    <a:cubicBezTo>
                      <a:pt x="9" y="93"/>
                      <a:pt x="12" y="93"/>
                      <a:pt x="12" y="9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4" y="1"/>
                      <a:pt x="21" y="1"/>
                    </a:cubicBezTo>
                    <a:cubicBezTo>
                      <a:pt x="18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268"/>
              <p:cNvSpPr>
                <a:spLocks/>
              </p:cNvSpPr>
              <p:nvPr/>
            </p:nvSpPr>
            <p:spPr bwMode="auto">
              <a:xfrm rot="2820806">
                <a:off x="1272803" y="3916408"/>
                <a:ext cx="47625" cy="146050"/>
              </a:xfrm>
              <a:custGeom>
                <a:avLst/>
                <a:gdLst>
                  <a:gd name="T0" fmla="*/ 19 w 30"/>
                  <a:gd name="T1" fmla="*/ 0 h 92"/>
                  <a:gd name="T2" fmla="*/ 0 w 30"/>
                  <a:gd name="T3" fmla="*/ 90 h 92"/>
                  <a:gd name="T4" fmla="*/ 12 w 30"/>
                  <a:gd name="T5" fmla="*/ 92 h 92"/>
                  <a:gd name="T6" fmla="*/ 30 w 30"/>
                  <a:gd name="T7" fmla="*/ 3 h 92"/>
                  <a:gd name="T8" fmla="*/ 19 w 30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92">
                    <a:moveTo>
                      <a:pt x="19" y="0"/>
                    </a:moveTo>
                    <a:lnTo>
                      <a:pt x="0" y="90"/>
                    </a:lnTo>
                    <a:lnTo>
                      <a:pt x="12" y="92"/>
                    </a:lnTo>
                    <a:lnTo>
                      <a:pt x="3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269"/>
              <p:cNvSpPr>
                <a:spLocks/>
              </p:cNvSpPr>
              <p:nvPr/>
            </p:nvSpPr>
            <p:spPr bwMode="auto">
              <a:xfrm rot="2820806">
                <a:off x="1272803" y="3916408"/>
                <a:ext cx="47625" cy="146050"/>
              </a:xfrm>
              <a:custGeom>
                <a:avLst/>
                <a:gdLst>
                  <a:gd name="T0" fmla="*/ 19 w 30"/>
                  <a:gd name="T1" fmla="*/ 0 h 92"/>
                  <a:gd name="T2" fmla="*/ 0 w 30"/>
                  <a:gd name="T3" fmla="*/ 90 h 92"/>
                  <a:gd name="T4" fmla="*/ 12 w 30"/>
                  <a:gd name="T5" fmla="*/ 92 h 92"/>
                  <a:gd name="T6" fmla="*/ 30 w 30"/>
                  <a:gd name="T7" fmla="*/ 3 h 92"/>
                  <a:gd name="T8" fmla="*/ 19 w 30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92">
                    <a:moveTo>
                      <a:pt x="19" y="0"/>
                    </a:moveTo>
                    <a:lnTo>
                      <a:pt x="0" y="90"/>
                    </a:lnTo>
                    <a:lnTo>
                      <a:pt x="12" y="92"/>
                    </a:lnTo>
                    <a:lnTo>
                      <a:pt x="30" y="3"/>
                    </a:lnTo>
                    <a:lnTo>
                      <a:pt x="1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485"/>
              <p:cNvSpPr>
                <a:spLocks/>
              </p:cNvSpPr>
              <p:nvPr/>
            </p:nvSpPr>
            <p:spPr bwMode="auto">
              <a:xfrm rot="2820806">
                <a:off x="1661368" y="4327155"/>
                <a:ext cx="49213" cy="146050"/>
              </a:xfrm>
              <a:custGeom>
                <a:avLst/>
                <a:gdLst>
                  <a:gd name="T0" fmla="*/ 11 w 31"/>
                  <a:gd name="T1" fmla="*/ 0 h 92"/>
                  <a:gd name="T2" fmla="*/ 0 w 31"/>
                  <a:gd name="T3" fmla="*/ 3 h 92"/>
                  <a:gd name="T4" fmla="*/ 18 w 31"/>
                  <a:gd name="T5" fmla="*/ 92 h 92"/>
                  <a:gd name="T6" fmla="*/ 31 w 31"/>
                  <a:gd name="T7" fmla="*/ 90 h 92"/>
                  <a:gd name="T8" fmla="*/ 11 w 31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92">
                    <a:moveTo>
                      <a:pt x="11" y="0"/>
                    </a:moveTo>
                    <a:lnTo>
                      <a:pt x="0" y="3"/>
                    </a:lnTo>
                    <a:lnTo>
                      <a:pt x="18" y="92"/>
                    </a:lnTo>
                    <a:lnTo>
                      <a:pt x="31" y="9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486"/>
              <p:cNvSpPr>
                <a:spLocks/>
              </p:cNvSpPr>
              <p:nvPr/>
            </p:nvSpPr>
            <p:spPr bwMode="auto">
              <a:xfrm rot="2820806">
                <a:off x="1661368" y="4327155"/>
                <a:ext cx="49213" cy="146050"/>
              </a:xfrm>
              <a:custGeom>
                <a:avLst/>
                <a:gdLst>
                  <a:gd name="T0" fmla="*/ 11 w 31"/>
                  <a:gd name="T1" fmla="*/ 0 h 92"/>
                  <a:gd name="T2" fmla="*/ 0 w 31"/>
                  <a:gd name="T3" fmla="*/ 3 h 92"/>
                  <a:gd name="T4" fmla="*/ 18 w 31"/>
                  <a:gd name="T5" fmla="*/ 92 h 92"/>
                  <a:gd name="T6" fmla="*/ 31 w 31"/>
                  <a:gd name="T7" fmla="*/ 90 h 92"/>
                  <a:gd name="T8" fmla="*/ 11 w 31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92">
                    <a:moveTo>
                      <a:pt x="11" y="0"/>
                    </a:moveTo>
                    <a:lnTo>
                      <a:pt x="0" y="3"/>
                    </a:lnTo>
                    <a:lnTo>
                      <a:pt x="18" y="92"/>
                    </a:lnTo>
                    <a:lnTo>
                      <a:pt x="31" y="90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487"/>
              <p:cNvSpPr>
                <a:spLocks/>
              </p:cNvSpPr>
              <p:nvPr/>
            </p:nvSpPr>
            <p:spPr bwMode="auto">
              <a:xfrm rot="2820806">
                <a:off x="1616034" y="4294589"/>
                <a:ext cx="44450" cy="146050"/>
              </a:xfrm>
              <a:custGeom>
                <a:avLst/>
                <a:gdLst>
                  <a:gd name="T0" fmla="*/ 11 w 28"/>
                  <a:gd name="T1" fmla="*/ 0 h 92"/>
                  <a:gd name="T2" fmla="*/ 0 w 28"/>
                  <a:gd name="T3" fmla="*/ 1 h 92"/>
                  <a:gd name="T4" fmla="*/ 16 w 28"/>
                  <a:gd name="T5" fmla="*/ 92 h 92"/>
                  <a:gd name="T6" fmla="*/ 28 w 28"/>
                  <a:gd name="T7" fmla="*/ 90 h 92"/>
                  <a:gd name="T8" fmla="*/ 11 w 28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92">
                    <a:moveTo>
                      <a:pt x="11" y="0"/>
                    </a:moveTo>
                    <a:lnTo>
                      <a:pt x="0" y="1"/>
                    </a:lnTo>
                    <a:lnTo>
                      <a:pt x="16" y="92"/>
                    </a:lnTo>
                    <a:lnTo>
                      <a:pt x="28" y="9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488"/>
              <p:cNvSpPr>
                <a:spLocks/>
              </p:cNvSpPr>
              <p:nvPr/>
            </p:nvSpPr>
            <p:spPr bwMode="auto">
              <a:xfrm rot="2820806">
                <a:off x="1616034" y="4294589"/>
                <a:ext cx="44450" cy="146050"/>
              </a:xfrm>
              <a:custGeom>
                <a:avLst/>
                <a:gdLst>
                  <a:gd name="T0" fmla="*/ 11 w 28"/>
                  <a:gd name="T1" fmla="*/ 0 h 92"/>
                  <a:gd name="T2" fmla="*/ 0 w 28"/>
                  <a:gd name="T3" fmla="*/ 1 h 92"/>
                  <a:gd name="T4" fmla="*/ 16 w 28"/>
                  <a:gd name="T5" fmla="*/ 92 h 92"/>
                  <a:gd name="T6" fmla="*/ 28 w 28"/>
                  <a:gd name="T7" fmla="*/ 90 h 92"/>
                  <a:gd name="T8" fmla="*/ 11 w 28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92">
                    <a:moveTo>
                      <a:pt x="11" y="0"/>
                    </a:moveTo>
                    <a:lnTo>
                      <a:pt x="0" y="1"/>
                    </a:lnTo>
                    <a:lnTo>
                      <a:pt x="16" y="92"/>
                    </a:lnTo>
                    <a:lnTo>
                      <a:pt x="28" y="90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489"/>
              <p:cNvSpPr>
                <a:spLocks/>
              </p:cNvSpPr>
              <p:nvPr/>
            </p:nvSpPr>
            <p:spPr bwMode="auto">
              <a:xfrm rot="2820806">
                <a:off x="1575191" y="4258524"/>
                <a:ext cx="36513" cy="147638"/>
              </a:xfrm>
              <a:custGeom>
                <a:avLst/>
                <a:gdLst>
                  <a:gd name="T0" fmla="*/ 11 w 24"/>
                  <a:gd name="T1" fmla="*/ 0 h 94"/>
                  <a:gd name="T2" fmla="*/ 6 w 24"/>
                  <a:gd name="T3" fmla="*/ 1 h 94"/>
                  <a:gd name="T4" fmla="*/ 0 w 24"/>
                  <a:gd name="T5" fmla="*/ 2 h 94"/>
                  <a:gd name="T6" fmla="*/ 12 w 24"/>
                  <a:gd name="T7" fmla="*/ 94 h 94"/>
                  <a:gd name="T8" fmla="*/ 18 w 24"/>
                  <a:gd name="T9" fmla="*/ 93 h 94"/>
                  <a:gd name="T10" fmla="*/ 24 w 24"/>
                  <a:gd name="T11" fmla="*/ 92 h 94"/>
                  <a:gd name="T12" fmla="*/ 11 w 24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94">
                    <a:moveTo>
                      <a:pt x="11" y="0"/>
                    </a:moveTo>
                    <a:cubicBezTo>
                      <a:pt x="11" y="0"/>
                      <a:pt x="8" y="1"/>
                      <a:pt x="6" y="1"/>
                    </a:cubicBezTo>
                    <a:cubicBezTo>
                      <a:pt x="3" y="1"/>
                      <a:pt x="0" y="2"/>
                      <a:pt x="0" y="2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5" y="93"/>
                      <a:pt x="18" y="93"/>
                    </a:cubicBezTo>
                    <a:cubicBezTo>
                      <a:pt x="21" y="92"/>
                      <a:pt x="24" y="92"/>
                      <a:pt x="24" y="92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490"/>
              <p:cNvSpPr>
                <a:spLocks/>
              </p:cNvSpPr>
              <p:nvPr/>
            </p:nvSpPr>
            <p:spPr bwMode="auto">
              <a:xfrm rot="2820806">
                <a:off x="1536666" y="4223950"/>
                <a:ext cx="31750" cy="147638"/>
              </a:xfrm>
              <a:custGeom>
                <a:avLst/>
                <a:gdLst>
                  <a:gd name="T0" fmla="*/ 10 w 20"/>
                  <a:gd name="T1" fmla="*/ 0 h 93"/>
                  <a:gd name="T2" fmla="*/ 0 w 20"/>
                  <a:gd name="T3" fmla="*/ 1 h 93"/>
                  <a:gd name="T4" fmla="*/ 8 w 20"/>
                  <a:gd name="T5" fmla="*/ 93 h 93"/>
                  <a:gd name="T6" fmla="*/ 20 w 20"/>
                  <a:gd name="T7" fmla="*/ 91 h 93"/>
                  <a:gd name="T8" fmla="*/ 10 w 20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93">
                    <a:moveTo>
                      <a:pt x="10" y="0"/>
                    </a:moveTo>
                    <a:lnTo>
                      <a:pt x="0" y="1"/>
                    </a:lnTo>
                    <a:lnTo>
                      <a:pt x="8" y="93"/>
                    </a:lnTo>
                    <a:lnTo>
                      <a:pt x="20" y="91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491"/>
              <p:cNvSpPr>
                <a:spLocks/>
              </p:cNvSpPr>
              <p:nvPr/>
            </p:nvSpPr>
            <p:spPr bwMode="auto">
              <a:xfrm rot="2820806">
                <a:off x="1536666" y="4223950"/>
                <a:ext cx="31750" cy="147638"/>
              </a:xfrm>
              <a:custGeom>
                <a:avLst/>
                <a:gdLst>
                  <a:gd name="T0" fmla="*/ 10 w 20"/>
                  <a:gd name="T1" fmla="*/ 0 h 93"/>
                  <a:gd name="T2" fmla="*/ 0 w 20"/>
                  <a:gd name="T3" fmla="*/ 1 h 93"/>
                  <a:gd name="T4" fmla="*/ 8 w 20"/>
                  <a:gd name="T5" fmla="*/ 93 h 93"/>
                  <a:gd name="T6" fmla="*/ 20 w 20"/>
                  <a:gd name="T7" fmla="*/ 91 h 93"/>
                  <a:gd name="T8" fmla="*/ 10 w 20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93">
                    <a:moveTo>
                      <a:pt x="10" y="0"/>
                    </a:moveTo>
                    <a:lnTo>
                      <a:pt x="0" y="1"/>
                    </a:lnTo>
                    <a:lnTo>
                      <a:pt x="8" y="93"/>
                    </a:lnTo>
                    <a:lnTo>
                      <a:pt x="20" y="91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54" name="组合 553"/>
              <p:cNvGrpSpPr/>
              <p:nvPr/>
            </p:nvGrpSpPr>
            <p:grpSpPr>
              <a:xfrm rot="4639418">
                <a:off x="1356217" y="2433397"/>
                <a:ext cx="1994259" cy="1777864"/>
                <a:chOff x="1431413" y="2522056"/>
                <a:chExt cx="1994259" cy="1777864"/>
              </a:xfrm>
              <a:grpFill/>
            </p:grpSpPr>
            <p:sp>
              <p:nvSpPr>
                <p:cNvPr id="22" name="Freeform 5"/>
                <p:cNvSpPr>
                  <a:spLocks/>
                </p:cNvSpPr>
                <p:nvPr/>
              </p:nvSpPr>
              <p:spPr bwMode="auto">
                <a:xfrm rot="2820806">
                  <a:off x="2848775" y="3869879"/>
                  <a:ext cx="61913" cy="211138"/>
                </a:xfrm>
                <a:custGeom>
                  <a:avLst/>
                  <a:gdLst>
                    <a:gd name="T0" fmla="*/ 9 w 39"/>
                    <a:gd name="T1" fmla="*/ 133 h 135"/>
                    <a:gd name="T2" fmla="*/ 2 w 39"/>
                    <a:gd name="T3" fmla="*/ 121 h 135"/>
                    <a:gd name="T4" fmla="*/ 6 w 39"/>
                    <a:gd name="T5" fmla="*/ 104 h 135"/>
                    <a:gd name="T6" fmla="*/ 10 w 39"/>
                    <a:gd name="T7" fmla="*/ 86 h 135"/>
                    <a:gd name="T8" fmla="*/ 14 w 39"/>
                    <a:gd name="T9" fmla="*/ 66 h 135"/>
                    <a:gd name="T10" fmla="*/ 18 w 39"/>
                    <a:gd name="T11" fmla="*/ 27 h 135"/>
                    <a:gd name="T12" fmla="*/ 19 w 39"/>
                    <a:gd name="T13" fmla="*/ 14 h 135"/>
                    <a:gd name="T14" fmla="*/ 19 w 39"/>
                    <a:gd name="T15" fmla="*/ 9 h 135"/>
                    <a:gd name="T16" fmla="*/ 29 w 39"/>
                    <a:gd name="T17" fmla="*/ 0 h 135"/>
                    <a:gd name="T18" fmla="*/ 39 w 39"/>
                    <a:gd name="T19" fmla="*/ 10 h 135"/>
                    <a:gd name="T20" fmla="*/ 39 w 39"/>
                    <a:gd name="T21" fmla="*/ 15 h 135"/>
                    <a:gd name="T22" fmla="*/ 38 w 39"/>
                    <a:gd name="T23" fmla="*/ 29 h 135"/>
                    <a:gd name="T24" fmla="*/ 33 w 39"/>
                    <a:gd name="T25" fmla="*/ 69 h 135"/>
                    <a:gd name="T26" fmla="*/ 30 w 39"/>
                    <a:gd name="T27" fmla="*/ 90 h 135"/>
                    <a:gd name="T28" fmla="*/ 26 w 39"/>
                    <a:gd name="T29" fmla="*/ 109 h 135"/>
                    <a:gd name="T30" fmla="*/ 21 w 39"/>
                    <a:gd name="T31" fmla="*/ 127 h 135"/>
                    <a:gd name="T32" fmla="*/ 9 w 39"/>
                    <a:gd name="T33" fmla="*/ 133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9" h="135">
                      <a:moveTo>
                        <a:pt x="9" y="133"/>
                      </a:moveTo>
                      <a:cubicBezTo>
                        <a:pt x="3" y="132"/>
                        <a:pt x="0" y="126"/>
                        <a:pt x="2" y="121"/>
                      </a:cubicBezTo>
                      <a:cubicBezTo>
                        <a:pt x="2" y="121"/>
                        <a:pt x="4" y="115"/>
                        <a:pt x="6" y="104"/>
                      </a:cubicBezTo>
                      <a:cubicBezTo>
                        <a:pt x="7" y="99"/>
                        <a:pt x="9" y="93"/>
                        <a:pt x="10" y="86"/>
                      </a:cubicBezTo>
                      <a:cubicBezTo>
                        <a:pt x="11" y="80"/>
                        <a:pt x="12" y="73"/>
                        <a:pt x="14" y="66"/>
                      </a:cubicBezTo>
                      <a:cubicBezTo>
                        <a:pt x="15" y="52"/>
                        <a:pt x="17" y="38"/>
                        <a:pt x="18" y="27"/>
                      </a:cubicBezTo>
                      <a:cubicBezTo>
                        <a:pt x="18" y="22"/>
                        <a:pt x="19" y="17"/>
                        <a:pt x="19" y="14"/>
                      </a:cubicBezTo>
                      <a:cubicBezTo>
                        <a:pt x="19" y="11"/>
                        <a:pt x="19" y="9"/>
                        <a:pt x="19" y="9"/>
                      </a:cubicBezTo>
                      <a:cubicBezTo>
                        <a:pt x="19" y="4"/>
                        <a:pt x="24" y="0"/>
                        <a:pt x="29" y="0"/>
                      </a:cubicBezTo>
                      <a:cubicBezTo>
                        <a:pt x="35" y="1"/>
                        <a:pt x="39" y="5"/>
                        <a:pt x="39" y="10"/>
                      </a:cubicBezTo>
                      <a:cubicBezTo>
                        <a:pt x="39" y="10"/>
                        <a:pt x="39" y="12"/>
                        <a:pt x="39" y="15"/>
                      </a:cubicBezTo>
                      <a:cubicBezTo>
                        <a:pt x="39" y="19"/>
                        <a:pt x="38" y="23"/>
                        <a:pt x="38" y="29"/>
                      </a:cubicBezTo>
                      <a:cubicBezTo>
                        <a:pt x="37" y="40"/>
                        <a:pt x="35" y="54"/>
                        <a:pt x="33" y="69"/>
                      </a:cubicBezTo>
                      <a:cubicBezTo>
                        <a:pt x="32" y="76"/>
                        <a:pt x="31" y="84"/>
                        <a:pt x="30" y="90"/>
                      </a:cubicBezTo>
                      <a:cubicBezTo>
                        <a:pt x="28" y="97"/>
                        <a:pt x="27" y="103"/>
                        <a:pt x="26" y="109"/>
                      </a:cubicBezTo>
                      <a:cubicBezTo>
                        <a:pt x="23" y="120"/>
                        <a:pt x="21" y="127"/>
                        <a:pt x="21" y="127"/>
                      </a:cubicBezTo>
                      <a:cubicBezTo>
                        <a:pt x="20" y="132"/>
                        <a:pt x="14" y="135"/>
                        <a:pt x="9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6"/>
                <p:cNvSpPr>
                  <a:spLocks/>
                </p:cNvSpPr>
                <p:nvPr/>
              </p:nvSpPr>
              <p:spPr bwMode="auto">
                <a:xfrm rot="2820806">
                  <a:off x="2876271" y="3905521"/>
                  <a:ext cx="63500" cy="223838"/>
                </a:xfrm>
                <a:custGeom>
                  <a:avLst/>
                  <a:gdLst>
                    <a:gd name="T0" fmla="*/ 9 w 41"/>
                    <a:gd name="T1" fmla="*/ 141 h 143"/>
                    <a:gd name="T2" fmla="*/ 2 w 41"/>
                    <a:gd name="T3" fmla="*/ 129 h 143"/>
                    <a:gd name="T4" fmla="*/ 6 w 41"/>
                    <a:gd name="T5" fmla="*/ 111 h 143"/>
                    <a:gd name="T6" fmla="*/ 10 w 41"/>
                    <a:gd name="T7" fmla="*/ 92 h 143"/>
                    <a:gd name="T8" fmla="*/ 14 w 41"/>
                    <a:gd name="T9" fmla="*/ 70 h 143"/>
                    <a:gd name="T10" fmla="*/ 19 w 41"/>
                    <a:gd name="T11" fmla="*/ 29 h 143"/>
                    <a:gd name="T12" fmla="*/ 20 w 41"/>
                    <a:gd name="T13" fmla="*/ 15 h 143"/>
                    <a:gd name="T14" fmla="*/ 20 w 41"/>
                    <a:gd name="T15" fmla="*/ 10 h 143"/>
                    <a:gd name="T16" fmla="*/ 31 w 41"/>
                    <a:gd name="T17" fmla="*/ 0 h 143"/>
                    <a:gd name="T18" fmla="*/ 40 w 41"/>
                    <a:gd name="T19" fmla="*/ 11 h 143"/>
                    <a:gd name="T20" fmla="*/ 40 w 41"/>
                    <a:gd name="T21" fmla="*/ 16 h 143"/>
                    <a:gd name="T22" fmla="*/ 39 w 41"/>
                    <a:gd name="T23" fmla="*/ 30 h 143"/>
                    <a:gd name="T24" fmla="*/ 34 w 41"/>
                    <a:gd name="T25" fmla="*/ 73 h 143"/>
                    <a:gd name="T26" fmla="*/ 30 w 41"/>
                    <a:gd name="T27" fmla="*/ 96 h 143"/>
                    <a:gd name="T28" fmla="*/ 26 w 41"/>
                    <a:gd name="T29" fmla="*/ 115 h 143"/>
                    <a:gd name="T30" fmla="*/ 21 w 41"/>
                    <a:gd name="T31" fmla="*/ 134 h 143"/>
                    <a:gd name="T32" fmla="*/ 9 w 41"/>
                    <a:gd name="T33" fmla="*/ 141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1" h="143">
                      <a:moveTo>
                        <a:pt x="9" y="141"/>
                      </a:moveTo>
                      <a:cubicBezTo>
                        <a:pt x="3" y="140"/>
                        <a:pt x="0" y="134"/>
                        <a:pt x="2" y="129"/>
                      </a:cubicBezTo>
                      <a:cubicBezTo>
                        <a:pt x="2" y="129"/>
                        <a:pt x="4" y="122"/>
                        <a:pt x="6" y="111"/>
                      </a:cubicBezTo>
                      <a:cubicBezTo>
                        <a:pt x="7" y="105"/>
                        <a:pt x="9" y="99"/>
                        <a:pt x="10" y="92"/>
                      </a:cubicBezTo>
                      <a:cubicBezTo>
                        <a:pt x="12" y="85"/>
                        <a:pt x="13" y="77"/>
                        <a:pt x="14" y="70"/>
                      </a:cubicBezTo>
                      <a:cubicBezTo>
                        <a:pt x="16" y="55"/>
                        <a:pt x="18" y="40"/>
                        <a:pt x="19" y="29"/>
                      </a:cubicBezTo>
                      <a:cubicBezTo>
                        <a:pt x="19" y="23"/>
                        <a:pt x="20" y="18"/>
                        <a:pt x="20" y="15"/>
                      </a:cubicBezTo>
                      <a:cubicBezTo>
                        <a:pt x="20" y="12"/>
                        <a:pt x="20" y="10"/>
                        <a:pt x="20" y="10"/>
                      </a:cubicBezTo>
                      <a:cubicBezTo>
                        <a:pt x="20" y="4"/>
                        <a:pt x="25" y="0"/>
                        <a:pt x="31" y="0"/>
                      </a:cubicBezTo>
                      <a:cubicBezTo>
                        <a:pt x="36" y="0"/>
                        <a:pt x="41" y="5"/>
                        <a:pt x="40" y="11"/>
                      </a:cubicBezTo>
                      <a:cubicBezTo>
                        <a:pt x="40" y="11"/>
                        <a:pt x="40" y="13"/>
                        <a:pt x="40" y="16"/>
                      </a:cubicBezTo>
                      <a:cubicBezTo>
                        <a:pt x="40" y="19"/>
                        <a:pt x="40" y="24"/>
                        <a:pt x="39" y="30"/>
                      </a:cubicBezTo>
                      <a:cubicBezTo>
                        <a:pt x="39" y="42"/>
                        <a:pt x="36" y="57"/>
                        <a:pt x="34" y="73"/>
                      </a:cubicBezTo>
                      <a:cubicBezTo>
                        <a:pt x="33" y="81"/>
                        <a:pt x="32" y="88"/>
                        <a:pt x="30" y="96"/>
                      </a:cubicBezTo>
                      <a:cubicBezTo>
                        <a:pt x="29" y="103"/>
                        <a:pt x="27" y="110"/>
                        <a:pt x="26" y="115"/>
                      </a:cubicBezTo>
                      <a:cubicBezTo>
                        <a:pt x="23" y="127"/>
                        <a:pt x="21" y="134"/>
                        <a:pt x="21" y="134"/>
                      </a:cubicBezTo>
                      <a:cubicBezTo>
                        <a:pt x="20" y="140"/>
                        <a:pt x="14" y="143"/>
                        <a:pt x="9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7"/>
                <p:cNvSpPr>
                  <a:spLocks/>
                </p:cNvSpPr>
                <p:nvPr/>
              </p:nvSpPr>
              <p:spPr bwMode="auto">
                <a:xfrm rot="2820806">
                  <a:off x="2903766" y="3941163"/>
                  <a:ext cx="65088" cy="236538"/>
                </a:xfrm>
                <a:custGeom>
                  <a:avLst/>
                  <a:gdLst>
                    <a:gd name="T0" fmla="*/ 9 w 42"/>
                    <a:gd name="T1" fmla="*/ 149 h 151"/>
                    <a:gd name="T2" fmla="*/ 2 w 42"/>
                    <a:gd name="T3" fmla="*/ 136 h 151"/>
                    <a:gd name="T4" fmla="*/ 7 w 42"/>
                    <a:gd name="T5" fmla="*/ 117 h 151"/>
                    <a:gd name="T6" fmla="*/ 11 w 42"/>
                    <a:gd name="T7" fmla="*/ 97 h 151"/>
                    <a:gd name="T8" fmla="*/ 15 w 42"/>
                    <a:gd name="T9" fmla="*/ 74 h 151"/>
                    <a:gd name="T10" fmla="*/ 20 w 42"/>
                    <a:gd name="T11" fmla="*/ 30 h 151"/>
                    <a:gd name="T12" fmla="*/ 21 w 42"/>
                    <a:gd name="T13" fmla="*/ 16 h 151"/>
                    <a:gd name="T14" fmla="*/ 21 w 42"/>
                    <a:gd name="T15" fmla="*/ 10 h 151"/>
                    <a:gd name="T16" fmla="*/ 32 w 42"/>
                    <a:gd name="T17" fmla="*/ 0 h 151"/>
                    <a:gd name="T18" fmla="*/ 42 w 42"/>
                    <a:gd name="T19" fmla="*/ 11 h 151"/>
                    <a:gd name="T20" fmla="*/ 41 w 42"/>
                    <a:gd name="T21" fmla="*/ 17 h 151"/>
                    <a:gd name="T22" fmla="*/ 40 w 42"/>
                    <a:gd name="T23" fmla="*/ 32 h 151"/>
                    <a:gd name="T24" fmla="*/ 35 w 42"/>
                    <a:gd name="T25" fmla="*/ 77 h 151"/>
                    <a:gd name="T26" fmla="*/ 31 w 42"/>
                    <a:gd name="T27" fmla="*/ 101 h 151"/>
                    <a:gd name="T28" fmla="*/ 26 w 42"/>
                    <a:gd name="T29" fmla="*/ 122 h 151"/>
                    <a:gd name="T30" fmla="*/ 21 w 42"/>
                    <a:gd name="T31" fmla="*/ 142 h 151"/>
                    <a:gd name="T32" fmla="*/ 9 w 42"/>
                    <a:gd name="T33" fmla="*/ 149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2" h="151">
                      <a:moveTo>
                        <a:pt x="9" y="149"/>
                      </a:moveTo>
                      <a:cubicBezTo>
                        <a:pt x="3" y="148"/>
                        <a:pt x="0" y="142"/>
                        <a:pt x="2" y="136"/>
                      </a:cubicBezTo>
                      <a:cubicBezTo>
                        <a:pt x="2" y="136"/>
                        <a:pt x="4" y="129"/>
                        <a:pt x="7" y="117"/>
                      </a:cubicBezTo>
                      <a:cubicBezTo>
                        <a:pt x="8" y="111"/>
                        <a:pt x="10" y="104"/>
                        <a:pt x="11" y="97"/>
                      </a:cubicBezTo>
                      <a:cubicBezTo>
                        <a:pt x="12" y="90"/>
                        <a:pt x="14" y="82"/>
                        <a:pt x="15" y="74"/>
                      </a:cubicBezTo>
                      <a:cubicBezTo>
                        <a:pt x="17" y="58"/>
                        <a:pt x="20" y="42"/>
                        <a:pt x="20" y="30"/>
                      </a:cubicBezTo>
                      <a:cubicBezTo>
                        <a:pt x="21" y="24"/>
                        <a:pt x="21" y="19"/>
                        <a:pt x="21" y="16"/>
                      </a:cubicBezTo>
                      <a:cubicBezTo>
                        <a:pt x="21" y="12"/>
                        <a:pt x="21" y="10"/>
                        <a:pt x="21" y="10"/>
                      </a:cubicBezTo>
                      <a:cubicBezTo>
                        <a:pt x="22" y="4"/>
                        <a:pt x="26" y="0"/>
                        <a:pt x="32" y="0"/>
                      </a:cubicBezTo>
                      <a:cubicBezTo>
                        <a:pt x="37" y="0"/>
                        <a:pt x="42" y="5"/>
                        <a:pt x="42" y="11"/>
                      </a:cubicBezTo>
                      <a:cubicBezTo>
                        <a:pt x="42" y="11"/>
                        <a:pt x="42" y="13"/>
                        <a:pt x="41" y="17"/>
                      </a:cubicBezTo>
                      <a:cubicBezTo>
                        <a:pt x="41" y="20"/>
                        <a:pt x="41" y="25"/>
                        <a:pt x="40" y="32"/>
                      </a:cubicBezTo>
                      <a:cubicBezTo>
                        <a:pt x="40" y="44"/>
                        <a:pt x="37" y="61"/>
                        <a:pt x="35" y="77"/>
                      </a:cubicBezTo>
                      <a:cubicBezTo>
                        <a:pt x="34" y="85"/>
                        <a:pt x="32" y="93"/>
                        <a:pt x="31" y="101"/>
                      </a:cubicBezTo>
                      <a:cubicBezTo>
                        <a:pt x="29" y="109"/>
                        <a:pt x="28" y="116"/>
                        <a:pt x="26" y="122"/>
                      </a:cubicBezTo>
                      <a:cubicBezTo>
                        <a:pt x="24" y="134"/>
                        <a:pt x="21" y="142"/>
                        <a:pt x="21" y="142"/>
                      </a:cubicBezTo>
                      <a:cubicBezTo>
                        <a:pt x="20" y="147"/>
                        <a:pt x="14" y="151"/>
                        <a:pt x="9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8"/>
                <p:cNvSpPr>
                  <a:spLocks/>
                </p:cNvSpPr>
                <p:nvPr/>
              </p:nvSpPr>
              <p:spPr bwMode="auto">
                <a:xfrm rot="2820806">
                  <a:off x="2617658" y="3976827"/>
                  <a:ext cx="112713" cy="198438"/>
                </a:xfrm>
                <a:custGeom>
                  <a:avLst/>
                  <a:gdLst>
                    <a:gd name="T0" fmla="*/ 6 w 72"/>
                    <a:gd name="T1" fmla="*/ 123 h 126"/>
                    <a:gd name="T2" fmla="*/ 3 w 72"/>
                    <a:gd name="T3" fmla="*/ 110 h 126"/>
                    <a:gd name="T4" fmla="*/ 5 w 72"/>
                    <a:gd name="T5" fmla="*/ 106 h 126"/>
                    <a:gd name="T6" fmla="*/ 12 w 72"/>
                    <a:gd name="T7" fmla="*/ 95 h 126"/>
                    <a:gd name="T8" fmla="*/ 30 w 72"/>
                    <a:gd name="T9" fmla="*/ 60 h 126"/>
                    <a:gd name="T10" fmla="*/ 39 w 72"/>
                    <a:gd name="T11" fmla="*/ 41 h 126"/>
                    <a:gd name="T12" fmla="*/ 45 w 72"/>
                    <a:gd name="T13" fmla="*/ 24 h 126"/>
                    <a:gd name="T14" fmla="*/ 50 w 72"/>
                    <a:gd name="T15" fmla="*/ 12 h 126"/>
                    <a:gd name="T16" fmla="*/ 51 w 72"/>
                    <a:gd name="T17" fmla="*/ 8 h 126"/>
                    <a:gd name="T18" fmla="*/ 64 w 72"/>
                    <a:gd name="T19" fmla="*/ 2 h 126"/>
                    <a:gd name="T20" fmla="*/ 70 w 72"/>
                    <a:gd name="T21" fmla="*/ 14 h 126"/>
                    <a:gd name="T22" fmla="*/ 48 w 72"/>
                    <a:gd name="T23" fmla="*/ 69 h 126"/>
                    <a:gd name="T24" fmla="*/ 29 w 72"/>
                    <a:gd name="T25" fmla="*/ 105 h 126"/>
                    <a:gd name="T26" fmla="*/ 23 w 72"/>
                    <a:gd name="T27" fmla="*/ 116 h 126"/>
                    <a:gd name="T28" fmla="*/ 20 w 72"/>
                    <a:gd name="T29" fmla="*/ 121 h 126"/>
                    <a:gd name="T30" fmla="*/ 6 w 72"/>
                    <a:gd name="T31" fmla="*/ 12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2" h="126">
                      <a:moveTo>
                        <a:pt x="6" y="123"/>
                      </a:moveTo>
                      <a:cubicBezTo>
                        <a:pt x="2" y="120"/>
                        <a:pt x="0" y="114"/>
                        <a:pt x="3" y="110"/>
                      </a:cubicBezTo>
                      <a:cubicBezTo>
                        <a:pt x="3" y="110"/>
                        <a:pt x="4" y="109"/>
                        <a:pt x="5" y="106"/>
                      </a:cubicBezTo>
                      <a:cubicBezTo>
                        <a:pt x="7" y="103"/>
                        <a:pt x="9" y="99"/>
                        <a:pt x="12" y="95"/>
                      </a:cubicBezTo>
                      <a:cubicBezTo>
                        <a:pt x="17" y="86"/>
                        <a:pt x="24" y="73"/>
                        <a:pt x="30" y="60"/>
                      </a:cubicBezTo>
                      <a:cubicBezTo>
                        <a:pt x="33" y="54"/>
                        <a:pt x="36" y="47"/>
                        <a:pt x="39" y="41"/>
                      </a:cubicBezTo>
                      <a:cubicBezTo>
                        <a:pt x="41" y="35"/>
                        <a:pt x="43" y="29"/>
                        <a:pt x="45" y="24"/>
                      </a:cubicBezTo>
                      <a:cubicBezTo>
                        <a:pt x="47" y="19"/>
                        <a:pt x="49" y="15"/>
                        <a:pt x="50" y="12"/>
                      </a:cubicBezTo>
                      <a:cubicBezTo>
                        <a:pt x="51" y="9"/>
                        <a:pt x="51" y="8"/>
                        <a:pt x="51" y="8"/>
                      </a:cubicBezTo>
                      <a:cubicBezTo>
                        <a:pt x="53" y="3"/>
                        <a:pt x="58" y="0"/>
                        <a:pt x="64" y="2"/>
                      </a:cubicBezTo>
                      <a:cubicBezTo>
                        <a:pt x="69" y="4"/>
                        <a:pt x="72" y="9"/>
                        <a:pt x="70" y="14"/>
                      </a:cubicBezTo>
                      <a:cubicBezTo>
                        <a:pt x="70" y="14"/>
                        <a:pt x="61" y="42"/>
                        <a:pt x="48" y="69"/>
                      </a:cubicBezTo>
                      <a:cubicBezTo>
                        <a:pt x="42" y="82"/>
                        <a:pt x="35" y="95"/>
                        <a:pt x="29" y="105"/>
                      </a:cubicBezTo>
                      <a:cubicBezTo>
                        <a:pt x="27" y="110"/>
                        <a:pt x="24" y="114"/>
                        <a:pt x="23" y="116"/>
                      </a:cubicBezTo>
                      <a:cubicBezTo>
                        <a:pt x="21" y="119"/>
                        <a:pt x="20" y="121"/>
                        <a:pt x="20" y="121"/>
                      </a:cubicBezTo>
                      <a:cubicBezTo>
                        <a:pt x="17" y="125"/>
                        <a:pt x="11" y="126"/>
                        <a:pt x="6" y="1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9"/>
                <p:cNvSpPr>
                  <a:spLocks/>
                </p:cNvSpPr>
                <p:nvPr/>
              </p:nvSpPr>
              <p:spPr bwMode="auto">
                <a:xfrm rot="2820806">
                  <a:off x="2630196" y="4019560"/>
                  <a:ext cx="119063" cy="209550"/>
                </a:xfrm>
                <a:custGeom>
                  <a:avLst/>
                  <a:gdLst>
                    <a:gd name="T0" fmla="*/ 6 w 76"/>
                    <a:gd name="T1" fmla="*/ 131 h 134"/>
                    <a:gd name="T2" fmla="*/ 3 w 76"/>
                    <a:gd name="T3" fmla="*/ 117 h 134"/>
                    <a:gd name="T4" fmla="*/ 6 w 76"/>
                    <a:gd name="T5" fmla="*/ 113 h 134"/>
                    <a:gd name="T6" fmla="*/ 13 w 76"/>
                    <a:gd name="T7" fmla="*/ 101 h 134"/>
                    <a:gd name="T8" fmla="*/ 32 w 76"/>
                    <a:gd name="T9" fmla="*/ 64 h 134"/>
                    <a:gd name="T10" fmla="*/ 55 w 76"/>
                    <a:gd name="T11" fmla="*/ 8 h 134"/>
                    <a:gd name="T12" fmla="*/ 67 w 76"/>
                    <a:gd name="T13" fmla="*/ 2 h 134"/>
                    <a:gd name="T14" fmla="*/ 74 w 76"/>
                    <a:gd name="T15" fmla="*/ 15 h 134"/>
                    <a:gd name="T16" fmla="*/ 50 w 76"/>
                    <a:gd name="T17" fmla="*/ 73 h 134"/>
                    <a:gd name="T18" fmla="*/ 30 w 76"/>
                    <a:gd name="T19" fmla="*/ 111 h 134"/>
                    <a:gd name="T20" fmla="*/ 23 w 76"/>
                    <a:gd name="T21" fmla="*/ 123 h 134"/>
                    <a:gd name="T22" fmla="*/ 20 w 76"/>
                    <a:gd name="T23" fmla="*/ 128 h 134"/>
                    <a:gd name="T24" fmla="*/ 6 w 76"/>
                    <a:gd name="T25" fmla="*/ 131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6" h="134">
                      <a:moveTo>
                        <a:pt x="6" y="131"/>
                      </a:moveTo>
                      <a:cubicBezTo>
                        <a:pt x="2" y="128"/>
                        <a:pt x="0" y="122"/>
                        <a:pt x="3" y="117"/>
                      </a:cubicBezTo>
                      <a:cubicBezTo>
                        <a:pt x="3" y="117"/>
                        <a:pt x="4" y="115"/>
                        <a:pt x="6" y="113"/>
                      </a:cubicBezTo>
                      <a:cubicBezTo>
                        <a:pt x="8" y="110"/>
                        <a:pt x="10" y="106"/>
                        <a:pt x="13" y="101"/>
                      </a:cubicBezTo>
                      <a:cubicBezTo>
                        <a:pt x="19" y="91"/>
                        <a:pt x="25" y="78"/>
                        <a:pt x="32" y="64"/>
                      </a:cubicBezTo>
                      <a:cubicBezTo>
                        <a:pt x="45" y="37"/>
                        <a:pt x="55" y="8"/>
                        <a:pt x="55" y="8"/>
                      </a:cubicBezTo>
                      <a:cubicBezTo>
                        <a:pt x="56" y="3"/>
                        <a:pt x="62" y="0"/>
                        <a:pt x="67" y="2"/>
                      </a:cubicBezTo>
                      <a:cubicBezTo>
                        <a:pt x="73" y="4"/>
                        <a:pt x="76" y="9"/>
                        <a:pt x="74" y="15"/>
                      </a:cubicBezTo>
                      <a:cubicBezTo>
                        <a:pt x="74" y="15"/>
                        <a:pt x="64" y="44"/>
                        <a:pt x="50" y="73"/>
                      </a:cubicBezTo>
                      <a:cubicBezTo>
                        <a:pt x="43" y="87"/>
                        <a:pt x="36" y="101"/>
                        <a:pt x="30" y="111"/>
                      </a:cubicBezTo>
                      <a:cubicBezTo>
                        <a:pt x="27" y="116"/>
                        <a:pt x="25" y="120"/>
                        <a:pt x="23" y="123"/>
                      </a:cubicBezTo>
                      <a:cubicBezTo>
                        <a:pt x="21" y="126"/>
                        <a:pt x="20" y="128"/>
                        <a:pt x="20" y="128"/>
                      </a:cubicBezTo>
                      <a:cubicBezTo>
                        <a:pt x="17" y="132"/>
                        <a:pt x="11" y="134"/>
                        <a:pt x="6" y="1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/>
                </p:cNvSpPr>
                <p:nvPr/>
              </p:nvSpPr>
              <p:spPr bwMode="auto">
                <a:xfrm rot="2820806">
                  <a:off x="2643238" y="4061132"/>
                  <a:ext cx="122238" cy="220663"/>
                </a:xfrm>
                <a:custGeom>
                  <a:avLst/>
                  <a:gdLst>
                    <a:gd name="T0" fmla="*/ 6 w 78"/>
                    <a:gd name="T1" fmla="*/ 138 h 141"/>
                    <a:gd name="T2" fmla="*/ 3 w 78"/>
                    <a:gd name="T3" fmla="*/ 124 h 141"/>
                    <a:gd name="T4" fmla="*/ 6 w 78"/>
                    <a:gd name="T5" fmla="*/ 119 h 141"/>
                    <a:gd name="T6" fmla="*/ 13 w 78"/>
                    <a:gd name="T7" fmla="*/ 107 h 141"/>
                    <a:gd name="T8" fmla="*/ 33 w 78"/>
                    <a:gd name="T9" fmla="*/ 68 h 141"/>
                    <a:gd name="T10" fmla="*/ 57 w 78"/>
                    <a:gd name="T11" fmla="*/ 8 h 141"/>
                    <a:gd name="T12" fmla="*/ 70 w 78"/>
                    <a:gd name="T13" fmla="*/ 2 h 141"/>
                    <a:gd name="T14" fmla="*/ 76 w 78"/>
                    <a:gd name="T15" fmla="*/ 15 h 141"/>
                    <a:gd name="T16" fmla="*/ 51 w 78"/>
                    <a:gd name="T17" fmla="*/ 76 h 141"/>
                    <a:gd name="T18" fmla="*/ 30 w 78"/>
                    <a:gd name="T19" fmla="*/ 117 h 141"/>
                    <a:gd name="T20" fmla="*/ 23 w 78"/>
                    <a:gd name="T21" fmla="*/ 130 h 141"/>
                    <a:gd name="T22" fmla="*/ 20 w 78"/>
                    <a:gd name="T23" fmla="*/ 135 h 141"/>
                    <a:gd name="T24" fmla="*/ 6 w 78"/>
                    <a:gd name="T25" fmla="*/ 138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8" h="141">
                      <a:moveTo>
                        <a:pt x="6" y="138"/>
                      </a:moveTo>
                      <a:cubicBezTo>
                        <a:pt x="1" y="135"/>
                        <a:pt x="0" y="129"/>
                        <a:pt x="3" y="124"/>
                      </a:cubicBezTo>
                      <a:cubicBezTo>
                        <a:pt x="3" y="124"/>
                        <a:pt x="4" y="122"/>
                        <a:pt x="6" y="119"/>
                      </a:cubicBezTo>
                      <a:cubicBezTo>
                        <a:pt x="7" y="116"/>
                        <a:pt x="10" y="112"/>
                        <a:pt x="13" y="107"/>
                      </a:cubicBezTo>
                      <a:cubicBezTo>
                        <a:pt x="19" y="97"/>
                        <a:pt x="26" y="82"/>
                        <a:pt x="33" y="68"/>
                      </a:cubicBezTo>
                      <a:cubicBezTo>
                        <a:pt x="47" y="39"/>
                        <a:pt x="57" y="8"/>
                        <a:pt x="57" y="8"/>
                      </a:cubicBezTo>
                      <a:cubicBezTo>
                        <a:pt x="59" y="3"/>
                        <a:pt x="65" y="0"/>
                        <a:pt x="70" y="2"/>
                      </a:cubicBezTo>
                      <a:cubicBezTo>
                        <a:pt x="75" y="3"/>
                        <a:pt x="78" y="9"/>
                        <a:pt x="76" y="15"/>
                      </a:cubicBezTo>
                      <a:cubicBezTo>
                        <a:pt x="76" y="15"/>
                        <a:pt x="66" y="47"/>
                        <a:pt x="51" y="76"/>
                      </a:cubicBezTo>
                      <a:cubicBezTo>
                        <a:pt x="44" y="91"/>
                        <a:pt x="37" y="106"/>
                        <a:pt x="30" y="117"/>
                      </a:cubicBezTo>
                      <a:cubicBezTo>
                        <a:pt x="27" y="122"/>
                        <a:pt x="25" y="127"/>
                        <a:pt x="23" y="130"/>
                      </a:cubicBezTo>
                      <a:cubicBezTo>
                        <a:pt x="21" y="133"/>
                        <a:pt x="20" y="135"/>
                        <a:pt x="20" y="135"/>
                      </a:cubicBezTo>
                      <a:cubicBezTo>
                        <a:pt x="17" y="140"/>
                        <a:pt x="10" y="141"/>
                        <a:pt x="6" y="1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1"/>
                <p:cNvSpPr>
                  <a:spLocks/>
                </p:cNvSpPr>
                <p:nvPr/>
              </p:nvSpPr>
              <p:spPr bwMode="auto">
                <a:xfrm rot="2820806">
                  <a:off x="2369662" y="4029763"/>
                  <a:ext cx="155575" cy="169863"/>
                </a:xfrm>
                <a:custGeom>
                  <a:avLst/>
                  <a:gdLst>
                    <a:gd name="T0" fmla="*/ 4 w 99"/>
                    <a:gd name="T1" fmla="*/ 104 h 109"/>
                    <a:gd name="T2" fmla="*/ 4 w 99"/>
                    <a:gd name="T3" fmla="*/ 90 h 109"/>
                    <a:gd name="T4" fmla="*/ 44 w 99"/>
                    <a:gd name="T5" fmla="*/ 50 h 109"/>
                    <a:gd name="T6" fmla="*/ 79 w 99"/>
                    <a:gd name="T7" fmla="*/ 5 h 109"/>
                    <a:gd name="T8" fmla="*/ 93 w 99"/>
                    <a:gd name="T9" fmla="*/ 4 h 109"/>
                    <a:gd name="T10" fmla="*/ 96 w 99"/>
                    <a:gd name="T11" fmla="*/ 17 h 109"/>
                    <a:gd name="T12" fmla="*/ 59 w 99"/>
                    <a:gd name="T13" fmla="*/ 63 h 109"/>
                    <a:gd name="T14" fmla="*/ 17 w 99"/>
                    <a:gd name="T15" fmla="*/ 105 h 109"/>
                    <a:gd name="T16" fmla="*/ 4 w 99"/>
                    <a:gd name="T17" fmla="*/ 104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109">
                      <a:moveTo>
                        <a:pt x="4" y="104"/>
                      </a:moveTo>
                      <a:cubicBezTo>
                        <a:pt x="0" y="100"/>
                        <a:pt x="0" y="94"/>
                        <a:pt x="4" y="90"/>
                      </a:cubicBezTo>
                      <a:cubicBezTo>
                        <a:pt x="4" y="90"/>
                        <a:pt x="25" y="71"/>
                        <a:pt x="44" y="50"/>
                      </a:cubicBezTo>
                      <a:cubicBezTo>
                        <a:pt x="63" y="29"/>
                        <a:pt x="79" y="5"/>
                        <a:pt x="79" y="5"/>
                      </a:cubicBezTo>
                      <a:cubicBezTo>
                        <a:pt x="82" y="1"/>
                        <a:pt x="88" y="0"/>
                        <a:pt x="93" y="4"/>
                      </a:cubicBezTo>
                      <a:cubicBezTo>
                        <a:pt x="98" y="7"/>
                        <a:pt x="99" y="13"/>
                        <a:pt x="96" y="17"/>
                      </a:cubicBezTo>
                      <a:cubicBezTo>
                        <a:pt x="96" y="17"/>
                        <a:pt x="79" y="41"/>
                        <a:pt x="59" y="63"/>
                      </a:cubicBezTo>
                      <a:cubicBezTo>
                        <a:pt x="39" y="85"/>
                        <a:pt x="17" y="105"/>
                        <a:pt x="17" y="105"/>
                      </a:cubicBezTo>
                      <a:cubicBezTo>
                        <a:pt x="13" y="109"/>
                        <a:pt x="7" y="108"/>
                        <a:pt x="4" y="1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 rot="2820806">
                  <a:off x="2366742" y="4075021"/>
                  <a:ext cx="163513" cy="179388"/>
                </a:xfrm>
                <a:custGeom>
                  <a:avLst/>
                  <a:gdLst>
                    <a:gd name="T0" fmla="*/ 4 w 104"/>
                    <a:gd name="T1" fmla="*/ 109 h 114"/>
                    <a:gd name="T2" fmla="*/ 4 w 104"/>
                    <a:gd name="T3" fmla="*/ 95 h 114"/>
                    <a:gd name="T4" fmla="*/ 47 w 104"/>
                    <a:gd name="T5" fmla="*/ 52 h 114"/>
                    <a:gd name="T6" fmla="*/ 85 w 104"/>
                    <a:gd name="T7" fmla="*/ 5 h 114"/>
                    <a:gd name="T8" fmla="*/ 99 w 104"/>
                    <a:gd name="T9" fmla="*/ 3 h 114"/>
                    <a:gd name="T10" fmla="*/ 101 w 104"/>
                    <a:gd name="T11" fmla="*/ 17 h 114"/>
                    <a:gd name="T12" fmla="*/ 62 w 104"/>
                    <a:gd name="T13" fmla="*/ 66 h 114"/>
                    <a:gd name="T14" fmla="*/ 18 w 104"/>
                    <a:gd name="T15" fmla="*/ 110 h 114"/>
                    <a:gd name="T16" fmla="*/ 4 w 104"/>
                    <a:gd name="T17" fmla="*/ 10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" h="114">
                      <a:moveTo>
                        <a:pt x="4" y="109"/>
                      </a:moveTo>
                      <a:cubicBezTo>
                        <a:pt x="0" y="105"/>
                        <a:pt x="0" y="99"/>
                        <a:pt x="4" y="95"/>
                      </a:cubicBezTo>
                      <a:cubicBezTo>
                        <a:pt x="4" y="95"/>
                        <a:pt x="27" y="75"/>
                        <a:pt x="47" y="52"/>
                      </a:cubicBezTo>
                      <a:cubicBezTo>
                        <a:pt x="67" y="30"/>
                        <a:pt x="85" y="5"/>
                        <a:pt x="85" y="5"/>
                      </a:cubicBezTo>
                      <a:cubicBezTo>
                        <a:pt x="88" y="1"/>
                        <a:pt x="94" y="0"/>
                        <a:pt x="99" y="3"/>
                      </a:cubicBezTo>
                      <a:cubicBezTo>
                        <a:pt x="103" y="6"/>
                        <a:pt x="104" y="12"/>
                        <a:pt x="101" y="17"/>
                      </a:cubicBezTo>
                      <a:cubicBezTo>
                        <a:pt x="101" y="17"/>
                        <a:pt x="83" y="43"/>
                        <a:pt x="62" y="66"/>
                      </a:cubicBezTo>
                      <a:cubicBezTo>
                        <a:pt x="41" y="89"/>
                        <a:pt x="18" y="110"/>
                        <a:pt x="18" y="110"/>
                      </a:cubicBezTo>
                      <a:cubicBezTo>
                        <a:pt x="14" y="114"/>
                        <a:pt x="7" y="113"/>
                        <a:pt x="4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 rot="2820806">
                  <a:off x="2364404" y="4120532"/>
                  <a:ext cx="171450" cy="187325"/>
                </a:xfrm>
                <a:custGeom>
                  <a:avLst/>
                  <a:gdLst>
                    <a:gd name="T0" fmla="*/ 4 w 110"/>
                    <a:gd name="T1" fmla="*/ 116 h 120"/>
                    <a:gd name="T2" fmla="*/ 5 w 110"/>
                    <a:gd name="T3" fmla="*/ 101 h 120"/>
                    <a:gd name="T4" fmla="*/ 9 w 110"/>
                    <a:gd name="T5" fmla="*/ 97 h 120"/>
                    <a:gd name="T6" fmla="*/ 20 w 110"/>
                    <a:gd name="T7" fmla="*/ 87 h 120"/>
                    <a:gd name="T8" fmla="*/ 34 w 110"/>
                    <a:gd name="T9" fmla="*/ 73 h 120"/>
                    <a:gd name="T10" fmla="*/ 50 w 110"/>
                    <a:gd name="T11" fmla="*/ 56 h 120"/>
                    <a:gd name="T12" fmla="*/ 90 w 110"/>
                    <a:gd name="T13" fmla="*/ 6 h 120"/>
                    <a:gd name="T14" fmla="*/ 104 w 110"/>
                    <a:gd name="T15" fmla="*/ 3 h 120"/>
                    <a:gd name="T16" fmla="*/ 106 w 110"/>
                    <a:gd name="T17" fmla="*/ 17 h 120"/>
                    <a:gd name="T18" fmla="*/ 65 w 110"/>
                    <a:gd name="T19" fmla="*/ 69 h 120"/>
                    <a:gd name="T20" fmla="*/ 49 w 110"/>
                    <a:gd name="T21" fmla="*/ 87 h 120"/>
                    <a:gd name="T22" fmla="*/ 34 w 110"/>
                    <a:gd name="T23" fmla="*/ 102 h 120"/>
                    <a:gd name="T24" fmla="*/ 23 w 110"/>
                    <a:gd name="T25" fmla="*/ 112 h 120"/>
                    <a:gd name="T26" fmla="*/ 19 w 110"/>
                    <a:gd name="T27" fmla="*/ 116 h 120"/>
                    <a:gd name="T28" fmla="*/ 4 w 110"/>
                    <a:gd name="T29" fmla="*/ 11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0" h="120">
                      <a:moveTo>
                        <a:pt x="4" y="116"/>
                      </a:moveTo>
                      <a:cubicBezTo>
                        <a:pt x="0" y="111"/>
                        <a:pt x="1" y="105"/>
                        <a:pt x="5" y="101"/>
                      </a:cubicBezTo>
                      <a:cubicBezTo>
                        <a:pt x="5" y="101"/>
                        <a:pt x="7" y="100"/>
                        <a:pt x="9" y="97"/>
                      </a:cubicBezTo>
                      <a:cubicBezTo>
                        <a:pt x="12" y="95"/>
                        <a:pt x="15" y="92"/>
                        <a:pt x="20" y="87"/>
                      </a:cubicBezTo>
                      <a:cubicBezTo>
                        <a:pt x="24" y="83"/>
                        <a:pt x="29" y="78"/>
                        <a:pt x="34" y="73"/>
                      </a:cubicBezTo>
                      <a:cubicBezTo>
                        <a:pt x="39" y="67"/>
                        <a:pt x="45" y="62"/>
                        <a:pt x="50" y="56"/>
                      </a:cubicBezTo>
                      <a:cubicBezTo>
                        <a:pt x="72" y="32"/>
                        <a:pt x="90" y="6"/>
                        <a:pt x="90" y="6"/>
                      </a:cubicBezTo>
                      <a:cubicBezTo>
                        <a:pt x="93" y="1"/>
                        <a:pt x="100" y="0"/>
                        <a:pt x="104" y="3"/>
                      </a:cubicBezTo>
                      <a:cubicBezTo>
                        <a:pt x="109" y="6"/>
                        <a:pt x="110" y="12"/>
                        <a:pt x="106" y="17"/>
                      </a:cubicBezTo>
                      <a:cubicBezTo>
                        <a:pt x="106" y="17"/>
                        <a:pt x="88" y="45"/>
                        <a:pt x="65" y="69"/>
                      </a:cubicBezTo>
                      <a:cubicBezTo>
                        <a:pt x="60" y="76"/>
                        <a:pt x="54" y="81"/>
                        <a:pt x="49" y="87"/>
                      </a:cubicBezTo>
                      <a:cubicBezTo>
                        <a:pt x="43" y="93"/>
                        <a:pt x="38" y="98"/>
                        <a:pt x="34" y="102"/>
                      </a:cubicBezTo>
                      <a:cubicBezTo>
                        <a:pt x="29" y="106"/>
                        <a:pt x="25" y="110"/>
                        <a:pt x="23" y="112"/>
                      </a:cubicBezTo>
                      <a:cubicBezTo>
                        <a:pt x="20" y="115"/>
                        <a:pt x="19" y="116"/>
                        <a:pt x="19" y="116"/>
                      </a:cubicBezTo>
                      <a:cubicBezTo>
                        <a:pt x="14" y="120"/>
                        <a:pt x="7" y="120"/>
                        <a:pt x="4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 rot="2820806">
                  <a:off x="2125641" y="4020574"/>
                  <a:ext cx="187325" cy="131763"/>
                </a:xfrm>
                <a:custGeom>
                  <a:avLst/>
                  <a:gdLst>
                    <a:gd name="T0" fmla="*/ 2 w 120"/>
                    <a:gd name="T1" fmla="*/ 77 h 84"/>
                    <a:gd name="T2" fmla="*/ 7 w 120"/>
                    <a:gd name="T3" fmla="*/ 64 h 84"/>
                    <a:gd name="T4" fmla="*/ 56 w 120"/>
                    <a:gd name="T5" fmla="*/ 36 h 84"/>
                    <a:gd name="T6" fmla="*/ 103 w 120"/>
                    <a:gd name="T7" fmla="*/ 4 h 84"/>
                    <a:gd name="T8" fmla="*/ 116 w 120"/>
                    <a:gd name="T9" fmla="*/ 6 h 84"/>
                    <a:gd name="T10" fmla="*/ 115 w 120"/>
                    <a:gd name="T11" fmla="*/ 19 h 84"/>
                    <a:gd name="T12" fmla="*/ 67 w 120"/>
                    <a:gd name="T13" fmla="*/ 53 h 84"/>
                    <a:gd name="T14" fmla="*/ 15 w 120"/>
                    <a:gd name="T15" fmla="*/ 82 h 84"/>
                    <a:gd name="T16" fmla="*/ 2 w 120"/>
                    <a:gd name="T17" fmla="*/ 77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0" h="84">
                      <a:moveTo>
                        <a:pt x="2" y="77"/>
                      </a:moveTo>
                      <a:cubicBezTo>
                        <a:pt x="0" y="72"/>
                        <a:pt x="2" y="66"/>
                        <a:pt x="7" y="64"/>
                      </a:cubicBezTo>
                      <a:cubicBezTo>
                        <a:pt x="7" y="64"/>
                        <a:pt x="32" y="51"/>
                        <a:pt x="56" y="36"/>
                      </a:cubicBezTo>
                      <a:cubicBezTo>
                        <a:pt x="81" y="22"/>
                        <a:pt x="103" y="4"/>
                        <a:pt x="103" y="4"/>
                      </a:cubicBezTo>
                      <a:cubicBezTo>
                        <a:pt x="107" y="0"/>
                        <a:pt x="113" y="1"/>
                        <a:pt x="116" y="6"/>
                      </a:cubicBezTo>
                      <a:cubicBezTo>
                        <a:pt x="120" y="10"/>
                        <a:pt x="119" y="16"/>
                        <a:pt x="115" y="19"/>
                      </a:cubicBezTo>
                      <a:cubicBezTo>
                        <a:pt x="115" y="19"/>
                        <a:pt x="92" y="38"/>
                        <a:pt x="67" y="53"/>
                      </a:cubicBezTo>
                      <a:cubicBezTo>
                        <a:pt x="42" y="69"/>
                        <a:pt x="15" y="82"/>
                        <a:pt x="15" y="82"/>
                      </a:cubicBezTo>
                      <a:cubicBezTo>
                        <a:pt x="11" y="84"/>
                        <a:pt x="5" y="82"/>
                        <a:pt x="2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 rot="2820806">
                  <a:off x="2107925" y="4066366"/>
                  <a:ext cx="196850" cy="138113"/>
                </a:xfrm>
                <a:custGeom>
                  <a:avLst/>
                  <a:gdLst>
                    <a:gd name="T0" fmla="*/ 2 w 126"/>
                    <a:gd name="T1" fmla="*/ 81 h 88"/>
                    <a:gd name="T2" fmla="*/ 7 w 126"/>
                    <a:gd name="T3" fmla="*/ 68 h 88"/>
                    <a:gd name="T4" fmla="*/ 59 w 126"/>
                    <a:gd name="T5" fmla="*/ 39 h 88"/>
                    <a:gd name="T6" fmla="*/ 109 w 126"/>
                    <a:gd name="T7" fmla="*/ 4 h 88"/>
                    <a:gd name="T8" fmla="*/ 123 w 126"/>
                    <a:gd name="T9" fmla="*/ 6 h 88"/>
                    <a:gd name="T10" fmla="*/ 121 w 126"/>
                    <a:gd name="T11" fmla="*/ 20 h 88"/>
                    <a:gd name="T12" fmla="*/ 70 w 126"/>
                    <a:gd name="T13" fmla="*/ 56 h 88"/>
                    <a:gd name="T14" fmla="*/ 15 w 126"/>
                    <a:gd name="T15" fmla="*/ 86 h 88"/>
                    <a:gd name="T16" fmla="*/ 2 w 126"/>
                    <a:gd name="T17" fmla="*/ 81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88">
                      <a:moveTo>
                        <a:pt x="2" y="81"/>
                      </a:moveTo>
                      <a:cubicBezTo>
                        <a:pt x="0" y="76"/>
                        <a:pt x="2" y="70"/>
                        <a:pt x="7" y="68"/>
                      </a:cubicBezTo>
                      <a:cubicBezTo>
                        <a:pt x="7" y="68"/>
                        <a:pt x="34" y="55"/>
                        <a:pt x="59" y="39"/>
                      </a:cubicBezTo>
                      <a:cubicBezTo>
                        <a:pt x="85" y="23"/>
                        <a:pt x="109" y="4"/>
                        <a:pt x="109" y="4"/>
                      </a:cubicBezTo>
                      <a:cubicBezTo>
                        <a:pt x="113" y="0"/>
                        <a:pt x="119" y="1"/>
                        <a:pt x="123" y="6"/>
                      </a:cubicBezTo>
                      <a:cubicBezTo>
                        <a:pt x="126" y="10"/>
                        <a:pt x="126" y="16"/>
                        <a:pt x="121" y="20"/>
                      </a:cubicBezTo>
                      <a:cubicBezTo>
                        <a:pt x="121" y="20"/>
                        <a:pt x="97" y="39"/>
                        <a:pt x="70" y="56"/>
                      </a:cubicBezTo>
                      <a:cubicBezTo>
                        <a:pt x="44" y="72"/>
                        <a:pt x="15" y="86"/>
                        <a:pt x="15" y="86"/>
                      </a:cubicBezTo>
                      <a:cubicBezTo>
                        <a:pt x="10" y="88"/>
                        <a:pt x="4" y="86"/>
                        <a:pt x="2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>
                  <a:spLocks/>
                </p:cNvSpPr>
                <p:nvPr/>
              </p:nvSpPr>
              <p:spPr bwMode="auto">
                <a:xfrm rot="2820806">
                  <a:off x="2088622" y="4112157"/>
                  <a:ext cx="209550" cy="144463"/>
                </a:xfrm>
                <a:custGeom>
                  <a:avLst/>
                  <a:gdLst>
                    <a:gd name="T0" fmla="*/ 2 w 134"/>
                    <a:gd name="T1" fmla="*/ 84 h 92"/>
                    <a:gd name="T2" fmla="*/ 8 w 134"/>
                    <a:gd name="T3" fmla="*/ 71 h 92"/>
                    <a:gd name="T4" fmla="*/ 64 w 134"/>
                    <a:gd name="T5" fmla="*/ 40 h 92"/>
                    <a:gd name="T6" fmla="*/ 116 w 134"/>
                    <a:gd name="T7" fmla="*/ 3 h 92"/>
                    <a:gd name="T8" fmla="*/ 130 w 134"/>
                    <a:gd name="T9" fmla="*/ 4 h 92"/>
                    <a:gd name="T10" fmla="*/ 128 w 134"/>
                    <a:gd name="T11" fmla="*/ 19 h 92"/>
                    <a:gd name="T12" fmla="*/ 74 w 134"/>
                    <a:gd name="T13" fmla="*/ 57 h 92"/>
                    <a:gd name="T14" fmla="*/ 16 w 134"/>
                    <a:gd name="T15" fmla="*/ 89 h 92"/>
                    <a:gd name="T16" fmla="*/ 2 w 134"/>
                    <a:gd name="T17" fmla="*/ 8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4" h="92">
                      <a:moveTo>
                        <a:pt x="2" y="84"/>
                      </a:moveTo>
                      <a:cubicBezTo>
                        <a:pt x="0" y="79"/>
                        <a:pt x="2" y="73"/>
                        <a:pt x="8" y="71"/>
                      </a:cubicBezTo>
                      <a:cubicBezTo>
                        <a:pt x="8" y="71"/>
                        <a:pt x="36" y="57"/>
                        <a:pt x="64" y="40"/>
                      </a:cubicBezTo>
                      <a:cubicBezTo>
                        <a:pt x="91" y="23"/>
                        <a:pt x="116" y="3"/>
                        <a:pt x="116" y="3"/>
                      </a:cubicBezTo>
                      <a:cubicBezTo>
                        <a:pt x="120" y="0"/>
                        <a:pt x="127" y="0"/>
                        <a:pt x="130" y="4"/>
                      </a:cubicBezTo>
                      <a:cubicBezTo>
                        <a:pt x="134" y="9"/>
                        <a:pt x="133" y="15"/>
                        <a:pt x="128" y="19"/>
                      </a:cubicBezTo>
                      <a:cubicBezTo>
                        <a:pt x="128" y="19"/>
                        <a:pt x="103" y="40"/>
                        <a:pt x="74" y="57"/>
                      </a:cubicBezTo>
                      <a:cubicBezTo>
                        <a:pt x="46" y="75"/>
                        <a:pt x="16" y="89"/>
                        <a:pt x="16" y="89"/>
                      </a:cubicBezTo>
                      <a:cubicBezTo>
                        <a:pt x="11" y="92"/>
                        <a:pt x="5" y="89"/>
                        <a:pt x="2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>
                  <a:spLocks/>
                </p:cNvSpPr>
                <p:nvPr/>
              </p:nvSpPr>
              <p:spPr bwMode="auto">
                <a:xfrm rot="2820806">
                  <a:off x="1905305" y="3955212"/>
                  <a:ext cx="206375" cy="82550"/>
                </a:xfrm>
                <a:custGeom>
                  <a:avLst/>
                  <a:gdLst>
                    <a:gd name="T0" fmla="*/ 1 w 132"/>
                    <a:gd name="T1" fmla="*/ 43 h 53"/>
                    <a:gd name="T2" fmla="*/ 9 w 132"/>
                    <a:gd name="T3" fmla="*/ 32 h 53"/>
                    <a:gd name="T4" fmla="*/ 26 w 132"/>
                    <a:gd name="T5" fmla="*/ 29 h 53"/>
                    <a:gd name="T6" fmla="*/ 44 w 132"/>
                    <a:gd name="T7" fmla="*/ 25 h 53"/>
                    <a:gd name="T8" fmla="*/ 64 w 132"/>
                    <a:gd name="T9" fmla="*/ 20 h 53"/>
                    <a:gd name="T10" fmla="*/ 101 w 132"/>
                    <a:gd name="T11" fmla="*/ 8 h 53"/>
                    <a:gd name="T12" fmla="*/ 118 w 132"/>
                    <a:gd name="T13" fmla="*/ 1 h 53"/>
                    <a:gd name="T14" fmla="*/ 130 w 132"/>
                    <a:gd name="T15" fmla="*/ 7 h 53"/>
                    <a:gd name="T16" fmla="*/ 125 w 132"/>
                    <a:gd name="T17" fmla="*/ 20 h 53"/>
                    <a:gd name="T18" fmla="*/ 108 w 132"/>
                    <a:gd name="T19" fmla="*/ 27 h 53"/>
                    <a:gd name="T20" fmla="*/ 69 w 132"/>
                    <a:gd name="T21" fmla="*/ 39 h 53"/>
                    <a:gd name="T22" fmla="*/ 48 w 132"/>
                    <a:gd name="T23" fmla="*/ 45 h 53"/>
                    <a:gd name="T24" fmla="*/ 30 w 132"/>
                    <a:gd name="T25" fmla="*/ 49 h 53"/>
                    <a:gd name="T26" fmla="*/ 12 w 132"/>
                    <a:gd name="T27" fmla="*/ 52 h 53"/>
                    <a:gd name="T28" fmla="*/ 1 w 132"/>
                    <a:gd name="T29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2" h="53">
                      <a:moveTo>
                        <a:pt x="1" y="43"/>
                      </a:moveTo>
                      <a:cubicBezTo>
                        <a:pt x="0" y="38"/>
                        <a:pt x="4" y="33"/>
                        <a:pt x="9" y="32"/>
                      </a:cubicBezTo>
                      <a:cubicBezTo>
                        <a:pt x="9" y="32"/>
                        <a:pt x="16" y="31"/>
                        <a:pt x="26" y="29"/>
                      </a:cubicBezTo>
                      <a:cubicBezTo>
                        <a:pt x="31" y="28"/>
                        <a:pt x="37" y="26"/>
                        <a:pt x="44" y="25"/>
                      </a:cubicBezTo>
                      <a:cubicBezTo>
                        <a:pt x="50" y="24"/>
                        <a:pt x="57" y="22"/>
                        <a:pt x="64" y="20"/>
                      </a:cubicBezTo>
                      <a:cubicBezTo>
                        <a:pt x="78" y="16"/>
                        <a:pt x="91" y="11"/>
                        <a:pt x="101" y="8"/>
                      </a:cubicBezTo>
                      <a:cubicBezTo>
                        <a:pt x="111" y="4"/>
                        <a:pt x="118" y="1"/>
                        <a:pt x="118" y="1"/>
                      </a:cubicBezTo>
                      <a:cubicBezTo>
                        <a:pt x="122" y="0"/>
                        <a:pt x="128" y="2"/>
                        <a:pt x="130" y="7"/>
                      </a:cubicBezTo>
                      <a:cubicBezTo>
                        <a:pt x="132" y="12"/>
                        <a:pt x="130" y="18"/>
                        <a:pt x="125" y="20"/>
                      </a:cubicBezTo>
                      <a:cubicBezTo>
                        <a:pt x="125" y="20"/>
                        <a:pt x="118" y="23"/>
                        <a:pt x="108" y="27"/>
                      </a:cubicBezTo>
                      <a:cubicBezTo>
                        <a:pt x="98" y="30"/>
                        <a:pt x="84" y="35"/>
                        <a:pt x="69" y="39"/>
                      </a:cubicBezTo>
                      <a:cubicBezTo>
                        <a:pt x="62" y="41"/>
                        <a:pt x="55" y="43"/>
                        <a:pt x="48" y="45"/>
                      </a:cubicBezTo>
                      <a:cubicBezTo>
                        <a:pt x="42" y="46"/>
                        <a:pt x="35" y="48"/>
                        <a:pt x="30" y="49"/>
                      </a:cubicBezTo>
                      <a:cubicBezTo>
                        <a:pt x="19" y="51"/>
                        <a:pt x="12" y="52"/>
                        <a:pt x="12" y="52"/>
                      </a:cubicBezTo>
                      <a:cubicBezTo>
                        <a:pt x="7" y="53"/>
                        <a:pt x="2" y="49"/>
                        <a:pt x="1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8"/>
                <p:cNvSpPr>
                  <a:spLocks/>
                </p:cNvSpPr>
                <p:nvPr/>
              </p:nvSpPr>
              <p:spPr bwMode="auto">
                <a:xfrm rot="2820806">
                  <a:off x="1873277" y="3996296"/>
                  <a:ext cx="219075" cy="87313"/>
                </a:xfrm>
                <a:custGeom>
                  <a:avLst/>
                  <a:gdLst>
                    <a:gd name="T0" fmla="*/ 0 w 140"/>
                    <a:gd name="T1" fmla="*/ 46 h 56"/>
                    <a:gd name="T2" fmla="*/ 9 w 140"/>
                    <a:gd name="T3" fmla="*/ 35 h 56"/>
                    <a:gd name="T4" fmla="*/ 27 w 140"/>
                    <a:gd name="T5" fmla="*/ 31 h 56"/>
                    <a:gd name="T6" fmla="*/ 46 w 140"/>
                    <a:gd name="T7" fmla="*/ 27 h 56"/>
                    <a:gd name="T8" fmla="*/ 68 w 140"/>
                    <a:gd name="T9" fmla="*/ 22 h 56"/>
                    <a:gd name="T10" fmla="*/ 107 w 140"/>
                    <a:gd name="T11" fmla="*/ 9 h 56"/>
                    <a:gd name="T12" fmla="*/ 125 w 140"/>
                    <a:gd name="T13" fmla="*/ 2 h 56"/>
                    <a:gd name="T14" fmla="*/ 138 w 140"/>
                    <a:gd name="T15" fmla="*/ 8 h 56"/>
                    <a:gd name="T16" fmla="*/ 132 w 140"/>
                    <a:gd name="T17" fmla="*/ 21 h 56"/>
                    <a:gd name="T18" fmla="*/ 114 w 140"/>
                    <a:gd name="T19" fmla="*/ 28 h 56"/>
                    <a:gd name="T20" fmla="*/ 73 w 140"/>
                    <a:gd name="T21" fmla="*/ 41 h 56"/>
                    <a:gd name="T22" fmla="*/ 51 w 140"/>
                    <a:gd name="T23" fmla="*/ 47 h 56"/>
                    <a:gd name="T24" fmla="*/ 31 w 140"/>
                    <a:gd name="T25" fmla="*/ 51 h 56"/>
                    <a:gd name="T26" fmla="*/ 12 w 140"/>
                    <a:gd name="T27" fmla="*/ 55 h 56"/>
                    <a:gd name="T28" fmla="*/ 0 w 140"/>
                    <a:gd name="T29" fmla="*/ 4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0" h="56">
                      <a:moveTo>
                        <a:pt x="0" y="46"/>
                      </a:moveTo>
                      <a:cubicBezTo>
                        <a:pt x="0" y="41"/>
                        <a:pt x="3" y="36"/>
                        <a:pt x="9" y="35"/>
                      </a:cubicBezTo>
                      <a:cubicBezTo>
                        <a:pt x="9" y="35"/>
                        <a:pt x="16" y="33"/>
                        <a:pt x="27" y="31"/>
                      </a:cubicBezTo>
                      <a:cubicBezTo>
                        <a:pt x="33" y="31"/>
                        <a:pt x="39" y="29"/>
                        <a:pt x="46" y="27"/>
                      </a:cubicBezTo>
                      <a:cubicBezTo>
                        <a:pt x="53" y="26"/>
                        <a:pt x="60" y="24"/>
                        <a:pt x="68" y="22"/>
                      </a:cubicBezTo>
                      <a:cubicBezTo>
                        <a:pt x="82" y="18"/>
                        <a:pt x="97" y="13"/>
                        <a:pt x="107" y="9"/>
                      </a:cubicBezTo>
                      <a:cubicBezTo>
                        <a:pt x="118" y="5"/>
                        <a:pt x="125" y="2"/>
                        <a:pt x="125" y="2"/>
                      </a:cubicBezTo>
                      <a:cubicBezTo>
                        <a:pt x="130" y="0"/>
                        <a:pt x="136" y="3"/>
                        <a:pt x="138" y="8"/>
                      </a:cubicBezTo>
                      <a:cubicBezTo>
                        <a:pt x="140" y="13"/>
                        <a:pt x="138" y="19"/>
                        <a:pt x="132" y="21"/>
                      </a:cubicBezTo>
                      <a:cubicBezTo>
                        <a:pt x="132" y="21"/>
                        <a:pt x="125" y="24"/>
                        <a:pt x="114" y="28"/>
                      </a:cubicBezTo>
                      <a:cubicBezTo>
                        <a:pt x="103" y="32"/>
                        <a:pt x="88" y="37"/>
                        <a:pt x="73" y="41"/>
                      </a:cubicBezTo>
                      <a:cubicBezTo>
                        <a:pt x="66" y="43"/>
                        <a:pt x="58" y="45"/>
                        <a:pt x="51" y="47"/>
                      </a:cubicBezTo>
                      <a:cubicBezTo>
                        <a:pt x="44" y="48"/>
                        <a:pt x="37" y="50"/>
                        <a:pt x="31" y="51"/>
                      </a:cubicBezTo>
                      <a:cubicBezTo>
                        <a:pt x="20" y="53"/>
                        <a:pt x="12" y="55"/>
                        <a:pt x="12" y="55"/>
                      </a:cubicBezTo>
                      <a:cubicBezTo>
                        <a:pt x="6" y="56"/>
                        <a:pt x="1" y="52"/>
                        <a:pt x="0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9"/>
                <p:cNvSpPr>
                  <a:spLocks/>
                </p:cNvSpPr>
                <p:nvPr/>
              </p:nvSpPr>
              <p:spPr bwMode="auto">
                <a:xfrm rot="2820806">
                  <a:off x="1839916" y="4036799"/>
                  <a:ext cx="233363" cy="92075"/>
                </a:xfrm>
                <a:custGeom>
                  <a:avLst/>
                  <a:gdLst>
                    <a:gd name="T0" fmla="*/ 1 w 149"/>
                    <a:gd name="T1" fmla="*/ 48 h 58"/>
                    <a:gd name="T2" fmla="*/ 10 w 149"/>
                    <a:gd name="T3" fmla="*/ 37 h 58"/>
                    <a:gd name="T4" fmla="*/ 30 w 149"/>
                    <a:gd name="T5" fmla="*/ 33 h 58"/>
                    <a:gd name="T6" fmla="*/ 50 w 149"/>
                    <a:gd name="T7" fmla="*/ 29 h 58"/>
                    <a:gd name="T8" fmla="*/ 72 w 149"/>
                    <a:gd name="T9" fmla="*/ 23 h 58"/>
                    <a:gd name="T10" fmla="*/ 114 w 149"/>
                    <a:gd name="T11" fmla="*/ 9 h 58"/>
                    <a:gd name="T12" fmla="*/ 133 w 149"/>
                    <a:gd name="T13" fmla="*/ 2 h 58"/>
                    <a:gd name="T14" fmla="*/ 147 w 149"/>
                    <a:gd name="T15" fmla="*/ 8 h 58"/>
                    <a:gd name="T16" fmla="*/ 141 w 149"/>
                    <a:gd name="T17" fmla="*/ 21 h 58"/>
                    <a:gd name="T18" fmla="*/ 121 w 149"/>
                    <a:gd name="T19" fmla="*/ 28 h 58"/>
                    <a:gd name="T20" fmla="*/ 78 w 149"/>
                    <a:gd name="T21" fmla="*/ 42 h 58"/>
                    <a:gd name="T22" fmla="*/ 54 w 149"/>
                    <a:gd name="T23" fmla="*/ 48 h 58"/>
                    <a:gd name="T24" fmla="*/ 33 w 149"/>
                    <a:gd name="T25" fmla="*/ 53 h 58"/>
                    <a:gd name="T26" fmla="*/ 13 w 149"/>
                    <a:gd name="T27" fmla="*/ 56 h 58"/>
                    <a:gd name="T28" fmla="*/ 1 w 149"/>
                    <a:gd name="T29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9" h="58">
                      <a:moveTo>
                        <a:pt x="1" y="48"/>
                      </a:moveTo>
                      <a:cubicBezTo>
                        <a:pt x="0" y="43"/>
                        <a:pt x="4" y="38"/>
                        <a:pt x="10" y="37"/>
                      </a:cubicBezTo>
                      <a:cubicBezTo>
                        <a:pt x="10" y="37"/>
                        <a:pt x="18" y="35"/>
                        <a:pt x="30" y="33"/>
                      </a:cubicBezTo>
                      <a:cubicBezTo>
                        <a:pt x="35" y="32"/>
                        <a:pt x="42" y="30"/>
                        <a:pt x="50" y="29"/>
                      </a:cubicBezTo>
                      <a:cubicBezTo>
                        <a:pt x="57" y="27"/>
                        <a:pt x="65" y="25"/>
                        <a:pt x="72" y="23"/>
                      </a:cubicBezTo>
                      <a:cubicBezTo>
                        <a:pt x="88" y="19"/>
                        <a:pt x="103" y="13"/>
                        <a:pt x="114" y="9"/>
                      </a:cubicBezTo>
                      <a:cubicBezTo>
                        <a:pt x="126" y="5"/>
                        <a:pt x="133" y="2"/>
                        <a:pt x="133" y="2"/>
                      </a:cubicBezTo>
                      <a:cubicBezTo>
                        <a:pt x="138" y="0"/>
                        <a:pt x="144" y="3"/>
                        <a:pt x="147" y="8"/>
                      </a:cubicBezTo>
                      <a:cubicBezTo>
                        <a:pt x="149" y="13"/>
                        <a:pt x="146" y="19"/>
                        <a:pt x="141" y="21"/>
                      </a:cubicBezTo>
                      <a:cubicBezTo>
                        <a:pt x="141" y="21"/>
                        <a:pt x="133" y="24"/>
                        <a:pt x="121" y="28"/>
                      </a:cubicBezTo>
                      <a:cubicBezTo>
                        <a:pt x="109" y="32"/>
                        <a:pt x="94" y="38"/>
                        <a:pt x="78" y="42"/>
                      </a:cubicBezTo>
                      <a:cubicBezTo>
                        <a:pt x="70" y="45"/>
                        <a:pt x="62" y="47"/>
                        <a:pt x="54" y="48"/>
                      </a:cubicBezTo>
                      <a:cubicBezTo>
                        <a:pt x="47" y="50"/>
                        <a:pt x="40" y="52"/>
                        <a:pt x="33" y="53"/>
                      </a:cubicBezTo>
                      <a:cubicBezTo>
                        <a:pt x="21" y="55"/>
                        <a:pt x="13" y="56"/>
                        <a:pt x="13" y="56"/>
                      </a:cubicBezTo>
                      <a:cubicBezTo>
                        <a:pt x="7" y="58"/>
                        <a:pt x="2" y="54"/>
                        <a:pt x="1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20"/>
                <p:cNvSpPr>
                  <a:spLocks/>
                </p:cNvSpPr>
                <p:nvPr/>
              </p:nvSpPr>
              <p:spPr bwMode="auto">
                <a:xfrm rot="2820806">
                  <a:off x="1723039" y="3831861"/>
                  <a:ext cx="212725" cy="38100"/>
                </a:xfrm>
                <a:custGeom>
                  <a:avLst/>
                  <a:gdLst>
                    <a:gd name="T0" fmla="*/ 1 w 136"/>
                    <a:gd name="T1" fmla="*/ 9 h 25"/>
                    <a:gd name="T2" fmla="*/ 12 w 136"/>
                    <a:gd name="T3" fmla="*/ 0 h 25"/>
                    <a:gd name="T4" fmla="*/ 68 w 136"/>
                    <a:gd name="T5" fmla="*/ 4 h 25"/>
                    <a:gd name="T6" fmla="*/ 89 w 136"/>
                    <a:gd name="T7" fmla="*/ 4 h 25"/>
                    <a:gd name="T8" fmla="*/ 108 w 136"/>
                    <a:gd name="T9" fmla="*/ 3 h 25"/>
                    <a:gd name="T10" fmla="*/ 125 w 136"/>
                    <a:gd name="T11" fmla="*/ 2 h 25"/>
                    <a:gd name="T12" fmla="*/ 136 w 136"/>
                    <a:gd name="T13" fmla="*/ 11 h 25"/>
                    <a:gd name="T14" fmla="*/ 127 w 136"/>
                    <a:gd name="T15" fmla="*/ 22 h 25"/>
                    <a:gd name="T16" fmla="*/ 109 w 136"/>
                    <a:gd name="T17" fmla="*/ 23 h 25"/>
                    <a:gd name="T18" fmla="*/ 90 w 136"/>
                    <a:gd name="T19" fmla="*/ 24 h 25"/>
                    <a:gd name="T20" fmla="*/ 68 w 136"/>
                    <a:gd name="T21" fmla="*/ 24 h 25"/>
                    <a:gd name="T22" fmla="*/ 9 w 136"/>
                    <a:gd name="T23" fmla="*/ 20 h 25"/>
                    <a:gd name="T24" fmla="*/ 1 w 136"/>
                    <a:gd name="T2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6" h="25">
                      <a:moveTo>
                        <a:pt x="1" y="9"/>
                      </a:moveTo>
                      <a:cubicBezTo>
                        <a:pt x="2" y="4"/>
                        <a:pt x="7" y="0"/>
                        <a:pt x="12" y="0"/>
                      </a:cubicBezTo>
                      <a:cubicBezTo>
                        <a:pt x="12" y="0"/>
                        <a:pt x="40" y="4"/>
                        <a:pt x="68" y="4"/>
                      </a:cubicBezTo>
                      <a:cubicBezTo>
                        <a:pt x="76" y="5"/>
                        <a:pt x="83" y="4"/>
                        <a:pt x="89" y="4"/>
                      </a:cubicBezTo>
                      <a:cubicBezTo>
                        <a:pt x="96" y="4"/>
                        <a:pt x="102" y="4"/>
                        <a:pt x="108" y="3"/>
                      </a:cubicBezTo>
                      <a:cubicBezTo>
                        <a:pt x="118" y="3"/>
                        <a:pt x="125" y="2"/>
                        <a:pt x="125" y="2"/>
                      </a:cubicBezTo>
                      <a:cubicBezTo>
                        <a:pt x="130" y="2"/>
                        <a:pt x="135" y="5"/>
                        <a:pt x="136" y="11"/>
                      </a:cubicBezTo>
                      <a:cubicBezTo>
                        <a:pt x="136" y="16"/>
                        <a:pt x="133" y="22"/>
                        <a:pt x="127" y="22"/>
                      </a:cubicBezTo>
                      <a:cubicBezTo>
                        <a:pt x="127" y="22"/>
                        <a:pt x="120" y="23"/>
                        <a:pt x="109" y="23"/>
                      </a:cubicBezTo>
                      <a:cubicBezTo>
                        <a:pt x="103" y="24"/>
                        <a:pt x="97" y="24"/>
                        <a:pt x="90" y="24"/>
                      </a:cubicBezTo>
                      <a:cubicBezTo>
                        <a:pt x="83" y="24"/>
                        <a:pt x="76" y="25"/>
                        <a:pt x="68" y="24"/>
                      </a:cubicBezTo>
                      <a:cubicBezTo>
                        <a:pt x="39" y="25"/>
                        <a:pt x="9" y="20"/>
                        <a:pt x="9" y="20"/>
                      </a:cubicBezTo>
                      <a:cubicBezTo>
                        <a:pt x="4" y="20"/>
                        <a:pt x="0" y="15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21"/>
                <p:cNvSpPr>
                  <a:spLocks/>
                </p:cNvSpPr>
                <p:nvPr/>
              </p:nvSpPr>
              <p:spPr bwMode="auto">
                <a:xfrm rot="2820806">
                  <a:off x="1680108" y="3865163"/>
                  <a:ext cx="225425" cy="39688"/>
                </a:xfrm>
                <a:custGeom>
                  <a:avLst/>
                  <a:gdLst>
                    <a:gd name="T0" fmla="*/ 1 w 144"/>
                    <a:gd name="T1" fmla="*/ 9 h 25"/>
                    <a:gd name="T2" fmla="*/ 12 w 144"/>
                    <a:gd name="T3" fmla="*/ 0 h 25"/>
                    <a:gd name="T4" fmla="*/ 72 w 144"/>
                    <a:gd name="T5" fmla="*/ 5 h 25"/>
                    <a:gd name="T6" fmla="*/ 94 w 144"/>
                    <a:gd name="T7" fmla="*/ 4 h 25"/>
                    <a:gd name="T8" fmla="*/ 114 w 144"/>
                    <a:gd name="T9" fmla="*/ 4 h 25"/>
                    <a:gd name="T10" fmla="*/ 132 w 144"/>
                    <a:gd name="T11" fmla="*/ 2 h 25"/>
                    <a:gd name="T12" fmla="*/ 143 w 144"/>
                    <a:gd name="T13" fmla="*/ 11 h 25"/>
                    <a:gd name="T14" fmla="*/ 134 w 144"/>
                    <a:gd name="T15" fmla="*/ 22 h 25"/>
                    <a:gd name="T16" fmla="*/ 115 w 144"/>
                    <a:gd name="T17" fmla="*/ 24 h 25"/>
                    <a:gd name="T18" fmla="*/ 95 w 144"/>
                    <a:gd name="T19" fmla="*/ 25 h 25"/>
                    <a:gd name="T20" fmla="*/ 72 w 144"/>
                    <a:gd name="T21" fmla="*/ 25 h 25"/>
                    <a:gd name="T22" fmla="*/ 9 w 144"/>
                    <a:gd name="T23" fmla="*/ 20 h 25"/>
                    <a:gd name="T24" fmla="*/ 1 w 144"/>
                    <a:gd name="T2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4" h="25">
                      <a:moveTo>
                        <a:pt x="1" y="9"/>
                      </a:moveTo>
                      <a:cubicBezTo>
                        <a:pt x="1" y="4"/>
                        <a:pt x="6" y="0"/>
                        <a:pt x="12" y="0"/>
                      </a:cubicBezTo>
                      <a:cubicBezTo>
                        <a:pt x="12" y="0"/>
                        <a:pt x="42" y="5"/>
                        <a:pt x="72" y="5"/>
                      </a:cubicBezTo>
                      <a:cubicBezTo>
                        <a:pt x="80" y="5"/>
                        <a:pt x="87" y="4"/>
                        <a:pt x="94" y="4"/>
                      </a:cubicBezTo>
                      <a:cubicBezTo>
                        <a:pt x="101" y="4"/>
                        <a:pt x="108" y="4"/>
                        <a:pt x="114" y="4"/>
                      </a:cubicBezTo>
                      <a:cubicBezTo>
                        <a:pt x="125" y="3"/>
                        <a:pt x="132" y="2"/>
                        <a:pt x="132" y="2"/>
                      </a:cubicBezTo>
                      <a:cubicBezTo>
                        <a:pt x="138" y="2"/>
                        <a:pt x="143" y="5"/>
                        <a:pt x="143" y="11"/>
                      </a:cubicBezTo>
                      <a:cubicBezTo>
                        <a:pt x="144" y="16"/>
                        <a:pt x="140" y="22"/>
                        <a:pt x="134" y="22"/>
                      </a:cubicBezTo>
                      <a:cubicBezTo>
                        <a:pt x="134" y="22"/>
                        <a:pt x="127" y="23"/>
                        <a:pt x="115" y="24"/>
                      </a:cubicBezTo>
                      <a:cubicBezTo>
                        <a:pt x="109" y="24"/>
                        <a:pt x="102" y="24"/>
                        <a:pt x="95" y="25"/>
                      </a:cubicBezTo>
                      <a:cubicBezTo>
                        <a:pt x="87" y="25"/>
                        <a:pt x="80" y="25"/>
                        <a:pt x="72" y="25"/>
                      </a:cubicBezTo>
                      <a:cubicBezTo>
                        <a:pt x="40" y="25"/>
                        <a:pt x="9" y="20"/>
                        <a:pt x="9" y="20"/>
                      </a:cubicBezTo>
                      <a:cubicBezTo>
                        <a:pt x="4" y="20"/>
                        <a:pt x="0" y="15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22"/>
                <p:cNvSpPr>
                  <a:spLocks/>
                </p:cNvSpPr>
                <p:nvPr/>
              </p:nvSpPr>
              <p:spPr bwMode="auto">
                <a:xfrm rot="2820806">
                  <a:off x="1635262" y="3899220"/>
                  <a:ext cx="239713" cy="39688"/>
                </a:xfrm>
                <a:custGeom>
                  <a:avLst/>
                  <a:gdLst>
                    <a:gd name="T0" fmla="*/ 1 w 153"/>
                    <a:gd name="T1" fmla="*/ 9 h 25"/>
                    <a:gd name="T2" fmla="*/ 13 w 153"/>
                    <a:gd name="T3" fmla="*/ 0 h 25"/>
                    <a:gd name="T4" fmla="*/ 77 w 153"/>
                    <a:gd name="T5" fmla="*/ 5 h 25"/>
                    <a:gd name="T6" fmla="*/ 100 w 153"/>
                    <a:gd name="T7" fmla="*/ 5 h 25"/>
                    <a:gd name="T8" fmla="*/ 121 w 153"/>
                    <a:gd name="T9" fmla="*/ 4 h 25"/>
                    <a:gd name="T10" fmla="*/ 141 w 153"/>
                    <a:gd name="T11" fmla="*/ 2 h 25"/>
                    <a:gd name="T12" fmla="*/ 152 w 153"/>
                    <a:gd name="T13" fmla="*/ 11 h 25"/>
                    <a:gd name="T14" fmla="*/ 143 w 153"/>
                    <a:gd name="T15" fmla="*/ 22 h 25"/>
                    <a:gd name="T16" fmla="*/ 122 w 153"/>
                    <a:gd name="T17" fmla="*/ 24 h 25"/>
                    <a:gd name="T18" fmla="*/ 101 w 153"/>
                    <a:gd name="T19" fmla="*/ 25 h 25"/>
                    <a:gd name="T20" fmla="*/ 76 w 153"/>
                    <a:gd name="T21" fmla="*/ 25 h 25"/>
                    <a:gd name="T22" fmla="*/ 10 w 153"/>
                    <a:gd name="T23" fmla="*/ 20 h 25"/>
                    <a:gd name="T24" fmla="*/ 1 w 153"/>
                    <a:gd name="T25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3" h="25">
                      <a:moveTo>
                        <a:pt x="1" y="9"/>
                      </a:moveTo>
                      <a:cubicBezTo>
                        <a:pt x="2" y="4"/>
                        <a:pt x="7" y="0"/>
                        <a:pt x="13" y="0"/>
                      </a:cubicBezTo>
                      <a:cubicBezTo>
                        <a:pt x="13" y="0"/>
                        <a:pt x="45" y="5"/>
                        <a:pt x="77" y="5"/>
                      </a:cubicBezTo>
                      <a:cubicBezTo>
                        <a:pt x="85" y="5"/>
                        <a:pt x="93" y="5"/>
                        <a:pt x="100" y="5"/>
                      </a:cubicBezTo>
                      <a:cubicBezTo>
                        <a:pt x="108" y="4"/>
                        <a:pt x="115" y="4"/>
                        <a:pt x="121" y="4"/>
                      </a:cubicBezTo>
                      <a:cubicBezTo>
                        <a:pt x="133" y="3"/>
                        <a:pt x="141" y="2"/>
                        <a:pt x="141" y="2"/>
                      </a:cubicBezTo>
                      <a:cubicBezTo>
                        <a:pt x="146" y="2"/>
                        <a:pt x="151" y="5"/>
                        <a:pt x="152" y="11"/>
                      </a:cubicBezTo>
                      <a:cubicBezTo>
                        <a:pt x="153" y="16"/>
                        <a:pt x="148" y="22"/>
                        <a:pt x="143" y="22"/>
                      </a:cubicBezTo>
                      <a:cubicBezTo>
                        <a:pt x="143" y="22"/>
                        <a:pt x="134" y="23"/>
                        <a:pt x="122" y="24"/>
                      </a:cubicBezTo>
                      <a:cubicBezTo>
                        <a:pt x="116" y="24"/>
                        <a:pt x="108" y="25"/>
                        <a:pt x="101" y="25"/>
                      </a:cubicBezTo>
                      <a:cubicBezTo>
                        <a:pt x="93" y="25"/>
                        <a:pt x="85" y="25"/>
                        <a:pt x="76" y="25"/>
                      </a:cubicBezTo>
                      <a:cubicBezTo>
                        <a:pt x="43" y="25"/>
                        <a:pt x="10" y="20"/>
                        <a:pt x="10" y="20"/>
                      </a:cubicBezTo>
                      <a:cubicBezTo>
                        <a:pt x="4" y="20"/>
                        <a:pt x="0" y="15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23"/>
                <p:cNvSpPr>
                  <a:spLocks/>
                </p:cNvSpPr>
                <p:nvPr/>
              </p:nvSpPr>
              <p:spPr bwMode="auto">
                <a:xfrm rot="2820806">
                  <a:off x="1599302" y="3614421"/>
                  <a:ext cx="206375" cy="88900"/>
                </a:xfrm>
                <a:custGeom>
                  <a:avLst/>
                  <a:gdLst>
                    <a:gd name="T0" fmla="*/ 3 w 132"/>
                    <a:gd name="T1" fmla="*/ 8 h 56"/>
                    <a:gd name="T2" fmla="*/ 15 w 132"/>
                    <a:gd name="T3" fmla="*/ 2 h 56"/>
                    <a:gd name="T4" fmla="*/ 20 w 132"/>
                    <a:gd name="T5" fmla="*/ 4 h 56"/>
                    <a:gd name="T6" fmla="*/ 32 w 132"/>
                    <a:gd name="T7" fmla="*/ 9 h 56"/>
                    <a:gd name="T8" fmla="*/ 68 w 132"/>
                    <a:gd name="T9" fmla="*/ 22 h 56"/>
                    <a:gd name="T10" fmla="*/ 89 w 132"/>
                    <a:gd name="T11" fmla="*/ 28 h 56"/>
                    <a:gd name="T12" fmla="*/ 106 w 132"/>
                    <a:gd name="T13" fmla="*/ 32 h 56"/>
                    <a:gd name="T14" fmla="*/ 124 w 132"/>
                    <a:gd name="T15" fmla="*/ 36 h 56"/>
                    <a:gd name="T16" fmla="*/ 131 w 132"/>
                    <a:gd name="T17" fmla="*/ 47 h 56"/>
                    <a:gd name="T18" fmla="*/ 120 w 132"/>
                    <a:gd name="T19" fmla="*/ 55 h 56"/>
                    <a:gd name="T20" fmla="*/ 102 w 132"/>
                    <a:gd name="T21" fmla="*/ 52 h 56"/>
                    <a:gd name="T22" fmla="*/ 83 w 132"/>
                    <a:gd name="T23" fmla="*/ 47 h 56"/>
                    <a:gd name="T24" fmla="*/ 63 w 132"/>
                    <a:gd name="T25" fmla="*/ 41 h 56"/>
                    <a:gd name="T26" fmla="*/ 24 w 132"/>
                    <a:gd name="T27" fmla="*/ 28 h 56"/>
                    <a:gd name="T28" fmla="*/ 12 w 132"/>
                    <a:gd name="T29" fmla="*/ 23 h 56"/>
                    <a:gd name="T30" fmla="*/ 7 w 132"/>
                    <a:gd name="T31" fmla="*/ 21 h 56"/>
                    <a:gd name="T32" fmla="*/ 3 w 132"/>
                    <a:gd name="T33" fmla="*/ 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2" h="56">
                      <a:moveTo>
                        <a:pt x="3" y="8"/>
                      </a:moveTo>
                      <a:cubicBezTo>
                        <a:pt x="5" y="3"/>
                        <a:pt x="11" y="0"/>
                        <a:pt x="15" y="2"/>
                      </a:cubicBezTo>
                      <a:cubicBezTo>
                        <a:pt x="15" y="2"/>
                        <a:pt x="17" y="3"/>
                        <a:pt x="20" y="4"/>
                      </a:cubicBezTo>
                      <a:cubicBezTo>
                        <a:pt x="23" y="5"/>
                        <a:pt x="27" y="7"/>
                        <a:pt x="32" y="9"/>
                      </a:cubicBezTo>
                      <a:cubicBezTo>
                        <a:pt x="41" y="13"/>
                        <a:pt x="55" y="18"/>
                        <a:pt x="68" y="22"/>
                      </a:cubicBezTo>
                      <a:cubicBezTo>
                        <a:pt x="75" y="24"/>
                        <a:pt x="82" y="26"/>
                        <a:pt x="89" y="28"/>
                      </a:cubicBezTo>
                      <a:cubicBezTo>
                        <a:pt x="95" y="30"/>
                        <a:pt x="101" y="31"/>
                        <a:pt x="106" y="32"/>
                      </a:cubicBezTo>
                      <a:cubicBezTo>
                        <a:pt x="117" y="35"/>
                        <a:pt x="124" y="36"/>
                        <a:pt x="124" y="36"/>
                      </a:cubicBezTo>
                      <a:cubicBezTo>
                        <a:pt x="129" y="36"/>
                        <a:pt x="132" y="42"/>
                        <a:pt x="131" y="47"/>
                      </a:cubicBezTo>
                      <a:cubicBezTo>
                        <a:pt x="130" y="53"/>
                        <a:pt x="125" y="56"/>
                        <a:pt x="120" y="55"/>
                      </a:cubicBezTo>
                      <a:cubicBezTo>
                        <a:pt x="120" y="55"/>
                        <a:pt x="113" y="54"/>
                        <a:pt x="102" y="52"/>
                      </a:cubicBezTo>
                      <a:cubicBezTo>
                        <a:pt x="96" y="50"/>
                        <a:pt x="90" y="49"/>
                        <a:pt x="83" y="47"/>
                      </a:cubicBezTo>
                      <a:cubicBezTo>
                        <a:pt x="77" y="45"/>
                        <a:pt x="70" y="43"/>
                        <a:pt x="63" y="41"/>
                      </a:cubicBezTo>
                      <a:cubicBezTo>
                        <a:pt x="48" y="37"/>
                        <a:pt x="34" y="32"/>
                        <a:pt x="24" y="28"/>
                      </a:cubicBezTo>
                      <a:cubicBezTo>
                        <a:pt x="19" y="26"/>
                        <a:pt x="15" y="24"/>
                        <a:pt x="12" y="23"/>
                      </a:cubicBezTo>
                      <a:cubicBezTo>
                        <a:pt x="9" y="22"/>
                        <a:pt x="7" y="21"/>
                        <a:pt x="7" y="21"/>
                      </a:cubicBezTo>
                      <a:cubicBezTo>
                        <a:pt x="2" y="19"/>
                        <a:pt x="0" y="13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24"/>
                <p:cNvSpPr>
                  <a:spLocks/>
                </p:cNvSpPr>
                <p:nvPr/>
              </p:nvSpPr>
              <p:spPr bwMode="auto">
                <a:xfrm rot="2820806">
                  <a:off x="1548043" y="3635608"/>
                  <a:ext cx="217488" cy="90488"/>
                </a:xfrm>
                <a:custGeom>
                  <a:avLst/>
                  <a:gdLst>
                    <a:gd name="T0" fmla="*/ 2 w 139"/>
                    <a:gd name="T1" fmla="*/ 7 h 58"/>
                    <a:gd name="T2" fmla="*/ 15 w 139"/>
                    <a:gd name="T3" fmla="*/ 2 h 58"/>
                    <a:gd name="T4" fmla="*/ 20 w 139"/>
                    <a:gd name="T5" fmla="*/ 4 h 58"/>
                    <a:gd name="T6" fmla="*/ 33 w 139"/>
                    <a:gd name="T7" fmla="*/ 9 h 58"/>
                    <a:gd name="T8" fmla="*/ 72 w 139"/>
                    <a:gd name="T9" fmla="*/ 23 h 58"/>
                    <a:gd name="T10" fmla="*/ 93 w 139"/>
                    <a:gd name="T11" fmla="*/ 29 h 58"/>
                    <a:gd name="T12" fmla="*/ 112 w 139"/>
                    <a:gd name="T13" fmla="*/ 33 h 58"/>
                    <a:gd name="T14" fmla="*/ 131 w 139"/>
                    <a:gd name="T15" fmla="*/ 37 h 58"/>
                    <a:gd name="T16" fmla="*/ 139 w 139"/>
                    <a:gd name="T17" fmla="*/ 49 h 58"/>
                    <a:gd name="T18" fmla="*/ 127 w 139"/>
                    <a:gd name="T19" fmla="*/ 57 h 58"/>
                    <a:gd name="T20" fmla="*/ 108 w 139"/>
                    <a:gd name="T21" fmla="*/ 53 h 58"/>
                    <a:gd name="T22" fmla="*/ 88 w 139"/>
                    <a:gd name="T23" fmla="*/ 48 h 58"/>
                    <a:gd name="T24" fmla="*/ 66 w 139"/>
                    <a:gd name="T25" fmla="*/ 42 h 58"/>
                    <a:gd name="T26" fmla="*/ 25 w 139"/>
                    <a:gd name="T27" fmla="*/ 28 h 58"/>
                    <a:gd name="T28" fmla="*/ 12 w 139"/>
                    <a:gd name="T29" fmla="*/ 23 h 58"/>
                    <a:gd name="T30" fmla="*/ 7 w 139"/>
                    <a:gd name="T31" fmla="*/ 20 h 58"/>
                    <a:gd name="T32" fmla="*/ 2 w 139"/>
                    <a:gd name="T33" fmla="*/ 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9" h="58">
                      <a:moveTo>
                        <a:pt x="2" y="7"/>
                      </a:moveTo>
                      <a:cubicBezTo>
                        <a:pt x="5" y="2"/>
                        <a:pt x="10" y="0"/>
                        <a:pt x="15" y="2"/>
                      </a:cubicBezTo>
                      <a:cubicBezTo>
                        <a:pt x="15" y="2"/>
                        <a:pt x="17" y="3"/>
                        <a:pt x="20" y="4"/>
                      </a:cubicBezTo>
                      <a:cubicBezTo>
                        <a:pt x="23" y="5"/>
                        <a:pt x="28" y="7"/>
                        <a:pt x="33" y="9"/>
                      </a:cubicBezTo>
                      <a:cubicBezTo>
                        <a:pt x="43" y="13"/>
                        <a:pt x="58" y="18"/>
                        <a:pt x="72" y="23"/>
                      </a:cubicBezTo>
                      <a:cubicBezTo>
                        <a:pt x="79" y="25"/>
                        <a:pt x="87" y="27"/>
                        <a:pt x="93" y="29"/>
                      </a:cubicBezTo>
                      <a:cubicBezTo>
                        <a:pt x="100" y="31"/>
                        <a:pt x="107" y="32"/>
                        <a:pt x="112" y="33"/>
                      </a:cubicBezTo>
                      <a:cubicBezTo>
                        <a:pt x="123" y="36"/>
                        <a:pt x="131" y="37"/>
                        <a:pt x="131" y="37"/>
                      </a:cubicBezTo>
                      <a:cubicBezTo>
                        <a:pt x="136" y="38"/>
                        <a:pt x="139" y="43"/>
                        <a:pt x="139" y="49"/>
                      </a:cubicBezTo>
                      <a:cubicBezTo>
                        <a:pt x="138" y="54"/>
                        <a:pt x="132" y="58"/>
                        <a:pt x="127" y="57"/>
                      </a:cubicBezTo>
                      <a:cubicBezTo>
                        <a:pt x="127" y="57"/>
                        <a:pt x="119" y="56"/>
                        <a:pt x="108" y="53"/>
                      </a:cubicBezTo>
                      <a:cubicBezTo>
                        <a:pt x="102" y="52"/>
                        <a:pt x="95" y="50"/>
                        <a:pt x="88" y="48"/>
                      </a:cubicBezTo>
                      <a:cubicBezTo>
                        <a:pt x="81" y="46"/>
                        <a:pt x="74" y="44"/>
                        <a:pt x="66" y="42"/>
                      </a:cubicBezTo>
                      <a:cubicBezTo>
                        <a:pt x="51" y="37"/>
                        <a:pt x="36" y="32"/>
                        <a:pt x="25" y="28"/>
                      </a:cubicBezTo>
                      <a:cubicBezTo>
                        <a:pt x="20" y="26"/>
                        <a:pt x="15" y="24"/>
                        <a:pt x="12" y="23"/>
                      </a:cubicBezTo>
                      <a:cubicBezTo>
                        <a:pt x="9" y="21"/>
                        <a:pt x="7" y="20"/>
                        <a:pt x="7" y="20"/>
                      </a:cubicBezTo>
                      <a:cubicBezTo>
                        <a:pt x="2" y="18"/>
                        <a:pt x="0" y="12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5"/>
                <p:cNvSpPr>
                  <a:spLocks/>
                </p:cNvSpPr>
                <p:nvPr/>
              </p:nvSpPr>
              <p:spPr bwMode="auto">
                <a:xfrm rot="2820806">
                  <a:off x="1497113" y="3654454"/>
                  <a:ext cx="230188" cy="96838"/>
                </a:xfrm>
                <a:custGeom>
                  <a:avLst/>
                  <a:gdLst>
                    <a:gd name="T0" fmla="*/ 2 w 147"/>
                    <a:gd name="T1" fmla="*/ 7 h 61"/>
                    <a:gd name="T2" fmla="*/ 15 w 147"/>
                    <a:gd name="T3" fmla="*/ 2 h 61"/>
                    <a:gd name="T4" fmla="*/ 20 w 147"/>
                    <a:gd name="T5" fmla="*/ 5 h 61"/>
                    <a:gd name="T6" fmla="*/ 34 w 147"/>
                    <a:gd name="T7" fmla="*/ 10 h 61"/>
                    <a:gd name="T8" fmla="*/ 75 w 147"/>
                    <a:gd name="T9" fmla="*/ 25 h 61"/>
                    <a:gd name="T10" fmla="*/ 98 w 147"/>
                    <a:gd name="T11" fmla="*/ 31 h 61"/>
                    <a:gd name="T12" fmla="*/ 118 w 147"/>
                    <a:gd name="T13" fmla="*/ 36 h 61"/>
                    <a:gd name="T14" fmla="*/ 138 w 147"/>
                    <a:gd name="T15" fmla="*/ 40 h 61"/>
                    <a:gd name="T16" fmla="*/ 146 w 147"/>
                    <a:gd name="T17" fmla="*/ 52 h 61"/>
                    <a:gd name="T18" fmla="*/ 134 w 147"/>
                    <a:gd name="T19" fmla="*/ 60 h 61"/>
                    <a:gd name="T20" fmla="*/ 114 w 147"/>
                    <a:gd name="T21" fmla="*/ 56 h 61"/>
                    <a:gd name="T22" fmla="*/ 93 w 147"/>
                    <a:gd name="T23" fmla="*/ 51 h 61"/>
                    <a:gd name="T24" fmla="*/ 70 w 147"/>
                    <a:gd name="T25" fmla="*/ 44 h 61"/>
                    <a:gd name="T26" fmla="*/ 27 w 147"/>
                    <a:gd name="T27" fmla="*/ 29 h 61"/>
                    <a:gd name="T28" fmla="*/ 13 w 147"/>
                    <a:gd name="T29" fmla="*/ 23 h 61"/>
                    <a:gd name="T30" fmla="*/ 7 w 147"/>
                    <a:gd name="T31" fmla="*/ 21 h 61"/>
                    <a:gd name="T32" fmla="*/ 2 w 147"/>
                    <a:gd name="T33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7" h="61">
                      <a:moveTo>
                        <a:pt x="2" y="7"/>
                      </a:moveTo>
                      <a:cubicBezTo>
                        <a:pt x="4" y="2"/>
                        <a:pt x="10" y="0"/>
                        <a:pt x="15" y="2"/>
                      </a:cubicBezTo>
                      <a:cubicBezTo>
                        <a:pt x="15" y="2"/>
                        <a:pt x="17" y="3"/>
                        <a:pt x="20" y="5"/>
                      </a:cubicBezTo>
                      <a:cubicBezTo>
                        <a:pt x="24" y="6"/>
                        <a:pt x="28" y="8"/>
                        <a:pt x="34" y="10"/>
                      </a:cubicBezTo>
                      <a:cubicBezTo>
                        <a:pt x="45" y="15"/>
                        <a:pt x="60" y="20"/>
                        <a:pt x="75" y="25"/>
                      </a:cubicBezTo>
                      <a:cubicBezTo>
                        <a:pt x="83" y="27"/>
                        <a:pt x="91" y="29"/>
                        <a:pt x="98" y="31"/>
                      </a:cubicBezTo>
                      <a:cubicBezTo>
                        <a:pt x="105" y="33"/>
                        <a:pt x="112" y="35"/>
                        <a:pt x="118" y="36"/>
                      </a:cubicBezTo>
                      <a:cubicBezTo>
                        <a:pt x="130" y="39"/>
                        <a:pt x="138" y="40"/>
                        <a:pt x="138" y="40"/>
                      </a:cubicBezTo>
                      <a:cubicBezTo>
                        <a:pt x="143" y="41"/>
                        <a:pt x="147" y="46"/>
                        <a:pt x="146" y="52"/>
                      </a:cubicBezTo>
                      <a:cubicBezTo>
                        <a:pt x="145" y="57"/>
                        <a:pt x="140" y="61"/>
                        <a:pt x="134" y="60"/>
                      </a:cubicBezTo>
                      <a:cubicBezTo>
                        <a:pt x="134" y="60"/>
                        <a:pt x="126" y="59"/>
                        <a:pt x="114" y="56"/>
                      </a:cubicBezTo>
                      <a:cubicBezTo>
                        <a:pt x="108" y="54"/>
                        <a:pt x="101" y="53"/>
                        <a:pt x="93" y="51"/>
                      </a:cubicBezTo>
                      <a:cubicBezTo>
                        <a:pt x="86" y="49"/>
                        <a:pt x="78" y="46"/>
                        <a:pt x="70" y="44"/>
                      </a:cubicBezTo>
                      <a:cubicBezTo>
                        <a:pt x="54" y="39"/>
                        <a:pt x="38" y="34"/>
                        <a:pt x="27" y="29"/>
                      </a:cubicBezTo>
                      <a:cubicBezTo>
                        <a:pt x="21" y="27"/>
                        <a:pt x="16" y="25"/>
                        <a:pt x="13" y="23"/>
                      </a:cubicBezTo>
                      <a:cubicBezTo>
                        <a:pt x="9" y="22"/>
                        <a:pt x="7" y="21"/>
                        <a:pt x="7" y="21"/>
                      </a:cubicBezTo>
                      <a:cubicBezTo>
                        <a:pt x="2" y="18"/>
                        <a:pt x="0" y="12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26"/>
                <p:cNvSpPr>
                  <a:spLocks/>
                </p:cNvSpPr>
                <p:nvPr/>
              </p:nvSpPr>
              <p:spPr bwMode="auto">
                <a:xfrm rot="2820806">
                  <a:off x="1541120" y="3373868"/>
                  <a:ext cx="184150" cy="134938"/>
                </a:xfrm>
                <a:custGeom>
                  <a:avLst/>
                  <a:gdLst>
                    <a:gd name="T0" fmla="*/ 4 w 118"/>
                    <a:gd name="T1" fmla="*/ 5 h 86"/>
                    <a:gd name="T2" fmla="*/ 17 w 118"/>
                    <a:gd name="T3" fmla="*/ 3 h 86"/>
                    <a:gd name="T4" fmla="*/ 21 w 118"/>
                    <a:gd name="T5" fmla="*/ 6 h 86"/>
                    <a:gd name="T6" fmla="*/ 31 w 118"/>
                    <a:gd name="T7" fmla="*/ 14 h 86"/>
                    <a:gd name="T8" fmla="*/ 63 w 118"/>
                    <a:gd name="T9" fmla="*/ 37 h 86"/>
                    <a:gd name="T10" fmla="*/ 112 w 118"/>
                    <a:gd name="T11" fmla="*/ 66 h 86"/>
                    <a:gd name="T12" fmla="*/ 115 w 118"/>
                    <a:gd name="T13" fmla="*/ 79 h 86"/>
                    <a:gd name="T14" fmla="*/ 103 w 118"/>
                    <a:gd name="T15" fmla="*/ 84 h 86"/>
                    <a:gd name="T16" fmla="*/ 52 w 118"/>
                    <a:gd name="T17" fmla="*/ 54 h 86"/>
                    <a:gd name="T18" fmla="*/ 19 w 118"/>
                    <a:gd name="T19" fmla="*/ 30 h 86"/>
                    <a:gd name="T20" fmla="*/ 8 w 118"/>
                    <a:gd name="T21" fmla="*/ 22 h 86"/>
                    <a:gd name="T22" fmla="*/ 4 w 118"/>
                    <a:gd name="T23" fmla="*/ 19 h 86"/>
                    <a:gd name="T24" fmla="*/ 4 w 118"/>
                    <a:gd name="T25" fmla="*/ 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86">
                      <a:moveTo>
                        <a:pt x="4" y="5"/>
                      </a:moveTo>
                      <a:cubicBezTo>
                        <a:pt x="7" y="1"/>
                        <a:pt x="13" y="0"/>
                        <a:pt x="17" y="3"/>
                      </a:cubicBezTo>
                      <a:cubicBezTo>
                        <a:pt x="17" y="3"/>
                        <a:pt x="18" y="4"/>
                        <a:pt x="21" y="6"/>
                      </a:cubicBezTo>
                      <a:cubicBezTo>
                        <a:pt x="23" y="8"/>
                        <a:pt x="27" y="11"/>
                        <a:pt x="31" y="14"/>
                      </a:cubicBezTo>
                      <a:cubicBezTo>
                        <a:pt x="39" y="21"/>
                        <a:pt x="51" y="29"/>
                        <a:pt x="63" y="37"/>
                      </a:cubicBezTo>
                      <a:cubicBezTo>
                        <a:pt x="86" y="53"/>
                        <a:pt x="112" y="66"/>
                        <a:pt x="112" y="66"/>
                      </a:cubicBezTo>
                      <a:cubicBezTo>
                        <a:pt x="116" y="68"/>
                        <a:pt x="118" y="74"/>
                        <a:pt x="115" y="79"/>
                      </a:cubicBezTo>
                      <a:cubicBezTo>
                        <a:pt x="113" y="84"/>
                        <a:pt x="107" y="86"/>
                        <a:pt x="103" y="84"/>
                      </a:cubicBezTo>
                      <a:cubicBezTo>
                        <a:pt x="103" y="84"/>
                        <a:pt x="76" y="71"/>
                        <a:pt x="52" y="54"/>
                      </a:cubicBezTo>
                      <a:cubicBezTo>
                        <a:pt x="39" y="46"/>
                        <a:pt x="27" y="37"/>
                        <a:pt x="19" y="30"/>
                      </a:cubicBezTo>
                      <a:cubicBezTo>
                        <a:pt x="14" y="27"/>
                        <a:pt x="11" y="24"/>
                        <a:pt x="8" y="22"/>
                      </a:cubicBezTo>
                      <a:cubicBezTo>
                        <a:pt x="6" y="20"/>
                        <a:pt x="4" y="19"/>
                        <a:pt x="4" y="19"/>
                      </a:cubicBezTo>
                      <a:cubicBezTo>
                        <a:pt x="0" y="15"/>
                        <a:pt x="0" y="9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7"/>
                <p:cNvSpPr>
                  <a:spLocks/>
                </p:cNvSpPr>
                <p:nvPr/>
              </p:nvSpPr>
              <p:spPr bwMode="auto">
                <a:xfrm rot="2820806">
                  <a:off x="1485848" y="3378261"/>
                  <a:ext cx="195263" cy="142875"/>
                </a:xfrm>
                <a:custGeom>
                  <a:avLst/>
                  <a:gdLst>
                    <a:gd name="T0" fmla="*/ 3 w 125"/>
                    <a:gd name="T1" fmla="*/ 5 h 91"/>
                    <a:gd name="T2" fmla="*/ 17 w 125"/>
                    <a:gd name="T3" fmla="*/ 4 h 91"/>
                    <a:gd name="T4" fmla="*/ 21 w 125"/>
                    <a:gd name="T5" fmla="*/ 7 h 91"/>
                    <a:gd name="T6" fmla="*/ 32 w 125"/>
                    <a:gd name="T7" fmla="*/ 16 h 91"/>
                    <a:gd name="T8" fmla="*/ 66 w 125"/>
                    <a:gd name="T9" fmla="*/ 40 h 91"/>
                    <a:gd name="T10" fmla="*/ 118 w 125"/>
                    <a:gd name="T11" fmla="*/ 71 h 91"/>
                    <a:gd name="T12" fmla="*/ 122 w 125"/>
                    <a:gd name="T13" fmla="*/ 84 h 91"/>
                    <a:gd name="T14" fmla="*/ 109 w 125"/>
                    <a:gd name="T15" fmla="*/ 88 h 91"/>
                    <a:gd name="T16" fmla="*/ 55 w 125"/>
                    <a:gd name="T17" fmla="*/ 57 h 91"/>
                    <a:gd name="T18" fmla="*/ 20 w 125"/>
                    <a:gd name="T19" fmla="*/ 32 h 91"/>
                    <a:gd name="T20" fmla="*/ 9 w 125"/>
                    <a:gd name="T21" fmla="*/ 23 h 91"/>
                    <a:gd name="T22" fmla="*/ 4 w 125"/>
                    <a:gd name="T23" fmla="*/ 19 h 91"/>
                    <a:gd name="T24" fmla="*/ 3 w 125"/>
                    <a:gd name="T25" fmla="*/ 5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5" h="91">
                      <a:moveTo>
                        <a:pt x="3" y="5"/>
                      </a:moveTo>
                      <a:cubicBezTo>
                        <a:pt x="7" y="1"/>
                        <a:pt x="13" y="0"/>
                        <a:pt x="17" y="4"/>
                      </a:cubicBezTo>
                      <a:cubicBezTo>
                        <a:pt x="17" y="4"/>
                        <a:pt x="19" y="5"/>
                        <a:pt x="21" y="7"/>
                      </a:cubicBezTo>
                      <a:cubicBezTo>
                        <a:pt x="24" y="9"/>
                        <a:pt x="28" y="12"/>
                        <a:pt x="32" y="16"/>
                      </a:cubicBezTo>
                      <a:cubicBezTo>
                        <a:pt x="41" y="23"/>
                        <a:pt x="53" y="32"/>
                        <a:pt x="66" y="40"/>
                      </a:cubicBezTo>
                      <a:cubicBezTo>
                        <a:pt x="91" y="57"/>
                        <a:pt x="118" y="71"/>
                        <a:pt x="118" y="71"/>
                      </a:cubicBezTo>
                      <a:cubicBezTo>
                        <a:pt x="123" y="73"/>
                        <a:pt x="125" y="79"/>
                        <a:pt x="122" y="84"/>
                      </a:cubicBezTo>
                      <a:cubicBezTo>
                        <a:pt x="120" y="89"/>
                        <a:pt x="114" y="91"/>
                        <a:pt x="109" y="88"/>
                      </a:cubicBezTo>
                      <a:cubicBezTo>
                        <a:pt x="109" y="88"/>
                        <a:pt x="81" y="75"/>
                        <a:pt x="55" y="57"/>
                      </a:cubicBezTo>
                      <a:cubicBezTo>
                        <a:pt x="42" y="48"/>
                        <a:pt x="29" y="39"/>
                        <a:pt x="20" y="32"/>
                      </a:cubicBezTo>
                      <a:cubicBezTo>
                        <a:pt x="15" y="28"/>
                        <a:pt x="11" y="25"/>
                        <a:pt x="9" y="23"/>
                      </a:cubicBezTo>
                      <a:cubicBezTo>
                        <a:pt x="6" y="21"/>
                        <a:pt x="4" y="19"/>
                        <a:pt x="4" y="19"/>
                      </a:cubicBezTo>
                      <a:cubicBezTo>
                        <a:pt x="0" y="16"/>
                        <a:pt x="0" y="9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28"/>
                <p:cNvSpPr>
                  <a:spLocks/>
                </p:cNvSpPr>
                <p:nvPr/>
              </p:nvSpPr>
              <p:spPr bwMode="auto">
                <a:xfrm rot="2820806">
                  <a:off x="1430576" y="3384241"/>
                  <a:ext cx="206375" cy="147638"/>
                </a:xfrm>
                <a:custGeom>
                  <a:avLst/>
                  <a:gdLst>
                    <a:gd name="T0" fmla="*/ 3 w 132"/>
                    <a:gd name="T1" fmla="*/ 5 h 95"/>
                    <a:gd name="T2" fmla="*/ 18 w 132"/>
                    <a:gd name="T3" fmla="*/ 4 h 95"/>
                    <a:gd name="T4" fmla="*/ 22 w 132"/>
                    <a:gd name="T5" fmla="*/ 7 h 95"/>
                    <a:gd name="T6" fmla="*/ 33 w 132"/>
                    <a:gd name="T7" fmla="*/ 16 h 95"/>
                    <a:gd name="T8" fmla="*/ 69 w 132"/>
                    <a:gd name="T9" fmla="*/ 42 h 95"/>
                    <a:gd name="T10" fmla="*/ 124 w 132"/>
                    <a:gd name="T11" fmla="*/ 74 h 95"/>
                    <a:gd name="T12" fmla="*/ 129 w 132"/>
                    <a:gd name="T13" fmla="*/ 88 h 95"/>
                    <a:gd name="T14" fmla="*/ 115 w 132"/>
                    <a:gd name="T15" fmla="*/ 92 h 95"/>
                    <a:gd name="T16" fmla="*/ 58 w 132"/>
                    <a:gd name="T17" fmla="*/ 59 h 95"/>
                    <a:gd name="T18" fmla="*/ 21 w 132"/>
                    <a:gd name="T19" fmla="*/ 32 h 95"/>
                    <a:gd name="T20" fmla="*/ 9 w 132"/>
                    <a:gd name="T21" fmla="*/ 23 h 95"/>
                    <a:gd name="T22" fmla="*/ 5 w 132"/>
                    <a:gd name="T23" fmla="*/ 19 h 95"/>
                    <a:gd name="T24" fmla="*/ 3 w 132"/>
                    <a:gd name="T25" fmla="*/ 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2" h="95">
                      <a:moveTo>
                        <a:pt x="3" y="5"/>
                      </a:moveTo>
                      <a:cubicBezTo>
                        <a:pt x="7" y="0"/>
                        <a:pt x="13" y="0"/>
                        <a:pt x="18" y="4"/>
                      </a:cubicBezTo>
                      <a:cubicBezTo>
                        <a:pt x="18" y="4"/>
                        <a:pt x="19" y="5"/>
                        <a:pt x="22" y="7"/>
                      </a:cubicBezTo>
                      <a:cubicBezTo>
                        <a:pt x="25" y="9"/>
                        <a:pt x="29" y="12"/>
                        <a:pt x="33" y="16"/>
                      </a:cubicBezTo>
                      <a:cubicBezTo>
                        <a:pt x="43" y="24"/>
                        <a:pt x="56" y="33"/>
                        <a:pt x="69" y="42"/>
                      </a:cubicBezTo>
                      <a:cubicBezTo>
                        <a:pt x="96" y="60"/>
                        <a:pt x="124" y="74"/>
                        <a:pt x="124" y="74"/>
                      </a:cubicBezTo>
                      <a:cubicBezTo>
                        <a:pt x="129" y="77"/>
                        <a:pt x="132" y="83"/>
                        <a:pt x="129" y="88"/>
                      </a:cubicBezTo>
                      <a:cubicBezTo>
                        <a:pt x="127" y="93"/>
                        <a:pt x="120" y="95"/>
                        <a:pt x="115" y="92"/>
                      </a:cubicBezTo>
                      <a:cubicBezTo>
                        <a:pt x="115" y="92"/>
                        <a:pt x="85" y="77"/>
                        <a:pt x="58" y="59"/>
                      </a:cubicBezTo>
                      <a:cubicBezTo>
                        <a:pt x="44" y="49"/>
                        <a:pt x="31" y="40"/>
                        <a:pt x="21" y="32"/>
                      </a:cubicBezTo>
                      <a:cubicBezTo>
                        <a:pt x="16" y="28"/>
                        <a:pt x="12" y="25"/>
                        <a:pt x="9" y="23"/>
                      </a:cubicBezTo>
                      <a:cubicBezTo>
                        <a:pt x="6" y="21"/>
                        <a:pt x="5" y="19"/>
                        <a:pt x="5" y="19"/>
                      </a:cubicBezTo>
                      <a:cubicBezTo>
                        <a:pt x="0" y="15"/>
                        <a:pt x="0" y="9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29"/>
                <p:cNvSpPr>
                  <a:spLocks/>
                </p:cNvSpPr>
                <p:nvPr/>
              </p:nvSpPr>
              <p:spPr bwMode="auto">
                <a:xfrm rot="2820806">
                  <a:off x="1552412" y="3125162"/>
                  <a:ext cx="150813" cy="171450"/>
                </a:xfrm>
                <a:custGeom>
                  <a:avLst/>
                  <a:gdLst>
                    <a:gd name="T0" fmla="*/ 6 w 96"/>
                    <a:gd name="T1" fmla="*/ 3 h 110"/>
                    <a:gd name="T2" fmla="*/ 19 w 96"/>
                    <a:gd name="T3" fmla="*/ 6 h 110"/>
                    <a:gd name="T4" fmla="*/ 54 w 96"/>
                    <a:gd name="T5" fmla="*/ 51 h 110"/>
                    <a:gd name="T6" fmla="*/ 93 w 96"/>
                    <a:gd name="T7" fmla="*/ 92 h 110"/>
                    <a:gd name="T8" fmla="*/ 92 w 96"/>
                    <a:gd name="T9" fmla="*/ 106 h 110"/>
                    <a:gd name="T10" fmla="*/ 79 w 96"/>
                    <a:gd name="T11" fmla="*/ 107 h 110"/>
                    <a:gd name="T12" fmla="*/ 38 w 96"/>
                    <a:gd name="T13" fmla="*/ 64 h 110"/>
                    <a:gd name="T14" fmla="*/ 3 w 96"/>
                    <a:gd name="T15" fmla="*/ 17 h 110"/>
                    <a:gd name="T16" fmla="*/ 6 w 96"/>
                    <a:gd name="T17" fmla="*/ 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6" h="110">
                      <a:moveTo>
                        <a:pt x="6" y="3"/>
                      </a:moveTo>
                      <a:cubicBezTo>
                        <a:pt x="11" y="0"/>
                        <a:pt x="17" y="1"/>
                        <a:pt x="19" y="6"/>
                      </a:cubicBezTo>
                      <a:cubicBezTo>
                        <a:pt x="19" y="6"/>
                        <a:pt x="35" y="29"/>
                        <a:pt x="54" y="51"/>
                      </a:cubicBezTo>
                      <a:cubicBezTo>
                        <a:pt x="72" y="73"/>
                        <a:pt x="93" y="92"/>
                        <a:pt x="93" y="92"/>
                      </a:cubicBezTo>
                      <a:cubicBezTo>
                        <a:pt x="96" y="96"/>
                        <a:pt x="96" y="102"/>
                        <a:pt x="92" y="106"/>
                      </a:cubicBezTo>
                      <a:cubicBezTo>
                        <a:pt x="89" y="110"/>
                        <a:pt x="83" y="110"/>
                        <a:pt x="79" y="107"/>
                      </a:cubicBezTo>
                      <a:cubicBezTo>
                        <a:pt x="79" y="107"/>
                        <a:pt x="57" y="87"/>
                        <a:pt x="38" y="64"/>
                      </a:cubicBezTo>
                      <a:cubicBezTo>
                        <a:pt x="19" y="41"/>
                        <a:pt x="3" y="17"/>
                        <a:pt x="3" y="17"/>
                      </a:cubicBezTo>
                      <a:cubicBezTo>
                        <a:pt x="0" y="12"/>
                        <a:pt x="1" y="6"/>
                        <a:pt x="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30"/>
                <p:cNvSpPr>
                  <a:spLocks/>
                </p:cNvSpPr>
                <p:nvPr/>
              </p:nvSpPr>
              <p:spPr bwMode="auto">
                <a:xfrm rot="2820806">
                  <a:off x="1498118" y="3113344"/>
                  <a:ext cx="158750" cy="182563"/>
                </a:xfrm>
                <a:custGeom>
                  <a:avLst/>
                  <a:gdLst>
                    <a:gd name="T0" fmla="*/ 6 w 101"/>
                    <a:gd name="T1" fmla="*/ 3 h 116"/>
                    <a:gd name="T2" fmla="*/ 19 w 101"/>
                    <a:gd name="T3" fmla="*/ 5 h 116"/>
                    <a:gd name="T4" fmla="*/ 56 w 101"/>
                    <a:gd name="T5" fmla="*/ 54 h 116"/>
                    <a:gd name="T6" fmla="*/ 97 w 101"/>
                    <a:gd name="T7" fmla="*/ 98 h 116"/>
                    <a:gd name="T8" fmla="*/ 98 w 101"/>
                    <a:gd name="T9" fmla="*/ 112 h 116"/>
                    <a:gd name="T10" fmla="*/ 84 w 101"/>
                    <a:gd name="T11" fmla="*/ 112 h 116"/>
                    <a:gd name="T12" fmla="*/ 41 w 101"/>
                    <a:gd name="T13" fmla="*/ 67 h 116"/>
                    <a:gd name="T14" fmla="*/ 3 w 101"/>
                    <a:gd name="T15" fmla="*/ 17 h 116"/>
                    <a:gd name="T16" fmla="*/ 6 w 101"/>
                    <a:gd name="T17" fmla="*/ 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1" h="116">
                      <a:moveTo>
                        <a:pt x="6" y="3"/>
                      </a:moveTo>
                      <a:cubicBezTo>
                        <a:pt x="10" y="0"/>
                        <a:pt x="17" y="1"/>
                        <a:pt x="19" y="5"/>
                      </a:cubicBezTo>
                      <a:cubicBezTo>
                        <a:pt x="19" y="5"/>
                        <a:pt x="36" y="31"/>
                        <a:pt x="56" y="54"/>
                      </a:cubicBezTo>
                      <a:cubicBezTo>
                        <a:pt x="75" y="77"/>
                        <a:pt x="97" y="98"/>
                        <a:pt x="97" y="98"/>
                      </a:cubicBezTo>
                      <a:cubicBezTo>
                        <a:pt x="101" y="101"/>
                        <a:pt x="101" y="108"/>
                        <a:pt x="98" y="112"/>
                      </a:cubicBezTo>
                      <a:cubicBezTo>
                        <a:pt x="94" y="116"/>
                        <a:pt x="88" y="116"/>
                        <a:pt x="84" y="112"/>
                      </a:cubicBezTo>
                      <a:cubicBezTo>
                        <a:pt x="84" y="112"/>
                        <a:pt x="60" y="91"/>
                        <a:pt x="41" y="67"/>
                      </a:cubicBezTo>
                      <a:cubicBezTo>
                        <a:pt x="20" y="43"/>
                        <a:pt x="3" y="17"/>
                        <a:pt x="3" y="17"/>
                      </a:cubicBezTo>
                      <a:cubicBezTo>
                        <a:pt x="0" y="12"/>
                        <a:pt x="1" y="6"/>
                        <a:pt x="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31"/>
                <p:cNvSpPr>
                  <a:spLocks/>
                </p:cNvSpPr>
                <p:nvPr/>
              </p:nvSpPr>
              <p:spPr bwMode="auto">
                <a:xfrm rot="2820806">
                  <a:off x="1444907" y="3102687"/>
                  <a:ext cx="166688" cy="193675"/>
                </a:xfrm>
                <a:custGeom>
                  <a:avLst/>
                  <a:gdLst>
                    <a:gd name="T0" fmla="*/ 6 w 107"/>
                    <a:gd name="T1" fmla="*/ 3 h 123"/>
                    <a:gd name="T2" fmla="*/ 20 w 107"/>
                    <a:gd name="T3" fmla="*/ 6 h 123"/>
                    <a:gd name="T4" fmla="*/ 58 w 107"/>
                    <a:gd name="T5" fmla="*/ 58 h 123"/>
                    <a:gd name="T6" fmla="*/ 102 w 107"/>
                    <a:gd name="T7" fmla="*/ 104 h 123"/>
                    <a:gd name="T8" fmla="*/ 103 w 107"/>
                    <a:gd name="T9" fmla="*/ 119 h 123"/>
                    <a:gd name="T10" fmla="*/ 88 w 107"/>
                    <a:gd name="T11" fmla="*/ 119 h 123"/>
                    <a:gd name="T12" fmla="*/ 43 w 107"/>
                    <a:gd name="T13" fmla="*/ 71 h 123"/>
                    <a:gd name="T14" fmla="*/ 3 w 107"/>
                    <a:gd name="T15" fmla="*/ 18 h 123"/>
                    <a:gd name="T16" fmla="*/ 6 w 107"/>
                    <a:gd name="T17" fmla="*/ 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" h="123">
                      <a:moveTo>
                        <a:pt x="6" y="3"/>
                      </a:moveTo>
                      <a:cubicBezTo>
                        <a:pt x="10" y="0"/>
                        <a:pt x="17" y="2"/>
                        <a:pt x="20" y="6"/>
                      </a:cubicBezTo>
                      <a:cubicBezTo>
                        <a:pt x="20" y="6"/>
                        <a:pt x="38" y="33"/>
                        <a:pt x="58" y="58"/>
                      </a:cubicBezTo>
                      <a:cubicBezTo>
                        <a:pt x="79" y="82"/>
                        <a:pt x="102" y="104"/>
                        <a:pt x="102" y="104"/>
                      </a:cubicBezTo>
                      <a:cubicBezTo>
                        <a:pt x="106" y="108"/>
                        <a:pt x="107" y="114"/>
                        <a:pt x="103" y="119"/>
                      </a:cubicBezTo>
                      <a:cubicBezTo>
                        <a:pt x="99" y="123"/>
                        <a:pt x="93" y="123"/>
                        <a:pt x="88" y="119"/>
                      </a:cubicBezTo>
                      <a:cubicBezTo>
                        <a:pt x="88" y="119"/>
                        <a:pt x="64" y="96"/>
                        <a:pt x="43" y="71"/>
                      </a:cubicBezTo>
                      <a:cubicBezTo>
                        <a:pt x="21" y="45"/>
                        <a:pt x="3" y="18"/>
                        <a:pt x="3" y="18"/>
                      </a:cubicBezTo>
                      <a:cubicBezTo>
                        <a:pt x="0" y="13"/>
                        <a:pt x="1" y="6"/>
                        <a:pt x="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32"/>
                <p:cNvSpPr>
                  <a:spLocks/>
                </p:cNvSpPr>
                <p:nvPr/>
              </p:nvSpPr>
              <p:spPr bwMode="auto">
                <a:xfrm rot="2820806">
                  <a:off x="1632715" y="2889984"/>
                  <a:ext cx="107950" cy="200025"/>
                </a:xfrm>
                <a:custGeom>
                  <a:avLst/>
                  <a:gdLst>
                    <a:gd name="T0" fmla="*/ 8 w 69"/>
                    <a:gd name="T1" fmla="*/ 1 h 127"/>
                    <a:gd name="T2" fmla="*/ 21 w 69"/>
                    <a:gd name="T3" fmla="*/ 7 h 127"/>
                    <a:gd name="T4" fmla="*/ 26 w 69"/>
                    <a:gd name="T5" fmla="*/ 24 h 127"/>
                    <a:gd name="T6" fmla="*/ 33 w 69"/>
                    <a:gd name="T7" fmla="*/ 41 h 127"/>
                    <a:gd name="T8" fmla="*/ 41 w 69"/>
                    <a:gd name="T9" fmla="*/ 60 h 127"/>
                    <a:gd name="T10" fmla="*/ 58 w 69"/>
                    <a:gd name="T11" fmla="*/ 95 h 127"/>
                    <a:gd name="T12" fmla="*/ 67 w 69"/>
                    <a:gd name="T13" fmla="*/ 111 h 127"/>
                    <a:gd name="T14" fmla="*/ 63 w 69"/>
                    <a:gd name="T15" fmla="*/ 124 h 127"/>
                    <a:gd name="T16" fmla="*/ 49 w 69"/>
                    <a:gd name="T17" fmla="*/ 121 h 127"/>
                    <a:gd name="T18" fmla="*/ 40 w 69"/>
                    <a:gd name="T19" fmla="*/ 105 h 127"/>
                    <a:gd name="T20" fmla="*/ 22 w 69"/>
                    <a:gd name="T21" fmla="*/ 68 h 127"/>
                    <a:gd name="T22" fmla="*/ 14 w 69"/>
                    <a:gd name="T23" fmla="*/ 48 h 127"/>
                    <a:gd name="T24" fmla="*/ 7 w 69"/>
                    <a:gd name="T25" fmla="*/ 31 h 127"/>
                    <a:gd name="T26" fmla="*/ 1 w 69"/>
                    <a:gd name="T27" fmla="*/ 13 h 127"/>
                    <a:gd name="T28" fmla="*/ 8 w 69"/>
                    <a:gd name="T29" fmla="*/ 1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9" h="127">
                      <a:moveTo>
                        <a:pt x="8" y="1"/>
                      </a:moveTo>
                      <a:cubicBezTo>
                        <a:pt x="14" y="0"/>
                        <a:pt x="19" y="2"/>
                        <a:pt x="21" y="7"/>
                      </a:cubicBezTo>
                      <a:cubicBezTo>
                        <a:pt x="21" y="7"/>
                        <a:pt x="23" y="14"/>
                        <a:pt x="26" y="24"/>
                      </a:cubicBezTo>
                      <a:cubicBezTo>
                        <a:pt x="28" y="29"/>
                        <a:pt x="30" y="35"/>
                        <a:pt x="33" y="41"/>
                      </a:cubicBezTo>
                      <a:cubicBezTo>
                        <a:pt x="35" y="47"/>
                        <a:pt x="38" y="54"/>
                        <a:pt x="41" y="60"/>
                      </a:cubicBezTo>
                      <a:cubicBezTo>
                        <a:pt x="46" y="73"/>
                        <a:pt x="53" y="86"/>
                        <a:pt x="58" y="95"/>
                      </a:cubicBezTo>
                      <a:cubicBezTo>
                        <a:pt x="63" y="105"/>
                        <a:pt x="67" y="111"/>
                        <a:pt x="67" y="111"/>
                      </a:cubicBezTo>
                      <a:cubicBezTo>
                        <a:pt x="69" y="115"/>
                        <a:pt x="67" y="121"/>
                        <a:pt x="63" y="124"/>
                      </a:cubicBezTo>
                      <a:cubicBezTo>
                        <a:pt x="58" y="127"/>
                        <a:pt x="52" y="125"/>
                        <a:pt x="49" y="121"/>
                      </a:cubicBezTo>
                      <a:cubicBezTo>
                        <a:pt x="49" y="121"/>
                        <a:pt x="45" y="115"/>
                        <a:pt x="40" y="105"/>
                      </a:cubicBezTo>
                      <a:cubicBezTo>
                        <a:pt x="35" y="95"/>
                        <a:pt x="28" y="82"/>
                        <a:pt x="22" y="68"/>
                      </a:cubicBezTo>
                      <a:cubicBezTo>
                        <a:pt x="19" y="62"/>
                        <a:pt x="17" y="55"/>
                        <a:pt x="14" y="48"/>
                      </a:cubicBezTo>
                      <a:cubicBezTo>
                        <a:pt x="11" y="42"/>
                        <a:pt x="9" y="36"/>
                        <a:pt x="7" y="31"/>
                      </a:cubicBezTo>
                      <a:cubicBezTo>
                        <a:pt x="4" y="20"/>
                        <a:pt x="1" y="13"/>
                        <a:pt x="1" y="13"/>
                      </a:cubicBezTo>
                      <a:cubicBezTo>
                        <a:pt x="0" y="8"/>
                        <a:pt x="3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33"/>
                <p:cNvSpPr>
                  <a:spLocks/>
                </p:cNvSpPr>
                <p:nvPr/>
              </p:nvSpPr>
              <p:spPr bwMode="auto">
                <a:xfrm rot="2820806">
                  <a:off x="1583307" y="2863447"/>
                  <a:ext cx="112713" cy="212725"/>
                </a:xfrm>
                <a:custGeom>
                  <a:avLst/>
                  <a:gdLst>
                    <a:gd name="T0" fmla="*/ 9 w 72"/>
                    <a:gd name="T1" fmla="*/ 1 h 135"/>
                    <a:gd name="T2" fmla="*/ 21 w 72"/>
                    <a:gd name="T3" fmla="*/ 8 h 135"/>
                    <a:gd name="T4" fmla="*/ 27 w 72"/>
                    <a:gd name="T5" fmla="*/ 26 h 135"/>
                    <a:gd name="T6" fmla="*/ 34 w 72"/>
                    <a:gd name="T7" fmla="*/ 44 h 135"/>
                    <a:gd name="T8" fmla="*/ 42 w 72"/>
                    <a:gd name="T9" fmla="*/ 64 h 135"/>
                    <a:gd name="T10" fmla="*/ 60 w 72"/>
                    <a:gd name="T11" fmla="*/ 102 h 135"/>
                    <a:gd name="T12" fmla="*/ 70 w 72"/>
                    <a:gd name="T13" fmla="*/ 118 h 135"/>
                    <a:gd name="T14" fmla="*/ 66 w 72"/>
                    <a:gd name="T15" fmla="*/ 132 h 135"/>
                    <a:gd name="T16" fmla="*/ 52 w 72"/>
                    <a:gd name="T17" fmla="*/ 128 h 135"/>
                    <a:gd name="T18" fmla="*/ 43 w 72"/>
                    <a:gd name="T19" fmla="*/ 111 h 135"/>
                    <a:gd name="T20" fmla="*/ 24 w 72"/>
                    <a:gd name="T21" fmla="*/ 72 h 135"/>
                    <a:gd name="T22" fmla="*/ 15 w 72"/>
                    <a:gd name="T23" fmla="*/ 51 h 135"/>
                    <a:gd name="T24" fmla="*/ 8 w 72"/>
                    <a:gd name="T25" fmla="*/ 32 h 135"/>
                    <a:gd name="T26" fmla="*/ 2 w 72"/>
                    <a:gd name="T27" fmla="*/ 14 h 135"/>
                    <a:gd name="T28" fmla="*/ 9 w 72"/>
                    <a:gd name="T29" fmla="*/ 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2" h="135">
                      <a:moveTo>
                        <a:pt x="9" y="1"/>
                      </a:moveTo>
                      <a:cubicBezTo>
                        <a:pt x="14" y="0"/>
                        <a:pt x="19" y="3"/>
                        <a:pt x="21" y="8"/>
                      </a:cubicBezTo>
                      <a:cubicBezTo>
                        <a:pt x="21" y="8"/>
                        <a:pt x="23" y="15"/>
                        <a:pt x="27" y="26"/>
                      </a:cubicBezTo>
                      <a:cubicBezTo>
                        <a:pt x="29" y="31"/>
                        <a:pt x="31" y="37"/>
                        <a:pt x="34" y="44"/>
                      </a:cubicBezTo>
                      <a:cubicBezTo>
                        <a:pt x="36" y="50"/>
                        <a:pt x="39" y="57"/>
                        <a:pt x="42" y="64"/>
                      </a:cubicBezTo>
                      <a:cubicBezTo>
                        <a:pt x="48" y="78"/>
                        <a:pt x="55" y="92"/>
                        <a:pt x="60" y="102"/>
                      </a:cubicBezTo>
                      <a:cubicBezTo>
                        <a:pt x="66" y="112"/>
                        <a:pt x="70" y="118"/>
                        <a:pt x="70" y="118"/>
                      </a:cubicBezTo>
                      <a:cubicBezTo>
                        <a:pt x="72" y="123"/>
                        <a:pt x="71" y="129"/>
                        <a:pt x="66" y="132"/>
                      </a:cubicBezTo>
                      <a:cubicBezTo>
                        <a:pt x="61" y="135"/>
                        <a:pt x="55" y="133"/>
                        <a:pt x="52" y="128"/>
                      </a:cubicBezTo>
                      <a:cubicBezTo>
                        <a:pt x="52" y="128"/>
                        <a:pt x="48" y="121"/>
                        <a:pt x="43" y="111"/>
                      </a:cubicBezTo>
                      <a:cubicBezTo>
                        <a:pt x="37" y="101"/>
                        <a:pt x="30" y="87"/>
                        <a:pt x="24" y="72"/>
                      </a:cubicBezTo>
                      <a:cubicBezTo>
                        <a:pt x="20" y="65"/>
                        <a:pt x="18" y="58"/>
                        <a:pt x="15" y="51"/>
                      </a:cubicBezTo>
                      <a:cubicBezTo>
                        <a:pt x="12" y="44"/>
                        <a:pt x="10" y="38"/>
                        <a:pt x="8" y="32"/>
                      </a:cubicBezTo>
                      <a:cubicBezTo>
                        <a:pt x="4" y="21"/>
                        <a:pt x="2" y="14"/>
                        <a:pt x="2" y="14"/>
                      </a:cubicBezTo>
                      <a:cubicBezTo>
                        <a:pt x="0" y="8"/>
                        <a:pt x="3" y="3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34"/>
                <p:cNvSpPr>
                  <a:spLocks/>
                </p:cNvSpPr>
                <p:nvPr/>
              </p:nvSpPr>
              <p:spPr bwMode="auto">
                <a:xfrm rot="2820806">
                  <a:off x="1535889" y="2839158"/>
                  <a:ext cx="119063" cy="222250"/>
                </a:xfrm>
                <a:custGeom>
                  <a:avLst/>
                  <a:gdLst>
                    <a:gd name="T0" fmla="*/ 9 w 76"/>
                    <a:gd name="T1" fmla="*/ 1 h 142"/>
                    <a:gd name="T2" fmla="*/ 21 w 76"/>
                    <a:gd name="T3" fmla="*/ 8 h 142"/>
                    <a:gd name="T4" fmla="*/ 28 w 76"/>
                    <a:gd name="T5" fmla="*/ 27 h 142"/>
                    <a:gd name="T6" fmla="*/ 35 w 76"/>
                    <a:gd name="T7" fmla="*/ 47 h 142"/>
                    <a:gd name="T8" fmla="*/ 44 w 76"/>
                    <a:gd name="T9" fmla="*/ 68 h 142"/>
                    <a:gd name="T10" fmla="*/ 63 w 76"/>
                    <a:gd name="T11" fmla="*/ 108 h 142"/>
                    <a:gd name="T12" fmla="*/ 73 w 76"/>
                    <a:gd name="T13" fmla="*/ 125 h 142"/>
                    <a:gd name="T14" fmla="*/ 69 w 76"/>
                    <a:gd name="T15" fmla="*/ 139 h 142"/>
                    <a:gd name="T16" fmla="*/ 56 w 76"/>
                    <a:gd name="T17" fmla="*/ 135 h 142"/>
                    <a:gd name="T18" fmla="*/ 45 w 76"/>
                    <a:gd name="T19" fmla="*/ 117 h 142"/>
                    <a:gd name="T20" fmla="*/ 25 w 76"/>
                    <a:gd name="T21" fmla="*/ 76 h 142"/>
                    <a:gd name="T22" fmla="*/ 16 w 76"/>
                    <a:gd name="T23" fmla="*/ 54 h 142"/>
                    <a:gd name="T24" fmla="*/ 9 w 76"/>
                    <a:gd name="T25" fmla="*/ 34 h 142"/>
                    <a:gd name="T26" fmla="*/ 2 w 76"/>
                    <a:gd name="T27" fmla="*/ 14 h 142"/>
                    <a:gd name="T28" fmla="*/ 9 w 76"/>
                    <a:gd name="T29" fmla="*/ 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42">
                      <a:moveTo>
                        <a:pt x="9" y="1"/>
                      </a:moveTo>
                      <a:cubicBezTo>
                        <a:pt x="14" y="0"/>
                        <a:pt x="19" y="3"/>
                        <a:pt x="21" y="8"/>
                      </a:cubicBezTo>
                      <a:cubicBezTo>
                        <a:pt x="21" y="8"/>
                        <a:pt x="24" y="16"/>
                        <a:pt x="28" y="27"/>
                      </a:cubicBezTo>
                      <a:cubicBezTo>
                        <a:pt x="29" y="33"/>
                        <a:pt x="32" y="40"/>
                        <a:pt x="35" y="47"/>
                      </a:cubicBezTo>
                      <a:cubicBezTo>
                        <a:pt x="38" y="54"/>
                        <a:pt x="40" y="61"/>
                        <a:pt x="44" y="68"/>
                      </a:cubicBezTo>
                      <a:cubicBezTo>
                        <a:pt x="50" y="83"/>
                        <a:pt x="58" y="97"/>
                        <a:pt x="63" y="108"/>
                      </a:cubicBezTo>
                      <a:cubicBezTo>
                        <a:pt x="69" y="118"/>
                        <a:pt x="73" y="125"/>
                        <a:pt x="73" y="125"/>
                      </a:cubicBezTo>
                      <a:cubicBezTo>
                        <a:pt x="76" y="130"/>
                        <a:pt x="74" y="137"/>
                        <a:pt x="69" y="139"/>
                      </a:cubicBezTo>
                      <a:cubicBezTo>
                        <a:pt x="65" y="142"/>
                        <a:pt x="58" y="141"/>
                        <a:pt x="56" y="135"/>
                      </a:cubicBezTo>
                      <a:cubicBezTo>
                        <a:pt x="56" y="135"/>
                        <a:pt x="51" y="128"/>
                        <a:pt x="45" y="117"/>
                      </a:cubicBezTo>
                      <a:cubicBezTo>
                        <a:pt x="40" y="106"/>
                        <a:pt x="32" y="92"/>
                        <a:pt x="25" y="76"/>
                      </a:cubicBezTo>
                      <a:cubicBezTo>
                        <a:pt x="22" y="69"/>
                        <a:pt x="19" y="61"/>
                        <a:pt x="16" y="54"/>
                      </a:cubicBezTo>
                      <a:cubicBezTo>
                        <a:pt x="13" y="47"/>
                        <a:pt x="10" y="40"/>
                        <a:pt x="9" y="34"/>
                      </a:cubicBezTo>
                      <a:cubicBezTo>
                        <a:pt x="5" y="22"/>
                        <a:pt x="2" y="14"/>
                        <a:pt x="2" y="14"/>
                      </a:cubicBezTo>
                      <a:cubicBezTo>
                        <a:pt x="0" y="9"/>
                        <a:pt x="3" y="3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35"/>
                <p:cNvSpPr>
                  <a:spLocks/>
                </p:cNvSpPr>
                <p:nvPr/>
              </p:nvSpPr>
              <p:spPr bwMode="auto">
                <a:xfrm rot="2820806">
                  <a:off x="1777320" y="2687890"/>
                  <a:ext cx="57150" cy="212725"/>
                </a:xfrm>
                <a:custGeom>
                  <a:avLst/>
                  <a:gdLst>
                    <a:gd name="T0" fmla="*/ 10 w 36"/>
                    <a:gd name="T1" fmla="*/ 0 h 135"/>
                    <a:gd name="T2" fmla="*/ 21 w 36"/>
                    <a:gd name="T3" fmla="*/ 9 h 135"/>
                    <a:gd name="T4" fmla="*/ 21 w 36"/>
                    <a:gd name="T5" fmla="*/ 27 h 135"/>
                    <a:gd name="T6" fmla="*/ 25 w 36"/>
                    <a:gd name="T7" fmla="*/ 66 h 135"/>
                    <a:gd name="T8" fmla="*/ 31 w 36"/>
                    <a:gd name="T9" fmla="*/ 104 h 135"/>
                    <a:gd name="T10" fmla="*/ 35 w 36"/>
                    <a:gd name="T11" fmla="*/ 122 h 135"/>
                    <a:gd name="T12" fmla="*/ 28 w 36"/>
                    <a:gd name="T13" fmla="*/ 133 h 135"/>
                    <a:gd name="T14" fmla="*/ 16 w 36"/>
                    <a:gd name="T15" fmla="*/ 126 h 135"/>
                    <a:gd name="T16" fmla="*/ 12 w 36"/>
                    <a:gd name="T17" fmla="*/ 109 h 135"/>
                    <a:gd name="T18" fmla="*/ 5 w 36"/>
                    <a:gd name="T19" fmla="*/ 68 h 135"/>
                    <a:gd name="T20" fmla="*/ 1 w 36"/>
                    <a:gd name="T21" fmla="*/ 28 h 135"/>
                    <a:gd name="T22" fmla="*/ 1 w 36"/>
                    <a:gd name="T23" fmla="*/ 10 h 135"/>
                    <a:gd name="T24" fmla="*/ 10 w 36"/>
                    <a:gd name="T25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135">
                      <a:moveTo>
                        <a:pt x="10" y="0"/>
                      </a:moveTo>
                      <a:cubicBezTo>
                        <a:pt x="16" y="0"/>
                        <a:pt x="21" y="4"/>
                        <a:pt x="21" y="9"/>
                      </a:cubicBezTo>
                      <a:cubicBezTo>
                        <a:pt x="21" y="9"/>
                        <a:pt x="21" y="16"/>
                        <a:pt x="21" y="27"/>
                      </a:cubicBezTo>
                      <a:cubicBezTo>
                        <a:pt x="22" y="38"/>
                        <a:pt x="23" y="52"/>
                        <a:pt x="25" y="66"/>
                      </a:cubicBezTo>
                      <a:cubicBezTo>
                        <a:pt x="26" y="80"/>
                        <a:pt x="29" y="94"/>
                        <a:pt x="31" y="104"/>
                      </a:cubicBezTo>
                      <a:cubicBezTo>
                        <a:pt x="34" y="115"/>
                        <a:pt x="35" y="122"/>
                        <a:pt x="35" y="122"/>
                      </a:cubicBezTo>
                      <a:cubicBezTo>
                        <a:pt x="36" y="127"/>
                        <a:pt x="33" y="132"/>
                        <a:pt x="28" y="133"/>
                      </a:cubicBezTo>
                      <a:cubicBezTo>
                        <a:pt x="22" y="135"/>
                        <a:pt x="17" y="132"/>
                        <a:pt x="16" y="126"/>
                      </a:cubicBezTo>
                      <a:cubicBezTo>
                        <a:pt x="16" y="126"/>
                        <a:pt x="14" y="119"/>
                        <a:pt x="12" y="109"/>
                      </a:cubicBezTo>
                      <a:cubicBezTo>
                        <a:pt x="10" y="98"/>
                        <a:pt x="6" y="83"/>
                        <a:pt x="5" y="68"/>
                      </a:cubicBezTo>
                      <a:cubicBezTo>
                        <a:pt x="3" y="54"/>
                        <a:pt x="2" y="39"/>
                        <a:pt x="1" y="28"/>
                      </a:cubicBezTo>
                      <a:cubicBezTo>
                        <a:pt x="1" y="17"/>
                        <a:pt x="1" y="10"/>
                        <a:pt x="1" y="10"/>
                      </a:cubicBezTo>
                      <a:cubicBezTo>
                        <a:pt x="0" y="4"/>
                        <a:pt x="5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36"/>
                <p:cNvSpPr>
                  <a:spLocks/>
                </p:cNvSpPr>
                <p:nvPr/>
              </p:nvSpPr>
              <p:spPr bwMode="auto">
                <a:xfrm rot="2820806">
                  <a:off x="1739701" y="2650123"/>
                  <a:ext cx="57150" cy="223838"/>
                </a:xfrm>
                <a:custGeom>
                  <a:avLst/>
                  <a:gdLst>
                    <a:gd name="T0" fmla="*/ 10 w 37"/>
                    <a:gd name="T1" fmla="*/ 0 h 143"/>
                    <a:gd name="T2" fmla="*/ 21 w 37"/>
                    <a:gd name="T3" fmla="*/ 10 h 143"/>
                    <a:gd name="T4" fmla="*/ 21 w 37"/>
                    <a:gd name="T5" fmla="*/ 29 h 143"/>
                    <a:gd name="T6" fmla="*/ 25 w 37"/>
                    <a:gd name="T7" fmla="*/ 70 h 143"/>
                    <a:gd name="T8" fmla="*/ 32 w 37"/>
                    <a:gd name="T9" fmla="*/ 111 h 143"/>
                    <a:gd name="T10" fmla="*/ 36 w 37"/>
                    <a:gd name="T11" fmla="*/ 129 h 143"/>
                    <a:gd name="T12" fmla="*/ 29 w 37"/>
                    <a:gd name="T13" fmla="*/ 141 h 143"/>
                    <a:gd name="T14" fmla="*/ 16 w 37"/>
                    <a:gd name="T15" fmla="*/ 134 h 143"/>
                    <a:gd name="T16" fmla="*/ 12 w 37"/>
                    <a:gd name="T17" fmla="*/ 115 h 143"/>
                    <a:gd name="T18" fmla="*/ 5 w 37"/>
                    <a:gd name="T19" fmla="*/ 73 h 143"/>
                    <a:gd name="T20" fmla="*/ 1 w 37"/>
                    <a:gd name="T21" fmla="*/ 30 h 143"/>
                    <a:gd name="T22" fmla="*/ 0 w 37"/>
                    <a:gd name="T23" fmla="*/ 10 h 143"/>
                    <a:gd name="T24" fmla="*/ 10 w 37"/>
                    <a:gd name="T25" fmla="*/ 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143">
                      <a:moveTo>
                        <a:pt x="10" y="0"/>
                      </a:moveTo>
                      <a:cubicBezTo>
                        <a:pt x="16" y="0"/>
                        <a:pt x="20" y="4"/>
                        <a:pt x="21" y="10"/>
                      </a:cubicBezTo>
                      <a:cubicBezTo>
                        <a:pt x="21" y="10"/>
                        <a:pt x="21" y="17"/>
                        <a:pt x="21" y="29"/>
                      </a:cubicBezTo>
                      <a:cubicBezTo>
                        <a:pt x="22" y="40"/>
                        <a:pt x="23" y="55"/>
                        <a:pt x="25" y="70"/>
                      </a:cubicBezTo>
                      <a:cubicBezTo>
                        <a:pt x="27" y="85"/>
                        <a:pt x="30" y="100"/>
                        <a:pt x="32" y="111"/>
                      </a:cubicBezTo>
                      <a:cubicBezTo>
                        <a:pt x="34" y="122"/>
                        <a:pt x="36" y="129"/>
                        <a:pt x="36" y="129"/>
                      </a:cubicBezTo>
                      <a:cubicBezTo>
                        <a:pt x="37" y="135"/>
                        <a:pt x="34" y="140"/>
                        <a:pt x="29" y="141"/>
                      </a:cubicBezTo>
                      <a:cubicBezTo>
                        <a:pt x="23" y="143"/>
                        <a:pt x="18" y="140"/>
                        <a:pt x="16" y="134"/>
                      </a:cubicBezTo>
                      <a:cubicBezTo>
                        <a:pt x="16" y="134"/>
                        <a:pt x="15" y="127"/>
                        <a:pt x="12" y="115"/>
                      </a:cubicBezTo>
                      <a:cubicBezTo>
                        <a:pt x="10" y="104"/>
                        <a:pt x="7" y="88"/>
                        <a:pt x="5" y="73"/>
                      </a:cubicBezTo>
                      <a:cubicBezTo>
                        <a:pt x="3" y="57"/>
                        <a:pt x="2" y="41"/>
                        <a:pt x="1" y="30"/>
                      </a:cubicBezTo>
                      <a:cubicBezTo>
                        <a:pt x="1" y="18"/>
                        <a:pt x="0" y="10"/>
                        <a:pt x="0" y="10"/>
                      </a:cubicBezTo>
                      <a:cubicBezTo>
                        <a:pt x="0" y="4"/>
                        <a:pt x="5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37"/>
                <p:cNvSpPr>
                  <a:spLocks/>
                </p:cNvSpPr>
                <p:nvPr/>
              </p:nvSpPr>
              <p:spPr bwMode="auto">
                <a:xfrm rot="2820806">
                  <a:off x="1700166" y="2611522"/>
                  <a:ext cx="58738" cy="236538"/>
                </a:xfrm>
                <a:custGeom>
                  <a:avLst/>
                  <a:gdLst>
                    <a:gd name="T0" fmla="*/ 10 w 38"/>
                    <a:gd name="T1" fmla="*/ 0 h 151"/>
                    <a:gd name="T2" fmla="*/ 20 w 38"/>
                    <a:gd name="T3" fmla="*/ 10 h 151"/>
                    <a:gd name="T4" fmla="*/ 21 w 38"/>
                    <a:gd name="T5" fmla="*/ 30 h 151"/>
                    <a:gd name="T6" fmla="*/ 25 w 38"/>
                    <a:gd name="T7" fmla="*/ 74 h 151"/>
                    <a:gd name="T8" fmla="*/ 32 w 38"/>
                    <a:gd name="T9" fmla="*/ 118 h 151"/>
                    <a:gd name="T10" fmla="*/ 37 w 38"/>
                    <a:gd name="T11" fmla="*/ 137 h 151"/>
                    <a:gd name="T12" fmla="*/ 29 w 38"/>
                    <a:gd name="T13" fmla="*/ 150 h 151"/>
                    <a:gd name="T14" fmla="*/ 17 w 38"/>
                    <a:gd name="T15" fmla="*/ 142 h 151"/>
                    <a:gd name="T16" fmla="*/ 12 w 38"/>
                    <a:gd name="T17" fmla="*/ 122 h 151"/>
                    <a:gd name="T18" fmla="*/ 5 w 38"/>
                    <a:gd name="T19" fmla="*/ 77 h 151"/>
                    <a:gd name="T20" fmla="*/ 1 w 38"/>
                    <a:gd name="T21" fmla="*/ 31 h 151"/>
                    <a:gd name="T22" fmla="*/ 0 w 38"/>
                    <a:gd name="T23" fmla="*/ 11 h 151"/>
                    <a:gd name="T24" fmla="*/ 10 w 38"/>
                    <a:gd name="T25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8" h="151">
                      <a:moveTo>
                        <a:pt x="10" y="0"/>
                      </a:moveTo>
                      <a:cubicBezTo>
                        <a:pt x="16" y="0"/>
                        <a:pt x="20" y="5"/>
                        <a:pt x="20" y="10"/>
                      </a:cubicBezTo>
                      <a:cubicBezTo>
                        <a:pt x="20" y="10"/>
                        <a:pt x="21" y="18"/>
                        <a:pt x="21" y="30"/>
                      </a:cubicBezTo>
                      <a:cubicBezTo>
                        <a:pt x="22" y="42"/>
                        <a:pt x="23" y="58"/>
                        <a:pt x="25" y="74"/>
                      </a:cubicBezTo>
                      <a:cubicBezTo>
                        <a:pt x="27" y="90"/>
                        <a:pt x="30" y="106"/>
                        <a:pt x="32" y="118"/>
                      </a:cubicBezTo>
                      <a:cubicBezTo>
                        <a:pt x="35" y="129"/>
                        <a:pt x="37" y="137"/>
                        <a:pt x="37" y="137"/>
                      </a:cubicBezTo>
                      <a:cubicBezTo>
                        <a:pt x="38" y="143"/>
                        <a:pt x="35" y="148"/>
                        <a:pt x="29" y="150"/>
                      </a:cubicBezTo>
                      <a:cubicBezTo>
                        <a:pt x="24" y="151"/>
                        <a:pt x="18" y="148"/>
                        <a:pt x="17" y="142"/>
                      </a:cubicBezTo>
                      <a:cubicBezTo>
                        <a:pt x="17" y="142"/>
                        <a:pt x="15" y="134"/>
                        <a:pt x="12" y="122"/>
                      </a:cubicBezTo>
                      <a:cubicBezTo>
                        <a:pt x="10" y="109"/>
                        <a:pt x="7" y="93"/>
                        <a:pt x="5" y="77"/>
                      </a:cubicBezTo>
                      <a:cubicBezTo>
                        <a:pt x="3" y="60"/>
                        <a:pt x="2" y="44"/>
                        <a:pt x="1" y="31"/>
                      </a:cubicBezTo>
                      <a:cubicBezTo>
                        <a:pt x="0" y="19"/>
                        <a:pt x="0" y="11"/>
                        <a:pt x="0" y="11"/>
                      </a:cubicBezTo>
                      <a:cubicBezTo>
                        <a:pt x="0" y="5"/>
                        <a:pt x="4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38"/>
                <p:cNvSpPr>
                  <a:spLocks/>
                </p:cNvSpPr>
                <p:nvPr/>
              </p:nvSpPr>
              <p:spPr bwMode="auto">
                <a:xfrm rot="2820806">
                  <a:off x="1947772" y="2533016"/>
                  <a:ext cx="61913" cy="211138"/>
                </a:xfrm>
                <a:custGeom>
                  <a:avLst/>
                  <a:gdLst>
                    <a:gd name="T0" fmla="*/ 30 w 39"/>
                    <a:gd name="T1" fmla="*/ 2 h 135"/>
                    <a:gd name="T2" fmla="*/ 38 w 39"/>
                    <a:gd name="T3" fmla="*/ 13 h 135"/>
                    <a:gd name="T4" fmla="*/ 33 w 39"/>
                    <a:gd name="T5" fmla="*/ 31 h 135"/>
                    <a:gd name="T6" fmla="*/ 29 w 39"/>
                    <a:gd name="T7" fmla="*/ 48 h 135"/>
                    <a:gd name="T8" fmla="*/ 26 w 39"/>
                    <a:gd name="T9" fmla="*/ 69 h 135"/>
                    <a:gd name="T10" fmla="*/ 21 w 39"/>
                    <a:gd name="T11" fmla="*/ 108 h 135"/>
                    <a:gd name="T12" fmla="*/ 20 w 39"/>
                    <a:gd name="T13" fmla="*/ 121 h 135"/>
                    <a:gd name="T14" fmla="*/ 20 w 39"/>
                    <a:gd name="T15" fmla="*/ 126 h 135"/>
                    <a:gd name="T16" fmla="*/ 10 w 39"/>
                    <a:gd name="T17" fmla="*/ 134 h 135"/>
                    <a:gd name="T18" fmla="*/ 0 w 39"/>
                    <a:gd name="T19" fmla="*/ 125 h 135"/>
                    <a:gd name="T20" fmla="*/ 0 w 39"/>
                    <a:gd name="T21" fmla="*/ 120 h 135"/>
                    <a:gd name="T22" fmla="*/ 1 w 39"/>
                    <a:gd name="T23" fmla="*/ 106 h 135"/>
                    <a:gd name="T24" fmla="*/ 6 w 39"/>
                    <a:gd name="T25" fmla="*/ 66 h 135"/>
                    <a:gd name="T26" fmla="*/ 10 w 39"/>
                    <a:gd name="T27" fmla="*/ 45 h 135"/>
                    <a:gd name="T28" fmla="*/ 14 w 39"/>
                    <a:gd name="T29" fmla="*/ 26 h 135"/>
                    <a:gd name="T30" fmla="*/ 18 w 39"/>
                    <a:gd name="T31" fmla="*/ 8 h 135"/>
                    <a:gd name="T32" fmla="*/ 30 w 39"/>
                    <a:gd name="T33" fmla="*/ 2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9" h="135">
                      <a:moveTo>
                        <a:pt x="30" y="2"/>
                      </a:moveTo>
                      <a:cubicBezTo>
                        <a:pt x="36" y="3"/>
                        <a:pt x="39" y="9"/>
                        <a:pt x="38" y="13"/>
                      </a:cubicBezTo>
                      <a:cubicBezTo>
                        <a:pt x="38" y="13"/>
                        <a:pt x="36" y="20"/>
                        <a:pt x="33" y="31"/>
                      </a:cubicBezTo>
                      <a:cubicBezTo>
                        <a:pt x="32" y="36"/>
                        <a:pt x="31" y="42"/>
                        <a:pt x="29" y="48"/>
                      </a:cubicBezTo>
                      <a:cubicBezTo>
                        <a:pt x="28" y="55"/>
                        <a:pt x="27" y="62"/>
                        <a:pt x="26" y="69"/>
                      </a:cubicBezTo>
                      <a:cubicBezTo>
                        <a:pt x="24" y="83"/>
                        <a:pt x="22" y="97"/>
                        <a:pt x="21" y="108"/>
                      </a:cubicBezTo>
                      <a:cubicBezTo>
                        <a:pt x="21" y="113"/>
                        <a:pt x="21" y="118"/>
                        <a:pt x="20" y="121"/>
                      </a:cubicBezTo>
                      <a:cubicBezTo>
                        <a:pt x="20" y="124"/>
                        <a:pt x="20" y="126"/>
                        <a:pt x="20" y="126"/>
                      </a:cubicBezTo>
                      <a:cubicBezTo>
                        <a:pt x="20" y="131"/>
                        <a:pt x="15" y="135"/>
                        <a:pt x="10" y="134"/>
                      </a:cubicBezTo>
                      <a:cubicBezTo>
                        <a:pt x="4" y="134"/>
                        <a:pt x="0" y="130"/>
                        <a:pt x="0" y="125"/>
                      </a:cubicBezTo>
                      <a:cubicBezTo>
                        <a:pt x="0" y="125"/>
                        <a:pt x="0" y="123"/>
                        <a:pt x="0" y="120"/>
                      </a:cubicBezTo>
                      <a:cubicBezTo>
                        <a:pt x="0" y="116"/>
                        <a:pt x="1" y="112"/>
                        <a:pt x="1" y="106"/>
                      </a:cubicBezTo>
                      <a:cubicBezTo>
                        <a:pt x="2" y="95"/>
                        <a:pt x="4" y="81"/>
                        <a:pt x="6" y="66"/>
                      </a:cubicBezTo>
                      <a:cubicBezTo>
                        <a:pt x="7" y="59"/>
                        <a:pt x="8" y="51"/>
                        <a:pt x="10" y="45"/>
                      </a:cubicBezTo>
                      <a:cubicBezTo>
                        <a:pt x="11" y="38"/>
                        <a:pt x="13" y="31"/>
                        <a:pt x="14" y="26"/>
                      </a:cubicBezTo>
                      <a:cubicBezTo>
                        <a:pt x="16" y="15"/>
                        <a:pt x="18" y="8"/>
                        <a:pt x="18" y="8"/>
                      </a:cubicBezTo>
                      <a:cubicBezTo>
                        <a:pt x="20" y="3"/>
                        <a:pt x="25" y="0"/>
                        <a:pt x="3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39"/>
                <p:cNvSpPr>
                  <a:spLocks/>
                </p:cNvSpPr>
                <p:nvPr/>
              </p:nvSpPr>
              <p:spPr bwMode="auto">
                <a:xfrm rot="2820806">
                  <a:off x="1918688" y="2484674"/>
                  <a:ext cx="63500" cy="223838"/>
                </a:xfrm>
                <a:custGeom>
                  <a:avLst/>
                  <a:gdLst>
                    <a:gd name="T0" fmla="*/ 32 w 40"/>
                    <a:gd name="T1" fmla="*/ 2 h 143"/>
                    <a:gd name="T2" fmla="*/ 39 w 40"/>
                    <a:gd name="T3" fmla="*/ 14 h 143"/>
                    <a:gd name="T4" fmla="*/ 34 w 40"/>
                    <a:gd name="T5" fmla="*/ 32 h 143"/>
                    <a:gd name="T6" fmla="*/ 30 w 40"/>
                    <a:gd name="T7" fmla="*/ 51 h 143"/>
                    <a:gd name="T8" fmla="*/ 26 w 40"/>
                    <a:gd name="T9" fmla="*/ 73 h 143"/>
                    <a:gd name="T10" fmla="*/ 21 w 40"/>
                    <a:gd name="T11" fmla="*/ 114 h 143"/>
                    <a:gd name="T12" fmla="*/ 20 w 40"/>
                    <a:gd name="T13" fmla="*/ 128 h 143"/>
                    <a:gd name="T14" fmla="*/ 20 w 40"/>
                    <a:gd name="T15" fmla="*/ 133 h 143"/>
                    <a:gd name="T16" fmla="*/ 10 w 40"/>
                    <a:gd name="T17" fmla="*/ 143 h 143"/>
                    <a:gd name="T18" fmla="*/ 0 w 40"/>
                    <a:gd name="T19" fmla="*/ 132 h 143"/>
                    <a:gd name="T20" fmla="*/ 0 w 40"/>
                    <a:gd name="T21" fmla="*/ 127 h 143"/>
                    <a:gd name="T22" fmla="*/ 1 w 40"/>
                    <a:gd name="T23" fmla="*/ 113 h 143"/>
                    <a:gd name="T24" fmla="*/ 6 w 40"/>
                    <a:gd name="T25" fmla="*/ 70 h 143"/>
                    <a:gd name="T26" fmla="*/ 10 w 40"/>
                    <a:gd name="T27" fmla="*/ 47 h 143"/>
                    <a:gd name="T28" fmla="*/ 14 w 40"/>
                    <a:gd name="T29" fmla="*/ 28 h 143"/>
                    <a:gd name="T30" fmla="*/ 19 w 40"/>
                    <a:gd name="T31" fmla="*/ 9 h 143"/>
                    <a:gd name="T32" fmla="*/ 32 w 40"/>
                    <a:gd name="T33" fmla="*/ 2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0" h="143">
                      <a:moveTo>
                        <a:pt x="32" y="2"/>
                      </a:moveTo>
                      <a:cubicBezTo>
                        <a:pt x="37" y="3"/>
                        <a:pt x="40" y="9"/>
                        <a:pt x="39" y="14"/>
                      </a:cubicBezTo>
                      <a:cubicBezTo>
                        <a:pt x="39" y="14"/>
                        <a:pt x="36" y="21"/>
                        <a:pt x="34" y="32"/>
                      </a:cubicBezTo>
                      <a:cubicBezTo>
                        <a:pt x="33" y="38"/>
                        <a:pt x="31" y="44"/>
                        <a:pt x="30" y="51"/>
                      </a:cubicBezTo>
                      <a:cubicBezTo>
                        <a:pt x="28" y="58"/>
                        <a:pt x="27" y="66"/>
                        <a:pt x="26" y="73"/>
                      </a:cubicBezTo>
                      <a:cubicBezTo>
                        <a:pt x="24" y="88"/>
                        <a:pt x="22" y="103"/>
                        <a:pt x="21" y="114"/>
                      </a:cubicBezTo>
                      <a:cubicBezTo>
                        <a:pt x="21" y="120"/>
                        <a:pt x="20" y="125"/>
                        <a:pt x="20" y="128"/>
                      </a:cubicBezTo>
                      <a:cubicBezTo>
                        <a:pt x="20" y="131"/>
                        <a:pt x="20" y="133"/>
                        <a:pt x="20" y="133"/>
                      </a:cubicBezTo>
                      <a:cubicBezTo>
                        <a:pt x="20" y="139"/>
                        <a:pt x="15" y="143"/>
                        <a:pt x="10" y="143"/>
                      </a:cubicBezTo>
                      <a:cubicBezTo>
                        <a:pt x="4" y="143"/>
                        <a:pt x="0" y="138"/>
                        <a:pt x="0" y="132"/>
                      </a:cubicBezTo>
                      <a:cubicBezTo>
                        <a:pt x="0" y="132"/>
                        <a:pt x="0" y="130"/>
                        <a:pt x="0" y="127"/>
                      </a:cubicBezTo>
                      <a:cubicBezTo>
                        <a:pt x="0" y="124"/>
                        <a:pt x="1" y="119"/>
                        <a:pt x="1" y="113"/>
                      </a:cubicBezTo>
                      <a:cubicBezTo>
                        <a:pt x="2" y="101"/>
                        <a:pt x="4" y="85"/>
                        <a:pt x="6" y="70"/>
                      </a:cubicBezTo>
                      <a:cubicBezTo>
                        <a:pt x="7" y="62"/>
                        <a:pt x="9" y="55"/>
                        <a:pt x="10" y="47"/>
                      </a:cubicBezTo>
                      <a:cubicBezTo>
                        <a:pt x="11" y="40"/>
                        <a:pt x="13" y="33"/>
                        <a:pt x="14" y="28"/>
                      </a:cubicBezTo>
                      <a:cubicBezTo>
                        <a:pt x="17" y="16"/>
                        <a:pt x="19" y="9"/>
                        <a:pt x="19" y="9"/>
                      </a:cubicBezTo>
                      <a:cubicBezTo>
                        <a:pt x="21" y="3"/>
                        <a:pt x="26" y="0"/>
                        <a:pt x="3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40"/>
                <p:cNvSpPr>
                  <a:spLocks/>
                </p:cNvSpPr>
                <p:nvPr/>
              </p:nvSpPr>
              <p:spPr bwMode="auto">
                <a:xfrm rot="2820806">
                  <a:off x="1889606" y="2436331"/>
                  <a:ext cx="65088" cy="236538"/>
                </a:xfrm>
                <a:custGeom>
                  <a:avLst/>
                  <a:gdLst>
                    <a:gd name="T0" fmla="*/ 34 w 42"/>
                    <a:gd name="T1" fmla="*/ 2 h 151"/>
                    <a:gd name="T2" fmla="*/ 40 w 42"/>
                    <a:gd name="T3" fmla="*/ 14 h 151"/>
                    <a:gd name="T4" fmla="*/ 36 w 42"/>
                    <a:gd name="T5" fmla="*/ 34 h 151"/>
                    <a:gd name="T6" fmla="*/ 31 w 42"/>
                    <a:gd name="T7" fmla="*/ 54 h 151"/>
                    <a:gd name="T8" fmla="*/ 27 w 42"/>
                    <a:gd name="T9" fmla="*/ 77 h 151"/>
                    <a:gd name="T10" fmla="*/ 22 w 42"/>
                    <a:gd name="T11" fmla="*/ 121 h 151"/>
                    <a:gd name="T12" fmla="*/ 21 w 42"/>
                    <a:gd name="T13" fmla="*/ 135 h 151"/>
                    <a:gd name="T14" fmla="*/ 21 w 42"/>
                    <a:gd name="T15" fmla="*/ 141 h 151"/>
                    <a:gd name="T16" fmla="*/ 10 w 42"/>
                    <a:gd name="T17" fmla="*/ 151 h 151"/>
                    <a:gd name="T18" fmla="*/ 1 w 42"/>
                    <a:gd name="T19" fmla="*/ 140 h 151"/>
                    <a:gd name="T20" fmla="*/ 1 w 42"/>
                    <a:gd name="T21" fmla="*/ 134 h 151"/>
                    <a:gd name="T22" fmla="*/ 2 w 42"/>
                    <a:gd name="T23" fmla="*/ 119 h 151"/>
                    <a:gd name="T24" fmla="*/ 7 w 42"/>
                    <a:gd name="T25" fmla="*/ 74 h 151"/>
                    <a:gd name="T26" fmla="*/ 11 w 42"/>
                    <a:gd name="T27" fmla="*/ 50 h 151"/>
                    <a:gd name="T28" fmla="*/ 16 w 42"/>
                    <a:gd name="T29" fmla="*/ 29 h 151"/>
                    <a:gd name="T30" fmla="*/ 21 w 42"/>
                    <a:gd name="T31" fmla="*/ 9 h 151"/>
                    <a:gd name="T32" fmla="*/ 34 w 42"/>
                    <a:gd name="T33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2" h="151">
                      <a:moveTo>
                        <a:pt x="34" y="2"/>
                      </a:moveTo>
                      <a:cubicBezTo>
                        <a:pt x="39" y="3"/>
                        <a:pt x="42" y="9"/>
                        <a:pt x="40" y="14"/>
                      </a:cubicBezTo>
                      <a:cubicBezTo>
                        <a:pt x="40" y="14"/>
                        <a:pt x="38" y="22"/>
                        <a:pt x="36" y="34"/>
                      </a:cubicBezTo>
                      <a:cubicBezTo>
                        <a:pt x="34" y="40"/>
                        <a:pt x="32" y="47"/>
                        <a:pt x="31" y="54"/>
                      </a:cubicBezTo>
                      <a:cubicBezTo>
                        <a:pt x="30" y="61"/>
                        <a:pt x="28" y="69"/>
                        <a:pt x="27" y="77"/>
                      </a:cubicBezTo>
                      <a:cubicBezTo>
                        <a:pt x="25" y="93"/>
                        <a:pt x="23" y="109"/>
                        <a:pt x="22" y="121"/>
                      </a:cubicBezTo>
                      <a:cubicBezTo>
                        <a:pt x="22" y="127"/>
                        <a:pt x="21" y="132"/>
                        <a:pt x="21" y="135"/>
                      </a:cubicBezTo>
                      <a:cubicBezTo>
                        <a:pt x="21" y="139"/>
                        <a:pt x="21" y="141"/>
                        <a:pt x="21" y="141"/>
                      </a:cubicBezTo>
                      <a:cubicBezTo>
                        <a:pt x="21" y="146"/>
                        <a:pt x="16" y="151"/>
                        <a:pt x="10" y="151"/>
                      </a:cubicBezTo>
                      <a:cubicBezTo>
                        <a:pt x="5" y="151"/>
                        <a:pt x="0" y="146"/>
                        <a:pt x="1" y="140"/>
                      </a:cubicBezTo>
                      <a:cubicBezTo>
                        <a:pt x="1" y="140"/>
                        <a:pt x="1" y="138"/>
                        <a:pt x="1" y="134"/>
                      </a:cubicBezTo>
                      <a:cubicBezTo>
                        <a:pt x="1" y="131"/>
                        <a:pt x="1" y="125"/>
                        <a:pt x="2" y="119"/>
                      </a:cubicBezTo>
                      <a:cubicBezTo>
                        <a:pt x="3" y="107"/>
                        <a:pt x="5" y="90"/>
                        <a:pt x="7" y="74"/>
                      </a:cubicBezTo>
                      <a:cubicBezTo>
                        <a:pt x="8" y="66"/>
                        <a:pt x="10" y="58"/>
                        <a:pt x="11" y="50"/>
                      </a:cubicBezTo>
                      <a:cubicBezTo>
                        <a:pt x="13" y="42"/>
                        <a:pt x="15" y="35"/>
                        <a:pt x="16" y="29"/>
                      </a:cubicBezTo>
                      <a:cubicBezTo>
                        <a:pt x="19" y="17"/>
                        <a:pt x="21" y="9"/>
                        <a:pt x="21" y="9"/>
                      </a:cubicBezTo>
                      <a:cubicBezTo>
                        <a:pt x="23" y="3"/>
                        <a:pt x="28" y="0"/>
                        <a:pt x="3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41"/>
                <p:cNvSpPr>
                  <a:spLocks/>
                </p:cNvSpPr>
                <p:nvPr/>
              </p:nvSpPr>
              <p:spPr bwMode="auto">
                <a:xfrm rot="2820806">
                  <a:off x="2922115" y="2743818"/>
                  <a:ext cx="212725" cy="39688"/>
                </a:xfrm>
                <a:custGeom>
                  <a:avLst/>
                  <a:gdLst>
                    <a:gd name="T0" fmla="*/ 135 w 136"/>
                    <a:gd name="T1" fmla="*/ 16 h 25"/>
                    <a:gd name="T2" fmla="*/ 124 w 136"/>
                    <a:gd name="T3" fmla="*/ 24 h 25"/>
                    <a:gd name="T4" fmla="*/ 68 w 136"/>
                    <a:gd name="T5" fmla="*/ 21 h 25"/>
                    <a:gd name="T6" fmla="*/ 47 w 136"/>
                    <a:gd name="T7" fmla="*/ 21 h 25"/>
                    <a:gd name="T8" fmla="*/ 29 w 136"/>
                    <a:gd name="T9" fmla="*/ 22 h 25"/>
                    <a:gd name="T10" fmla="*/ 11 w 136"/>
                    <a:gd name="T11" fmla="*/ 23 h 25"/>
                    <a:gd name="T12" fmla="*/ 1 w 136"/>
                    <a:gd name="T13" fmla="*/ 14 h 25"/>
                    <a:gd name="T14" fmla="*/ 9 w 136"/>
                    <a:gd name="T15" fmla="*/ 3 h 25"/>
                    <a:gd name="T16" fmla="*/ 27 w 136"/>
                    <a:gd name="T17" fmla="*/ 1 h 25"/>
                    <a:gd name="T18" fmla="*/ 46 w 136"/>
                    <a:gd name="T19" fmla="*/ 1 h 25"/>
                    <a:gd name="T20" fmla="*/ 68 w 136"/>
                    <a:gd name="T21" fmla="*/ 0 h 25"/>
                    <a:gd name="T22" fmla="*/ 127 w 136"/>
                    <a:gd name="T23" fmla="*/ 5 h 25"/>
                    <a:gd name="T24" fmla="*/ 135 w 136"/>
                    <a:gd name="T25" fmla="*/ 1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6" h="25">
                      <a:moveTo>
                        <a:pt x="135" y="16"/>
                      </a:moveTo>
                      <a:cubicBezTo>
                        <a:pt x="134" y="21"/>
                        <a:pt x="129" y="25"/>
                        <a:pt x="124" y="24"/>
                      </a:cubicBezTo>
                      <a:cubicBezTo>
                        <a:pt x="124" y="24"/>
                        <a:pt x="96" y="21"/>
                        <a:pt x="68" y="21"/>
                      </a:cubicBezTo>
                      <a:cubicBezTo>
                        <a:pt x="61" y="20"/>
                        <a:pt x="53" y="21"/>
                        <a:pt x="47" y="21"/>
                      </a:cubicBezTo>
                      <a:cubicBezTo>
                        <a:pt x="40" y="21"/>
                        <a:pt x="34" y="21"/>
                        <a:pt x="29" y="22"/>
                      </a:cubicBezTo>
                      <a:cubicBezTo>
                        <a:pt x="18" y="22"/>
                        <a:pt x="11" y="23"/>
                        <a:pt x="11" y="23"/>
                      </a:cubicBezTo>
                      <a:cubicBezTo>
                        <a:pt x="6" y="23"/>
                        <a:pt x="1" y="20"/>
                        <a:pt x="1" y="14"/>
                      </a:cubicBezTo>
                      <a:cubicBezTo>
                        <a:pt x="0" y="8"/>
                        <a:pt x="4" y="3"/>
                        <a:pt x="9" y="3"/>
                      </a:cubicBezTo>
                      <a:cubicBezTo>
                        <a:pt x="9" y="3"/>
                        <a:pt x="16" y="2"/>
                        <a:pt x="27" y="1"/>
                      </a:cubicBezTo>
                      <a:cubicBezTo>
                        <a:pt x="33" y="1"/>
                        <a:pt x="39" y="1"/>
                        <a:pt x="46" y="1"/>
                      </a:cubicBezTo>
                      <a:cubicBezTo>
                        <a:pt x="53" y="1"/>
                        <a:pt x="61" y="0"/>
                        <a:pt x="68" y="0"/>
                      </a:cubicBezTo>
                      <a:cubicBezTo>
                        <a:pt x="98" y="0"/>
                        <a:pt x="127" y="5"/>
                        <a:pt x="127" y="5"/>
                      </a:cubicBezTo>
                      <a:cubicBezTo>
                        <a:pt x="132" y="5"/>
                        <a:pt x="136" y="10"/>
                        <a:pt x="135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42"/>
                <p:cNvSpPr>
                  <a:spLocks/>
                </p:cNvSpPr>
                <p:nvPr/>
              </p:nvSpPr>
              <p:spPr bwMode="auto">
                <a:xfrm rot="2820806">
                  <a:off x="2952345" y="2710516"/>
                  <a:ext cx="225425" cy="38100"/>
                </a:xfrm>
                <a:custGeom>
                  <a:avLst/>
                  <a:gdLst>
                    <a:gd name="T0" fmla="*/ 143 w 144"/>
                    <a:gd name="T1" fmla="*/ 16 h 25"/>
                    <a:gd name="T2" fmla="*/ 132 w 144"/>
                    <a:gd name="T3" fmla="*/ 25 h 25"/>
                    <a:gd name="T4" fmla="*/ 72 w 144"/>
                    <a:gd name="T5" fmla="*/ 20 h 25"/>
                    <a:gd name="T6" fmla="*/ 50 w 144"/>
                    <a:gd name="T7" fmla="*/ 21 h 25"/>
                    <a:gd name="T8" fmla="*/ 31 w 144"/>
                    <a:gd name="T9" fmla="*/ 21 h 25"/>
                    <a:gd name="T10" fmla="*/ 12 w 144"/>
                    <a:gd name="T11" fmla="*/ 23 h 25"/>
                    <a:gd name="T12" fmla="*/ 1 w 144"/>
                    <a:gd name="T13" fmla="*/ 14 h 25"/>
                    <a:gd name="T14" fmla="*/ 10 w 144"/>
                    <a:gd name="T15" fmla="*/ 3 h 25"/>
                    <a:gd name="T16" fmla="*/ 29 w 144"/>
                    <a:gd name="T17" fmla="*/ 1 h 25"/>
                    <a:gd name="T18" fmla="*/ 49 w 144"/>
                    <a:gd name="T19" fmla="*/ 0 h 25"/>
                    <a:gd name="T20" fmla="*/ 72 w 144"/>
                    <a:gd name="T21" fmla="*/ 0 h 25"/>
                    <a:gd name="T22" fmla="*/ 135 w 144"/>
                    <a:gd name="T23" fmla="*/ 5 h 25"/>
                    <a:gd name="T24" fmla="*/ 143 w 144"/>
                    <a:gd name="T25" fmla="*/ 1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4" h="25">
                      <a:moveTo>
                        <a:pt x="143" y="16"/>
                      </a:moveTo>
                      <a:cubicBezTo>
                        <a:pt x="143" y="21"/>
                        <a:pt x="138" y="25"/>
                        <a:pt x="132" y="25"/>
                      </a:cubicBezTo>
                      <a:cubicBezTo>
                        <a:pt x="132" y="25"/>
                        <a:pt x="102" y="20"/>
                        <a:pt x="72" y="20"/>
                      </a:cubicBezTo>
                      <a:cubicBezTo>
                        <a:pt x="65" y="20"/>
                        <a:pt x="57" y="20"/>
                        <a:pt x="50" y="21"/>
                      </a:cubicBezTo>
                      <a:cubicBezTo>
                        <a:pt x="43" y="21"/>
                        <a:pt x="36" y="21"/>
                        <a:pt x="31" y="21"/>
                      </a:cubicBezTo>
                      <a:cubicBezTo>
                        <a:pt x="19" y="22"/>
                        <a:pt x="12" y="23"/>
                        <a:pt x="12" y="23"/>
                      </a:cubicBezTo>
                      <a:cubicBezTo>
                        <a:pt x="6" y="23"/>
                        <a:pt x="2" y="20"/>
                        <a:pt x="1" y="14"/>
                      </a:cubicBezTo>
                      <a:cubicBezTo>
                        <a:pt x="0" y="8"/>
                        <a:pt x="4" y="3"/>
                        <a:pt x="10" y="3"/>
                      </a:cubicBezTo>
                      <a:cubicBezTo>
                        <a:pt x="10" y="3"/>
                        <a:pt x="18" y="2"/>
                        <a:pt x="29" y="1"/>
                      </a:cubicBezTo>
                      <a:cubicBezTo>
                        <a:pt x="35" y="1"/>
                        <a:pt x="42" y="1"/>
                        <a:pt x="49" y="0"/>
                      </a:cubicBezTo>
                      <a:cubicBezTo>
                        <a:pt x="57" y="0"/>
                        <a:pt x="65" y="0"/>
                        <a:pt x="72" y="0"/>
                      </a:cubicBezTo>
                      <a:cubicBezTo>
                        <a:pt x="104" y="0"/>
                        <a:pt x="135" y="5"/>
                        <a:pt x="135" y="5"/>
                      </a:cubicBezTo>
                      <a:cubicBezTo>
                        <a:pt x="140" y="5"/>
                        <a:pt x="144" y="10"/>
                        <a:pt x="143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43"/>
                <p:cNvSpPr>
                  <a:spLocks/>
                </p:cNvSpPr>
                <p:nvPr/>
              </p:nvSpPr>
              <p:spPr bwMode="auto">
                <a:xfrm rot="2820806">
                  <a:off x="2983658" y="2676789"/>
                  <a:ext cx="238125" cy="39688"/>
                </a:xfrm>
                <a:custGeom>
                  <a:avLst/>
                  <a:gdLst>
                    <a:gd name="T0" fmla="*/ 151 w 152"/>
                    <a:gd name="T1" fmla="*/ 16 h 25"/>
                    <a:gd name="T2" fmla="*/ 139 w 152"/>
                    <a:gd name="T3" fmla="*/ 25 h 25"/>
                    <a:gd name="T4" fmla="*/ 76 w 152"/>
                    <a:gd name="T5" fmla="*/ 20 h 25"/>
                    <a:gd name="T6" fmla="*/ 52 w 152"/>
                    <a:gd name="T7" fmla="*/ 20 h 25"/>
                    <a:gd name="T8" fmla="*/ 32 w 152"/>
                    <a:gd name="T9" fmla="*/ 21 h 25"/>
                    <a:gd name="T10" fmla="*/ 12 w 152"/>
                    <a:gd name="T11" fmla="*/ 23 h 25"/>
                    <a:gd name="T12" fmla="*/ 0 w 152"/>
                    <a:gd name="T13" fmla="*/ 14 h 25"/>
                    <a:gd name="T14" fmla="*/ 10 w 152"/>
                    <a:gd name="T15" fmla="*/ 3 h 25"/>
                    <a:gd name="T16" fmla="*/ 30 w 152"/>
                    <a:gd name="T17" fmla="*/ 1 h 25"/>
                    <a:gd name="T18" fmla="*/ 51 w 152"/>
                    <a:gd name="T19" fmla="*/ 0 h 25"/>
                    <a:gd name="T20" fmla="*/ 76 w 152"/>
                    <a:gd name="T21" fmla="*/ 0 h 25"/>
                    <a:gd name="T22" fmla="*/ 142 w 152"/>
                    <a:gd name="T23" fmla="*/ 5 h 25"/>
                    <a:gd name="T24" fmla="*/ 151 w 152"/>
                    <a:gd name="T25" fmla="*/ 1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5">
                      <a:moveTo>
                        <a:pt x="151" y="16"/>
                      </a:moveTo>
                      <a:cubicBezTo>
                        <a:pt x="150" y="21"/>
                        <a:pt x="145" y="25"/>
                        <a:pt x="139" y="25"/>
                      </a:cubicBezTo>
                      <a:cubicBezTo>
                        <a:pt x="139" y="25"/>
                        <a:pt x="108" y="20"/>
                        <a:pt x="76" y="20"/>
                      </a:cubicBezTo>
                      <a:cubicBezTo>
                        <a:pt x="68" y="20"/>
                        <a:pt x="60" y="20"/>
                        <a:pt x="52" y="20"/>
                      </a:cubicBezTo>
                      <a:cubicBezTo>
                        <a:pt x="45" y="21"/>
                        <a:pt x="38" y="21"/>
                        <a:pt x="32" y="21"/>
                      </a:cubicBezTo>
                      <a:cubicBezTo>
                        <a:pt x="20" y="22"/>
                        <a:pt x="12" y="23"/>
                        <a:pt x="12" y="23"/>
                      </a:cubicBezTo>
                      <a:cubicBezTo>
                        <a:pt x="6" y="23"/>
                        <a:pt x="1" y="19"/>
                        <a:pt x="0" y="14"/>
                      </a:cubicBezTo>
                      <a:cubicBezTo>
                        <a:pt x="0" y="8"/>
                        <a:pt x="4" y="3"/>
                        <a:pt x="10" y="3"/>
                      </a:cubicBezTo>
                      <a:cubicBezTo>
                        <a:pt x="10" y="3"/>
                        <a:pt x="18" y="2"/>
                        <a:pt x="30" y="1"/>
                      </a:cubicBezTo>
                      <a:cubicBezTo>
                        <a:pt x="36" y="1"/>
                        <a:pt x="44" y="0"/>
                        <a:pt x="51" y="0"/>
                      </a:cubicBezTo>
                      <a:cubicBezTo>
                        <a:pt x="59" y="0"/>
                        <a:pt x="68" y="0"/>
                        <a:pt x="76" y="0"/>
                      </a:cubicBezTo>
                      <a:cubicBezTo>
                        <a:pt x="109" y="0"/>
                        <a:pt x="142" y="5"/>
                        <a:pt x="142" y="5"/>
                      </a:cubicBezTo>
                      <a:cubicBezTo>
                        <a:pt x="148" y="5"/>
                        <a:pt x="152" y="10"/>
                        <a:pt x="15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44"/>
                <p:cNvSpPr>
                  <a:spLocks/>
                </p:cNvSpPr>
                <p:nvPr/>
              </p:nvSpPr>
              <p:spPr bwMode="auto">
                <a:xfrm rot="2820806">
                  <a:off x="3052203" y="2912046"/>
                  <a:ext cx="206375" cy="87313"/>
                </a:xfrm>
                <a:custGeom>
                  <a:avLst/>
                  <a:gdLst>
                    <a:gd name="T0" fmla="*/ 129 w 132"/>
                    <a:gd name="T1" fmla="*/ 48 h 56"/>
                    <a:gd name="T2" fmla="*/ 117 w 132"/>
                    <a:gd name="T3" fmla="*/ 54 h 56"/>
                    <a:gd name="T4" fmla="*/ 113 w 132"/>
                    <a:gd name="T5" fmla="*/ 52 h 56"/>
                    <a:gd name="T6" fmla="*/ 101 w 132"/>
                    <a:gd name="T7" fmla="*/ 47 h 56"/>
                    <a:gd name="T8" fmla="*/ 64 w 132"/>
                    <a:gd name="T9" fmla="*/ 34 h 56"/>
                    <a:gd name="T10" fmla="*/ 44 w 132"/>
                    <a:gd name="T11" fmla="*/ 28 h 56"/>
                    <a:gd name="T12" fmla="*/ 26 w 132"/>
                    <a:gd name="T13" fmla="*/ 24 h 56"/>
                    <a:gd name="T14" fmla="*/ 9 w 132"/>
                    <a:gd name="T15" fmla="*/ 20 h 56"/>
                    <a:gd name="T16" fmla="*/ 1 w 132"/>
                    <a:gd name="T17" fmla="*/ 9 h 56"/>
                    <a:gd name="T18" fmla="*/ 12 w 132"/>
                    <a:gd name="T19" fmla="*/ 1 h 56"/>
                    <a:gd name="T20" fmla="*/ 30 w 132"/>
                    <a:gd name="T21" fmla="*/ 4 h 56"/>
                    <a:gd name="T22" fmla="*/ 49 w 132"/>
                    <a:gd name="T23" fmla="*/ 9 h 56"/>
                    <a:gd name="T24" fmla="*/ 70 w 132"/>
                    <a:gd name="T25" fmla="*/ 15 h 56"/>
                    <a:gd name="T26" fmla="*/ 108 w 132"/>
                    <a:gd name="T27" fmla="*/ 28 h 56"/>
                    <a:gd name="T28" fmla="*/ 120 w 132"/>
                    <a:gd name="T29" fmla="*/ 33 h 56"/>
                    <a:gd name="T30" fmla="*/ 125 w 132"/>
                    <a:gd name="T31" fmla="*/ 35 h 56"/>
                    <a:gd name="T32" fmla="*/ 129 w 132"/>
                    <a:gd name="T33" fmla="*/ 4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2" h="56">
                      <a:moveTo>
                        <a:pt x="129" y="48"/>
                      </a:moveTo>
                      <a:cubicBezTo>
                        <a:pt x="127" y="53"/>
                        <a:pt x="122" y="56"/>
                        <a:pt x="117" y="54"/>
                      </a:cubicBezTo>
                      <a:cubicBezTo>
                        <a:pt x="117" y="54"/>
                        <a:pt x="115" y="53"/>
                        <a:pt x="113" y="52"/>
                      </a:cubicBezTo>
                      <a:cubicBezTo>
                        <a:pt x="110" y="50"/>
                        <a:pt x="105" y="49"/>
                        <a:pt x="101" y="47"/>
                      </a:cubicBezTo>
                      <a:cubicBezTo>
                        <a:pt x="91" y="43"/>
                        <a:pt x="77" y="38"/>
                        <a:pt x="64" y="34"/>
                      </a:cubicBezTo>
                      <a:cubicBezTo>
                        <a:pt x="57" y="32"/>
                        <a:pt x="50" y="30"/>
                        <a:pt x="44" y="28"/>
                      </a:cubicBezTo>
                      <a:cubicBezTo>
                        <a:pt x="37" y="26"/>
                        <a:pt x="31" y="25"/>
                        <a:pt x="26" y="24"/>
                      </a:cubicBezTo>
                      <a:cubicBezTo>
                        <a:pt x="16" y="21"/>
                        <a:pt x="9" y="20"/>
                        <a:pt x="9" y="20"/>
                      </a:cubicBezTo>
                      <a:cubicBezTo>
                        <a:pt x="4" y="19"/>
                        <a:pt x="0" y="14"/>
                        <a:pt x="1" y="9"/>
                      </a:cubicBezTo>
                      <a:cubicBezTo>
                        <a:pt x="2" y="3"/>
                        <a:pt x="7" y="0"/>
                        <a:pt x="12" y="1"/>
                      </a:cubicBezTo>
                      <a:cubicBezTo>
                        <a:pt x="12" y="1"/>
                        <a:pt x="20" y="2"/>
                        <a:pt x="30" y="4"/>
                      </a:cubicBezTo>
                      <a:cubicBezTo>
                        <a:pt x="36" y="6"/>
                        <a:pt x="42" y="7"/>
                        <a:pt x="49" y="9"/>
                      </a:cubicBezTo>
                      <a:cubicBezTo>
                        <a:pt x="55" y="11"/>
                        <a:pt x="63" y="13"/>
                        <a:pt x="70" y="15"/>
                      </a:cubicBezTo>
                      <a:cubicBezTo>
                        <a:pt x="84" y="19"/>
                        <a:pt x="98" y="24"/>
                        <a:pt x="108" y="28"/>
                      </a:cubicBezTo>
                      <a:cubicBezTo>
                        <a:pt x="113" y="30"/>
                        <a:pt x="117" y="32"/>
                        <a:pt x="120" y="33"/>
                      </a:cubicBezTo>
                      <a:cubicBezTo>
                        <a:pt x="123" y="34"/>
                        <a:pt x="125" y="35"/>
                        <a:pt x="125" y="35"/>
                      </a:cubicBezTo>
                      <a:cubicBezTo>
                        <a:pt x="130" y="37"/>
                        <a:pt x="132" y="43"/>
                        <a:pt x="129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45"/>
                <p:cNvSpPr>
                  <a:spLocks/>
                </p:cNvSpPr>
                <p:nvPr/>
              </p:nvSpPr>
              <p:spPr bwMode="auto">
                <a:xfrm rot="2820806">
                  <a:off x="3092348" y="2887684"/>
                  <a:ext cx="217488" cy="92075"/>
                </a:xfrm>
                <a:custGeom>
                  <a:avLst/>
                  <a:gdLst>
                    <a:gd name="T0" fmla="*/ 137 w 139"/>
                    <a:gd name="T1" fmla="*/ 51 h 58"/>
                    <a:gd name="T2" fmla="*/ 124 w 139"/>
                    <a:gd name="T3" fmla="*/ 56 h 58"/>
                    <a:gd name="T4" fmla="*/ 119 w 139"/>
                    <a:gd name="T5" fmla="*/ 54 h 58"/>
                    <a:gd name="T6" fmla="*/ 106 w 139"/>
                    <a:gd name="T7" fmla="*/ 49 h 58"/>
                    <a:gd name="T8" fmla="*/ 67 w 139"/>
                    <a:gd name="T9" fmla="*/ 35 h 58"/>
                    <a:gd name="T10" fmla="*/ 46 w 139"/>
                    <a:gd name="T11" fmla="*/ 29 h 58"/>
                    <a:gd name="T12" fmla="*/ 27 w 139"/>
                    <a:gd name="T13" fmla="*/ 24 h 58"/>
                    <a:gd name="T14" fmla="*/ 9 w 139"/>
                    <a:gd name="T15" fmla="*/ 21 h 58"/>
                    <a:gd name="T16" fmla="*/ 1 w 139"/>
                    <a:gd name="T17" fmla="*/ 9 h 58"/>
                    <a:gd name="T18" fmla="*/ 12 w 139"/>
                    <a:gd name="T19" fmla="*/ 1 h 58"/>
                    <a:gd name="T20" fmla="*/ 31 w 139"/>
                    <a:gd name="T21" fmla="*/ 5 h 58"/>
                    <a:gd name="T22" fmla="*/ 51 w 139"/>
                    <a:gd name="T23" fmla="*/ 9 h 58"/>
                    <a:gd name="T24" fmla="*/ 73 w 139"/>
                    <a:gd name="T25" fmla="*/ 16 h 58"/>
                    <a:gd name="T26" fmla="*/ 114 w 139"/>
                    <a:gd name="T27" fmla="*/ 30 h 58"/>
                    <a:gd name="T28" fmla="*/ 127 w 139"/>
                    <a:gd name="T29" fmla="*/ 35 h 58"/>
                    <a:gd name="T30" fmla="*/ 132 w 139"/>
                    <a:gd name="T31" fmla="*/ 38 h 58"/>
                    <a:gd name="T32" fmla="*/ 137 w 139"/>
                    <a:gd name="T33" fmla="*/ 51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9" h="58">
                      <a:moveTo>
                        <a:pt x="137" y="51"/>
                      </a:moveTo>
                      <a:cubicBezTo>
                        <a:pt x="135" y="56"/>
                        <a:pt x="129" y="58"/>
                        <a:pt x="124" y="56"/>
                      </a:cubicBezTo>
                      <a:cubicBezTo>
                        <a:pt x="124" y="56"/>
                        <a:pt x="122" y="55"/>
                        <a:pt x="119" y="54"/>
                      </a:cubicBezTo>
                      <a:cubicBezTo>
                        <a:pt x="116" y="53"/>
                        <a:pt x="112" y="51"/>
                        <a:pt x="106" y="49"/>
                      </a:cubicBezTo>
                      <a:cubicBezTo>
                        <a:pt x="96" y="44"/>
                        <a:pt x="82" y="40"/>
                        <a:pt x="67" y="35"/>
                      </a:cubicBezTo>
                      <a:cubicBezTo>
                        <a:pt x="60" y="33"/>
                        <a:pt x="53" y="31"/>
                        <a:pt x="46" y="29"/>
                      </a:cubicBezTo>
                      <a:cubicBezTo>
                        <a:pt x="39" y="27"/>
                        <a:pt x="33" y="26"/>
                        <a:pt x="27" y="24"/>
                      </a:cubicBezTo>
                      <a:cubicBezTo>
                        <a:pt x="16" y="22"/>
                        <a:pt x="9" y="21"/>
                        <a:pt x="9" y="21"/>
                      </a:cubicBezTo>
                      <a:cubicBezTo>
                        <a:pt x="3" y="20"/>
                        <a:pt x="0" y="14"/>
                        <a:pt x="1" y="9"/>
                      </a:cubicBezTo>
                      <a:cubicBezTo>
                        <a:pt x="2" y="4"/>
                        <a:pt x="7" y="0"/>
                        <a:pt x="12" y="1"/>
                      </a:cubicBezTo>
                      <a:cubicBezTo>
                        <a:pt x="12" y="1"/>
                        <a:pt x="20" y="2"/>
                        <a:pt x="31" y="5"/>
                      </a:cubicBezTo>
                      <a:cubicBezTo>
                        <a:pt x="37" y="6"/>
                        <a:pt x="44" y="8"/>
                        <a:pt x="51" y="9"/>
                      </a:cubicBezTo>
                      <a:cubicBezTo>
                        <a:pt x="58" y="11"/>
                        <a:pt x="66" y="14"/>
                        <a:pt x="73" y="16"/>
                      </a:cubicBezTo>
                      <a:cubicBezTo>
                        <a:pt x="88" y="21"/>
                        <a:pt x="103" y="26"/>
                        <a:pt x="114" y="30"/>
                      </a:cubicBezTo>
                      <a:cubicBezTo>
                        <a:pt x="119" y="32"/>
                        <a:pt x="124" y="34"/>
                        <a:pt x="127" y="35"/>
                      </a:cubicBezTo>
                      <a:cubicBezTo>
                        <a:pt x="130" y="37"/>
                        <a:pt x="132" y="38"/>
                        <a:pt x="132" y="38"/>
                      </a:cubicBezTo>
                      <a:cubicBezTo>
                        <a:pt x="137" y="40"/>
                        <a:pt x="139" y="46"/>
                        <a:pt x="137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46"/>
                <p:cNvSpPr>
                  <a:spLocks/>
                </p:cNvSpPr>
                <p:nvPr/>
              </p:nvSpPr>
              <p:spPr bwMode="auto">
                <a:xfrm rot="2820806">
                  <a:off x="3130326" y="2864656"/>
                  <a:ext cx="231775" cy="95250"/>
                </a:xfrm>
                <a:custGeom>
                  <a:avLst/>
                  <a:gdLst>
                    <a:gd name="T0" fmla="*/ 145 w 148"/>
                    <a:gd name="T1" fmla="*/ 54 h 61"/>
                    <a:gd name="T2" fmla="*/ 132 w 148"/>
                    <a:gd name="T3" fmla="*/ 58 h 61"/>
                    <a:gd name="T4" fmla="*/ 127 w 148"/>
                    <a:gd name="T5" fmla="*/ 56 h 61"/>
                    <a:gd name="T6" fmla="*/ 113 w 148"/>
                    <a:gd name="T7" fmla="*/ 51 h 61"/>
                    <a:gd name="T8" fmla="*/ 72 w 148"/>
                    <a:gd name="T9" fmla="*/ 36 h 61"/>
                    <a:gd name="T10" fmla="*/ 49 w 148"/>
                    <a:gd name="T11" fmla="*/ 30 h 61"/>
                    <a:gd name="T12" fmla="*/ 29 w 148"/>
                    <a:gd name="T13" fmla="*/ 25 h 61"/>
                    <a:gd name="T14" fmla="*/ 9 w 148"/>
                    <a:gd name="T15" fmla="*/ 21 h 61"/>
                    <a:gd name="T16" fmla="*/ 1 w 148"/>
                    <a:gd name="T17" fmla="*/ 9 h 61"/>
                    <a:gd name="T18" fmla="*/ 13 w 148"/>
                    <a:gd name="T19" fmla="*/ 1 h 61"/>
                    <a:gd name="T20" fmla="*/ 33 w 148"/>
                    <a:gd name="T21" fmla="*/ 5 h 61"/>
                    <a:gd name="T22" fmla="*/ 54 w 148"/>
                    <a:gd name="T23" fmla="*/ 10 h 61"/>
                    <a:gd name="T24" fmla="*/ 78 w 148"/>
                    <a:gd name="T25" fmla="*/ 17 h 61"/>
                    <a:gd name="T26" fmla="*/ 121 w 148"/>
                    <a:gd name="T27" fmla="*/ 32 h 61"/>
                    <a:gd name="T28" fmla="*/ 135 w 148"/>
                    <a:gd name="T29" fmla="*/ 38 h 61"/>
                    <a:gd name="T30" fmla="*/ 140 w 148"/>
                    <a:gd name="T31" fmla="*/ 40 h 61"/>
                    <a:gd name="T32" fmla="*/ 145 w 148"/>
                    <a:gd name="T33" fmla="*/ 54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8" h="61">
                      <a:moveTo>
                        <a:pt x="145" y="54"/>
                      </a:moveTo>
                      <a:cubicBezTo>
                        <a:pt x="143" y="59"/>
                        <a:pt x="137" y="61"/>
                        <a:pt x="132" y="58"/>
                      </a:cubicBezTo>
                      <a:cubicBezTo>
                        <a:pt x="132" y="58"/>
                        <a:pt x="130" y="58"/>
                        <a:pt x="127" y="56"/>
                      </a:cubicBezTo>
                      <a:cubicBezTo>
                        <a:pt x="123" y="55"/>
                        <a:pt x="119" y="53"/>
                        <a:pt x="113" y="51"/>
                      </a:cubicBezTo>
                      <a:cubicBezTo>
                        <a:pt x="102" y="46"/>
                        <a:pt x="87" y="41"/>
                        <a:pt x="72" y="36"/>
                      </a:cubicBezTo>
                      <a:cubicBezTo>
                        <a:pt x="64" y="34"/>
                        <a:pt x="56" y="32"/>
                        <a:pt x="49" y="30"/>
                      </a:cubicBezTo>
                      <a:cubicBezTo>
                        <a:pt x="42" y="28"/>
                        <a:pt x="35" y="26"/>
                        <a:pt x="29" y="25"/>
                      </a:cubicBezTo>
                      <a:cubicBezTo>
                        <a:pt x="17" y="22"/>
                        <a:pt x="9" y="21"/>
                        <a:pt x="9" y="21"/>
                      </a:cubicBezTo>
                      <a:cubicBezTo>
                        <a:pt x="4" y="20"/>
                        <a:pt x="0" y="15"/>
                        <a:pt x="1" y="9"/>
                      </a:cubicBezTo>
                      <a:cubicBezTo>
                        <a:pt x="2" y="4"/>
                        <a:pt x="7" y="0"/>
                        <a:pt x="13" y="1"/>
                      </a:cubicBezTo>
                      <a:cubicBezTo>
                        <a:pt x="13" y="1"/>
                        <a:pt x="21" y="2"/>
                        <a:pt x="33" y="5"/>
                      </a:cubicBezTo>
                      <a:cubicBezTo>
                        <a:pt x="40" y="7"/>
                        <a:pt x="47" y="8"/>
                        <a:pt x="54" y="10"/>
                      </a:cubicBezTo>
                      <a:cubicBezTo>
                        <a:pt x="62" y="12"/>
                        <a:pt x="70" y="15"/>
                        <a:pt x="78" y="17"/>
                      </a:cubicBezTo>
                      <a:cubicBezTo>
                        <a:pt x="93" y="22"/>
                        <a:pt x="109" y="27"/>
                        <a:pt x="121" y="32"/>
                      </a:cubicBezTo>
                      <a:cubicBezTo>
                        <a:pt x="126" y="34"/>
                        <a:pt x="131" y="36"/>
                        <a:pt x="135" y="38"/>
                      </a:cubicBezTo>
                      <a:cubicBezTo>
                        <a:pt x="138" y="39"/>
                        <a:pt x="140" y="40"/>
                        <a:pt x="140" y="40"/>
                      </a:cubicBezTo>
                      <a:cubicBezTo>
                        <a:pt x="145" y="42"/>
                        <a:pt x="148" y="49"/>
                        <a:pt x="145" y="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47"/>
                <p:cNvSpPr>
                  <a:spLocks/>
                </p:cNvSpPr>
                <p:nvPr/>
              </p:nvSpPr>
              <p:spPr bwMode="auto">
                <a:xfrm rot="2820806">
                  <a:off x="3133189" y="3105226"/>
                  <a:ext cx="184150" cy="134938"/>
                </a:xfrm>
                <a:custGeom>
                  <a:avLst/>
                  <a:gdLst>
                    <a:gd name="T0" fmla="*/ 115 w 118"/>
                    <a:gd name="T1" fmla="*/ 81 h 86"/>
                    <a:gd name="T2" fmla="*/ 101 w 118"/>
                    <a:gd name="T3" fmla="*/ 83 h 86"/>
                    <a:gd name="T4" fmla="*/ 97 w 118"/>
                    <a:gd name="T5" fmla="*/ 80 h 86"/>
                    <a:gd name="T6" fmla="*/ 87 w 118"/>
                    <a:gd name="T7" fmla="*/ 72 h 86"/>
                    <a:gd name="T8" fmla="*/ 56 w 118"/>
                    <a:gd name="T9" fmla="*/ 49 h 86"/>
                    <a:gd name="T10" fmla="*/ 6 w 118"/>
                    <a:gd name="T11" fmla="*/ 20 h 86"/>
                    <a:gd name="T12" fmla="*/ 3 w 118"/>
                    <a:gd name="T13" fmla="*/ 7 h 86"/>
                    <a:gd name="T14" fmla="*/ 16 w 118"/>
                    <a:gd name="T15" fmla="*/ 2 h 86"/>
                    <a:gd name="T16" fmla="*/ 67 w 118"/>
                    <a:gd name="T17" fmla="*/ 32 h 86"/>
                    <a:gd name="T18" fmla="*/ 100 w 118"/>
                    <a:gd name="T19" fmla="*/ 56 h 86"/>
                    <a:gd name="T20" fmla="*/ 110 w 118"/>
                    <a:gd name="T21" fmla="*/ 64 h 86"/>
                    <a:gd name="T22" fmla="*/ 114 w 118"/>
                    <a:gd name="T23" fmla="*/ 67 h 86"/>
                    <a:gd name="T24" fmla="*/ 115 w 118"/>
                    <a:gd name="T25" fmla="*/ 81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8" h="86">
                      <a:moveTo>
                        <a:pt x="115" y="81"/>
                      </a:moveTo>
                      <a:cubicBezTo>
                        <a:pt x="111" y="85"/>
                        <a:pt x="105" y="86"/>
                        <a:pt x="101" y="83"/>
                      </a:cubicBezTo>
                      <a:cubicBezTo>
                        <a:pt x="101" y="83"/>
                        <a:pt x="100" y="81"/>
                        <a:pt x="97" y="80"/>
                      </a:cubicBezTo>
                      <a:cubicBezTo>
                        <a:pt x="95" y="78"/>
                        <a:pt x="91" y="75"/>
                        <a:pt x="87" y="72"/>
                      </a:cubicBezTo>
                      <a:cubicBezTo>
                        <a:pt x="79" y="65"/>
                        <a:pt x="67" y="57"/>
                        <a:pt x="56" y="49"/>
                      </a:cubicBezTo>
                      <a:cubicBezTo>
                        <a:pt x="32" y="33"/>
                        <a:pt x="6" y="20"/>
                        <a:pt x="6" y="20"/>
                      </a:cubicBezTo>
                      <a:cubicBezTo>
                        <a:pt x="2" y="18"/>
                        <a:pt x="0" y="12"/>
                        <a:pt x="3" y="7"/>
                      </a:cubicBezTo>
                      <a:cubicBezTo>
                        <a:pt x="5" y="2"/>
                        <a:pt x="11" y="0"/>
                        <a:pt x="16" y="2"/>
                      </a:cubicBezTo>
                      <a:cubicBezTo>
                        <a:pt x="16" y="2"/>
                        <a:pt x="42" y="15"/>
                        <a:pt x="67" y="32"/>
                      </a:cubicBezTo>
                      <a:cubicBezTo>
                        <a:pt x="79" y="40"/>
                        <a:pt x="91" y="49"/>
                        <a:pt x="100" y="56"/>
                      </a:cubicBezTo>
                      <a:cubicBezTo>
                        <a:pt x="104" y="59"/>
                        <a:pt x="108" y="62"/>
                        <a:pt x="110" y="64"/>
                      </a:cubicBezTo>
                      <a:cubicBezTo>
                        <a:pt x="113" y="66"/>
                        <a:pt x="114" y="67"/>
                        <a:pt x="114" y="67"/>
                      </a:cubicBezTo>
                      <a:cubicBezTo>
                        <a:pt x="118" y="71"/>
                        <a:pt x="118" y="77"/>
                        <a:pt x="115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48"/>
                <p:cNvSpPr>
                  <a:spLocks/>
                </p:cNvSpPr>
                <p:nvPr/>
              </p:nvSpPr>
              <p:spPr bwMode="auto">
                <a:xfrm rot="2820806">
                  <a:off x="3176187" y="3093979"/>
                  <a:ext cx="195263" cy="142875"/>
                </a:xfrm>
                <a:custGeom>
                  <a:avLst/>
                  <a:gdLst>
                    <a:gd name="T0" fmla="*/ 122 w 125"/>
                    <a:gd name="T1" fmla="*/ 86 h 91"/>
                    <a:gd name="T2" fmla="*/ 108 w 125"/>
                    <a:gd name="T3" fmla="*/ 87 h 91"/>
                    <a:gd name="T4" fmla="*/ 104 w 125"/>
                    <a:gd name="T5" fmla="*/ 84 h 91"/>
                    <a:gd name="T6" fmla="*/ 93 w 125"/>
                    <a:gd name="T7" fmla="*/ 75 h 91"/>
                    <a:gd name="T8" fmla="*/ 59 w 125"/>
                    <a:gd name="T9" fmla="*/ 51 h 91"/>
                    <a:gd name="T10" fmla="*/ 7 w 125"/>
                    <a:gd name="T11" fmla="*/ 20 h 91"/>
                    <a:gd name="T12" fmla="*/ 3 w 125"/>
                    <a:gd name="T13" fmla="*/ 7 h 91"/>
                    <a:gd name="T14" fmla="*/ 16 w 125"/>
                    <a:gd name="T15" fmla="*/ 3 h 91"/>
                    <a:gd name="T16" fmla="*/ 70 w 125"/>
                    <a:gd name="T17" fmla="*/ 34 h 91"/>
                    <a:gd name="T18" fmla="*/ 105 w 125"/>
                    <a:gd name="T19" fmla="*/ 59 h 91"/>
                    <a:gd name="T20" fmla="*/ 117 w 125"/>
                    <a:gd name="T21" fmla="*/ 68 h 91"/>
                    <a:gd name="T22" fmla="*/ 121 w 125"/>
                    <a:gd name="T23" fmla="*/ 72 h 91"/>
                    <a:gd name="T24" fmla="*/ 122 w 125"/>
                    <a:gd name="T25" fmla="*/ 86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5" h="91">
                      <a:moveTo>
                        <a:pt x="122" y="86"/>
                      </a:moveTo>
                      <a:cubicBezTo>
                        <a:pt x="118" y="90"/>
                        <a:pt x="112" y="91"/>
                        <a:pt x="108" y="87"/>
                      </a:cubicBezTo>
                      <a:cubicBezTo>
                        <a:pt x="108" y="87"/>
                        <a:pt x="106" y="86"/>
                        <a:pt x="104" y="84"/>
                      </a:cubicBezTo>
                      <a:cubicBezTo>
                        <a:pt x="101" y="82"/>
                        <a:pt x="97" y="79"/>
                        <a:pt x="93" y="75"/>
                      </a:cubicBezTo>
                      <a:cubicBezTo>
                        <a:pt x="84" y="68"/>
                        <a:pt x="72" y="59"/>
                        <a:pt x="59" y="51"/>
                      </a:cubicBezTo>
                      <a:cubicBezTo>
                        <a:pt x="34" y="34"/>
                        <a:pt x="7" y="20"/>
                        <a:pt x="7" y="20"/>
                      </a:cubicBezTo>
                      <a:cubicBezTo>
                        <a:pt x="2" y="18"/>
                        <a:pt x="0" y="12"/>
                        <a:pt x="3" y="7"/>
                      </a:cubicBezTo>
                      <a:cubicBezTo>
                        <a:pt x="5" y="2"/>
                        <a:pt x="11" y="0"/>
                        <a:pt x="16" y="3"/>
                      </a:cubicBezTo>
                      <a:cubicBezTo>
                        <a:pt x="16" y="3"/>
                        <a:pt x="44" y="16"/>
                        <a:pt x="70" y="34"/>
                      </a:cubicBezTo>
                      <a:cubicBezTo>
                        <a:pt x="83" y="43"/>
                        <a:pt x="96" y="52"/>
                        <a:pt x="105" y="59"/>
                      </a:cubicBezTo>
                      <a:cubicBezTo>
                        <a:pt x="110" y="63"/>
                        <a:pt x="114" y="66"/>
                        <a:pt x="117" y="68"/>
                      </a:cubicBezTo>
                      <a:cubicBezTo>
                        <a:pt x="119" y="70"/>
                        <a:pt x="121" y="72"/>
                        <a:pt x="121" y="72"/>
                      </a:cubicBezTo>
                      <a:cubicBezTo>
                        <a:pt x="125" y="75"/>
                        <a:pt x="125" y="82"/>
                        <a:pt x="122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49"/>
                <p:cNvSpPr>
                  <a:spLocks/>
                </p:cNvSpPr>
                <p:nvPr/>
              </p:nvSpPr>
              <p:spPr bwMode="auto">
                <a:xfrm rot="2820806">
                  <a:off x="3222011" y="3083062"/>
                  <a:ext cx="206375" cy="149225"/>
                </a:xfrm>
                <a:custGeom>
                  <a:avLst/>
                  <a:gdLst>
                    <a:gd name="T0" fmla="*/ 128 w 132"/>
                    <a:gd name="T1" fmla="*/ 90 h 95"/>
                    <a:gd name="T2" fmla="*/ 113 w 132"/>
                    <a:gd name="T3" fmla="*/ 91 h 95"/>
                    <a:gd name="T4" fmla="*/ 109 w 132"/>
                    <a:gd name="T5" fmla="*/ 88 h 95"/>
                    <a:gd name="T6" fmla="*/ 98 w 132"/>
                    <a:gd name="T7" fmla="*/ 79 h 95"/>
                    <a:gd name="T8" fmla="*/ 62 w 132"/>
                    <a:gd name="T9" fmla="*/ 53 h 95"/>
                    <a:gd name="T10" fmla="*/ 7 w 132"/>
                    <a:gd name="T11" fmla="*/ 21 h 95"/>
                    <a:gd name="T12" fmla="*/ 2 w 132"/>
                    <a:gd name="T13" fmla="*/ 7 h 95"/>
                    <a:gd name="T14" fmla="*/ 16 w 132"/>
                    <a:gd name="T15" fmla="*/ 3 h 95"/>
                    <a:gd name="T16" fmla="*/ 73 w 132"/>
                    <a:gd name="T17" fmla="*/ 36 h 95"/>
                    <a:gd name="T18" fmla="*/ 110 w 132"/>
                    <a:gd name="T19" fmla="*/ 63 h 95"/>
                    <a:gd name="T20" fmla="*/ 122 w 132"/>
                    <a:gd name="T21" fmla="*/ 72 h 95"/>
                    <a:gd name="T22" fmla="*/ 126 w 132"/>
                    <a:gd name="T23" fmla="*/ 76 h 95"/>
                    <a:gd name="T24" fmla="*/ 128 w 132"/>
                    <a:gd name="T25" fmla="*/ 9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2" h="95">
                      <a:moveTo>
                        <a:pt x="128" y="90"/>
                      </a:moveTo>
                      <a:cubicBezTo>
                        <a:pt x="124" y="95"/>
                        <a:pt x="118" y="95"/>
                        <a:pt x="113" y="91"/>
                      </a:cubicBezTo>
                      <a:cubicBezTo>
                        <a:pt x="113" y="91"/>
                        <a:pt x="112" y="90"/>
                        <a:pt x="109" y="88"/>
                      </a:cubicBezTo>
                      <a:cubicBezTo>
                        <a:pt x="106" y="86"/>
                        <a:pt x="103" y="82"/>
                        <a:pt x="98" y="79"/>
                      </a:cubicBezTo>
                      <a:cubicBezTo>
                        <a:pt x="89" y="71"/>
                        <a:pt x="75" y="62"/>
                        <a:pt x="62" y="53"/>
                      </a:cubicBezTo>
                      <a:cubicBezTo>
                        <a:pt x="36" y="35"/>
                        <a:pt x="7" y="21"/>
                        <a:pt x="7" y="21"/>
                      </a:cubicBezTo>
                      <a:cubicBezTo>
                        <a:pt x="2" y="18"/>
                        <a:pt x="0" y="12"/>
                        <a:pt x="2" y="7"/>
                      </a:cubicBezTo>
                      <a:cubicBezTo>
                        <a:pt x="4" y="2"/>
                        <a:pt x="11" y="0"/>
                        <a:pt x="16" y="3"/>
                      </a:cubicBezTo>
                      <a:cubicBezTo>
                        <a:pt x="16" y="3"/>
                        <a:pt x="46" y="18"/>
                        <a:pt x="73" y="36"/>
                      </a:cubicBezTo>
                      <a:cubicBezTo>
                        <a:pt x="87" y="45"/>
                        <a:pt x="101" y="55"/>
                        <a:pt x="110" y="63"/>
                      </a:cubicBezTo>
                      <a:cubicBezTo>
                        <a:pt x="115" y="67"/>
                        <a:pt x="119" y="70"/>
                        <a:pt x="122" y="72"/>
                      </a:cubicBezTo>
                      <a:cubicBezTo>
                        <a:pt x="125" y="74"/>
                        <a:pt x="126" y="76"/>
                        <a:pt x="126" y="76"/>
                      </a:cubicBezTo>
                      <a:cubicBezTo>
                        <a:pt x="131" y="80"/>
                        <a:pt x="132" y="86"/>
                        <a:pt x="128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50"/>
                <p:cNvSpPr>
                  <a:spLocks/>
                </p:cNvSpPr>
                <p:nvPr/>
              </p:nvSpPr>
              <p:spPr bwMode="auto">
                <a:xfrm rot="2820806">
                  <a:off x="3154983" y="3316414"/>
                  <a:ext cx="152400" cy="174625"/>
                </a:xfrm>
                <a:custGeom>
                  <a:avLst/>
                  <a:gdLst>
                    <a:gd name="T0" fmla="*/ 90 w 97"/>
                    <a:gd name="T1" fmla="*/ 108 h 111"/>
                    <a:gd name="T2" fmla="*/ 77 w 97"/>
                    <a:gd name="T3" fmla="*/ 105 h 111"/>
                    <a:gd name="T4" fmla="*/ 43 w 97"/>
                    <a:gd name="T5" fmla="*/ 60 h 111"/>
                    <a:gd name="T6" fmla="*/ 4 w 97"/>
                    <a:gd name="T7" fmla="*/ 19 h 111"/>
                    <a:gd name="T8" fmla="*/ 4 w 97"/>
                    <a:gd name="T9" fmla="*/ 5 h 111"/>
                    <a:gd name="T10" fmla="*/ 17 w 97"/>
                    <a:gd name="T11" fmla="*/ 4 h 111"/>
                    <a:gd name="T12" fmla="*/ 58 w 97"/>
                    <a:gd name="T13" fmla="*/ 47 h 111"/>
                    <a:gd name="T14" fmla="*/ 94 w 97"/>
                    <a:gd name="T15" fmla="*/ 94 h 111"/>
                    <a:gd name="T16" fmla="*/ 90 w 97"/>
                    <a:gd name="T17" fmla="*/ 108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7" h="111">
                      <a:moveTo>
                        <a:pt x="90" y="108"/>
                      </a:moveTo>
                      <a:cubicBezTo>
                        <a:pt x="86" y="111"/>
                        <a:pt x="80" y="110"/>
                        <a:pt x="77" y="105"/>
                      </a:cubicBezTo>
                      <a:cubicBezTo>
                        <a:pt x="77" y="105"/>
                        <a:pt x="61" y="82"/>
                        <a:pt x="43" y="60"/>
                      </a:cubicBezTo>
                      <a:cubicBezTo>
                        <a:pt x="25" y="38"/>
                        <a:pt x="4" y="19"/>
                        <a:pt x="4" y="19"/>
                      </a:cubicBezTo>
                      <a:cubicBezTo>
                        <a:pt x="0" y="15"/>
                        <a:pt x="0" y="9"/>
                        <a:pt x="4" y="5"/>
                      </a:cubicBezTo>
                      <a:cubicBezTo>
                        <a:pt x="7" y="1"/>
                        <a:pt x="14" y="0"/>
                        <a:pt x="17" y="4"/>
                      </a:cubicBezTo>
                      <a:cubicBezTo>
                        <a:pt x="17" y="4"/>
                        <a:pt x="39" y="24"/>
                        <a:pt x="58" y="47"/>
                      </a:cubicBezTo>
                      <a:cubicBezTo>
                        <a:pt x="77" y="70"/>
                        <a:pt x="94" y="94"/>
                        <a:pt x="94" y="94"/>
                      </a:cubicBezTo>
                      <a:cubicBezTo>
                        <a:pt x="97" y="99"/>
                        <a:pt x="95" y="105"/>
                        <a:pt x="90" y="1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51"/>
                <p:cNvSpPr>
                  <a:spLocks/>
                </p:cNvSpPr>
                <p:nvPr/>
              </p:nvSpPr>
              <p:spPr bwMode="auto">
                <a:xfrm rot="2820806">
                  <a:off x="3201011" y="3319461"/>
                  <a:ext cx="158750" cy="180975"/>
                </a:xfrm>
                <a:custGeom>
                  <a:avLst/>
                  <a:gdLst>
                    <a:gd name="T0" fmla="*/ 95 w 101"/>
                    <a:gd name="T1" fmla="*/ 113 h 116"/>
                    <a:gd name="T2" fmla="*/ 82 w 101"/>
                    <a:gd name="T3" fmla="*/ 110 h 116"/>
                    <a:gd name="T4" fmla="*/ 45 w 101"/>
                    <a:gd name="T5" fmla="*/ 62 h 116"/>
                    <a:gd name="T6" fmla="*/ 4 w 101"/>
                    <a:gd name="T7" fmla="*/ 18 h 116"/>
                    <a:gd name="T8" fmla="*/ 3 w 101"/>
                    <a:gd name="T9" fmla="*/ 4 h 116"/>
                    <a:gd name="T10" fmla="*/ 18 w 101"/>
                    <a:gd name="T11" fmla="*/ 4 h 116"/>
                    <a:gd name="T12" fmla="*/ 61 w 101"/>
                    <a:gd name="T13" fmla="*/ 49 h 116"/>
                    <a:gd name="T14" fmla="*/ 98 w 101"/>
                    <a:gd name="T15" fmla="*/ 99 h 116"/>
                    <a:gd name="T16" fmla="*/ 95 w 101"/>
                    <a:gd name="T1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1" h="116">
                      <a:moveTo>
                        <a:pt x="95" y="113"/>
                      </a:moveTo>
                      <a:cubicBezTo>
                        <a:pt x="91" y="116"/>
                        <a:pt x="85" y="115"/>
                        <a:pt x="82" y="110"/>
                      </a:cubicBezTo>
                      <a:cubicBezTo>
                        <a:pt x="82" y="110"/>
                        <a:pt x="65" y="85"/>
                        <a:pt x="45" y="62"/>
                      </a:cubicBezTo>
                      <a:cubicBezTo>
                        <a:pt x="26" y="39"/>
                        <a:pt x="4" y="18"/>
                        <a:pt x="4" y="18"/>
                      </a:cubicBezTo>
                      <a:cubicBezTo>
                        <a:pt x="0" y="15"/>
                        <a:pt x="0" y="8"/>
                        <a:pt x="3" y="4"/>
                      </a:cubicBezTo>
                      <a:cubicBezTo>
                        <a:pt x="7" y="0"/>
                        <a:pt x="14" y="0"/>
                        <a:pt x="18" y="4"/>
                      </a:cubicBezTo>
                      <a:cubicBezTo>
                        <a:pt x="18" y="4"/>
                        <a:pt x="41" y="25"/>
                        <a:pt x="61" y="49"/>
                      </a:cubicBezTo>
                      <a:cubicBezTo>
                        <a:pt x="81" y="73"/>
                        <a:pt x="98" y="99"/>
                        <a:pt x="98" y="99"/>
                      </a:cubicBezTo>
                      <a:cubicBezTo>
                        <a:pt x="101" y="104"/>
                        <a:pt x="100" y="110"/>
                        <a:pt x="95" y="1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52"/>
                <p:cNvSpPr>
                  <a:spLocks/>
                </p:cNvSpPr>
                <p:nvPr/>
              </p:nvSpPr>
              <p:spPr bwMode="auto">
                <a:xfrm rot="2820806">
                  <a:off x="3246284" y="3319006"/>
                  <a:ext cx="166688" cy="192088"/>
                </a:xfrm>
                <a:custGeom>
                  <a:avLst/>
                  <a:gdLst>
                    <a:gd name="T0" fmla="*/ 102 w 107"/>
                    <a:gd name="T1" fmla="*/ 120 h 123"/>
                    <a:gd name="T2" fmla="*/ 87 w 107"/>
                    <a:gd name="T3" fmla="*/ 117 h 123"/>
                    <a:gd name="T4" fmla="*/ 49 w 107"/>
                    <a:gd name="T5" fmla="*/ 65 h 123"/>
                    <a:gd name="T6" fmla="*/ 5 w 107"/>
                    <a:gd name="T7" fmla="*/ 19 h 123"/>
                    <a:gd name="T8" fmla="*/ 4 w 107"/>
                    <a:gd name="T9" fmla="*/ 4 h 123"/>
                    <a:gd name="T10" fmla="*/ 19 w 107"/>
                    <a:gd name="T11" fmla="*/ 4 h 123"/>
                    <a:gd name="T12" fmla="*/ 64 w 107"/>
                    <a:gd name="T13" fmla="*/ 52 h 123"/>
                    <a:gd name="T14" fmla="*/ 104 w 107"/>
                    <a:gd name="T15" fmla="*/ 105 h 123"/>
                    <a:gd name="T16" fmla="*/ 102 w 107"/>
                    <a:gd name="T17" fmla="*/ 12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" h="123">
                      <a:moveTo>
                        <a:pt x="102" y="120"/>
                      </a:moveTo>
                      <a:cubicBezTo>
                        <a:pt x="97" y="123"/>
                        <a:pt x="91" y="121"/>
                        <a:pt x="87" y="117"/>
                      </a:cubicBezTo>
                      <a:cubicBezTo>
                        <a:pt x="87" y="117"/>
                        <a:pt x="70" y="90"/>
                        <a:pt x="49" y="65"/>
                      </a:cubicBezTo>
                      <a:cubicBezTo>
                        <a:pt x="29" y="41"/>
                        <a:pt x="5" y="19"/>
                        <a:pt x="5" y="19"/>
                      </a:cubicBezTo>
                      <a:cubicBezTo>
                        <a:pt x="1" y="15"/>
                        <a:pt x="0" y="8"/>
                        <a:pt x="4" y="4"/>
                      </a:cubicBezTo>
                      <a:cubicBezTo>
                        <a:pt x="8" y="0"/>
                        <a:pt x="14" y="0"/>
                        <a:pt x="19" y="4"/>
                      </a:cubicBezTo>
                      <a:cubicBezTo>
                        <a:pt x="19" y="4"/>
                        <a:pt x="43" y="27"/>
                        <a:pt x="64" y="52"/>
                      </a:cubicBezTo>
                      <a:cubicBezTo>
                        <a:pt x="86" y="78"/>
                        <a:pt x="104" y="105"/>
                        <a:pt x="104" y="105"/>
                      </a:cubicBezTo>
                      <a:cubicBezTo>
                        <a:pt x="107" y="110"/>
                        <a:pt x="106" y="117"/>
                        <a:pt x="102" y="1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Freeform 53"/>
                <p:cNvSpPr>
                  <a:spLocks/>
                </p:cNvSpPr>
                <p:nvPr/>
              </p:nvSpPr>
              <p:spPr bwMode="auto">
                <a:xfrm rot="2820806">
                  <a:off x="3117214" y="3525358"/>
                  <a:ext cx="107950" cy="198438"/>
                </a:xfrm>
                <a:custGeom>
                  <a:avLst/>
                  <a:gdLst>
                    <a:gd name="T0" fmla="*/ 61 w 69"/>
                    <a:gd name="T1" fmla="*/ 126 h 127"/>
                    <a:gd name="T2" fmla="*/ 48 w 69"/>
                    <a:gd name="T3" fmla="*/ 120 h 127"/>
                    <a:gd name="T4" fmla="*/ 43 w 69"/>
                    <a:gd name="T5" fmla="*/ 103 h 127"/>
                    <a:gd name="T6" fmla="*/ 36 w 69"/>
                    <a:gd name="T7" fmla="*/ 86 h 127"/>
                    <a:gd name="T8" fmla="*/ 28 w 69"/>
                    <a:gd name="T9" fmla="*/ 67 h 127"/>
                    <a:gd name="T10" fmla="*/ 11 w 69"/>
                    <a:gd name="T11" fmla="*/ 32 h 127"/>
                    <a:gd name="T12" fmla="*/ 3 w 69"/>
                    <a:gd name="T13" fmla="*/ 16 h 127"/>
                    <a:gd name="T14" fmla="*/ 7 w 69"/>
                    <a:gd name="T15" fmla="*/ 3 h 127"/>
                    <a:gd name="T16" fmla="*/ 20 w 69"/>
                    <a:gd name="T17" fmla="*/ 6 h 127"/>
                    <a:gd name="T18" fmla="*/ 29 w 69"/>
                    <a:gd name="T19" fmla="*/ 22 h 127"/>
                    <a:gd name="T20" fmla="*/ 47 w 69"/>
                    <a:gd name="T21" fmla="*/ 59 h 127"/>
                    <a:gd name="T22" fmla="*/ 55 w 69"/>
                    <a:gd name="T23" fmla="*/ 79 h 127"/>
                    <a:gd name="T24" fmla="*/ 62 w 69"/>
                    <a:gd name="T25" fmla="*/ 96 h 127"/>
                    <a:gd name="T26" fmla="*/ 68 w 69"/>
                    <a:gd name="T27" fmla="*/ 114 h 127"/>
                    <a:gd name="T28" fmla="*/ 61 w 69"/>
                    <a:gd name="T29" fmla="*/ 126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9" h="127">
                      <a:moveTo>
                        <a:pt x="61" y="126"/>
                      </a:moveTo>
                      <a:cubicBezTo>
                        <a:pt x="55" y="127"/>
                        <a:pt x="50" y="125"/>
                        <a:pt x="48" y="120"/>
                      </a:cubicBezTo>
                      <a:cubicBezTo>
                        <a:pt x="48" y="120"/>
                        <a:pt x="46" y="113"/>
                        <a:pt x="43" y="103"/>
                      </a:cubicBezTo>
                      <a:cubicBezTo>
                        <a:pt x="41" y="98"/>
                        <a:pt x="39" y="92"/>
                        <a:pt x="36" y="86"/>
                      </a:cubicBezTo>
                      <a:cubicBezTo>
                        <a:pt x="34" y="80"/>
                        <a:pt x="31" y="73"/>
                        <a:pt x="28" y="67"/>
                      </a:cubicBezTo>
                      <a:cubicBezTo>
                        <a:pt x="23" y="54"/>
                        <a:pt x="16" y="41"/>
                        <a:pt x="11" y="32"/>
                      </a:cubicBezTo>
                      <a:cubicBezTo>
                        <a:pt x="6" y="22"/>
                        <a:pt x="3" y="16"/>
                        <a:pt x="3" y="16"/>
                      </a:cubicBezTo>
                      <a:cubicBezTo>
                        <a:pt x="0" y="12"/>
                        <a:pt x="2" y="6"/>
                        <a:pt x="7" y="3"/>
                      </a:cubicBezTo>
                      <a:cubicBezTo>
                        <a:pt x="11" y="0"/>
                        <a:pt x="17" y="1"/>
                        <a:pt x="20" y="6"/>
                      </a:cubicBezTo>
                      <a:cubicBezTo>
                        <a:pt x="20" y="6"/>
                        <a:pt x="24" y="12"/>
                        <a:pt x="29" y="22"/>
                      </a:cubicBezTo>
                      <a:cubicBezTo>
                        <a:pt x="34" y="32"/>
                        <a:pt x="41" y="45"/>
                        <a:pt x="47" y="59"/>
                      </a:cubicBezTo>
                      <a:cubicBezTo>
                        <a:pt x="50" y="65"/>
                        <a:pt x="53" y="72"/>
                        <a:pt x="55" y="79"/>
                      </a:cubicBezTo>
                      <a:cubicBezTo>
                        <a:pt x="58" y="85"/>
                        <a:pt x="60" y="91"/>
                        <a:pt x="62" y="96"/>
                      </a:cubicBezTo>
                      <a:cubicBezTo>
                        <a:pt x="65" y="107"/>
                        <a:pt x="68" y="114"/>
                        <a:pt x="68" y="114"/>
                      </a:cubicBezTo>
                      <a:cubicBezTo>
                        <a:pt x="69" y="119"/>
                        <a:pt x="66" y="124"/>
                        <a:pt x="61" y="1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54"/>
                <p:cNvSpPr>
                  <a:spLocks/>
                </p:cNvSpPr>
                <p:nvPr/>
              </p:nvSpPr>
              <p:spPr bwMode="auto">
                <a:xfrm rot="2820806">
                  <a:off x="3161859" y="3539195"/>
                  <a:ext cx="112713" cy="211138"/>
                </a:xfrm>
                <a:custGeom>
                  <a:avLst/>
                  <a:gdLst>
                    <a:gd name="T0" fmla="*/ 64 w 72"/>
                    <a:gd name="T1" fmla="*/ 134 h 135"/>
                    <a:gd name="T2" fmla="*/ 51 w 72"/>
                    <a:gd name="T3" fmla="*/ 127 h 135"/>
                    <a:gd name="T4" fmla="*/ 45 w 72"/>
                    <a:gd name="T5" fmla="*/ 109 h 135"/>
                    <a:gd name="T6" fmla="*/ 38 w 72"/>
                    <a:gd name="T7" fmla="*/ 91 h 135"/>
                    <a:gd name="T8" fmla="*/ 30 w 72"/>
                    <a:gd name="T9" fmla="*/ 71 h 135"/>
                    <a:gd name="T10" fmla="*/ 12 w 72"/>
                    <a:gd name="T11" fmla="*/ 33 h 135"/>
                    <a:gd name="T12" fmla="*/ 2 w 72"/>
                    <a:gd name="T13" fmla="*/ 17 h 135"/>
                    <a:gd name="T14" fmla="*/ 6 w 72"/>
                    <a:gd name="T15" fmla="*/ 3 h 135"/>
                    <a:gd name="T16" fmla="*/ 20 w 72"/>
                    <a:gd name="T17" fmla="*/ 7 h 135"/>
                    <a:gd name="T18" fmla="*/ 29 w 72"/>
                    <a:gd name="T19" fmla="*/ 24 h 135"/>
                    <a:gd name="T20" fmla="*/ 48 w 72"/>
                    <a:gd name="T21" fmla="*/ 63 h 135"/>
                    <a:gd name="T22" fmla="*/ 57 w 72"/>
                    <a:gd name="T23" fmla="*/ 84 h 135"/>
                    <a:gd name="T24" fmla="*/ 64 w 72"/>
                    <a:gd name="T25" fmla="*/ 103 h 135"/>
                    <a:gd name="T26" fmla="*/ 70 w 72"/>
                    <a:gd name="T27" fmla="*/ 121 h 135"/>
                    <a:gd name="T28" fmla="*/ 64 w 72"/>
                    <a:gd name="T29" fmla="*/ 134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2" h="135">
                      <a:moveTo>
                        <a:pt x="64" y="134"/>
                      </a:moveTo>
                      <a:cubicBezTo>
                        <a:pt x="58" y="135"/>
                        <a:pt x="53" y="132"/>
                        <a:pt x="51" y="127"/>
                      </a:cubicBezTo>
                      <a:cubicBezTo>
                        <a:pt x="51" y="127"/>
                        <a:pt x="49" y="120"/>
                        <a:pt x="45" y="109"/>
                      </a:cubicBezTo>
                      <a:cubicBezTo>
                        <a:pt x="44" y="104"/>
                        <a:pt x="41" y="98"/>
                        <a:pt x="38" y="91"/>
                      </a:cubicBezTo>
                      <a:cubicBezTo>
                        <a:pt x="36" y="85"/>
                        <a:pt x="33" y="78"/>
                        <a:pt x="30" y="71"/>
                      </a:cubicBezTo>
                      <a:cubicBezTo>
                        <a:pt x="24" y="57"/>
                        <a:pt x="17" y="43"/>
                        <a:pt x="12" y="33"/>
                      </a:cubicBezTo>
                      <a:cubicBezTo>
                        <a:pt x="6" y="23"/>
                        <a:pt x="2" y="17"/>
                        <a:pt x="2" y="17"/>
                      </a:cubicBezTo>
                      <a:cubicBezTo>
                        <a:pt x="0" y="12"/>
                        <a:pt x="1" y="6"/>
                        <a:pt x="6" y="3"/>
                      </a:cubicBezTo>
                      <a:cubicBezTo>
                        <a:pt x="11" y="0"/>
                        <a:pt x="17" y="2"/>
                        <a:pt x="20" y="7"/>
                      </a:cubicBezTo>
                      <a:cubicBezTo>
                        <a:pt x="20" y="7"/>
                        <a:pt x="24" y="14"/>
                        <a:pt x="29" y="24"/>
                      </a:cubicBezTo>
                      <a:cubicBezTo>
                        <a:pt x="35" y="34"/>
                        <a:pt x="42" y="48"/>
                        <a:pt x="48" y="63"/>
                      </a:cubicBezTo>
                      <a:cubicBezTo>
                        <a:pt x="52" y="70"/>
                        <a:pt x="54" y="77"/>
                        <a:pt x="57" y="84"/>
                      </a:cubicBezTo>
                      <a:cubicBezTo>
                        <a:pt x="60" y="91"/>
                        <a:pt x="62" y="97"/>
                        <a:pt x="64" y="103"/>
                      </a:cubicBezTo>
                      <a:cubicBezTo>
                        <a:pt x="68" y="114"/>
                        <a:pt x="70" y="121"/>
                        <a:pt x="70" y="121"/>
                      </a:cubicBezTo>
                      <a:cubicBezTo>
                        <a:pt x="72" y="127"/>
                        <a:pt x="69" y="132"/>
                        <a:pt x="64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55"/>
                <p:cNvSpPr>
                  <a:spLocks/>
                </p:cNvSpPr>
                <p:nvPr/>
              </p:nvSpPr>
              <p:spPr bwMode="auto">
                <a:xfrm rot="2820806">
                  <a:off x="3203508" y="3552625"/>
                  <a:ext cx="119063" cy="222250"/>
                </a:xfrm>
                <a:custGeom>
                  <a:avLst/>
                  <a:gdLst>
                    <a:gd name="T0" fmla="*/ 68 w 76"/>
                    <a:gd name="T1" fmla="*/ 141 h 142"/>
                    <a:gd name="T2" fmla="*/ 55 w 76"/>
                    <a:gd name="T3" fmla="*/ 134 h 142"/>
                    <a:gd name="T4" fmla="*/ 49 w 76"/>
                    <a:gd name="T5" fmla="*/ 115 h 142"/>
                    <a:gd name="T6" fmla="*/ 41 w 76"/>
                    <a:gd name="T7" fmla="*/ 95 h 142"/>
                    <a:gd name="T8" fmla="*/ 32 w 76"/>
                    <a:gd name="T9" fmla="*/ 74 h 142"/>
                    <a:gd name="T10" fmla="*/ 13 w 76"/>
                    <a:gd name="T11" fmla="*/ 34 h 142"/>
                    <a:gd name="T12" fmla="*/ 3 w 76"/>
                    <a:gd name="T13" fmla="*/ 17 h 142"/>
                    <a:gd name="T14" fmla="*/ 7 w 76"/>
                    <a:gd name="T15" fmla="*/ 3 h 142"/>
                    <a:gd name="T16" fmla="*/ 21 w 76"/>
                    <a:gd name="T17" fmla="*/ 7 h 142"/>
                    <a:gd name="T18" fmla="*/ 31 w 76"/>
                    <a:gd name="T19" fmla="*/ 25 h 142"/>
                    <a:gd name="T20" fmla="*/ 51 w 76"/>
                    <a:gd name="T21" fmla="*/ 66 h 142"/>
                    <a:gd name="T22" fmla="*/ 60 w 76"/>
                    <a:gd name="T23" fmla="*/ 88 h 142"/>
                    <a:gd name="T24" fmla="*/ 68 w 76"/>
                    <a:gd name="T25" fmla="*/ 108 h 142"/>
                    <a:gd name="T26" fmla="*/ 74 w 76"/>
                    <a:gd name="T27" fmla="*/ 128 h 142"/>
                    <a:gd name="T28" fmla="*/ 68 w 76"/>
                    <a:gd name="T29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142">
                      <a:moveTo>
                        <a:pt x="68" y="141"/>
                      </a:moveTo>
                      <a:cubicBezTo>
                        <a:pt x="62" y="142"/>
                        <a:pt x="57" y="139"/>
                        <a:pt x="55" y="134"/>
                      </a:cubicBezTo>
                      <a:cubicBezTo>
                        <a:pt x="55" y="134"/>
                        <a:pt x="52" y="126"/>
                        <a:pt x="49" y="115"/>
                      </a:cubicBezTo>
                      <a:cubicBezTo>
                        <a:pt x="47" y="109"/>
                        <a:pt x="44" y="102"/>
                        <a:pt x="41" y="95"/>
                      </a:cubicBezTo>
                      <a:cubicBezTo>
                        <a:pt x="39" y="88"/>
                        <a:pt x="36" y="81"/>
                        <a:pt x="32" y="74"/>
                      </a:cubicBezTo>
                      <a:cubicBezTo>
                        <a:pt x="26" y="59"/>
                        <a:pt x="19" y="45"/>
                        <a:pt x="13" y="34"/>
                      </a:cubicBezTo>
                      <a:cubicBezTo>
                        <a:pt x="7" y="24"/>
                        <a:pt x="3" y="17"/>
                        <a:pt x="3" y="17"/>
                      </a:cubicBezTo>
                      <a:cubicBezTo>
                        <a:pt x="0" y="12"/>
                        <a:pt x="2" y="5"/>
                        <a:pt x="7" y="3"/>
                      </a:cubicBezTo>
                      <a:cubicBezTo>
                        <a:pt x="11" y="0"/>
                        <a:pt x="18" y="1"/>
                        <a:pt x="21" y="7"/>
                      </a:cubicBezTo>
                      <a:cubicBezTo>
                        <a:pt x="21" y="7"/>
                        <a:pt x="25" y="14"/>
                        <a:pt x="31" y="25"/>
                      </a:cubicBezTo>
                      <a:cubicBezTo>
                        <a:pt x="37" y="36"/>
                        <a:pt x="44" y="50"/>
                        <a:pt x="51" y="66"/>
                      </a:cubicBezTo>
                      <a:cubicBezTo>
                        <a:pt x="54" y="73"/>
                        <a:pt x="57" y="81"/>
                        <a:pt x="60" y="88"/>
                      </a:cubicBezTo>
                      <a:cubicBezTo>
                        <a:pt x="63" y="95"/>
                        <a:pt x="66" y="102"/>
                        <a:pt x="68" y="108"/>
                      </a:cubicBezTo>
                      <a:cubicBezTo>
                        <a:pt x="72" y="120"/>
                        <a:pt x="74" y="128"/>
                        <a:pt x="74" y="128"/>
                      </a:cubicBezTo>
                      <a:cubicBezTo>
                        <a:pt x="76" y="133"/>
                        <a:pt x="73" y="139"/>
                        <a:pt x="68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Freeform 56"/>
                <p:cNvSpPr>
                  <a:spLocks/>
                </p:cNvSpPr>
                <p:nvPr/>
              </p:nvSpPr>
              <p:spPr bwMode="auto">
                <a:xfrm rot="2820806">
                  <a:off x="3023409" y="3714752"/>
                  <a:ext cx="57150" cy="211138"/>
                </a:xfrm>
                <a:custGeom>
                  <a:avLst/>
                  <a:gdLst>
                    <a:gd name="T0" fmla="*/ 26 w 36"/>
                    <a:gd name="T1" fmla="*/ 135 h 135"/>
                    <a:gd name="T2" fmla="*/ 15 w 36"/>
                    <a:gd name="T3" fmla="*/ 126 h 135"/>
                    <a:gd name="T4" fmla="*/ 15 w 36"/>
                    <a:gd name="T5" fmla="*/ 108 h 135"/>
                    <a:gd name="T6" fmla="*/ 11 w 36"/>
                    <a:gd name="T7" fmla="*/ 69 h 135"/>
                    <a:gd name="T8" fmla="*/ 5 w 36"/>
                    <a:gd name="T9" fmla="*/ 31 h 135"/>
                    <a:gd name="T10" fmla="*/ 1 w 36"/>
                    <a:gd name="T11" fmla="*/ 13 h 135"/>
                    <a:gd name="T12" fmla="*/ 8 w 36"/>
                    <a:gd name="T13" fmla="*/ 2 h 135"/>
                    <a:gd name="T14" fmla="*/ 20 w 36"/>
                    <a:gd name="T15" fmla="*/ 8 h 135"/>
                    <a:gd name="T16" fmla="*/ 25 w 36"/>
                    <a:gd name="T17" fmla="*/ 26 h 135"/>
                    <a:gd name="T18" fmla="*/ 31 w 36"/>
                    <a:gd name="T19" fmla="*/ 67 h 135"/>
                    <a:gd name="T20" fmla="*/ 35 w 36"/>
                    <a:gd name="T21" fmla="*/ 107 h 135"/>
                    <a:gd name="T22" fmla="*/ 36 w 36"/>
                    <a:gd name="T23" fmla="*/ 125 h 135"/>
                    <a:gd name="T24" fmla="*/ 26 w 36"/>
                    <a:gd name="T25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135">
                      <a:moveTo>
                        <a:pt x="26" y="135"/>
                      </a:moveTo>
                      <a:cubicBezTo>
                        <a:pt x="20" y="135"/>
                        <a:pt x="16" y="131"/>
                        <a:pt x="15" y="126"/>
                      </a:cubicBezTo>
                      <a:cubicBezTo>
                        <a:pt x="15" y="126"/>
                        <a:pt x="15" y="119"/>
                        <a:pt x="15" y="108"/>
                      </a:cubicBezTo>
                      <a:cubicBezTo>
                        <a:pt x="14" y="97"/>
                        <a:pt x="13" y="83"/>
                        <a:pt x="11" y="69"/>
                      </a:cubicBezTo>
                      <a:cubicBezTo>
                        <a:pt x="10" y="55"/>
                        <a:pt x="7" y="41"/>
                        <a:pt x="5" y="31"/>
                      </a:cubicBezTo>
                      <a:cubicBezTo>
                        <a:pt x="2" y="20"/>
                        <a:pt x="1" y="13"/>
                        <a:pt x="1" y="13"/>
                      </a:cubicBezTo>
                      <a:cubicBezTo>
                        <a:pt x="0" y="8"/>
                        <a:pt x="3" y="3"/>
                        <a:pt x="8" y="2"/>
                      </a:cubicBezTo>
                      <a:cubicBezTo>
                        <a:pt x="14" y="0"/>
                        <a:pt x="19" y="3"/>
                        <a:pt x="20" y="8"/>
                      </a:cubicBezTo>
                      <a:cubicBezTo>
                        <a:pt x="20" y="8"/>
                        <a:pt x="22" y="16"/>
                        <a:pt x="25" y="26"/>
                      </a:cubicBezTo>
                      <a:cubicBezTo>
                        <a:pt x="27" y="37"/>
                        <a:pt x="30" y="52"/>
                        <a:pt x="31" y="67"/>
                      </a:cubicBezTo>
                      <a:cubicBezTo>
                        <a:pt x="33" y="81"/>
                        <a:pt x="34" y="96"/>
                        <a:pt x="35" y="107"/>
                      </a:cubicBezTo>
                      <a:cubicBezTo>
                        <a:pt x="35" y="118"/>
                        <a:pt x="36" y="125"/>
                        <a:pt x="36" y="125"/>
                      </a:cubicBezTo>
                      <a:cubicBezTo>
                        <a:pt x="36" y="131"/>
                        <a:pt x="31" y="135"/>
                        <a:pt x="26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57"/>
                <p:cNvSpPr>
                  <a:spLocks/>
                </p:cNvSpPr>
                <p:nvPr/>
              </p:nvSpPr>
              <p:spPr bwMode="auto">
                <a:xfrm rot="2820806">
                  <a:off x="3061609" y="3740072"/>
                  <a:ext cx="57150" cy="223838"/>
                </a:xfrm>
                <a:custGeom>
                  <a:avLst/>
                  <a:gdLst>
                    <a:gd name="T0" fmla="*/ 27 w 37"/>
                    <a:gd name="T1" fmla="*/ 143 h 143"/>
                    <a:gd name="T2" fmla="*/ 17 w 37"/>
                    <a:gd name="T3" fmla="*/ 133 h 143"/>
                    <a:gd name="T4" fmla="*/ 16 w 37"/>
                    <a:gd name="T5" fmla="*/ 114 h 143"/>
                    <a:gd name="T6" fmla="*/ 12 w 37"/>
                    <a:gd name="T7" fmla="*/ 73 h 143"/>
                    <a:gd name="T8" fmla="*/ 5 w 37"/>
                    <a:gd name="T9" fmla="*/ 32 h 143"/>
                    <a:gd name="T10" fmla="*/ 1 w 37"/>
                    <a:gd name="T11" fmla="*/ 14 h 143"/>
                    <a:gd name="T12" fmla="*/ 9 w 37"/>
                    <a:gd name="T13" fmla="*/ 2 h 143"/>
                    <a:gd name="T14" fmla="*/ 21 w 37"/>
                    <a:gd name="T15" fmla="*/ 9 h 143"/>
                    <a:gd name="T16" fmla="*/ 25 w 37"/>
                    <a:gd name="T17" fmla="*/ 28 h 143"/>
                    <a:gd name="T18" fmla="*/ 32 w 37"/>
                    <a:gd name="T19" fmla="*/ 70 h 143"/>
                    <a:gd name="T20" fmla="*/ 36 w 37"/>
                    <a:gd name="T21" fmla="*/ 113 h 143"/>
                    <a:gd name="T22" fmla="*/ 37 w 37"/>
                    <a:gd name="T23" fmla="*/ 133 h 143"/>
                    <a:gd name="T24" fmla="*/ 27 w 37"/>
                    <a:gd name="T25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143">
                      <a:moveTo>
                        <a:pt x="27" y="143"/>
                      </a:moveTo>
                      <a:cubicBezTo>
                        <a:pt x="21" y="143"/>
                        <a:pt x="17" y="139"/>
                        <a:pt x="17" y="133"/>
                      </a:cubicBezTo>
                      <a:cubicBezTo>
                        <a:pt x="17" y="133"/>
                        <a:pt x="16" y="126"/>
                        <a:pt x="16" y="114"/>
                      </a:cubicBezTo>
                      <a:cubicBezTo>
                        <a:pt x="15" y="103"/>
                        <a:pt x="14" y="88"/>
                        <a:pt x="12" y="73"/>
                      </a:cubicBezTo>
                      <a:cubicBezTo>
                        <a:pt x="11" y="58"/>
                        <a:pt x="7" y="43"/>
                        <a:pt x="5" y="32"/>
                      </a:cubicBezTo>
                      <a:cubicBezTo>
                        <a:pt x="3" y="21"/>
                        <a:pt x="1" y="14"/>
                        <a:pt x="1" y="14"/>
                      </a:cubicBezTo>
                      <a:cubicBezTo>
                        <a:pt x="0" y="8"/>
                        <a:pt x="3" y="3"/>
                        <a:pt x="9" y="2"/>
                      </a:cubicBezTo>
                      <a:cubicBezTo>
                        <a:pt x="14" y="0"/>
                        <a:pt x="20" y="3"/>
                        <a:pt x="21" y="9"/>
                      </a:cubicBezTo>
                      <a:cubicBezTo>
                        <a:pt x="21" y="9"/>
                        <a:pt x="23" y="16"/>
                        <a:pt x="25" y="28"/>
                      </a:cubicBezTo>
                      <a:cubicBezTo>
                        <a:pt x="27" y="39"/>
                        <a:pt x="31" y="55"/>
                        <a:pt x="32" y="70"/>
                      </a:cubicBezTo>
                      <a:cubicBezTo>
                        <a:pt x="35" y="86"/>
                        <a:pt x="35" y="102"/>
                        <a:pt x="36" y="113"/>
                      </a:cubicBezTo>
                      <a:cubicBezTo>
                        <a:pt x="37" y="125"/>
                        <a:pt x="37" y="133"/>
                        <a:pt x="37" y="133"/>
                      </a:cubicBezTo>
                      <a:cubicBezTo>
                        <a:pt x="37" y="138"/>
                        <a:pt x="33" y="143"/>
                        <a:pt x="27" y="1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58"/>
                <p:cNvSpPr>
                  <a:spLocks/>
                </p:cNvSpPr>
                <p:nvPr/>
              </p:nvSpPr>
              <p:spPr bwMode="auto">
                <a:xfrm rot="2820806">
                  <a:off x="3099555" y="3765972"/>
                  <a:ext cx="58738" cy="236538"/>
                </a:xfrm>
                <a:custGeom>
                  <a:avLst/>
                  <a:gdLst>
                    <a:gd name="T0" fmla="*/ 28 w 38"/>
                    <a:gd name="T1" fmla="*/ 151 h 151"/>
                    <a:gd name="T2" fmla="*/ 18 w 38"/>
                    <a:gd name="T3" fmla="*/ 141 h 151"/>
                    <a:gd name="T4" fmla="*/ 17 w 38"/>
                    <a:gd name="T5" fmla="*/ 121 h 151"/>
                    <a:gd name="T6" fmla="*/ 13 w 38"/>
                    <a:gd name="T7" fmla="*/ 77 h 151"/>
                    <a:gd name="T8" fmla="*/ 6 w 38"/>
                    <a:gd name="T9" fmla="*/ 33 h 151"/>
                    <a:gd name="T10" fmla="*/ 1 w 38"/>
                    <a:gd name="T11" fmla="*/ 14 h 151"/>
                    <a:gd name="T12" fmla="*/ 9 w 38"/>
                    <a:gd name="T13" fmla="*/ 1 h 151"/>
                    <a:gd name="T14" fmla="*/ 21 w 38"/>
                    <a:gd name="T15" fmla="*/ 9 h 151"/>
                    <a:gd name="T16" fmla="*/ 26 w 38"/>
                    <a:gd name="T17" fmla="*/ 29 h 151"/>
                    <a:gd name="T18" fmla="*/ 33 w 38"/>
                    <a:gd name="T19" fmla="*/ 74 h 151"/>
                    <a:gd name="T20" fmla="*/ 37 w 38"/>
                    <a:gd name="T21" fmla="*/ 120 h 151"/>
                    <a:gd name="T22" fmla="*/ 38 w 38"/>
                    <a:gd name="T23" fmla="*/ 140 h 151"/>
                    <a:gd name="T24" fmla="*/ 28 w 38"/>
                    <a:gd name="T2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8" h="151">
                      <a:moveTo>
                        <a:pt x="28" y="151"/>
                      </a:moveTo>
                      <a:cubicBezTo>
                        <a:pt x="23" y="151"/>
                        <a:pt x="18" y="146"/>
                        <a:pt x="18" y="141"/>
                      </a:cubicBezTo>
                      <a:cubicBezTo>
                        <a:pt x="18" y="141"/>
                        <a:pt x="18" y="133"/>
                        <a:pt x="17" y="121"/>
                      </a:cubicBezTo>
                      <a:cubicBezTo>
                        <a:pt x="16" y="109"/>
                        <a:pt x="16" y="93"/>
                        <a:pt x="13" y="77"/>
                      </a:cubicBezTo>
                      <a:cubicBezTo>
                        <a:pt x="11" y="61"/>
                        <a:pt x="8" y="45"/>
                        <a:pt x="6" y="33"/>
                      </a:cubicBezTo>
                      <a:cubicBezTo>
                        <a:pt x="3" y="22"/>
                        <a:pt x="1" y="14"/>
                        <a:pt x="1" y="14"/>
                      </a:cubicBezTo>
                      <a:cubicBezTo>
                        <a:pt x="0" y="8"/>
                        <a:pt x="3" y="3"/>
                        <a:pt x="9" y="1"/>
                      </a:cubicBezTo>
                      <a:cubicBezTo>
                        <a:pt x="14" y="0"/>
                        <a:pt x="20" y="3"/>
                        <a:pt x="21" y="9"/>
                      </a:cubicBezTo>
                      <a:cubicBezTo>
                        <a:pt x="21" y="9"/>
                        <a:pt x="23" y="17"/>
                        <a:pt x="26" y="29"/>
                      </a:cubicBezTo>
                      <a:cubicBezTo>
                        <a:pt x="28" y="41"/>
                        <a:pt x="31" y="58"/>
                        <a:pt x="33" y="74"/>
                      </a:cubicBezTo>
                      <a:cubicBezTo>
                        <a:pt x="36" y="91"/>
                        <a:pt x="36" y="107"/>
                        <a:pt x="37" y="120"/>
                      </a:cubicBezTo>
                      <a:cubicBezTo>
                        <a:pt x="38" y="132"/>
                        <a:pt x="38" y="140"/>
                        <a:pt x="38" y="140"/>
                      </a:cubicBezTo>
                      <a:cubicBezTo>
                        <a:pt x="38" y="146"/>
                        <a:pt x="34" y="151"/>
                        <a:pt x="28" y="1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6" name="Freeform 59"/>
              <p:cNvSpPr>
                <a:spLocks noEditPoints="1"/>
              </p:cNvSpPr>
              <p:nvPr/>
            </p:nvSpPr>
            <p:spPr bwMode="auto">
              <a:xfrm rot="2820806">
                <a:off x="1387249" y="2265363"/>
                <a:ext cx="2082800" cy="2084388"/>
              </a:xfrm>
              <a:custGeom>
                <a:avLst/>
                <a:gdLst>
                  <a:gd name="T0" fmla="*/ 665 w 1330"/>
                  <a:gd name="T1" fmla="*/ 1330 h 1330"/>
                  <a:gd name="T2" fmla="*/ 0 w 1330"/>
                  <a:gd name="T3" fmla="*/ 665 h 1330"/>
                  <a:gd name="T4" fmla="*/ 665 w 1330"/>
                  <a:gd name="T5" fmla="*/ 0 h 1330"/>
                  <a:gd name="T6" fmla="*/ 1330 w 1330"/>
                  <a:gd name="T7" fmla="*/ 665 h 1330"/>
                  <a:gd name="T8" fmla="*/ 665 w 1330"/>
                  <a:gd name="T9" fmla="*/ 1330 h 1330"/>
                  <a:gd name="T10" fmla="*/ 665 w 1330"/>
                  <a:gd name="T11" fmla="*/ 18 h 1330"/>
                  <a:gd name="T12" fmla="*/ 18 w 1330"/>
                  <a:gd name="T13" fmla="*/ 665 h 1330"/>
                  <a:gd name="T14" fmla="*/ 665 w 1330"/>
                  <a:gd name="T15" fmla="*/ 1312 h 1330"/>
                  <a:gd name="T16" fmla="*/ 1312 w 1330"/>
                  <a:gd name="T17" fmla="*/ 665 h 1330"/>
                  <a:gd name="T18" fmla="*/ 665 w 1330"/>
                  <a:gd name="T19" fmla="*/ 18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0" h="1330">
                    <a:moveTo>
                      <a:pt x="665" y="1330"/>
                    </a:moveTo>
                    <a:cubicBezTo>
                      <a:pt x="299" y="1330"/>
                      <a:pt x="0" y="1032"/>
                      <a:pt x="0" y="665"/>
                    </a:cubicBezTo>
                    <a:cubicBezTo>
                      <a:pt x="0" y="298"/>
                      <a:pt x="299" y="0"/>
                      <a:pt x="665" y="0"/>
                    </a:cubicBezTo>
                    <a:cubicBezTo>
                      <a:pt x="1032" y="0"/>
                      <a:pt x="1330" y="298"/>
                      <a:pt x="1330" y="665"/>
                    </a:cubicBezTo>
                    <a:cubicBezTo>
                      <a:pt x="1330" y="1032"/>
                      <a:pt x="1032" y="1330"/>
                      <a:pt x="665" y="1330"/>
                    </a:cubicBezTo>
                    <a:close/>
                    <a:moveTo>
                      <a:pt x="665" y="18"/>
                    </a:moveTo>
                    <a:cubicBezTo>
                      <a:pt x="308" y="18"/>
                      <a:pt x="18" y="308"/>
                      <a:pt x="18" y="665"/>
                    </a:cubicBezTo>
                    <a:cubicBezTo>
                      <a:pt x="18" y="1022"/>
                      <a:pt x="308" y="1312"/>
                      <a:pt x="665" y="1312"/>
                    </a:cubicBezTo>
                    <a:cubicBezTo>
                      <a:pt x="1022" y="1312"/>
                      <a:pt x="1312" y="1022"/>
                      <a:pt x="1312" y="665"/>
                    </a:cubicBezTo>
                    <a:cubicBezTo>
                      <a:pt x="1312" y="308"/>
                      <a:pt x="1022" y="18"/>
                      <a:pt x="66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60"/>
              <p:cNvSpPr>
                <a:spLocks/>
              </p:cNvSpPr>
              <p:nvPr/>
            </p:nvSpPr>
            <p:spPr bwMode="auto">
              <a:xfrm rot="2820806">
                <a:off x="2904826" y="3871053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1"/>
                      <a:pt x="4" y="2"/>
                    </a:cubicBezTo>
                    <a:cubicBezTo>
                      <a:pt x="4" y="4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1"/>
              <p:cNvSpPr>
                <a:spLocks/>
              </p:cNvSpPr>
              <p:nvPr/>
            </p:nvSpPr>
            <p:spPr bwMode="auto">
              <a:xfrm rot="2820806">
                <a:off x="2870647" y="3899946"/>
                <a:ext cx="6350" cy="7938"/>
              </a:xfrm>
              <a:custGeom>
                <a:avLst/>
                <a:gdLst>
                  <a:gd name="T0" fmla="*/ 1 w 4"/>
                  <a:gd name="T1" fmla="*/ 4 h 5"/>
                  <a:gd name="T2" fmla="*/ 0 w 4"/>
                  <a:gd name="T3" fmla="*/ 2 h 5"/>
                  <a:gd name="T4" fmla="*/ 2 w 4"/>
                  <a:gd name="T5" fmla="*/ 0 h 5"/>
                  <a:gd name="T6" fmla="*/ 4 w 4"/>
                  <a:gd name="T7" fmla="*/ 3 h 5"/>
                  <a:gd name="T8" fmla="*/ 1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4"/>
                    </a:move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3" y="4"/>
                      <a:pt x="2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62"/>
              <p:cNvSpPr>
                <a:spLocks/>
              </p:cNvSpPr>
              <p:nvPr/>
            </p:nvSpPr>
            <p:spPr bwMode="auto">
              <a:xfrm rot="2820806">
                <a:off x="2834209" y="3924198"/>
                <a:ext cx="7938" cy="6350"/>
              </a:xfrm>
              <a:custGeom>
                <a:avLst/>
                <a:gdLst>
                  <a:gd name="T0" fmla="*/ 2 w 5"/>
                  <a:gd name="T1" fmla="*/ 4 h 4"/>
                  <a:gd name="T2" fmla="*/ 0 w 5"/>
                  <a:gd name="T3" fmla="*/ 2 h 4"/>
                  <a:gd name="T4" fmla="*/ 3 w 5"/>
                  <a:gd name="T5" fmla="*/ 0 h 4"/>
                  <a:gd name="T6" fmla="*/ 4 w 5"/>
                  <a:gd name="T7" fmla="*/ 3 h 4"/>
                  <a:gd name="T8" fmla="*/ 2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4" y="3"/>
                    </a:cubicBezTo>
                    <a:cubicBezTo>
                      <a:pt x="4" y="4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63"/>
              <p:cNvSpPr>
                <a:spLocks/>
              </p:cNvSpPr>
              <p:nvPr/>
            </p:nvSpPr>
            <p:spPr bwMode="auto">
              <a:xfrm rot="2820806">
                <a:off x="2796534" y="3948118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1 h 4"/>
                  <a:gd name="T4" fmla="*/ 3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64"/>
              <p:cNvSpPr>
                <a:spLocks/>
              </p:cNvSpPr>
              <p:nvPr/>
            </p:nvSpPr>
            <p:spPr bwMode="auto">
              <a:xfrm rot="2820806">
                <a:off x="2758183" y="3969467"/>
                <a:ext cx="6350" cy="4763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1 h 4"/>
                  <a:gd name="T4" fmla="*/ 3 w 4"/>
                  <a:gd name="T5" fmla="*/ 0 h 4"/>
                  <a:gd name="T6" fmla="*/ 4 w 4"/>
                  <a:gd name="T7" fmla="*/ 3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0" y="4"/>
                      <a:pt x="0" y="3"/>
                      <a:pt x="0" y="1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0"/>
                      <a:pt x="4" y="2"/>
                      <a:pt x="4" y="3"/>
                    </a:cubicBezTo>
                    <a:cubicBezTo>
                      <a:pt x="4" y="4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65"/>
              <p:cNvSpPr>
                <a:spLocks/>
              </p:cNvSpPr>
              <p:nvPr/>
            </p:nvSpPr>
            <p:spPr bwMode="auto">
              <a:xfrm rot="2820806">
                <a:off x="2718248" y="3985569"/>
                <a:ext cx="6350" cy="7938"/>
              </a:xfrm>
              <a:custGeom>
                <a:avLst/>
                <a:gdLst>
                  <a:gd name="T0" fmla="*/ 1 w 4"/>
                  <a:gd name="T1" fmla="*/ 5 h 5"/>
                  <a:gd name="T2" fmla="*/ 0 w 4"/>
                  <a:gd name="T3" fmla="*/ 2 h 5"/>
                  <a:gd name="T4" fmla="*/ 3 w 4"/>
                  <a:gd name="T5" fmla="*/ 1 h 5"/>
                  <a:gd name="T6" fmla="*/ 4 w 4"/>
                  <a:gd name="T7" fmla="*/ 3 h 5"/>
                  <a:gd name="T8" fmla="*/ 1 w 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5"/>
                    </a:moveTo>
                    <a:cubicBezTo>
                      <a:pt x="0" y="4"/>
                      <a:pt x="0" y="3"/>
                      <a:pt x="0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4" y="4"/>
                      <a:pt x="2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66"/>
              <p:cNvSpPr>
                <a:spLocks/>
              </p:cNvSpPr>
              <p:nvPr/>
            </p:nvSpPr>
            <p:spPr bwMode="auto">
              <a:xfrm rot="2820806">
                <a:off x="2676650" y="4003434"/>
                <a:ext cx="6350" cy="6350"/>
              </a:xfrm>
              <a:custGeom>
                <a:avLst/>
                <a:gdLst>
                  <a:gd name="T0" fmla="*/ 1 w 4"/>
                  <a:gd name="T1" fmla="*/ 4 h 4"/>
                  <a:gd name="T2" fmla="*/ 0 w 4"/>
                  <a:gd name="T3" fmla="*/ 1 h 4"/>
                  <a:gd name="T4" fmla="*/ 3 w 4"/>
                  <a:gd name="T5" fmla="*/ 0 h 4"/>
                  <a:gd name="T6" fmla="*/ 4 w 4"/>
                  <a:gd name="T7" fmla="*/ 3 h 4"/>
                  <a:gd name="T8" fmla="*/ 1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4" y="4"/>
                      <a:pt x="2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67"/>
              <p:cNvSpPr>
                <a:spLocks/>
              </p:cNvSpPr>
              <p:nvPr/>
            </p:nvSpPr>
            <p:spPr bwMode="auto">
              <a:xfrm rot="2820806">
                <a:off x="2634630" y="4016559"/>
                <a:ext cx="6350" cy="6350"/>
              </a:xfrm>
              <a:custGeom>
                <a:avLst/>
                <a:gdLst>
                  <a:gd name="T0" fmla="*/ 1 w 4"/>
                  <a:gd name="T1" fmla="*/ 4 h 5"/>
                  <a:gd name="T2" fmla="*/ 0 w 4"/>
                  <a:gd name="T3" fmla="*/ 1 h 5"/>
                  <a:gd name="T4" fmla="*/ 3 w 4"/>
                  <a:gd name="T5" fmla="*/ 0 h 5"/>
                  <a:gd name="T6" fmla="*/ 4 w 4"/>
                  <a:gd name="T7" fmla="*/ 3 h 5"/>
                  <a:gd name="T8" fmla="*/ 1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4"/>
                    </a:moveTo>
                    <a:cubicBezTo>
                      <a:pt x="0" y="4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3" y="4"/>
                      <a:pt x="2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8"/>
              <p:cNvSpPr>
                <a:spLocks/>
              </p:cNvSpPr>
              <p:nvPr/>
            </p:nvSpPr>
            <p:spPr bwMode="auto">
              <a:xfrm rot="2820806">
                <a:off x="2591353" y="4026859"/>
                <a:ext cx="7938" cy="6350"/>
              </a:xfrm>
              <a:custGeom>
                <a:avLst/>
                <a:gdLst>
                  <a:gd name="T0" fmla="*/ 2 w 5"/>
                  <a:gd name="T1" fmla="*/ 4 h 4"/>
                  <a:gd name="T2" fmla="*/ 1 w 5"/>
                  <a:gd name="T3" fmla="*/ 1 h 4"/>
                  <a:gd name="T4" fmla="*/ 4 w 5"/>
                  <a:gd name="T5" fmla="*/ 0 h 4"/>
                  <a:gd name="T6" fmla="*/ 4 w 5"/>
                  <a:gd name="T7" fmla="*/ 3 h 4"/>
                  <a:gd name="T8" fmla="*/ 2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4" y="4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69"/>
              <p:cNvSpPr>
                <a:spLocks/>
              </p:cNvSpPr>
              <p:nvPr/>
            </p:nvSpPr>
            <p:spPr bwMode="auto">
              <a:xfrm rot="2820806">
                <a:off x="2549664" y="4037160"/>
                <a:ext cx="6350" cy="6350"/>
              </a:xfrm>
              <a:custGeom>
                <a:avLst/>
                <a:gdLst>
                  <a:gd name="T0" fmla="*/ 1 w 4"/>
                  <a:gd name="T1" fmla="*/ 4 h 4"/>
                  <a:gd name="T2" fmla="*/ 0 w 4"/>
                  <a:gd name="T3" fmla="*/ 1 h 4"/>
                  <a:gd name="T4" fmla="*/ 3 w 4"/>
                  <a:gd name="T5" fmla="*/ 0 h 4"/>
                  <a:gd name="T6" fmla="*/ 4 w 4"/>
                  <a:gd name="T7" fmla="*/ 3 h 4"/>
                  <a:gd name="T8" fmla="*/ 1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3" y="4"/>
                      <a:pt x="2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70"/>
              <p:cNvSpPr>
                <a:spLocks/>
              </p:cNvSpPr>
              <p:nvPr/>
            </p:nvSpPr>
            <p:spPr bwMode="auto">
              <a:xfrm rot="2820806">
                <a:off x="2504300" y="4042894"/>
                <a:ext cx="7938" cy="6350"/>
              </a:xfrm>
              <a:custGeom>
                <a:avLst/>
                <a:gdLst>
                  <a:gd name="T0" fmla="*/ 1 w 5"/>
                  <a:gd name="T1" fmla="*/ 3 h 4"/>
                  <a:gd name="T2" fmla="*/ 1 w 5"/>
                  <a:gd name="T3" fmla="*/ 1 h 4"/>
                  <a:gd name="T4" fmla="*/ 4 w 5"/>
                  <a:gd name="T5" fmla="*/ 0 h 4"/>
                  <a:gd name="T6" fmla="*/ 4 w 5"/>
                  <a:gd name="T7" fmla="*/ 3 h 4"/>
                  <a:gd name="T8" fmla="*/ 1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4" y="4"/>
                      <a:pt x="2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71"/>
              <p:cNvSpPr>
                <a:spLocks/>
              </p:cNvSpPr>
              <p:nvPr/>
            </p:nvSpPr>
            <p:spPr bwMode="auto">
              <a:xfrm rot="2820806">
                <a:off x="2461513" y="4045883"/>
                <a:ext cx="7938" cy="6350"/>
              </a:xfrm>
              <a:custGeom>
                <a:avLst/>
                <a:gdLst>
                  <a:gd name="T0" fmla="*/ 1 w 5"/>
                  <a:gd name="T1" fmla="*/ 3 h 4"/>
                  <a:gd name="T2" fmla="*/ 1 w 5"/>
                  <a:gd name="T3" fmla="*/ 1 h 4"/>
                  <a:gd name="T4" fmla="*/ 4 w 5"/>
                  <a:gd name="T5" fmla="*/ 1 h 4"/>
                  <a:gd name="T6" fmla="*/ 4 w 5"/>
                  <a:gd name="T7" fmla="*/ 3 h 4"/>
                  <a:gd name="T8" fmla="*/ 1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3" y="4"/>
                      <a:pt x="2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72"/>
              <p:cNvSpPr>
                <a:spLocks/>
              </p:cNvSpPr>
              <p:nvPr/>
            </p:nvSpPr>
            <p:spPr bwMode="auto">
              <a:xfrm rot="2820806">
                <a:off x="2416560" y="4046549"/>
                <a:ext cx="7938" cy="6350"/>
              </a:xfrm>
              <a:custGeom>
                <a:avLst/>
                <a:gdLst>
                  <a:gd name="T0" fmla="*/ 1 w 5"/>
                  <a:gd name="T1" fmla="*/ 3 h 4"/>
                  <a:gd name="T2" fmla="*/ 1 w 5"/>
                  <a:gd name="T3" fmla="*/ 0 h 4"/>
                  <a:gd name="T4" fmla="*/ 4 w 5"/>
                  <a:gd name="T5" fmla="*/ 0 h 4"/>
                  <a:gd name="T6" fmla="*/ 4 w 5"/>
                  <a:gd name="T7" fmla="*/ 3 h 4"/>
                  <a:gd name="T8" fmla="*/ 1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3" y="4"/>
                      <a:pt x="2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73"/>
              <p:cNvSpPr>
                <a:spLocks/>
              </p:cNvSpPr>
              <p:nvPr/>
            </p:nvSpPr>
            <p:spPr bwMode="auto">
              <a:xfrm rot="2820806">
                <a:off x="2373350" y="4044798"/>
                <a:ext cx="7938" cy="7938"/>
              </a:xfrm>
              <a:custGeom>
                <a:avLst/>
                <a:gdLst>
                  <a:gd name="T0" fmla="*/ 1 w 5"/>
                  <a:gd name="T1" fmla="*/ 4 h 5"/>
                  <a:gd name="T2" fmla="*/ 1 w 5"/>
                  <a:gd name="T3" fmla="*/ 1 h 5"/>
                  <a:gd name="T4" fmla="*/ 4 w 5"/>
                  <a:gd name="T5" fmla="*/ 1 h 5"/>
                  <a:gd name="T6" fmla="*/ 4 w 5"/>
                  <a:gd name="T7" fmla="*/ 4 h 5"/>
                  <a:gd name="T8" fmla="*/ 1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74"/>
              <p:cNvSpPr>
                <a:spLocks/>
              </p:cNvSpPr>
              <p:nvPr/>
            </p:nvSpPr>
            <p:spPr bwMode="auto">
              <a:xfrm rot="2820806">
                <a:off x="2329136" y="4041229"/>
                <a:ext cx="7938" cy="6350"/>
              </a:xfrm>
              <a:custGeom>
                <a:avLst/>
                <a:gdLst>
                  <a:gd name="T0" fmla="*/ 1 w 5"/>
                  <a:gd name="T1" fmla="*/ 4 h 5"/>
                  <a:gd name="T2" fmla="*/ 1 w 5"/>
                  <a:gd name="T3" fmla="*/ 1 h 5"/>
                  <a:gd name="T4" fmla="*/ 4 w 5"/>
                  <a:gd name="T5" fmla="*/ 1 h 5"/>
                  <a:gd name="T6" fmla="*/ 4 w 5"/>
                  <a:gd name="T7" fmla="*/ 4 h 5"/>
                  <a:gd name="T8" fmla="*/ 1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75"/>
              <p:cNvSpPr>
                <a:spLocks/>
              </p:cNvSpPr>
              <p:nvPr/>
            </p:nvSpPr>
            <p:spPr bwMode="auto">
              <a:xfrm rot="2820806">
                <a:off x="2286414" y="4032166"/>
                <a:ext cx="6350" cy="7938"/>
              </a:xfrm>
              <a:custGeom>
                <a:avLst/>
                <a:gdLst>
                  <a:gd name="T0" fmla="*/ 1 w 4"/>
                  <a:gd name="T1" fmla="*/ 4 h 5"/>
                  <a:gd name="T2" fmla="*/ 1 w 4"/>
                  <a:gd name="T3" fmla="*/ 1 h 5"/>
                  <a:gd name="T4" fmla="*/ 4 w 4"/>
                  <a:gd name="T5" fmla="*/ 1 h 5"/>
                  <a:gd name="T6" fmla="*/ 3 w 4"/>
                  <a:gd name="T7" fmla="*/ 4 h 5"/>
                  <a:gd name="T8" fmla="*/ 1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4"/>
                    </a:move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ubicBezTo>
                      <a:pt x="2" y="5"/>
                      <a:pt x="1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6"/>
              <p:cNvSpPr>
                <a:spLocks/>
              </p:cNvSpPr>
              <p:nvPr/>
            </p:nvSpPr>
            <p:spPr bwMode="auto">
              <a:xfrm rot="2820806">
                <a:off x="2244274" y="4023356"/>
                <a:ext cx="4763" cy="7938"/>
              </a:xfrm>
              <a:custGeom>
                <a:avLst/>
                <a:gdLst>
                  <a:gd name="T0" fmla="*/ 0 w 4"/>
                  <a:gd name="T1" fmla="*/ 3 h 5"/>
                  <a:gd name="T2" fmla="*/ 1 w 4"/>
                  <a:gd name="T3" fmla="*/ 1 h 5"/>
                  <a:gd name="T4" fmla="*/ 4 w 4"/>
                  <a:gd name="T5" fmla="*/ 1 h 5"/>
                  <a:gd name="T6" fmla="*/ 3 w 4"/>
                  <a:gd name="T7" fmla="*/ 4 h 5"/>
                  <a:gd name="T8" fmla="*/ 0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3"/>
                    </a:move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ubicBezTo>
                      <a:pt x="2" y="5"/>
                      <a:pt x="1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77"/>
              <p:cNvSpPr>
                <a:spLocks/>
              </p:cNvSpPr>
              <p:nvPr/>
            </p:nvSpPr>
            <p:spPr bwMode="auto">
              <a:xfrm rot="2820806">
                <a:off x="2201206" y="4012554"/>
                <a:ext cx="6350" cy="6350"/>
              </a:xfrm>
              <a:custGeom>
                <a:avLst/>
                <a:gdLst>
                  <a:gd name="T0" fmla="*/ 0 w 4"/>
                  <a:gd name="T1" fmla="*/ 3 h 4"/>
                  <a:gd name="T2" fmla="*/ 1 w 4"/>
                  <a:gd name="T3" fmla="*/ 0 h 4"/>
                  <a:gd name="T4" fmla="*/ 4 w 4"/>
                  <a:gd name="T5" fmla="*/ 1 h 4"/>
                  <a:gd name="T6" fmla="*/ 3 w 4"/>
                  <a:gd name="T7" fmla="*/ 4 h 4"/>
                  <a:gd name="T8" fmla="*/ 0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ubicBezTo>
                      <a:pt x="2" y="4"/>
                      <a:pt x="1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78"/>
              <p:cNvSpPr>
                <a:spLocks/>
              </p:cNvSpPr>
              <p:nvPr/>
            </p:nvSpPr>
            <p:spPr bwMode="auto">
              <a:xfrm rot="2820806">
                <a:off x="2159049" y="3997594"/>
                <a:ext cx="6350" cy="6350"/>
              </a:xfrm>
              <a:custGeom>
                <a:avLst/>
                <a:gdLst>
                  <a:gd name="T0" fmla="*/ 0 w 4"/>
                  <a:gd name="T1" fmla="*/ 3 h 4"/>
                  <a:gd name="T2" fmla="*/ 1 w 4"/>
                  <a:gd name="T3" fmla="*/ 0 h 4"/>
                  <a:gd name="T4" fmla="*/ 4 w 4"/>
                  <a:gd name="T5" fmla="*/ 1 h 4"/>
                  <a:gd name="T6" fmla="*/ 3 w 4"/>
                  <a:gd name="T7" fmla="*/ 4 h 4"/>
                  <a:gd name="T8" fmla="*/ 0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ubicBezTo>
                      <a:pt x="2" y="4"/>
                      <a:pt x="1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79"/>
              <p:cNvSpPr>
                <a:spLocks/>
              </p:cNvSpPr>
              <p:nvPr/>
            </p:nvSpPr>
            <p:spPr bwMode="auto">
              <a:xfrm rot="2820806">
                <a:off x="2118053" y="3981550"/>
                <a:ext cx="6350" cy="6350"/>
              </a:xfrm>
              <a:custGeom>
                <a:avLst/>
                <a:gdLst>
                  <a:gd name="T0" fmla="*/ 1 w 5"/>
                  <a:gd name="T1" fmla="*/ 3 h 4"/>
                  <a:gd name="T2" fmla="*/ 2 w 5"/>
                  <a:gd name="T3" fmla="*/ 0 h 4"/>
                  <a:gd name="T4" fmla="*/ 5 w 5"/>
                  <a:gd name="T5" fmla="*/ 1 h 4"/>
                  <a:gd name="T6" fmla="*/ 4 w 5"/>
                  <a:gd name="T7" fmla="*/ 4 h 4"/>
                  <a:gd name="T8" fmla="*/ 1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5" y="2"/>
                      <a:pt x="5" y="3"/>
                      <a:pt x="4" y="4"/>
                    </a:cubicBezTo>
                    <a:cubicBezTo>
                      <a:pt x="2" y="4"/>
                      <a:pt x="1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80"/>
              <p:cNvSpPr>
                <a:spLocks/>
              </p:cNvSpPr>
              <p:nvPr/>
            </p:nvSpPr>
            <p:spPr bwMode="auto">
              <a:xfrm rot="2820806">
                <a:off x="2079787" y="3960344"/>
                <a:ext cx="7938" cy="7938"/>
              </a:xfrm>
              <a:custGeom>
                <a:avLst/>
                <a:gdLst>
                  <a:gd name="T0" fmla="*/ 0 w 5"/>
                  <a:gd name="T1" fmla="*/ 3 h 5"/>
                  <a:gd name="T2" fmla="*/ 2 w 5"/>
                  <a:gd name="T3" fmla="*/ 1 h 5"/>
                  <a:gd name="T4" fmla="*/ 4 w 5"/>
                  <a:gd name="T5" fmla="*/ 2 h 5"/>
                  <a:gd name="T6" fmla="*/ 3 w 5"/>
                  <a:gd name="T7" fmla="*/ 4 h 5"/>
                  <a:gd name="T8" fmla="*/ 0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4"/>
                      <a:pt x="3" y="4"/>
                    </a:cubicBezTo>
                    <a:cubicBezTo>
                      <a:pt x="2" y="5"/>
                      <a:pt x="1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81"/>
              <p:cNvSpPr>
                <a:spLocks/>
              </p:cNvSpPr>
              <p:nvPr/>
            </p:nvSpPr>
            <p:spPr bwMode="auto">
              <a:xfrm rot="2820806">
                <a:off x="2040692" y="3938984"/>
                <a:ext cx="7938" cy="6350"/>
              </a:xfrm>
              <a:custGeom>
                <a:avLst/>
                <a:gdLst>
                  <a:gd name="T0" fmla="*/ 1 w 5"/>
                  <a:gd name="T1" fmla="*/ 3 h 4"/>
                  <a:gd name="T2" fmla="*/ 2 w 5"/>
                  <a:gd name="T3" fmla="*/ 0 h 4"/>
                  <a:gd name="T4" fmla="*/ 5 w 5"/>
                  <a:gd name="T5" fmla="*/ 2 h 4"/>
                  <a:gd name="T6" fmla="*/ 3 w 5"/>
                  <a:gd name="T7" fmla="*/ 4 h 4"/>
                  <a:gd name="T8" fmla="*/ 1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5" y="3"/>
                      <a:pt x="4" y="4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82"/>
              <p:cNvSpPr>
                <a:spLocks/>
              </p:cNvSpPr>
              <p:nvPr/>
            </p:nvSpPr>
            <p:spPr bwMode="auto">
              <a:xfrm rot="2820806">
                <a:off x="2004421" y="3916368"/>
                <a:ext cx="7938" cy="6350"/>
              </a:xfrm>
              <a:custGeom>
                <a:avLst/>
                <a:gdLst>
                  <a:gd name="T0" fmla="*/ 0 w 5"/>
                  <a:gd name="T1" fmla="*/ 3 h 4"/>
                  <a:gd name="T2" fmla="*/ 2 w 5"/>
                  <a:gd name="T3" fmla="*/ 0 h 4"/>
                  <a:gd name="T4" fmla="*/ 4 w 5"/>
                  <a:gd name="T5" fmla="*/ 2 h 4"/>
                  <a:gd name="T6" fmla="*/ 3 w 5"/>
                  <a:gd name="T7" fmla="*/ 4 h 4"/>
                  <a:gd name="T8" fmla="*/ 0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3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4"/>
                      <a:pt x="3" y="4"/>
                    </a:cubicBezTo>
                    <a:cubicBezTo>
                      <a:pt x="2" y="4"/>
                      <a:pt x="1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83"/>
              <p:cNvSpPr>
                <a:spLocks/>
              </p:cNvSpPr>
              <p:nvPr/>
            </p:nvSpPr>
            <p:spPr bwMode="auto">
              <a:xfrm rot="2820806">
                <a:off x="1969642" y="3889844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1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Oval 84"/>
              <p:cNvSpPr>
                <a:spLocks noChangeArrowheads="1"/>
              </p:cNvSpPr>
              <p:nvPr/>
            </p:nvSpPr>
            <p:spPr bwMode="auto">
              <a:xfrm rot="2820806">
                <a:off x="1934690" y="3861658"/>
                <a:ext cx="6350" cy="6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85"/>
              <p:cNvSpPr>
                <a:spLocks/>
              </p:cNvSpPr>
              <p:nvPr/>
            </p:nvSpPr>
            <p:spPr bwMode="auto">
              <a:xfrm rot="2820806">
                <a:off x="1903723" y="3831134"/>
                <a:ext cx="6350" cy="7938"/>
              </a:xfrm>
              <a:custGeom>
                <a:avLst/>
                <a:gdLst>
                  <a:gd name="T0" fmla="*/ 0 w 4"/>
                  <a:gd name="T1" fmla="*/ 3 h 5"/>
                  <a:gd name="T2" fmla="*/ 2 w 4"/>
                  <a:gd name="T3" fmla="*/ 1 h 5"/>
                  <a:gd name="T4" fmla="*/ 4 w 4"/>
                  <a:gd name="T5" fmla="*/ 2 h 5"/>
                  <a:gd name="T6" fmla="*/ 2 w 4"/>
                  <a:gd name="T7" fmla="*/ 4 h 5"/>
                  <a:gd name="T8" fmla="*/ 0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3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5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Oval 86"/>
              <p:cNvSpPr>
                <a:spLocks noChangeArrowheads="1"/>
              </p:cNvSpPr>
              <p:nvPr/>
            </p:nvSpPr>
            <p:spPr bwMode="auto">
              <a:xfrm rot="2820806">
                <a:off x="1872836" y="3799953"/>
                <a:ext cx="6350" cy="6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87"/>
              <p:cNvSpPr>
                <a:spLocks/>
              </p:cNvSpPr>
              <p:nvPr/>
            </p:nvSpPr>
            <p:spPr bwMode="auto">
              <a:xfrm rot="2820806">
                <a:off x="1843689" y="3766355"/>
                <a:ext cx="6350" cy="6350"/>
              </a:xfrm>
              <a:custGeom>
                <a:avLst/>
                <a:gdLst>
                  <a:gd name="T0" fmla="*/ 0 w 4"/>
                  <a:gd name="T1" fmla="*/ 1 h 4"/>
                  <a:gd name="T2" fmla="*/ 2 w 4"/>
                  <a:gd name="T3" fmla="*/ 0 h 4"/>
                  <a:gd name="T4" fmla="*/ 4 w 4"/>
                  <a:gd name="T5" fmla="*/ 2 h 4"/>
                  <a:gd name="T6" fmla="*/ 1 w 4"/>
                  <a:gd name="T7" fmla="*/ 4 h 4"/>
                  <a:gd name="T8" fmla="*/ 0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1" y="4"/>
                    </a:cubicBezTo>
                    <a:cubicBezTo>
                      <a:pt x="0" y="3"/>
                      <a:pt x="0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88"/>
              <p:cNvSpPr>
                <a:spLocks/>
              </p:cNvSpPr>
              <p:nvPr/>
            </p:nvSpPr>
            <p:spPr bwMode="auto">
              <a:xfrm rot="2820806">
                <a:off x="1818528" y="3730418"/>
                <a:ext cx="6350" cy="7938"/>
              </a:xfrm>
              <a:custGeom>
                <a:avLst/>
                <a:gdLst>
                  <a:gd name="T0" fmla="*/ 0 w 4"/>
                  <a:gd name="T1" fmla="*/ 2 h 5"/>
                  <a:gd name="T2" fmla="*/ 2 w 4"/>
                  <a:gd name="T3" fmla="*/ 0 h 5"/>
                  <a:gd name="T4" fmla="*/ 4 w 4"/>
                  <a:gd name="T5" fmla="*/ 3 h 5"/>
                  <a:gd name="T6" fmla="*/ 1 w 4"/>
                  <a:gd name="T7" fmla="*/ 4 h 5"/>
                  <a:gd name="T8" fmla="*/ 0 w 4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4" y="4"/>
                      <a:pt x="3" y="5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89"/>
              <p:cNvSpPr>
                <a:spLocks/>
              </p:cNvSpPr>
              <p:nvPr/>
            </p:nvSpPr>
            <p:spPr bwMode="auto">
              <a:xfrm rot="2820806">
                <a:off x="1793447" y="36938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90"/>
              <p:cNvSpPr>
                <a:spLocks/>
              </p:cNvSpPr>
              <p:nvPr/>
            </p:nvSpPr>
            <p:spPr bwMode="auto">
              <a:xfrm rot="2820806">
                <a:off x="1771519" y="3655222"/>
                <a:ext cx="7938" cy="7938"/>
              </a:xfrm>
              <a:custGeom>
                <a:avLst/>
                <a:gdLst>
                  <a:gd name="T0" fmla="*/ 1 w 5"/>
                  <a:gd name="T1" fmla="*/ 2 h 5"/>
                  <a:gd name="T2" fmla="*/ 3 w 5"/>
                  <a:gd name="T3" fmla="*/ 0 h 5"/>
                  <a:gd name="T4" fmla="*/ 5 w 5"/>
                  <a:gd name="T5" fmla="*/ 3 h 5"/>
                  <a:gd name="T6" fmla="*/ 2 w 5"/>
                  <a:gd name="T7" fmla="*/ 4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4" y="1"/>
                      <a:pt x="5" y="2"/>
                      <a:pt x="5" y="3"/>
                    </a:cubicBezTo>
                    <a:cubicBezTo>
                      <a:pt x="4" y="4"/>
                      <a:pt x="3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91"/>
              <p:cNvSpPr>
                <a:spLocks/>
              </p:cNvSpPr>
              <p:nvPr/>
            </p:nvSpPr>
            <p:spPr bwMode="auto">
              <a:xfrm rot="2820806">
                <a:off x="1751003" y="3616543"/>
                <a:ext cx="7938" cy="6350"/>
              </a:xfrm>
              <a:custGeom>
                <a:avLst/>
                <a:gdLst>
                  <a:gd name="T0" fmla="*/ 1 w 5"/>
                  <a:gd name="T1" fmla="*/ 1 h 4"/>
                  <a:gd name="T2" fmla="*/ 3 w 5"/>
                  <a:gd name="T3" fmla="*/ 0 h 4"/>
                  <a:gd name="T4" fmla="*/ 5 w 5"/>
                  <a:gd name="T5" fmla="*/ 2 h 4"/>
                  <a:gd name="T6" fmla="*/ 2 w 5"/>
                  <a:gd name="T7" fmla="*/ 4 h 4"/>
                  <a:gd name="T8" fmla="*/ 1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92"/>
              <p:cNvSpPr>
                <a:spLocks/>
              </p:cNvSpPr>
              <p:nvPr/>
            </p:nvSpPr>
            <p:spPr bwMode="auto">
              <a:xfrm rot="2820806">
                <a:off x="1733565" y="3576027"/>
                <a:ext cx="6350" cy="6350"/>
              </a:xfrm>
              <a:custGeom>
                <a:avLst/>
                <a:gdLst>
                  <a:gd name="T0" fmla="*/ 0 w 4"/>
                  <a:gd name="T1" fmla="*/ 1 h 4"/>
                  <a:gd name="T2" fmla="*/ 3 w 4"/>
                  <a:gd name="T3" fmla="*/ 0 h 4"/>
                  <a:gd name="T4" fmla="*/ 4 w 4"/>
                  <a:gd name="T5" fmla="*/ 3 h 4"/>
                  <a:gd name="T6" fmla="*/ 1 w 4"/>
                  <a:gd name="T7" fmla="*/ 4 h 4"/>
                  <a:gd name="T8" fmla="*/ 0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4" y="4"/>
                      <a:pt x="3" y="4"/>
                      <a:pt x="1" y="4"/>
                    </a:cubicBezTo>
                    <a:cubicBezTo>
                      <a:pt x="0" y="4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93"/>
              <p:cNvSpPr>
                <a:spLocks/>
              </p:cNvSpPr>
              <p:nvPr/>
            </p:nvSpPr>
            <p:spPr bwMode="auto">
              <a:xfrm rot="2820806">
                <a:off x="1719026" y="3535670"/>
                <a:ext cx="7938" cy="6350"/>
              </a:xfrm>
              <a:custGeom>
                <a:avLst/>
                <a:gdLst>
                  <a:gd name="T0" fmla="*/ 1 w 5"/>
                  <a:gd name="T1" fmla="*/ 1 h 4"/>
                  <a:gd name="T2" fmla="*/ 3 w 5"/>
                  <a:gd name="T3" fmla="*/ 0 h 4"/>
                  <a:gd name="T4" fmla="*/ 4 w 5"/>
                  <a:gd name="T5" fmla="*/ 3 h 4"/>
                  <a:gd name="T6" fmla="*/ 2 w 5"/>
                  <a:gd name="T7" fmla="*/ 4 h 4"/>
                  <a:gd name="T8" fmla="*/ 1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5" y="2"/>
                      <a:pt x="4" y="3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94"/>
              <p:cNvSpPr>
                <a:spLocks/>
              </p:cNvSpPr>
              <p:nvPr/>
            </p:nvSpPr>
            <p:spPr bwMode="auto">
              <a:xfrm rot="2820806">
                <a:off x="1706154" y="3493069"/>
                <a:ext cx="6350" cy="6350"/>
              </a:xfrm>
              <a:custGeom>
                <a:avLst/>
                <a:gdLst>
                  <a:gd name="T0" fmla="*/ 0 w 4"/>
                  <a:gd name="T1" fmla="*/ 1 h 4"/>
                  <a:gd name="T2" fmla="*/ 3 w 4"/>
                  <a:gd name="T3" fmla="*/ 0 h 4"/>
                  <a:gd name="T4" fmla="*/ 4 w 4"/>
                  <a:gd name="T5" fmla="*/ 3 h 4"/>
                  <a:gd name="T6" fmla="*/ 1 w 4"/>
                  <a:gd name="T7" fmla="*/ 3 h 4"/>
                  <a:gd name="T8" fmla="*/ 0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0"/>
                      <a:pt x="4" y="2"/>
                      <a:pt x="4" y="3"/>
                    </a:cubicBezTo>
                    <a:cubicBezTo>
                      <a:pt x="3" y="4"/>
                      <a:pt x="2" y="4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95"/>
              <p:cNvSpPr>
                <a:spLocks/>
              </p:cNvSpPr>
              <p:nvPr/>
            </p:nvSpPr>
            <p:spPr bwMode="auto">
              <a:xfrm rot="2820806">
                <a:off x="1697015" y="3448709"/>
                <a:ext cx="6350" cy="7938"/>
              </a:xfrm>
              <a:custGeom>
                <a:avLst/>
                <a:gdLst>
                  <a:gd name="T0" fmla="*/ 0 w 4"/>
                  <a:gd name="T1" fmla="*/ 1 h 5"/>
                  <a:gd name="T2" fmla="*/ 3 w 4"/>
                  <a:gd name="T3" fmla="*/ 1 h 5"/>
                  <a:gd name="T4" fmla="*/ 4 w 4"/>
                  <a:gd name="T5" fmla="*/ 3 h 5"/>
                  <a:gd name="T6" fmla="*/ 1 w 4"/>
                  <a:gd name="T7" fmla="*/ 4 h 5"/>
                  <a:gd name="T8" fmla="*/ 0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1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3" y="4"/>
                      <a:pt x="2" y="5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96"/>
              <p:cNvSpPr>
                <a:spLocks/>
              </p:cNvSpPr>
              <p:nvPr/>
            </p:nvSpPr>
            <p:spPr bwMode="auto">
              <a:xfrm rot="2820806">
                <a:off x="1689867" y="3406598"/>
                <a:ext cx="7938" cy="6350"/>
              </a:xfrm>
              <a:custGeom>
                <a:avLst/>
                <a:gdLst>
                  <a:gd name="T0" fmla="*/ 1 w 5"/>
                  <a:gd name="T1" fmla="*/ 1 h 4"/>
                  <a:gd name="T2" fmla="*/ 4 w 5"/>
                  <a:gd name="T3" fmla="*/ 0 h 4"/>
                  <a:gd name="T4" fmla="*/ 4 w 5"/>
                  <a:gd name="T5" fmla="*/ 3 h 4"/>
                  <a:gd name="T6" fmla="*/ 1 w 5"/>
                  <a:gd name="T7" fmla="*/ 4 h 4"/>
                  <a:gd name="T8" fmla="*/ 1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1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97"/>
              <p:cNvSpPr>
                <a:spLocks/>
              </p:cNvSpPr>
              <p:nvPr/>
            </p:nvSpPr>
            <p:spPr bwMode="auto">
              <a:xfrm rot="2820806">
                <a:off x="1686049" y="3362068"/>
                <a:ext cx="6350" cy="6350"/>
              </a:xfrm>
              <a:custGeom>
                <a:avLst/>
                <a:gdLst>
                  <a:gd name="T0" fmla="*/ 0 w 4"/>
                  <a:gd name="T1" fmla="*/ 1 h 4"/>
                  <a:gd name="T2" fmla="*/ 3 w 4"/>
                  <a:gd name="T3" fmla="*/ 1 h 4"/>
                  <a:gd name="T4" fmla="*/ 4 w 4"/>
                  <a:gd name="T5" fmla="*/ 3 h 4"/>
                  <a:gd name="T6" fmla="*/ 1 w 4"/>
                  <a:gd name="T7" fmla="*/ 4 h 4"/>
                  <a:gd name="T8" fmla="*/ 0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98"/>
              <p:cNvSpPr>
                <a:spLocks/>
              </p:cNvSpPr>
              <p:nvPr/>
            </p:nvSpPr>
            <p:spPr bwMode="auto">
              <a:xfrm rot="2820806">
                <a:off x="1681725" y="3318700"/>
                <a:ext cx="7938" cy="6350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0 h 4"/>
                  <a:gd name="T4" fmla="*/ 4 w 5"/>
                  <a:gd name="T5" fmla="*/ 3 h 4"/>
                  <a:gd name="T6" fmla="*/ 1 w 5"/>
                  <a:gd name="T7" fmla="*/ 3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3" y="4"/>
                      <a:pt x="2" y="4"/>
                      <a:pt x="1" y="3"/>
                    </a:cubicBezTo>
                    <a:cubicBezTo>
                      <a:pt x="1" y="3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99"/>
              <p:cNvSpPr>
                <a:spLocks/>
              </p:cNvSpPr>
              <p:nvPr/>
            </p:nvSpPr>
            <p:spPr bwMode="auto">
              <a:xfrm rot="2820806">
                <a:off x="1684309" y="3273573"/>
                <a:ext cx="4763" cy="7938"/>
              </a:xfrm>
              <a:custGeom>
                <a:avLst/>
                <a:gdLst>
                  <a:gd name="T0" fmla="*/ 1 w 4"/>
                  <a:gd name="T1" fmla="*/ 1 h 5"/>
                  <a:gd name="T2" fmla="*/ 3 w 4"/>
                  <a:gd name="T3" fmla="*/ 1 h 5"/>
                  <a:gd name="T4" fmla="*/ 3 w 4"/>
                  <a:gd name="T5" fmla="*/ 4 h 5"/>
                  <a:gd name="T6" fmla="*/ 1 w 4"/>
                  <a:gd name="T7" fmla="*/ 4 h 5"/>
                  <a:gd name="T8" fmla="*/ 1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cubicBezTo>
                      <a:pt x="1" y="0"/>
                      <a:pt x="3" y="1"/>
                      <a:pt x="3" y="1"/>
                    </a:cubicBezTo>
                    <a:cubicBezTo>
                      <a:pt x="4" y="2"/>
                      <a:pt x="4" y="3"/>
                      <a:pt x="3" y="4"/>
                    </a:cubicBez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00"/>
              <p:cNvSpPr>
                <a:spLocks/>
              </p:cNvSpPr>
              <p:nvPr/>
            </p:nvSpPr>
            <p:spPr bwMode="auto">
              <a:xfrm rot="2820806">
                <a:off x="1687297" y="3230694"/>
                <a:ext cx="6350" cy="6350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1 h 4"/>
                  <a:gd name="T4" fmla="*/ 3 w 4"/>
                  <a:gd name="T5" fmla="*/ 3 h 4"/>
                  <a:gd name="T6" fmla="*/ 1 w 4"/>
                  <a:gd name="T7" fmla="*/ 3 h 4"/>
                  <a:gd name="T8" fmla="*/ 1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4" y="3"/>
                      <a:pt x="3" y="3"/>
                    </a:cubicBezTo>
                    <a:cubicBezTo>
                      <a:pt x="3" y="4"/>
                      <a:pt x="1" y="4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01"/>
              <p:cNvSpPr>
                <a:spLocks/>
              </p:cNvSpPr>
              <p:nvPr/>
            </p:nvSpPr>
            <p:spPr bwMode="auto">
              <a:xfrm rot="2820806">
                <a:off x="1692201" y="3187061"/>
                <a:ext cx="6350" cy="6350"/>
              </a:xfrm>
              <a:custGeom>
                <a:avLst/>
                <a:gdLst>
                  <a:gd name="T0" fmla="*/ 1 w 4"/>
                  <a:gd name="T1" fmla="*/ 1 h 5"/>
                  <a:gd name="T2" fmla="*/ 4 w 4"/>
                  <a:gd name="T3" fmla="*/ 1 h 5"/>
                  <a:gd name="T4" fmla="*/ 3 w 4"/>
                  <a:gd name="T5" fmla="*/ 4 h 5"/>
                  <a:gd name="T6" fmla="*/ 1 w 4"/>
                  <a:gd name="T7" fmla="*/ 4 h 5"/>
                  <a:gd name="T8" fmla="*/ 1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ubicBezTo>
                      <a:pt x="2" y="5"/>
                      <a:pt x="1" y="4"/>
                      <a:pt x="1" y="4"/>
                    </a:cubicBezTo>
                    <a:cubicBezTo>
                      <a:pt x="0" y="3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02"/>
              <p:cNvSpPr>
                <a:spLocks/>
              </p:cNvSpPr>
              <p:nvPr/>
            </p:nvSpPr>
            <p:spPr bwMode="auto">
              <a:xfrm rot="2820806">
                <a:off x="1699096" y="3144087"/>
                <a:ext cx="7938" cy="6350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1 h 4"/>
                  <a:gd name="T4" fmla="*/ 4 w 5"/>
                  <a:gd name="T5" fmla="*/ 3 h 4"/>
                  <a:gd name="T6" fmla="*/ 1 w 5"/>
                  <a:gd name="T7" fmla="*/ 3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3" y="4"/>
                      <a:pt x="1" y="4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03"/>
              <p:cNvSpPr>
                <a:spLocks/>
              </p:cNvSpPr>
              <p:nvPr/>
            </p:nvSpPr>
            <p:spPr bwMode="auto">
              <a:xfrm rot="2820806">
                <a:off x="1710731" y="3100690"/>
                <a:ext cx="7938" cy="6350"/>
              </a:xfrm>
              <a:custGeom>
                <a:avLst/>
                <a:gdLst>
                  <a:gd name="T0" fmla="*/ 1 w 5"/>
                  <a:gd name="T1" fmla="*/ 0 h 4"/>
                  <a:gd name="T2" fmla="*/ 4 w 5"/>
                  <a:gd name="T3" fmla="*/ 1 h 4"/>
                  <a:gd name="T4" fmla="*/ 3 w 5"/>
                  <a:gd name="T5" fmla="*/ 4 h 4"/>
                  <a:gd name="T6" fmla="*/ 1 w 5"/>
                  <a:gd name="T7" fmla="*/ 3 h 4"/>
                  <a:gd name="T8" fmla="*/ 1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4" y="3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4"/>
              <p:cNvSpPr>
                <a:spLocks/>
              </p:cNvSpPr>
              <p:nvPr/>
            </p:nvSpPr>
            <p:spPr bwMode="auto">
              <a:xfrm rot="2820806">
                <a:off x="1725110" y="3058281"/>
                <a:ext cx="7938" cy="7938"/>
              </a:xfrm>
              <a:custGeom>
                <a:avLst/>
                <a:gdLst>
                  <a:gd name="T0" fmla="*/ 1 w 5"/>
                  <a:gd name="T1" fmla="*/ 1 h 5"/>
                  <a:gd name="T2" fmla="*/ 4 w 5"/>
                  <a:gd name="T3" fmla="*/ 2 h 5"/>
                  <a:gd name="T4" fmla="*/ 3 w 5"/>
                  <a:gd name="T5" fmla="*/ 5 h 5"/>
                  <a:gd name="T6" fmla="*/ 1 w 5"/>
                  <a:gd name="T7" fmla="*/ 4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2" y="0"/>
                      <a:pt x="4" y="1"/>
                      <a:pt x="4" y="2"/>
                    </a:cubicBezTo>
                    <a:cubicBezTo>
                      <a:pt x="5" y="3"/>
                      <a:pt x="4" y="4"/>
                      <a:pt x="3" y="5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3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5"/>
              <p:cNvSpPr>
                <a:spLocks/>
              </p:cNvSpPr>
              <p:nvPr/>
            </p:nvSpPr>
            <p:spPr bwMode="auto">
              <a:xfrm rot="2820806">
                <a:off x="1740245" y="3017787"/>
                <a:ext cx="6350" cy="7938"/>
              </a:xfrm>
              <a:custGeom>
                <a:avLst/>
                <a:gdLst>
                  <a:gd name="T0" fmla="*/ 1 w 4"/>
                  <a:gd name="T1" fmla="*/ 1 h 5"/>
                  <a:gd name="T2" fmla="*/ 4 w 4"/>
                  <a:gd name="T3" fmla="*/ 2 h 5"/>
                  <a:gd name="T4" fmla="*/ 3 w 4"/>
                  <a:gd name="T5" fmla="*/ 4 h 5"/>
                  <a:gd name="T6" fmla="*/ 0 w 4"/>
                  <a:gd name="T7" fmla="*/ 3 h 5"/>
                  <a:gd name="T8" fmla="*/ 1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cubicBezTo>
                      <a:pt x="2" y="0"/>
                      <a:pt x="3" y="1"/>
                      <a:pt x="4" y="2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06"/>
              <p:cNvSpPr>
                <a:spLocks/>
              </p:cNvSpPr>
              <p:nvPr/>
            </p:nvSpPr>
            <p:spPr bwMode="auto">
              <a:xfrm rot="2820806">
                <a:off x="1758279" y="2977452"/>
                <a:ext cx="7938" cy="7938"/>
              </a:xfrm>
              <a:custGeom>
                <a:avLst/>
                <a:gdLst>
                  <a:gd name="T0" fmla="*/ 2 w 5"/>
                  <a:gd name="T1" fmla="*/ 1 h 5"/>
                  <a:gd name="T2" fmla="*/ 4 w 5"/>
                  <a:gd name="T3" fmla="*/ 2 h 5"/>
                  <a:gd name="T4" fmla="*/ 3 w 5"/>
                  <a:gd name="T5" fmla="*/ 4 h 5"/>
                  <a:gd name="T6" fmla="*/ 0 w 5"/>
                  <a:gd name="T7" fmla="*/ 3 h 5"/>
                  <a:gd name="T8" fmla="*/ 2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1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4"/>
                      <a:pt x="3" y="4"/>
                    </a:cubicBez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07"/>
              <p:cNvSpPr>
                <a:spLocks/>
              </p:cNvSpPr>
              <p:nvPr/>
            </p:nvSpPr>
            <p:spPr bwMode="auto">
              <a:xfrm rot="2820806">
                <a:off x="1778229" y="2937949"/>
                <a:ext cx="7938" cy="6350"/>
              </a:xfrm>
              <a:custGeom>
                <a:avLst/>
                <a:gdLst>
                  <a:gd name="T0" fmla="*/ 2 w 5"/>
                  <a:gd name="T1" fmla="*/ 0 h 4"/>
                  <a:gd name="T2" fmla="*/ 5 w 5"/>
                  <a:gd name="T3" fmla="*/ 1 h 4"/>
                  <a:gd name="T4" fmla="*/ 3 w 5"/>
                  <a:gd name="T5" fmla="*/ 4 h 4"/>
                  <a:gd name="T6" fmla="*/ 1 w 5"/>
                  <a:gd name="T7" fmla="*/ 3 h 4"/>
                  <a:gd name="T8" fmla="*/ 2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3" y="0"/>
                      <a:pt x="4" y="0"/>
                      <a:pt x="5" y="1"/>
                    </a:cubicBezTo>
                    <a:cubicBezTo>
                      <a:pt x="5" y="2"/>
                      <a:pt x="4" y="4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08"/>
              <p:cNvSpPr>
                <a:spLocks/>
              </p:cNvSpPr>
              <p:nvPr/>
            </p:nvSpPr>
            <p:spPr bwMode="auto">
              <a:xfrm rot="2820806">
                <a:off x="1800845" y="2901678"/>
                <a:ext cx="7938" cy="6350"/>
              </a:xfrm>
              <a:custGeom>
                <a:avLst/>
                <a:gdLst>
                  <a:gd name="T0" fmla="*/ 2 w 5"/>
                  <a:gd name="T1" fmla="*/ 0 h 4"/>
                  <a:gd name="T2" fmla="*/ 4 w 5"/>
                  <a:gd name="T3" fmla="*/ 1 h 4"/>
                  <a:gd name="T4" fmla="*/ 3 w 5"/>
                  <a:gd name="T5" fmla="*/ 4 h 4"/>
                  <a:gd name="T6" fmla="*/ 1 w 5"/>
                  <a:gd name="T7" fmla="*/ 2 h 4"/>
                  <a:gd name="T8" fmla="*/ 2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5" y="2"/>
                      <a:pt x="4" y="4"/>
                      <a:pt x="3" y="4"/>
                    </a:cubicBezTo>
                    <a:cubicBezTo>
                      <a:pt x="2" y="4"/>
                      <a:pt x="1" y="3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9"/>
              <p:cNvSpPr>
                <a:spLocks/>
              </p:cNvSpPr>
              <p:nvPr/>
            </p:nvSpPr>
            <p:spPr bwMode="auto">
              <a:xfrm rot="2820806">
                <a:off x="1826538" y="2863569"/>
                <a:ext cx="6350" cy="7938"/>
              </a:xfrm>
              <a:custGeom>
                <a:avLst/>
                <a:gdLst>
                  <a:gd name="T0" fmla="*/ 2 w 4"/>
                  <a:gd name="T1" fmla="*/ 1 h 5"/>
                  <a:gd name="T2" fmla="*/ 4 w 4"/>
                  <a:gd name="T3" fmla="*/ 2 h 5"/>
                  <a:gd name="T4" fmla="*/ 2 w 4"/>
                  <a:gd name="T5" fmla="*/ 4 h 5"/>
                  <a:gd name="T6" fmla="*/ 0 w 4"/>
                  <a:gd name="T7" fmla="*/ 3 h 5"/>
                  <a:gd name="T8" fmla="*/ 2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2" y="4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0"/>
              <p:cNvSpPr>
                <a:spLocks/>
              </p:cNvSpPr>
              <p:nvPr/>
            </p:nvSpPr>
            <p:spPr bwMode="auto">
              <a:xfrm rot="2820806">
                <a:off x="1854144" y="2829952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1 h 4"/>
                  <a:gd name="T4" fmla="*/ 2 w 4"/>
                  <a:gd name="T5" fmla="*/ 4 h 4"/>
                  <a:gd name="T6" fmla="*/ 0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Oval 111"/>
              <p:cNvSpPr>
                <a:spLocks noChangeArrowheads="1"/>
              </p:cNvSpPr>
              <p:nvPr/>
            </p:nvSpPr>
            <p:spPr bwMode="auto">
              <a:xfrm rot="2820806">
                <a:off x="1882252" y="2797244"/>
                <a:ext cx="6350" cy="6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Oval 112"/>
              <p:cNvSpPr>
                <a:spLocks noChangeArrowheads="1"/>
              </p:cNvSpPr>
              <p:nvPr/>
            </p:nvSpPr>
            <p:spPr bwMode="auto">
              <a:xfrm rot="2820806">
                <a:off x="1913685" y="2765775"/>
                <a:ext cx="6350" cy="6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13"/>
              <p:cNvSpPr>
                <a:spLocks/>
              </p:cNvSpPr>
              <p:nvPr/>
            </p:nvSpPr>
            <p:spPr bwMode="auto">
              <a:xfrm rot="2820806">
                <a:off x="1946122" y="2737711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1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14"/>
              <p:cNvSpPr>
                <a:spLocks/>
              </p:cNvSpPr>
              <p:nvPr/>
            </p:nvSpPr>
            <p:spPr bwMode="auto">
              <a:xfrm rot="2820806">
                <a:off x="1980048" y="2707811"/>
                <a:ext cx="7938" cy="7938"/>
              </a:xfrm>
              <a:custGeom>
                <a:avLst/>
                <a:gdLst>
                  <a:gd name="T0" fmla="*/ 3 w 5"/>
                  <a:gd name="T1" fmla="*/ 1 h 5"/>
                  <a:gd name="T2" fmla="*/ 4 w 5"/>
                  <a:gd name="T3" fmla="*/ 3 h 5"/>
                  <a:gd name="T4" fmla="*/ 2 w 5"/>
                  <a:gd name="T5" fmla="*/ 4 h 5"/>
                  <a:gd name="T6" fmla="*/ 1 w 5"/>
                  <a:gd name="T7" fmla="*/ 2 h 5"/>
                  <a:gd name="T8" fmla="*/ 3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4" y="1"/>
                      <a:pt x="5" y="2"/>
                      <a:pt x="4" y="3"/>
                    </a:cubicBezTo>
                    <a:cubicBezTo>
                      <a:pt x="4" y="4"/>
                      <a:pt x="3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15"/>
              <p:cNvSpPr>
                <a:spLocks/>
              </p:cNvSpPr>
              <p:nvPr/>
            </p:nvSpPr>
            <p:spPr bwMode="auto">
              <a:xfrm rot="2820806">
                <a:off x="2017648" y="268406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1 w 4"/>
                  <a:gd name="T5" fmla="*/ 4 h 4"/>
                  <a:gd name="T6" fmla="*/ 0 w 4"/>
                  <a:gd name="T7" fmla="*/ 1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1" y="4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6"/>
              <p:cNvSpPr>
                <a:spLocks/>
              </p:cNvSpPr>
              <p:nvPr/>
            </p:nvSpPr>
            <p:spPr bwMode="auto">
              <a:xfrm rot="2820806">
                <a:off x="2054414" y="2660646"/>
                <a:ext cx="6350" cy="6350"/>
              </a:xfrm>
              <a:custGeom>
                <a:avLst/>
                <a:gdLst>
                  <a:gd name="T0" fmla="*/ 3 w 4"/>
                  <a:gd name="T1" fmla="*/ 0 h 4"/>
                  <a:gd name="T2" fmla="*/ 4 w 4"/>
                  <a:gd name="T3" fmla="*/ 3 h 4"/>
                  <a:gd name="T4" fmla="*/ 2 w 4"/>
                  <a:gd name="T5" fmla="*/ 4 h 4"/>
                  <a:gd name="T6" fmla="*/ 0 w 4"/>
                  <a:gd name="T7" fmla="*/ 2 h 4"/>
                  <a:gd name="T8" fmla="*/ 3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4" y="0"/>
                      <a:pt x="4" y="2"/>
                      <a:pt x="4" y="3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17"/>
              <p:cNvSpPr>
                <a:spLocks/>
              </p:cNvSpPr>
              <p:nvPr/>
            </p:nvSpPr>
            <p:spPr bwMode="auto">
              <a:xfrm rot="2820806">
                <a:off x="2093346" y="2639550"/>
                <a:ext cx="6350" cy="6350"/>
              </a:xfrm>
              <a:custGeom>
                <a:avLst/>
                <a:gdLst>
                  <a:gd name="T0" fmla="*/ 3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1 h 4"/>
                  <a:gd name="T8" fmla="*/ 3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4" y="0"/>
                      <a:pt x="4" y="1"/>
                      <a:pt x="4" y="2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1" y="4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8"/>
              <p:cNvSpPr>
                <a:spLocks/>
              </p:cNvSpPr>
              <p:nvPr/>
            </p:nvSpPr>
            <p:spPr bwMode="auto">
              <a:xfrm rot="2820806">
                <a:off x="2133861" y="2620524"/>
                <a:ext cx="6350" cy="7938"/>
              </a:xfrm>
              <a:custGeom>
                <a:avLst/>
                <a:gdLst>
                  <a:gd name="T0" fmla="*/ 3 w 4"/>
                  <a:gd name="T1" fmla="*/ 0 h 5"/>
                  <a:gd name="T2" fmla="*/ 4 w 4"/>
                  <a:gd name="T3" fmla="*/ 3 h 5"/>
                  <a:gd name="T4" fmla="*/ 1 w 4"/>
                  <a:gd name="T5" fmla="*/ 4 h 5"/>
                  <a:gd name="T6" fmla="*/ 0 w 4"/>
                  <a:gd name="T7" fmla="*/ 2 h 5"/>
                  <a:gd name="T8" fmla="*/ 3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cubicBezTo>
                      <a:pt x="4" y="1"/>
                      <a:pt x="4" y="2"/>
                      <a:pt x="4" y="3"/>
                    </a:cubicBezTo>
                    <a:cubicBezTo>
                      <a:pt x="4" y="4"/>
                      <a:pt x="2" y="5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19"/>
              <p:cNvSpPr>
                <a:spLocks/>
              </p:cNvSpPr>
              <p:nvPr/>
            </p:nvSpPr>
            <p:spPr bwMode="auto">
              <a:xfrm rot="2820806">
                <a:off x="2174298" y="2605330"/>
                <a:ext cx="6350" cy="6350"/>
              </a:xfrm>
              <a:custGeom>
                <a:avLst/>
                <a:gdLst>
                  <a:gd name="T0" fmla="*/ 3 w 4"/>
                  <a:gd name="T1" fmla="*/ 0 h 4"/>
                  <a:gd name="T2" fmla="*/ 4 w 4"/>
                  <a:gd name="T3" fmla="*/ 3 h 4"/>
                  <a:gd name="T4" fmla="*/ 1 w 4"/>
                  <a:gd name="T5" fmla="*/ 4 h 4"/>
                  <a:gd name="T6" fmla="*/ 0 w 4"/>
                  <a:gd name="T7" fmla="*/ 1 h 4"/>
                  <a:gd name="T8" fmla="*/ 3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4" y="1"/>
                      <a:pt x="4" y="2"/>
                      <a:pt x="4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20"/>
              <p:cNvSpPr>
                <a:spLocks/>
              </p:cNvSpPr>
              <p:nvPr/>
            </p:nvSpPr>
            <p:spPr bwMode="auto">
              <a:xfrm rot="2820806">
                <a:off x="2216899" y="2590870"/>
                <a:ext cx="6350" cy="7938"/>
              </a:xfrm>
              <a:custGeom>
                <a:avLst/>
                <a:gdLst>
                  <a:gd name="T0" fmla="*/ 3 w 4"/>
                  <a:gd name="T1" fmla="*/ 1 h 5"/>
                  <a:gd name="T2" fmla="*/ 4 w 4"/>
                  <a:gd name="T3" fmla="*/ 4 h 5"/>
                  <a:gd name="T4" fmla="*/ 1 w 4"/>
                  <a:gd name="T5" fmla="*/ 4 h 5"/>
                  <a:gd name="T6" fmla="*/ 0 w 4"/>
                  <a:gd name="T7" fmla="*/ 2 h 5"/>
                  <a:gd name="T8" fmla="*/ 3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1"/>
                    </a:moveTo>
                    <a:cubicBezTo>
                      <a:pt x="4" y="1"/>
                      <a:pt x="4" y="3"/>
                      <a:pt x="4" y="4"/>
                    </a:cubicBezTo>
                    <a:cubicBezTo>
                      <a:pt x="4" y="5"/>
                      <a:pt x="2" y="5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1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21"/>
              <p:cNvSpPr>
                <a:spLocks/>
              </p:cNvSpPr>
              <p:nvPr/>
            </p:nvSpPr>
            <p:spPr bwMode="auto">
              <a:xfrm rot="2820806">
                <a:off x="2259422" y="2580242"/>
                <a:ext cx="6350" cy="6350"/>
              </a:xfrm>
              <a:custGeom>
                <a:avLst/>
                <a:gdLst>
                  <a:gd name="T0" fmla="*/ 4 w 5"/>
                  <a:gd name="T1" fmla="*/ 0 h 4"/>
                  <a:gd name="T2" fmla="*/ 4 w 5"/>
                  <a:gd name="T3" fmla="*/ 3 h 4"/>
                  <a:gd name="T4" fmla="*/ 1 w 5"/>
                  <a:gd name="T5" fmla="*/ 4 h 4"/>
                  <a:gd name="T6" fmla="*/ 1 w 5"/>
                  <a:gd name="T7" fmla="*/ 1 h 4"/>
                  <a:gd name="T8" fmla="*/ 4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1"/>
                      <a:pt x="5" y="2"/>
                      <a:pt x="4" y="3"/>
                    </a:cubicBezTo>
                    <a:cubicBezTo>
                      <a:pt x="4" y="4"/>
                      <a:pt x="2" y="4"/>
                      <a:pt x="1" y="4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22"/>
              <p:cNvSpPr>
                <a:spLocks/>
              </p:cNvSpPr>
              <p:nvPr/>
            </p:nvSpPr>
            <p:spPr bwMode="auto">
              <a:xfrm rot="2820806">
                <a:off x="2301285" y="2571605"/>
                <a:ext cx="6350" cy="6350"/>
              </a:xfrm>
              <a:custGeom>
                <a:avLst/>
                <a:gdLst>
                  <a:gd name="T0" fmla="*/ 3 w 4"/>
                  <a:gd name="T1" fmla="*/ 0 h 4"/>
                  <a:gd name="T2" fmla="*/ 4 w 4"/>
                  <a:gd name="T3" fmla="*/ 3 h 4"/>
                  <a:gd name="T4" fmla="*/ 1 w 4"/>
                  <a:gd name="T5" fmla="*/ 4 h 4"/>
                  <a:gd name="T6" fmla="*/ 0 w 4"/>
                  <a:gd name="T7" fmla="*/ 1 h 4"/>
                  <a:gd name="T8" fmla="*/ 3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4" y="1"/>
                      <a:pt x="4" y="2"/>
                      <a:pt x="4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23"/>
              <p:cNvSpPr>
                <a:spLocks/>
              </p:cNvSpPr>
              <p:nvPr/>
            </p:nvSpPr>
            <p:spPr bwMode="auto">
              <a:xfrm rot="2820806">
                <a:off x="2345060" y="2565871"/>
                <a:ext cx="7938" cy="6350"/>
              </a:xfrm>
              <a:custGeom>
                <a:avLst/>
                <a:gdLst>
                  <a:gd name="T0" fmla="*/ 4 w 5"/>
                  <a:gd name="T1" fmla="*/ 1 h 4"/>
                  <a:gd name="T2" fmla="*/ 4 w 5"/>
                  <a:gd name="T3" fmla="*/ 3 h 4"/>
                  <a:gd name="T4" fmla="*/ 1 w 5"/>
                  <a:gd name="T5" fmla="*/ 4 h 4"/>
                  <a:gd name="T6" fmla="*/ 1 w 5"/>
                  <a:gd name="T7" fmla="*/ 1 h 4"/>
                  <a:gd name="T8" fmla="*/ 4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5" y="1"/>
                      <a:pt x="5" y="2"/>
                      <a:pt x="4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24"/>
              <p:cNvSpPr>
                <a:spLocks/>
              </p:cNvSpPr>
              <p:nvPr/>
            </p:nvSpPr>
            <p:spPr bwMode="auto">
              <a:xfrm rot="2820806">
                <a:off x="2390344" y="2562380"/>
                <a:ext cx="6350" cy="6350"/>
              </a:xfrm>
              <a:custGeom>
                <a:avLst/>
                <a:gdLst>
                  <a:gd name="T0" fmla="*/ 3 w 4"/>
                  <a:gd name="T1" fmla="*/ 0 h 4"/>
                  <a:gd name="T2" fmla="*/ 3 w 4"/>
                  <a:gd name="T3" fmla="*/ 3 h 4"/>
                  <a:gd name="T4" fmla="*/ 0 w 4"/>
                  <a:gd name="T5" fmla="*/ 3 h 4"/>
                  <a:gd name="T6" fmla="*/ 0 w 4"/>
                  <a:gd name="T7" fmla="*/ 1 h 4"/>
                  <a:gd name="T8" fmla="*/ 3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4" y="1"/>
                      <a:pt x="4" y="2"/>
                      <a:pt x="3" y="3"/>
                    </a:cubicBezTo>
                    <a:cubicBezTo>
                      <a:pt x="3" y="4"/>
                      <a:pt x="1" y="4"/>
                      <a:pt x="0" y="3"/>
                    </a:cubicBezTo>
                    <a:cubicBezTo>
                      <a:pt x="0" y="3"/>
                      <a:pt x="0" y="1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25"/>
              <p:cNvSpPr>
                <a:spLocks/>
              </p:cNvSpPr>
              <p:nvPr/>
            </p:nvSpPr>
            <p:spPr bwMode="auto">
              <a:xfrm rot="2820806">
                <a:off x="2434715" y="2563048"/>
                <a:ext cx="6350" cy="4763"/>
              </a:xfrm>
              <a:custGeom>
                <a:avLst/>
                <a:gdLst>
                  <a:gd name="T0" fmla="*/ 3 w 4"/>
                  <a:gd name="T1" fmla="*/ 1 h 4"/>
                  <a:gd name="T2" fmla="*/ 3 w 4"/>
                  <a:gd name="T3" fmla="*/ 4 h 4"/>
                  <a:gd name="T4" fmla="*/ 0 w 4"/>
                  <a:gd name="T5" fmla="*/ 4 h 4"/>
                  <a:gd name="T6" fmla="*/ 0 w 4"/>
                  <a:gd name="T7" fmla="*/ 1 h 4"/>
                  <a:gd name="T8" fmla="*/ 3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4" y="1"/>
                      <a:pt x="4" y="3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26"/>
              <p:cNvSpPr>
                <a:spLocks/>
              </p:cNvSpPr>
              <p:nvPr/>
            </p:nvSpPr>
            <p:spPr bwMode="auto">
              <a:xfrm rot="2820806">
                <a:off x="2477346" y="2562960"/>
                <a:ext cx="6350" cy="7938"/>
              </a:xfrm>
              <a:custGeom>
                <a:avLst/>
                <a:gdLst>
                  <a:gd name="T0" fmla="*/ 3 w 4"/>
                  <a:gd name="T1" fmla="*/ 1 h 5"/>
                  <a:gd name="T2" fmla="*/ 3 w 4"/>
                  <a:gd name="T3" fmla="*/ 4 h 5"/>
                  <a:gd name="T4" fmla="*/ 0 w 4"/>
                  <a:gd name="T5" fmla="*/ 4 h 5"/>
                  <a:gd name="T6" fmla="*/ 0 w 4"/>
                  <a:gd name="T7" fmla="*/ 1 h 5"/>
                  <a:gd name="T8" fmla="*/ 3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1"/>
                    </a:moveTo>
                    <a:cubicBezTo>
                      <a:pt x="4" y="2"/>
                      <a:pt x="4" y="3"/>
                      <a:pt x="3" y="4"/>
                    </a:cubicBezTo>
                    <a:cubicBezTo>
                      <a:pt x="2" y="5"/>
                      <a:pt x="1" y="5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27"/>
              <p:cNvSpPr>
                <a:spLocks/>
              </p:cNvSpPr>
              <p:nvPr/>
            </p:nvSpPr>
            <p:spPr bwMode="auto">
              <a:xfrm rot="2820806">
                <a:off x="2520805" y="2566201"/>
                <a:ext cx="7938" cy="7938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4 h 5"/>
                  <a:gd name="T4" fmla="*/ 1 w 5"/>
                  <a:gd name="T5" fmla="*/ 4 h 5"/>
                  <a:gd name="T6" fmla="*/ 1 w 5"/>
                  <a:gd name="T7" fmla="*/ 1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28"/>
              <p:cNvSpPr>
                <a:spLocks/>
              </p:cNvSpPr>
              <p:nvPr/>
            </p:nvSpPr>
            <p:spPr bwMode="auto">
              <a:xfrm rot="2820806">
                <a:off x="2565695" y="2573928"/>
                <a:ext cx="6350" cy="7938"/>
              </a:xfrm>
              <a:custGeom>
                <a:avLst/>
                <a:gdLst>
                  <a:gd name="T0" fmla="*/ 4 w 4"/>
                  <a:gd name="T1" fmla="*/ 1 h 5"/>
                  <a:gd name="T2" fmla="*/ 3 w 4"/>
                  <a:gd name="T3" fmla="*/ 4 h 5"/>
                  <a:gd name="T4" fmla="*/ 0 w 4"/>
                  <a:gd name="T5" fmla="*/ 4 h 5"/>
                  <a:gd name="T6" fmla="*/ 1 w 4"/>
                  <a:gd name="T7" fmla="*/ 1 h 5"/>
                  <a:gd name="T8" fmla="*/ 4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4" y="2"/>
                      <a:pt x="4" y="4"/>
                      <a:pt x="3" y="4"/>
                    </a:cubicBezTo>
                    <a:cubicBezTo>
                      <a:pt x="2" y="5"/>
                      <a:pt x="1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29"/>
              <p:cNvSpPr>
                <a:spLocks/>
              </p:cNvSpPr>
              <p:nvPr/>
            </p:nvSpPr>
            <p:spPr bwMode="auto">
              <a:xfrm rot="2820806">
                <a:off x="2608088" y="2582158"/>
                <a:ext cx="6350" cy="7938"/>
              </a:xfrm>
              <a:custGeom>
                <a:avLst/>
                <a:gdLst>
                  <a:gd name="T0" fmla="*/ 4 w 4"/>
                  <a:gd name="T1" fmla="*/ 2 h 5"/>
                  <a:gd name="T2" fmla="*/ 3 w 4"/>
                  <a:gd name="T3" fmla="*/ 4 h 5"/>
                  <a:gd name="T4" fmla="*/ 0 w 4"/>
                  <a:gd name="T5" fmla="*/ 4 h 5"/>
                  <a:gd name="T6" fmla="*/ 1 w 4"/>
                  <a:gd name="T7" fmla="*/ 1 h 5"/>
                  <a:gd name="T8" fmla="*/ 4 w 4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4" y="2"/>
                      <a:pt x="4" y="4"/>
                      <a:pt x="3" y="4"/>
                    </a:cubicBezTo>
                    <a:cubicBezTo>
                      <a:pt x="2" y="5"/>
                      <a:pt x="1" y="5"/>
                      <a:pt x="0" y="4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30"/>
              <p:cNvSpPr>
                <a:spLocks/>
              </p:cNvSpPr>
              <p:nvPr/>
            </p:nvSpPr>
            <p:spPr bwMode="auto">
              <a:xfrm rot="2820806">
                <a:off x="2649742" y="2596210"/>
                <a:ext cx="6350" cy="6350"/>
              </a:xfrm>
              <a:custGeom>
                <a:avLst/>
                <a:gdLst>
                  <a:gd name="T0" fmla="*/ 4 w 4"/>
                  <a:gd name="T1" fmla="*/ 1 h 4"/>
                  <a:gd name="T2" fmla="*/ 3 w 4"/>
                  <a:gd name="T3" fmla="*/ 4 h 4"/>
                  <a:gd name="T4" fmla="*/ 0 w 4"/>
                  <a:gd name="T5" fmla="*/ 3 h 4"/>
                  <a:gd name="T6" fmla="*/ 1 w 4"/>
                  <a:gd name="T7" fmla="*/ 0 h 4"/>
                  <a:gd name="T8" fmla="*/ 4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2"/>
                      <a:pt x="4" y="3"/>
                      <a:pt x="3" y="4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31"/>
              <p:cNvSpPr>
                <a:spLocks/>
              </p:cNvSpPr>
              <p:nvPr/>
            </p:nvSpPr>
            <p:spPr bwMode="auto">
              <a:xfrm rot="2820806">
                <a:off x="2691900" y="2611171"/>
                <a:ext cx="6350" cy="6350"/>
              </a:xfrm>
              <a:custGeom>
                <a:avLst/>
                <a:gdLst>
                  <a:gd name="T0" fmla="*/ 4 w 4"/>
                  <a:gd name="T1" fmla="*/ 1 h 4"/>
                  <a:gd name="T2" fmla="*/ 3 w 4"/>
                  <a:gd name="T3" fmla="*/ 4 h 4"/>
                  <a:gd name="T4" fmla="*/ 0 w 4"/>
                  <a:gd name="T5" fmla="*/ 3 h 4"/>
                  <a:gd name="T6" fmla="*/ 1 w 4"/>
                  <a:gd name="T7" fmla="*/ 0 h 4"/>
                  <a:gd name="T8" fmla="*/ 4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2"/>
                      <a:pt x="4" y="3"/>
                      <a:pt x="3" y="4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32"/>
              <p:cNvSpPr>
                <a:spLocks/>
              </p:cNvSpPr>
              <p:nvPr/>
            </p:nvSpPr>
            <p:spPr bwMode="auto">
              <a:xfrm rot="2820806">
                <a:off x="2731560" y="2626634"/>
                <a:ext cx="7938" cy="6350"/>
              </a:xfrm>
              <a:custGeom>
                <a:avLst/>
                <a:gdLst>
                  <a:gd name="T0" fmla="*/ 4 w 5"/>
                  <a:gd name="T1" fmla="*/ 1 h 4"/>
                  <a:gd name="T2" fmla="*/ 3 w 5"/>
                  <a:gd name="T3" fmla="*/ 4 h 4"/>
                  <a:gd name="T4" fmla="*/ 1 w 5"/>
                  <a:gd name="T5" fmla="*/ 3 h 4"/>
                  <a:gd name="T6" fmla="*/ 2 w 5"/>
                  <a:gd name="T7" fmla="*/ 0 h 4"/>
                  <a:gd name="T8" fmla="*/ 4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5" y="2"/>
                      <a:pt x="4" y="4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33"/>
              <p:cNvSpPr>
                <a:spLocks/>
              </p:cNvSpPr>
              <p:nvPr/>
            </p:nvSpPr>
            <p:spPr bwMode="auto">
              <a:xfrm rot="2820806">
                <a:off x="2772069" y="2646330"/>
                <a:ext cx="6350" cy="7938"/>
              </a:xfrm>
              <a:custGeom>
                <a:avLst/>
                <a:gdLst>
                  <a:gd name="T0" fmla="*/ 4 w 4"/>
                  <a:gd name="T1" fmla="*/ 2 h 5"/>
                  <a:gd name="T2" fmla="*/ 2 w 4"/>
                  <a:gd name="T3" fmla="*/ 4 h 5"/>
                  <a:gd name="T4" fmla="*/ 0 w 4"/>
                  <a:gd name="T5" fmla="*/ 3 h 5"/>
                  <a:gd name="T6" fmla="*/ 1 w 4"/>
                  <a:gd name="T7" fmla="*/ 1 h 5"/>
                  <a:gd name="T8" fmla="*/ 4 w 4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4" y="3"/>
                      <a:pt x="4" y="4"/>
                      <a:pt x="2" y="4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34"/>
              <p:cNvSpPr>
                <a:spLocks/>
              </p:cNvSpPr>
              <p:nvPr/>
            </p:nvSpPr>
            <p:spPr bwMode="auto">
              <a:xfrm rot="2820806">
                <a:off x="2809830" y="2668698"/>
                <a:ext cx="7938" cy="6350"/>
              </a:xfrm>
              <a:custGeom>
                <a:avLst/>
                <a:gdLst>
                  <a:gd name="T0" fmla="*/ 5 w 5"/>
                  <a:gd name="T1" fmla="*/ 1 h 4"/>
                  <a:gd name="T2" fmla="*/ 3 w 5"/>
                  <a:gd name="T3" fmla="*/ 4 h 4"/>
                  <a:gd name="T4" fmla="*/ 1 w 5"/>
                  <a:gd name="T5" fmla="*/ 2 h 4"/>
                  <a:gd name="T6" fmla="*/ 2 w 5"/>
                  <a:gd name="T7" fmla="*/ 0 h 4"/>
                  <a:gd name="T8" fmla="*/ 5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4" y="4"/>
                      <a:pt x="3" y="4"/>
                    </a:cubicBezTo>
                    <a:cubicBezTo>
                      <a:pt x="2" y="4"/>
                      <a:pt x="1" y="3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35"/>
              <p:cNvSpPr>
                <a:spLocks/>
              </p:cNvSpPr>
              <p:nvPr/>
            </p:nvSpPr>
            <p:spPr bwMode="auto">
              <a:xfrm rot="2820806">
                <a:off x="2847436" y="2691895"/>
                <a:ext cx="6350" cy="63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4 h 4"/>
                  <a:gd name="T4" fmla="*/ 0 w 4"/>
                  <a:gd name="T5" fmla="*/ 2 h 4"/>
                  <a:gd name="T6" fmla="*/ 1 w 4"/>
                  <a:gd name="T7" fmla="*/ 0 h 4"/>
                  <a:gd name="T8" fmla="*/ 4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2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36"/>
              <p:cNvSpPr>
                <a:spLocks/>
              </p:cNvSpPr>
              <p:nvPr/>
            </p:nvSpPr>
            <p:spPr bwMode="auto">
              <a:xfrm rot="2820806">
                <a:off x="2882215" y="2718418"/>
                <a:ext cx="7938" cy="6350"/>
              </a:xfrm>
              <a:custGeom>
                <a:avLst/>
                <a:gdLst>
                  <a:gd name="T0" fmla="*/ 4 w 5"/>
                  <a:gd name="T1" fmla="*/ 2 h 4"/>
                  <a:gd name="T2" fmla="*/ 3 w 5"/>
                  <a:gd name="T3" fmla="*/ 4 h 4"/>
                  <a:gd name="T4" fmla="*/ 1 w 5"/>
                  <a:gd name="T5" fmla="*/ 2 h 4"/>
                  <a:gd name="T6" fmla="*/ 2 w 5"/>
                  <a:gd name="T7" fmla="*/ 0 h 4"/>
                  <a:gd name="T8" fmla="*/ 4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2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2" y="4"/>
                      <a:pt x="1" y="3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37"/>
              <p:cNvSpPr>
                <a:spLocks/>
              </p:cNvSpPr>
              <p:nvPr/>
            </p:nvSpPr>
            <p:spPr bwMode="auto">
              <a:xfrm rot="2820806">
                <a:off x="2917420" y="2746023"/>
                <a:ext cx="6350" cy="6350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3"/>
                      <a:pt x="4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38"/>
              <p:cNvSpPr>
                <a:spLocks/>
              </p:cNvSpPr>
              <p:nvPr/>
            </p:nvSpPr>
            <p:spPr bwMode="auto">
              <a:xfrm rot="2820806">
                <a:off x="2948968" y="2775213"/>
                <a:ext cx="6350" cy="6350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3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3"/>
                      <a:pt x="4" y="4"/>
                      <a:pt x="2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Oval 139"/>
              <p:cNvSpPr>
                <a:spLocks noChangeArrowheads="1"/>
              </p:cNvSpPr>
              <p:nvPr/>
            </p:nvSpPr>
            <p:spPr bwMode="auto">
              <a:xfrm rot="2820806">
                <a:off x="2979275" y="2807729"/>
                <a:ext cx="6350" cy="6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40"/>
              <p:cNvSpPr>
                <a:spLocks/>
              </p:cNvSpPr>
              <p:nvPr/>
            </p:nvSpPr>
            <p:spPr bwMode="auto">
              <a:xfrm rot="2820806">
                <a:off x="3007085" y="2840747"/>
                <a:ext cx="7938" cy="6350"/>
              </a:xfrm>
              <a:custGeom>
                <a:avLst/>
                <a:gdLst>
                  <a:gd name="T0" fmla="*/ 5 w 5"/>
                  <a:gd name="T1" fmla="*/ 3 h 4"/>
                  <a:gd name="T2" fmla="*/ 2 w 5"/>
                  <a:gd name="T3" fmla="*/ 4 h 4"/>
                  <a:gd name="T4" fmla="*/ 1 w 5"/>
                  <a:gd name="T5" fmla="*/ 2 h 4"/>
                  <a:gd name="T6" fmla="*/ 3 w 5"/>
                  <a:gd name="T7" fmla="*/ 0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4" y="4"/>
                      <a:pt x="3" y="4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41"/>
              <p:cNvSpPr>
                <a:spLocks/>
              </p:cNvSpPr>
              <p:nvPr/>
            </p:nvSpPr>
            <p:spPr bwMode="auto">
              <a:xfrm rot="2820806">
                <a:off x="3033328" y="2876257"/>
                <a:ext cx="7938" cy="7938"/>
              </a:xfrm>
              <a:custGeom>
                <a:avLst/>
                <a:gdLst>
                  <a:gd name="T0" fmla="*/ 4 w 5"/>
                  <a:gd name="T1" fmla="*/ 3 h 5"/>
                  <a:gd name="T2" fmla="*/ 2 w 5"/>
                  <a:gd name="T3" fmla="*/ 4 h 5"/>
                  <a:gd name="T4" fmla="*/ 0 w 5"/>
                  <a:gd name="T5" fmla="*/ 2 h 5"/>
                  <a:gd name="T6" fmla="*/ 3 w 5"/>
                  <a:gd name="T7" fmla="*/ 1 h 5"/>
                  <a:gd name="T8" fmla="*/ 4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4"/>
                      <a:pt x="3" y="5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42"/>
              <p:cNvSpPr>
                <a:spLocks/>
              </p:cNvSpPr>
              <p:nvPr/>
            </p:nvSpPr>
            <p:spPr bwMode="auto">
              <a:xfrm rot="2820806">
                <a:off x="3058662" y="2913857"/>
                <a:ext cx="6350" cy="6350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1 h 4"/>
                  <a:gd name="T6" fmla="*/ 3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3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4" y="0"/>
                      <a:pt x="4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43"/>
              <p:cNvSpPr>
                <a:spLocks/>
              </p:cNvSpPr>
              <p:nvPr/>
            </p:nvSpPr>
            <p:spPr bwMode="auto">
              <a:xfrm rot="2820806">
                <a:off x="3079003" y="2950873"/>
                <a:ext cx="7938" cy="7938"/>
              </a:xfrm>
              <a:custGeom>
                <a:avLst/>
                <a:gdLst>
                  <a:gd name="T0" fmla="*/ 4 w 5"/>
                  <a:gd name="T1" fmla="*/ 3 h 5"/>
                  <a:gd name="T2" fmla="*/ 2 w 5"/>
                  <a:gd name="T3" fmla="*/ 4 h 5"/>
                  <a:gd name="T4" fmla="*/ 1 w 5"/>
                  <a:gd name="T5" fmla="*/ 2 h 5"/>
                  <a:gd name="T6" fmla="*/ 3 w 5"/>
                  <a:gd name="T7" fmla="*/ 1 h 5"/>
                  <a:gd name="T8" fmla="*/ 4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4"/>
                      <a:pt x="3" y="5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44"/>
              <p:cNvSpPr>
                <a:spLocks/>
              </p:cNvSpPr>
              <p:nvPr/>
            </p:nvSpPr>
            <p:spPr bwMode="auto">
              <a:xfrm rot="2820806">
                <a:off x="3099519" y="2991139"/>
                <a:ext cx="7938" cy="6350"/>
              </a:xfrm>
              <a:custGeom>
                <a:avLst/>
                <a:gdLst>
                  <a:gd name="T0" fmla="*/ 4 w 5"/>
                  <a:gd name="T1" fmla="*/ 3 h 4"/>
                  <a:gd name="T2" fmla="*/ 2 w 5"/>
                  <a:gd name="T3" fmla="*/ 4 h 4"/>
                  <a:gd name="T4" fmla="*/ 1 w 5"/>
                  <a:gd name="T5" fmla="*/ 1 h 4"/>
                  <a:gd name="T6" fmla="*/ 3 w 5"/>
                  <a:gd name="T7" fmla="*/ 0 h 4"/>
                  <a:gd name="T8" fmla="*/ 4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3"/>
                    </a:moveTo>
                    <a:cubicBezTo>
                      <a:pt x="4" y="4"/>
                      <a:pt x="3" y="4"/>
                      <a:pt x="2" y="4"/>
                    </a:cubicBezTo>
                    <a:cubicBezTo>
                      <a:pt x="1" y="4"/>
                      <a:pt x="0" y="3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45"/>
              <p:cNvSpPr>
                <a:spLocks/>
              </p:cNvSpPr>
              <p:nvPr/>
            </p:nvSpPr>
            <p:spPr bwMode="auto">
              <a:xfrm rot="2820806">
                <a:off x="3117383" y="3032737"/>
                <a:ext cx="6350" cy="6350"/>
              </a:xfrm>
              <a:custGeom>
                <a:avLst/>
                <a:gdLst>
                  <a:gd name="T0" fmla="*/ 4 w 4"/>
                  <a:gd name="T1" fmla="*/ 3 h 4"/>
                  <a:gd name="T2" fmla="*/ 1 w 4"/>
                  <a:gd name="T3" fmla="*/ 4 h 4"/>
                  <a:gd name="T4" fmla="*/ 0 w 4"/>
                  <a:gd name="T5" fmla="*/ 1 h 4"/>
                  <a:gd name="T6" fmla="*/ 3 w 4"/>
                  <a:gd name="T7" fmla="*/ 0 h 4"/>
                  <a:gd name="T8" fmla="*/ 4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cubicBezTo>
                      <a:pt x="3" y="4"/>
                      <a:pt x="2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4" y="0"/>
                      <a:pt x="4" y="1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6"/>
              <p:cNvSpPr>
                <a:spLocks/>
              </p:cNvSpPr>
              <p:nvPr/>
            </p:nvSpPr>
            <p:spPr bwMode="auto">
              <a:xfrm rot="2820806">
                <a:off x="3130334" y="3073094"/>
                <a:ext cx="7938" cy="6350"/>
              </a:xfrm>
              <a:custGeom>
                <a:avLst/>
                <a:gdLst>
                  <a:gd name="T0" fmla="*/ 5 w 5"/>
                  <a:gd name="T1" fmla="*/ 3 h 4"/>
                  <a:gd name="T2" fmla="*/ 2 w 5"/>
                  <a:gd name="T3" fmla="*/ 4 h 4"/>
                  <a:gd name="T4" fmla="*/ 1 w 5"/>
                  <a:gd name="T5" fmla="*/ 1 h 4"/>
                  <a:gd name="T6" fmla="*/ 4 w 5"/>
                  <a:gd name="T7" fmla="*/ 0 h 4"/>
                  <a:gd name="T8" fmla="*/ 5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4" y="4"/>
                      <a:pt x="3" y="4"/>
                      <a:pt x="2" y="4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47"/>
              <p:cNvSpPr>
                <a:spLocks/>
              </p:cNvSpPr>
              <p:nvPr/>
            </p:nvSpPr>
            <p:spPr bwMode="auto">
              <a:xfrm rot="2820806">
                <a:off x="3144794" y="3115695"/>
                <a:ext cx="6350" cy="6350"/>
              </a:xfrm>
              <a:custGeom>
                <a:avLst/>
                <a:gdLst>
                  <a:gd name="T0" fmla="*/ 4 w 4"/>
                  <a:gd name="T1" fmla="*/ 3 h 4"/>
                  <a:gd name="T2" fmla="*/ 1 w 4"/>
                  <a:gd name="T3" fmla="*/ 4 h 4"/>
                  <a:gd name="T4" fmla="*/ 0 w 4"/>
                  <a:gd name="T5" fmla="*/ 1 h 4"/>
                  <a:gd name="T6" fmla="*/ 3 w 4"/>
                  <a:gd name="T7" fmla="*/ 0 h 4"/>
                  <a:gd name="T8" fmla="*/ 4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cubicBezTo>
                      <a:pt x="3" y="4"/>
                      <a:pt x="2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4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48"/>
              <p:cNvSpPr>
                <a:spLocks/>
              </p:cNvSpPr>
              <p:nvPr/>
            </p:nvSpPr>
            <p:spPr bwMode="auto">
              <a:xfrm rot="2820806">
                <a:off x="3154514" y="3158720"/>
                <a:ext cx="6350" cy="6350"/>
              </a:xfrm>
              <a:custGeom>
                <a:avLst/>
                <a:gdLst>
                  <a:gd name="T0" fmla="*/ 4 w 4"/>
                  <a:gd name="T1" fmla="*/ 4 h 5"/>
                  <a:gd name="T2" fmla="*/ 1 w 4"/>
                  <a:gd name="T3" fmla="*/ 4 h 5"/>
                  <a:gd name="T4" fmla="*/ 0 w 4"/>
                  <a:gd name="T5" fmla="*/ 2 h 5"/>
                  <a:gd name="T6" fmla="*/ 3 w 4"/>
                  <a:gd name="T7" fmla="*/ 1 h 5"/>
                  <a:gd name="T8" fmla="*/ 4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4"/>
                    </a:moveTo>
                    <a:cubicBezTo>
                      <a:pt x="3" y="5"/>
                      <a:pt x="2" y="5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2"/>
                      <a:pt x="4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49"/>
              <p:cNvSpPr>
                <a:spLocks/>
              </p:cNvSpPr>
              <p:nvPr/>
            </p:nvSpPr>
            <p:spPr bwMode="auto">
              <a:xfrm rot="2820806">
                <a:off x="3160654" y="3201085"/>
                <a:ext cx="7938" cy="6350"/>
              </a:xfrm>
              <a:custGeom>
                <a:avLst/>
                <a:gdLst>
                  <a:gd name="T0" fmla="*/ 4 w 5"/>
                  <a:gd name="T1" fmla="*/ 3 h 4"/>
                  <a:gd name="T2" fmla="*/ 2 w 5"/>
                  <a:gd name="T3" fmla="*/ 4 h 4"/>
                  <a:gd name="T4" fmla="*/ 1 w 5"/>
                  <a:gd name="T5" fmla="*/ 1 h 4"/>
                  <a:gd name="T6" fmla="*/ 4 w 5"/>
                  <a:gd name="T7" fmla="*/ 0 h 4"/>
                  <a:gd name="T8" fmla="*/ 4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3"/>
                    </a:moveTo>
                    <a:cubicBezTo>
                      <a:pt x="4" y="4"/>
                      <a:pt x="2" y="4"/>
                      <a:pt x="2" y="4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50"/>
              <p:cNvSpPr>
                <a:spLocks/>
              </p:cNvSpPr>
              <p:nvPr/>
            </p:nvSpPr>
            <p:spPr bwMode="auto">
              <a:xfrm rot="2820806">
                <a:off x="3166061" y="3245614"/>
                <a:ext cx="6350" cy="6350"/>
              </a:xfrm>
              <a:custGeom>
                <a:avLst/>
                <a:gdLst>
                  <a:gd name="T0" fmla="*/ 4 w 4"/>
                  <a:gd name="T1" fmla="*/ 3 h 4"/>
                  <a:gd name="T2" fmla="*/ 1 w 4"/>
                  <a:gd name="T3" fmla="*/ 3 h 4"/>
                  <a:gd name="T4" fmla="*/ 1 w 4"/>
                  <a:gd name="T5" fmla="*/ 1 h 4"/>
                  <a:gd name="T6" fmla="*/ 3 w 4"/>
                  <a:gd name="T7" fmla="*/ 0 h 4"/>
                  <a:gd name="T8" fmla="*/ 4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cubicBezTo>
                      <a:pt x="3" y="4"/>
                      <a:pt x="2" y="4"/>
                      <a:pt x="1" y="3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3" y="0"/>
                    </a:cubicBezTo>
                    <a:cubicBezTo>
                      <a:pt x="4" y="1"/>
                      <a:pt x="4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51"/>
              <p:cNvSpPr>
                <a:spLocks/>
              </p:cNvSpPr>
              <p:nvPr/>
            </p:nvSpPr>
            <p:spPr bwMode="auto">
              <a:xfrm rot="2820806">
                <a:off x="3167636" y="3290065"/>
                <a:ext cx="7938" cy="6350"/>
              </a:xfrm>
              <a:custGeom>
                <a:avLst/>
                <a:gdLst>
                  <a:gd name="T0" fmla="*/ 4 w 5"/>
                  <a:gd name="T1" fmla="*/ 3 h 4"/>
                  <a:gd name="T2" fmla="*/ 1 w 5"/>
                  <a:gd name="T3" fmla="*/ 4 h 4"/>
                  <a:gd name="T4" fmla="*/ 1 w 5"/>
                  <a:gd name="T5" fmla="*/ 1 h 4"/>
                  <a:gd name="T6" fmla="*/ 4 w 5"/>
                  <a:gd name="T7" fmla="*/ 1 h 4"/>
                  <a:gd name="T8" fmla="*/ 4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3"/>
                    </a:moveTo>
                    <a:cubicBezTo>
                      <a:pt x="3" y="4"/>
                      <a:pt x="2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1"/>
                      <a:pt x="5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52"/>
              <p:cNvSpPr>
                <a:spLocks/>
              </p:cNvSpPr>
              <p:nvPr/>
            </p:nvSpPr>
            <p:spPr bwMode="auto">
              <a:xfrm rot="2820806">
                <a:off x="3167472" y="3333276"/>
                <a:ext cx="6350" cy="6350"/>
              </a:xfrm>
              <a:custGeom>
                <a:avLst/>
                <a:gdLst>
                  <a:gd name="T0" fmla="*/ 3 w 4"/>
                  <a:gd name="T1" fmla="*/ 4 h 4"/>
                  <a:gd name="T2" fmla="*/ 1 w 4"/>
                  <a:gd name="T3" fmla="*/ 4 h 4"/>
                  <a:gd name="T4" fmla="*/ 1 w 4"/>
                  <a:gd name="T5" fmla="*/ 1 h 4"/>
                  <a:gd name="T6" fmla="*/ 4 w 4"/>
                  <a:gd name="T7" fmla="*/ 1 h 4"/>
                  <a:gd name="T8" fmla="*/ 3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cubicBezTo>
                      <a:pt x="3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53"/>
              <p:cNvSpPr>
                <a:spLocks/>
              </p:cNvSpPr>
              <p:nvPr/>
            </p:nvSpPr>
            <p:spPr bwMode="auto">
              <a:xfrm rot="2820806">
                <a:off x="3164812" y="3376988"/>
                <a:ext cx="6350" cy="6350"/>
              </a:xfrm>
              <a:custGeom>
                <a:avLst/>
                <a:gdLst>
                  <a:gd name="T0" fmla="*/ 3 w 4"/>
                  <a:gd name="T1" fmla="*/ 3 h 4"/>
                  <a:gd name="T2" fmla="*/ 1 w 4"/>
                  <a:gd name="T3" fmla="*/ 3 h 4"/>
                  <a:gd name="T4" fmla="*/ 1 w 4"/>
                  <a:gd name="T5" fmla="*/ 1 h 4"/>
                  <a:gd name="T6" fmla="*/ 4 w 4"/>
                  <a:gd name="T7" fmla="*/ 1 h 4"/>
                  <a:gd name="T8" fmla="*/ 3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3" y="4"/>
                      <a:pt x="1" y="4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54"/>
              <p:cNvSpPr>
                <a:spLocks/>
              </p:cNvSpPr>
              <p:nvPr/>
            </p:nvSpPr>
            <p:spPr bwMode="auto">
              <a:xfrm rot="2820806">
                <a:off x="3159328" y="3420369"/>
                <a:ext cx="6350" cy="7938"/>
              </a:xfrm>
              <a:custGeom>
                <a:avLst/>
                <a:gdLst>
                  <a:gd name="T0" fmla="*/ 3 w 4"/>
                  <a:gd name="T1" fmla="*/ 4 h 5"/>
                  <a:gd name="T2" fmla="*/ 0 w 4"/>
                  <a:gd name="T3" fmla="*/ 4 h 5"/>
                  <a:gd name="T4" fmla="*/ 1 w 4"/>
                  <a:gd name="T5" fmla="*/ 1 h 5"/>
                  <a:gd name="T6" fmla="*/ 4 w 4"/>
                  <a:gd name="T7" fmla="*/ 1 h 5"/>
                  <a:gd name="T8" fmla="*/ 3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4"/>
                    </a:moveTo>
                    <a:cubicBezTo>
                      <a:pt x="2" y="5"/>
                      <a:pt x="1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1"/>
                      <a:pt x="4" y="1"/>
                    </a:cubicBezTo>
                    <a:cubicBezTo>
                      <a:pt x="4" y="2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55"/>
              <p:cNvSpPr>
                <a:spLocks/>
              </p:cNvSpPr>
              <p:nvPr/>
            </p:nvSpPr>
            <p:spPr bwMode="auto">
              <a:xfrm rot="2820806">
                <a:off x="3151600" y="3465258"/>
                <a:ext cx="6350" cy="6350"/>
              </a:xfrm>
              <a:custGeom>
                <a:avLst/>
                <a:gdLst>
                  <a:gd name="T0" fmla="*/ 3 w 4"/>
                  <a:gd name="T1" fmla="*/ 4 h 4"/>
                  <a:gd name="T2" fmla="*/ 0 w 4"/>
                  <a:gd name="T3" fmla="*/ 3 h 4"/>
                  <a:gd name="T4" fmla="*/ 1 w 4"/>
                  <a:gd name="T5" fmla="*/ 1 h 4"/>
                  <a:gd name="T6" fmla="*/ 3 w 4"/>
                  <a:gd name="T7" fmla="*/ 1 h 4"/>
                  <a:gd name="T8" fmla="*/ 3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4" y="2"/>
                      <a:pt x="4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56"/>
              <p:cNvSpPr>
                <a:spLocks/>
              </p:cNvSpPr>
              <p:nvPr/>
            </p:nvSpPr>
            <p:spPr bwMode="auto">
              <a:xfrm rot="2820806">
                <a:off x="3141379" y="3506992"/>
                <a:ext cx="4763" cy="6350"/>
              </a:xfrm>
              <a:custGeom>
                <a:avLst/>
                <a:gdLst>
                  <a:gd name="T0" fmla="*/ 3 w 4"/>
                  <a:gd name="T1" fmla="*/ 4 h 4"/>
                  <a:gd name="T2" fmla="*/ 0 w 4"/>
                  <a:gd name="T3" fmla="*/ 3 h 4"/>
                  <a:gd name="T4" fmla="*/ 1 w 4"/>
                  <a:gd name="T5" fmla="*/ 0 h 4"/>
                  <a:gd name="T6" fmla="*/ 4 w 4"/>
                  <a:gd name="T7" fmla="*/ 1 h 4"/>
                  <a:gd name="T8" fmla="*/ 3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57"/>
              <p:cNvSpPr>
                <a:spLocks/>
              </p:cNvSpPr>
              <p:nvPr/>
            </p:nvSpPr>
            <p:spPr bwMode="auto">
              <a:xfrm rot="2820806">
                <a:off x="3126746" y="3548394"/>
                <a:ext cx="6350" cy="7938"/>
              </a:xfrm>
              <a:custGeom>
                <a:avLst/>
                <a:gdLst>
                  <a:gd name="T0" fmla="*/ 3 w 4"/>
                  <a:gd name="T1" fmla="*/ 4 h 5"/>
                  <a:gd name="T2" fmla="*/ 0 w 4"/>
                  <a:gd name="T3" fmla="*/ 3 h 5"/>
                  <a:gd name="T4" fmla="*/ 1 w 4"/>
                  <a:gd name="T5" fmla="*/ 0 h 5"/>
                  <a:gd name="T6" fmla="*/ 4 w 4"/>
                  <a:gd name="T7" fmla="*/ 1 h 5"/>
                  <a:gd name="T8" fmla="*/ 3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4"/>
                    </a:move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58"/>
              <p:cNvSpPr>
                <a:spLocks/>
              </p:cNvSpPr>
              <p:nvPr/>
            </p:nvSpPr>
            <p:spPr bwMode="auto">
              <a:xfrm rot="2820806">
                <a:off x="3110703" y="3589389"/>
                <a:ext cx="6350" cy="7938"/>
              </a:xfrm>
              <a:custGeom>
                <a:avLst/>
                <a:gdLst>
                  <a:gd name="T0" fmla="*/ 3 w 4"/>
                  <a:gd name="T1" fmla="*/ 4 h 5"/>
                  <a:gd name="T2" fmla="*/ 0 w 4"/>
                  <a:gd name="T3" fmla="*/ 3 h 5"/>
                  <a:gd name="T4" fmla="*/ 1 w 4"/>
                  <a:gd name="T5" fmla="*/ 1 h 5"/>
                  <a:gd name="T6" fmla="*/ 4 w 4"/>
                  <a:gd name="T7" fmla="*/ 2 h 5"/>
                  <a:gd name="T8" fmla="*/ 3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4"/>
                    </a:move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1"/>
                      <a:pt x="4" y="2"/>
                    </a:cubicBezTo>
                    <a:cubicBezTo>
                      <a:pt x="4" y="3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59"/>
              <p:cNvSpPr>
                <a:spLocks/>
              </p:cNvSpPr>
              <p:nvPr/>
            </p:nvSpPr>
            <p:spPr bwMode="auto">
              <a:xfrm rot="2820806">
                <a:off x="3093578" y="3629224"/>
                <a:ext cx="6350" cy="7938"/>
              </a:xfrm>
              <a:custGeom>
                <a:avLst/>
                <a:gdLst>
                  <a:gd name="T0" fmla="*/ 3 w 4"/>
                  <a:gd name="T1" fmla="*/ 4 h 5"/>
                  <a:gd name="T2" fmla="*/ 0 w 4"/>
                  <a:gd name="T3" fmla="*/ 3 h 5"/>
                  <a:gd name="T4" fmla="*/ 1 w 4"/>
                  <a:gd name="T5" fmla="*/ 1 h 5"/>
                  <a:gd name="T6" fmla="*/ 4 w 4"/>
                  <a:gd name="T7" fmla="*/ 2 h 5"/>
                  <a:gd name="T8" fmla="*/ 3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4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1"/>
                      <a:pt x="4" y="2"/>
                    </a:cubicBezTo>
                    <a:cubicBezTo>
                      <a:pt x="4" y="3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60"/>
              <p:cNvSpPr>
                <a:spLocks/>
              </p:cNvSpPr>
              <p:nvPr/>
            </p:nvSpPr>
            <p:spPr bwMode="auto">
              <a:xfrm rot="2820806">
                <a:off x="3072292" y="3669733"/>
                <a:ext cx="7938" cy="6350"/>
              </a:xfrm>
              <a:custGeom>
                <a:avLst/>
                <a:gdLst>
                  <a:gd name="T0" fmla="*/ 3 w 5"/>
                  <a:gd name="T1" fmla="*/ 4 h 4"/>
                  <a:gd name="T2" fmla="*/ 1 w 5"/>
                  <a:gd name="T3" fmla="*/ 3 h 4"/>
                  <a:gd name="T4" fmla="*/ 2 w 5"/>
                  <a:gd name="T5" fmla="*/ 0 h 4"/>
                  <a:gd name="T6" fmla="*/ 4 w 5"/>
                  <a:gd name="T7" fmla="*/ 1 h 4"/>
                  <a:gd name="T8" fmla="*/ 3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2" y="4"/>
                      <a:pt x="1" y="4"/>
                      <a:pt x="1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0"/>
                      <a:pt x="4" y="1"/>
                    </a:cubicBezTo>
                    <a:cubicBezTo>
                      <a:pt x="5" y="2"/>
                      <a:pt x="4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61"/>
              <p:cNvSpPr>
                <a:spLocks/>
              </p:cNvSpPr>
              <p:nvPr/>
            </p:nvSpPr>
            <p:spPr bwMode="auto">
              <a:xfrm rot="2820806">
                <a:off x="3048515" y="3707087"/>
                <a:ext cx="7938" cy="6350"/>
              </a:xfrm>
              <a:custGeom>
                <a:avLst/>
                <a:gdLst>
                  <a:gd name="T0" fmla="*/ 3 w 5"/>
                  <a:gd name="T1" fmla="*/ 4 h 4"/>
                  <a:gd name="T2" fmla="*/ 1 w 5"/>
                  <a:gd name="T3" fmla="*/ 3 h 4"/>
                  <a:gd name="T4" fmla="*/ 2 w 5"/>
                  <a:gd name="T5" fmla="*/ 0 h 4"/>
                  <a:gd name="T6" fmla="*/ 5 w 5"/>
                  <a:gd name="T7" fmla="*/ 2 h 4"/>
                  <a:gd name="T8" fmla="*/ 3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5" y="3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62"/>
              <p:cNvSpPr>
                <a:spLocks/>
              </p:cNvSpPr>
              <p:nvPr/>
            </p:nvSpPr>
            <p:spPr bwMode="auto">
              <a:xfrm rot="2820806">
                <a:off x="3025571" y="3742525"/>
                <a:ext cx="6350" cy="7938"/>
              </a:xfrm>
              <a:custGeom>
                <a:avLst/>
                <a:gdLst>
                  <a:gd name="T0" fmla="*/ 2 w 4"/>
                  <a:gd name="T1" fmla="*/ 4 h 5"/>
                  <a:gd name="T2" fmla="*/ 0 w 4"/>
                  <a:gd name="T3" fmla="*/ 3 h 5"/>
                  <a:gd name="T4" fmla="*/ 2 w 4"/>
                  <a:gd name="T5" fmla="*/ 0 h 5"/>
                  <a:gd name="T6" fmla="*/ 4 w 4"/>
                  <a:gd name="T7" fmla="*/ 2 h 5"/>
                  <a:gd name="T8" fmla="*/ 2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63"/>
              <p:cNvSpPr>
                <a:spLocks/>
              </p:cNvSpPr>
              <p:nvPr/>
            </p:nvSpPr>
            <p:spPr bwMode="auto">
              <a:xfrm rot="2820806">
                <a:off x="2997965" y="3777730"/>
                <a:ext cx="6350" cy="6350"/>
              </a:xfrm>
              <a:custGeom>
                <a:avLst/>
                <a:gdLst>
                  <a:gd name="T0" fmla="*/ 3 w 4"/>
                  <a:gd name="T1" fmla="*/ 4 h 4"/>
                  <a:gd name="T2" fmla="*/ 0 w 4"/>
                  <a:gd name="T3" fmla="*/ 3 h 4"/>
                  <a:gd name="T4" fmla="*/ 2 w 4"/>
                  <a:gd name="T5" fmla="*/ 0 h 4"/>
                  <a:gd name="T6" fmla="*/ 4 w 4"/>
                  <a:gd name="T7" fmla="*/ 2 h 4"/>
                  <a:gd name="T8" fmla="*/ 3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cubicBezTo>
                      <a:pt x="1" y="4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Oval 164"/>
              <p:cNvSpPr>
                <a:spLocks noChangeArrowheads="1"/>
              </p:cNvSpPr>
              <p:nvPr/>
            </p:nvSpPr>
            <p:spPr bwMode="auto">
              <a:xfrm rot="2820806">
                <a:off x="2968697" y="3811521"/>
                <a:ext cx="6350" cy="6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65"/>
              <p:cNvSpPr>
                <a:spLocks/>
              </p:cNvSpPr>
              <p:nvPr/>
            </p:nvSpPr>
            <p:spPr bwMode="auto">
              <a:xfrm rot="2820806">
                <a:off x="2938424" y="3841907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2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66"/>
              <p:cNvSpPr>
                <a:spLocks/>
              </p:cNvSpPr>
              <p:nvPr/>
            </p:nvSpPr>
            <p:spPr bwMode="auto">
              <a:xfrm rot="2820806">
                <a:off x="3123619" y="4193020"/>
                <a:ext cx="14288" cy="12700"/>
              </a:xfrm>
              <a:custGeom>
                <a:avLst/>
                <a:gdLst>
                  <a:gd name="T0" fmla="*/ 5 w 9"/>
                  <a:gd name="T1" fmla="*/ 9 h 9"/>
                  <a:gd name="T2" fmla="*/ 4 w 9"/>
                  <a:gd name="T3" fmla="*/ 9 h 9"/>
                  <a:gd name="T4" fmla="*/ 0 w 9"/>
                  <a:gd name="T5" fmla="*/ 4 h 9"/>
                  <a:gd name="T6" fmla="*/ 5 w 9"/>
                  <a:gd name="T7" fmla="*/ 0 h 9"/>
                  <a:gd name="T8" fmla="*/ 9 w 9"/>
                  <a:gd name="T9" fmla="*/ 5 h 9"/>
                  <a:gd name="T10" fmla="*/ 5 w 9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67"/>
              <p:cNvSpPr>
                <a:spLocks/>
              </p:cNvSpPr>
              <p:nvPr/>
            </p:nvSpPr>
            <p:spPr bwMode="auto">
              <a:xfrm rot="2820806">
                <a:off x="3040638" y="4251416"/>
                <a:ext cx="14288" cy="15875"/>
              </a:xfrm>
              <a:custGeom>
                <a:avLst/>
                <a:gdLst>
                  <a:gd name="T0" fmla="*/ 4 w 9"/>
                  <a:gd name="T1" fmla="*/ 10 h 10"/>
                  <a:gd name="T2" fmla="*/ 4 w 9"/>
                  <a:gd name="T3" fmla="*/ 9 h 10"/>
                  <a:gd name="T4" fmla="*/ 1 w 9"/>
                  <a:gd name="T5" fmla="*/ 8 h 10"/>
                  <a:gd name="T6" fmla="*/ 0 w 9"/>
                  <a:gd name="T7" fmla="*/ 4 h 10"/>
                  <a:gd name="T8" fmla="*/ 4 w 9"/>
                  <a:gd name="T9" fmla="*/ 0 h 10"/>
                  <a:gd name="T10" fmla="*/ 5 w 9"/>
                  <a:gd name="T11" fmla="*/ 0 h 10"/>
                  <a:gd name="T12" fmla="*/ 8 w 9"/>
                  <a:gd name="T13" fmla="*/ 2 h 10"/>
                  <a:gd name="T14" fmla="*/ 9 w 9"/>
                  <a:gd name="T15" fmla="*/ 6 h 10"/>
                  <a:gd name="T16" fmla="*/ 4 w 9"/>
                  <a:gd name="T1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1" y="9"/>
                      <a:pt x="1" y="8"/>
                    </a:cubicBezTo>
                    <a:cubicBezTo>
                      <a:pt x="0" y="7"/>
                      <a:pt x="0" y="5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1"/>
                      <a:pt x="8" y="2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8"/>
                      <a:pt x="7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68"/>
              <p:cNvSpPr>
                <a:spLocks/>
              </p:cNvSpPr>
              <p:nvPr/>
            </p:nvSpPr>
            <p:spPr bwMode="auto">
              <a:xfrm rot="2820806">
                <a:off x="2954240" y="4304183"/>
                <a:ext cx="12700" cy="14288"/>
              </a:xfrm>
              <a:custGeom>
                <a:avLst/>
                <a:gdLst>
                  <a:gd name="T0" fmla="*/ 4 w 9"/>
                  <a:gd name="T1" fmla="*/ 9 h 9"/>
                  <a:gd name="T2" fmla="*/ 3 w 9"/>
                  <a:gd name="T3" fmla="*/ 9 h 9"/>
                  <a:gd name="T4" fmla="*/ 0 w 9"/>
                  <a:gd name="T5" fmla="*/ 7 h 9"/>
                  <a:gd name="T6" fmla="*/ 0 w 9"/>
                  <a:gd name="T7" fmla="*/ 3 h 9"/>
                  <a:gd name="T8" fmla="*/ 4 w 9"/>
                  <a:gd name="T9" fmla="*/ 0 h 9"/>
                  <a:gd name="T10" fmla="*/ 6 w 9"/>
                  <a:gd name="T11" fmla="*/ 0 h 9"/>
                  <a:gd name="T12" fmla="*/ 8 w 9"/>
                  <a:gd name="T13" fmla="*/ 2 h 9"/>
                  <a:gd name="T14" fmla="*/ 9 w 9"/>
                  <a:gd name="T15" fmla="*/ 6 h 9"/>
                  <a:gd name="T16" fmla="*/ 4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1" y="8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8" y="8"/>
                      <a:pt x="7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69"/>
              <p:cNvSpPr>
                <a:spLocks/>
              </p:cNvSpPr>
              <p:nvPr/>
            </p:nvSpPr>
            <p:spPr bwMode="auto">
              <a:xfrm rot="2820806">
                <a:off x="2861830" y="4346810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3 w 10"/>
                  <a:gd name="T3" fmla="*/ 10 h 10"/>
                  <a:gd name="T4" fmla="*/ 1 w 10"/>
                  <a:gd name="T5" fmla="*/ 7 h 10"/>
                  <a:gd name="T6" fmla="*/ 0 w 10"/>
                  <a:gd name="T7" fmla="*/ 4 h 10"/>
                  <a:gd name="T8" fmla="*/ 6 w 10"/>
                  <a:gd name="T9" fmla="*/ 1 h 10"/>
                  <a:gd name="T10" fmla="*/ 9 w 10"/>
                  <a:gd name="T11" fmla="*/ 4 h 10"/>
                  <a:gd name="T12" fmla="*/ 9 w 10"/>
                  <a:gd name="T13" fmla="*/ 7 h 10"/>
                  <a:gd name="T14" fmla="*/ 5 w 10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4" y="10"/>
                      <a:pt x="3" y="10"/>
                    </a:cubicBezTo>
                    <a:cubicBezTo>
                      <a:pt x="2" y="9"/>
                      <a:pt x="1" y="9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1"/>
                      <a:pt x="4" y="0"/>
                      <a:pt x="6" y="1"/>
                    </a:cubicBezTo>
                    <a:cubicBezTo>
                      <a:pt x="8" y="2"/>
                      <a:pt x="9" y="2"/>
                      <a:pt x="9" y="4"/>
                    </a:cubicBezTo>
                    <a:cubicBezTo>
                      <a:pt x="10" y="5"/>
                      <a:pt x="10" y="6"/>
                      <a:pt x="9" y="7"/>
                    </a:cubicBezTo>
                    <a:cubicBezTo>
                      <a:pt x="8" y="9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70"/>
              <p:cNvSpPr>
                <a:spLocks/>
              </p:cNvSpPr>
              <p:nvPr/>
            </p:nvSpPr>
            <p:spPr bwMode="auto">
              <a:xfrm rot="2820806">
                <a:off x="2764919" y="4381060"/>
                <a:ext cx="17463" cy="15875"/>
              </a:xfrm>
              <a:custGeom>
                <a:avLst/>
                <a:gdLst>
                  <a:gd name="T0" fmla="*/ 6 w 11"/>
                  <a:gd name="T1" fmla="*/ 10 h 10"/>
                  <a:gd name="T2" fmla="*/ 4 w 11"/>
                  <a:gd name="T3" fmla="*/ 10 h 10"/>
                  <a:gd name="T4" fmla="*/ 1 w 11"/>
                  <a:gd name="T5" fmla="*/ 3 h 10"/>
                  <a:gd name="T6" fmla="*/ 8 w 11"/>
                  <a:gd name="T7" fmla="*/ 1 h 10"/>
                  <a:gd name="T8" fmla="*/ 10 w 11"/>
                  <a:gd name="T9" fmla="*/ 7 h 10"/>
                  <a:gd name="T10" fmla="*/ 6 w 11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5" y="10"/>
                      <a:pt x="4" y="10"/>
                      <a:pt x="4" y="10"/>
                    </a:cubicBezTo>
                    <a:cubicBezTo>
                      <a:pt x="1" y="9"/>
                      <a:pt x="0" y="6"/>
                      <a:pt x="1" y="3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10" y="2"/>
                      <a:pt x="11" y="5"/>
                      <a:pt x="10" y="7"/>
                    </a:cubicBezTo>
                    <a:cubicBezTo>
                      <a:pt x="9" y="9"/>
                      <a:pt x="7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71"/>
              <p:cNvSpPr>
                <a:spLocks/>
              </p:cNvSpPr>
              <p:nvPr/>
            </p:nvSpPr>
            <p:spPr bwMode="auto">
              <a:xfrm rot="2820806">
                <a:off x="2667261" y="4409253"/>
                <a:ext cx="14288" cy="14288"/>
              </a:xfrm>
              <a:custGeom>
                <a:avLst/>
                <a:gdLst>
                  <a:gd name="T0" fmla="*/ 5 w 10"/>
                  <a:gd name="T1" fmla="*/ 10 h 10"/>
                  <a:gd name="T2" fmla="*/ 3 w 10"/>
                  <a:gd name="T3" fmla="*/ 9 h 10"/>
                  <a:gd name="T4" fmla="*/ 1 w 10"/>
                  <a:gd name="T5" fmla="*/ 3 h 10"/>
                  <a:gd name="T6" fmla="*/ 7 w 10"/>
                  <a:gd name="T7" fmla="*/ 1 h 10"/>
                  <a:gd name="T8" fmla="*/ 9 w 10"/>
                  <a:gd name="T9" fmla="*/ 7 h 10"/>
                  <a:gd name="T10" fmla="*/ 5 w 10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3" y="9"/>
                      <a:pt x="3" y="9"/>
                    </a:cubicBezTo>
                    <a:cubicBezTo>
                      <a:pt x="0" y="8"/>
                      <a:pt x="0" y="5"/>
                      <a:pt x="1" y="3"/>
                    </a:cubicBezTo>
                    <a:cubicBezTo>
                      <a:pt x="2" y="0"/>
                      <a:pt x="5" y="0"/>
                      <a:pt x="7" y="1"/>
                    </a:cubicBezTo>
                    <a:cubicBezTo>
                      <a:pt x="10" y="2"/>
                      <a:pt x="10" y="5"/>
                      <a:pt x="9" y="7"/>
                    </a:cubicBezTo>
                    <a:cubicBezTo>
                      <a:pt x="8" y="9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72"/>
              <p:cNvSpPr>
                <a:spLocks/>
              </p:cNvSpPr>
              <p:nvPr/>
            </p:nvSpPr>
            <p:spPr bwMode="auto">
              <a:xfrm rot="2820806">
                <a:off x="2565661" y="4425722"/>
                <a:ext cx="17463" cy="15875"/>
              </a:xfrm>
              <a:custGeom>
                <a:avLst/>
                <a:gdLst>
                  <a:gd name="T0" fmla="*/ 5 w 11"/>
                  <a:gd name="T1" fmla="*/ 10 h 10"/>
                  <a:gd name="T2" fmla="*/ 3 w 11"/>
                  <a:gd name="T3" fmla="*/ 9 h 10"/>
                  <a:gd name="T4" fmla="*/ 2 w 11"/>
                  <a:gd name="T5" fmla="*/ 3 h 10"/>
                  <a:gd name="T6" fmla="*/ 8 w 11"/>
                  <a:gd name="T7" fmla="*/ 2 h 10"/>
                  <a:gd name="T8" fmla="*/ 9 w 11"/>
                  <a:gd name="T9" fmla="*/ 8 h 10"/>
                  <a:gd name="T10" fmla="*/ 5 w 11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4" y="10"/>
                      <a:pt x="3" y="10"/>
                      <a:pt x="3" y="9"/>
                    </a:cubicBezTo>
                    <a:cubicBezTo>
                      <a:pt x="1" y="8"/>
                      <a:pt x="0" y="5"/>
                      <a:pt x="2" y="3"/>
                    </a:cubicBezTo>
                    <a:cubicBezTo>
                      <a:pt x="3" y="1"/>
                      <a:pt x="6" y="0"/>
                      <a:pt x="8" y="2"/>
                    </a:cubicBezTo>
                    <a:cubicBezTo>
                      <a:pt x="10" y="3"/>
                      <a:pt x="11" y="6"/>
                      <a:pt x="9" y="8"/>
                    </a:cubicBezTo>
                    <a:cubicBezTo>
                      <a:pt x="8" y="9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73"/>
              <p:cNvSpPr>
                <a:spLocks/>
              </p:cNvSpPr>
              <p:nvPr/>
            </p:nvSpPr>
            <p:spPr bwMode="auto">
              <a:xfrm rot="2820806">
                <a:off x="2465637" y="4433972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2 w 10"/>
                  <a:gd name="T3" fmla="*/ 9 h 10"/>
                  <a:gd name="T4" fmla="*/ 2 w 10"/>
                  <a:gd name="T5" fmla="*/ 2 h 10"/>
                  <a:gd name="T6" fmla="*/ 8 w 10"/>
                  <a:gd name="T7" fmla="*/ 2 h 10"/>
                  <a:gd name="T8" fmla="*/ 10 w 10"/>
                  <a:gd name="T9" fmla="*/ 5 h 10"/>
                  <a:gd name="T10" fmla="*/ 9 w 10"/>
                  <a:gd name="T11" fmla="*/ 9 h 10"/>
                  <a:gd name="T12" fmla="*/ 5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3" y="10"/>
                      <a:pt x="2" y="9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3" y="1"/>
                      <a:pt x="6" y="0"/>
                      <a:pt x="8" y="2"/>
                    </a:cubicBezTo>
                    <a:cubicBezTo>
                      <a:pt x="9" y="3"/>
                      <a:pt x="10" y="4"/>
                      <a:pt x="10" y="5"/>
                    </a:cubicBezTo>
                    <a:cubicBezTo>
                      <a:pt x="10" y="6"/>
                      <a:pt x="9" y="8"/>
                      <a:pt x="9" y="9"/>
                    </a:cubicBezTo>
                    <a:cubicBezTo>
                      <a:pt x="8" y="10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74"/>
              <p:cNvSpPr>
                <a:spLocks/>
              </p:cNvSpPr>
              <p:nvPr/>
            </p:nvSpPr>
            <p:spPr bwMode="auto">
              <a:xfrm rot="2820806">
                <a:off x="2363684" y="4434756"/>
                <a:ext cx="14288" cy="12700"/>
              </a:xfrm>
              <a:custGeom>
                <a:avLst/>
                <a:gdLst>
                  <a:gd name="T0" fmla="*/ 4 w 9"/>
                  <a:gd name="T1" fmla="*/ 9 h 9"/>
                  <a:gd name="T2" fmla="*/ 1 w 9"/>
                  <a:gd name="T3" fmla="*/ 8 h 9"/>
                  <a:gd name="T4" fmla="*/ 0 w 9"/>
                  <a:gd name="T5" fmla="*/ 5 h 9"/>
                  <a:gd name="T6" fmla="*/ 1 w 9"/>
                  <a:gd name="T7" fmla="*/ 1 h 9"/>
                  <a:gd name="T8" fmla="*/ 8 w 9"/>
                  <a:gd name="T9" fmla="*/ 2 h 9"/>
                  <a:gd name="T10" fmla="*/ 9 w 9"/>
                  <a:gd name="T11" fmla="*/ 5 h 9"/>
                  <a:gd name="T12" fmla="*/ 8 w 9"/>
                  <a:gd name="T13" fmla="*/ 8 h 9"/>
                  <a:gd name="T14" fmla="*/ 4 w 9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3" y="9"/>
                      <a:pt x="2" y="9"/>
                      <a:pt x="1" y="8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3" y="0"/>
                      <a:pt x="6" y="0"/>
                      <a:pt x="8" y="2"/>
                    </a:cubicBezTo>
                    <a:cubicBezTo>
                      <a:pt x="9" y="2"/>
                      <a:pt x="9" y="4"/>
                      <a:pt x="9" y="5"/>
                    </a:cubicBezTo>
                    <a:cubicBezTo>
                      <a:pt x="9" y="6"/>
                      <a:pt x="9" y="7"/>
                      <a:pt x="8" y="8"/>
                    </a:cubicBezTo>
                    <a:cubicBezTo>
                      <a:pt x="7" y="9"/>
                      <a:pt x="6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75"/>
              <p:cNvSpPr>
                <a:spLocks/>
              </p:cNvSpPr>
              <p:nvPr/>
            </p:nvSpPr>
            <p:spPr bwMode="auto">
              <a:xfrm rot="2820806">
                <a:off x="2261541" y="4424550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8 h 10"/>
                  <a:gd name="T4" fmla="*/ 0 w 10"/>
                  <a:gd name="T5" fmla="*/ 4 h 10"/>
                  <a:gd name="T6" fmla="*/ 2 w 10"/>
                  <a:gd name="T7" fmla="*/ 1 h 10"/>
                  <a:gd name="T8" fmla="*/ 8 w 10"/>
                  <a:gd name="T9" fmla="*/ 2 h 10"/>
                  <a:gd name="T10" fmla="*/ 9 w 10"/>
                  <a:gd name="T11" fmla="*/ 5 h 10"/>
                  <a:gd name="T12" fmla="*/ 8 w 10"/>
                  <a:gd name="T13" fmla="*/ 9 h 10"/>
                  <a:gd name="T14" fmla="*/ 5 w 10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3" y="10"/>
                      <a:pt x="2" y="9"/>
                      <a:pt x="1" y="8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4" y="0"/>
                      <a:pt x="7" y="0"/>
                      <a:pt x="8" y="2"/>
                    </a:cubicBezTo>
                    <a:cubicBezTo>
                      <a:pt x="9" y="3"/>
                      <a:pt x="10" y="4"/>
                      <a:pt x="9" y="5"/>
                    </a:cubicBezTo>
                    <a:cubicBezTo>
                      <a:pt x="9" y="7"/>
                      <a:pt x="9" y="8"/>
                      <a:pt x="8" y="9"/>
                    </a:cubicBezTo>
                    <a:cubicBezTo>
                      <a:pt x="7" y="9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76"/>
              <p:cNvSpPr>
                <a:spLocks/>
              </p:cNvSpPr>
              <p:nvPr/>
            </p:nvSpPr>
            <p:spPr bwMode="auto">
              <a:xfrm rot="2820806">
                <a:off x="2163295" y="4405547"/>
                <a:ext cx="12700" cy="14288"/>
              </a:xfrm>
              <a:custGeom>
                <a:avLst/>
                <a:gdLst>
                  <a:gd name="T0" fmla="*/ 5 w 9"/>
                  <a:gd name="T1" fmla="*/ 10 h 10"/>
                  <a:gd name="T2" fmla="*/ 1 w 9"/>
                  <a:gd name="T3" fmla="*/ 8 h 10"/>
                  <a:gd name="T4" fmla="*/ 0 w 9"/>
                  <a:gd name="T5" fmla="*/ 5 h 10"/>
                  <a:gd name="T6" fmla="*/ 2 w 9"/>
                  <a:gd name="T7" fmla="*/ 2 h 10"/>
                  <a:gd name="T8" fmla="*/ 8 w 9"/>
                  <a:gd name="T9" fmla="*/ 3 h 10"/>
                  <a:gd name="T10" fmla="*/ 9 w 9"/>
                  <a:gd name="T11" fmla="*/ 7 h 10"/>
                  <a:gd name="T12" fmla="*/ 7 w 9"/>
                  <a:gd name="T13" fmla="*/ 10 h 10"/>
                  <a:gd name="T14" fmla="*/ 5 w 9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3" y="10"/>
                      <a:pt x="1" y="10"/>
                      <a:pt x="1" y="8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9" y="4"/>
                      <a:pt x="9" y="5"/>
                      <a:pt x="9" y="7"/>
                    </a:cubicBezTo>
                    <a:cubicBezTo>
                      <a:pt x="9" y="8"/>
                      <a:pt x="8" y="9"/>
                      <a:pt x="7" y="10"/>
                    </a:cubicBezTo>
                    <a:cubicBezTo>
                      <a:pt x="6" y="10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77"/>
              <p:cNvSpPr>
                <a:spLocks/>
              </p:cNvSpPr>
              <p:nvPr/>
            </p:nvSpPr>
            <p:spPr bwMode="auto">
              <a:xfrm rot="2820806">
                <a:off x="2063273" y="4377144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8 h 10"/>
                  <a:gd name="T4" fmla="*/ 3 w 10"/>
                  <a:gd name="T5" fmla="*/ 1 h 10"/>
                  <a:gd name="T6" fmla="*/ 9 w 10"/>
                  <a:gd name="T7" fmla="*/ 3 h 10"/>
                  <a:gd name="T8" fmla="*/ 7 w 10"/>
                  <a:gd name="T9" fmla="*/ 10 h 10"/>
                  <a:gd name="T10" fmla="*/ 5 w 10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3" y="10"/>
                      <a:pt x="2" y="9"/>
                      <a:pt x="1" y="8"/>
                    </a:cubicBezTo>
                    <a:cubicBezTo>
                      <a:pt x="0" y="6"/>
                      <a:pt x="0" y="3"/>
                      <a:pt x="3" y="1"/>
                    </a:cubicBezTo>
                    <a:cubicBezTo>
                      <a:pt x="5" y="0"/>
                      <a:pt x="8" y="1"/>
                      <a:pt x="9" y="3"/>
                    </a:cubicBezTo>
                    <a:cubicBezTo>
                      <a:pt x="10" y="5"/>
                      <a:pt x="9" y="8"/>
                      <a:pt x="7" y="10"/>
                    </a:cubicBezTo>
                    <a:cubicBezTo>
                      <a:pt x="6" y="10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78"/>
              <p:cNvSpPr>
                <a:spLocks/>
              </p:cNvSpPr>
              <p:nvPr/>
            </p:nvSpPr>
            <p:spPr bwMode="auto">
              <a:xfrm rot="2820806">
                <a:off x="1966564" y="4341760"/>
                <a:ext cx="17463" cy="15875"/>
              </a:xfrm>
              <a:custGeom>
                <a:avLst/>
                <a:gdLst>
                  <a:gd name="T0" fmla="*/ 5 w 11"/>
                  <a:gd name="T1" fmla="*/ 10 h 10"/>
                  <a:gd name="T2" fmla="*/ 1 w 11"/>
                  <a:gd name="T3" fmla="*/ 7 h 10"/>
                  <a:gd name="T4" fmla="*/ 3 w 11"/>
                  <a:gd name="T5" fmla="*/ 1 h 10"/>
                  <a:gd name="T6" fmla="*/ 10 w 11"/>
                  <a:gd name="T7" fmla="*/ 3 h 10"/>
                  <a:gd name="T8" fmla="*/ 7 w 11"/>
                  <a:gd name="T9" fmla="*/ 9 h 10"/>
                  <a:gd name="T10" fmla="*/ 5 w 11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4" y="10"/>
                      <a:pt x="2" y="9"/>
                      <a:pt x="1" y="7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6" y="0"/>
                      <a:pt x="9" y="1"/>
                      <a:pt x="10" y="3"/>
                    </a:cubicBezTo>
                    <a:cubicBezTo>
                      <a:pt x="11" y="5"/>
                      <a:pt x="10" y="8"/>
                      <a:pt x="7" y="9"/>
                    </a:cubicBezTo>
                    <a:cubicBezTo>
                      <a:pt x="7" y="10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79"/>
              <p:cNvSpPr>
                <a:spLocks/>
              </p:cNvSpPr>
              <p:nvPr/>
            </p:nvSpPr>
            <p:spPr bwMode="auto">
              <a:xfrm rot="2820806">
                <a:off x="1875744" y="4296651"/>
                <a:ext cx="15875" cy="14288"/>
              </a:xfrm>
              <a:custGeom>
                <a:avLst/>
                <a:gdLst>
                  <a:gd name="T0" fmla="*/ 6 w 10"/>
                  <a:gd name="T1" fmla="*/ 9 h 9"/>
                  <a:gd name="T2" fmla="*/ 1 w 10"/>
                  <a:gd name="T3" fmla="*/ 6 h 9"/>
                  <a:gd name="T4" fmla="*/ 4 w 10"/>
                  <a:gd name="T5" fmla="*/ 0 h 9"/>
                  <a:gd name="T6" fmla="*/ 6 w 10"/>
                  <a:gd name="T7" fmla="*/ 0 h 9"/>
                  <a:gd name="T8" fmla="*/ 10 w 10"/>
                  <a:gd name="T9" fmla="*/ 3 h 9"/>
                  <a:gd name="T10" fmla="*/ 10 w 10"/>
                  <a:gd name="T11" fmla="*/ 6 h 9"/>
                  <a:gd name="T12" fmla="*/ 7 w 10"/>
                  <a:gd name="T13" fmla="*/ 9 h 9"/>
                  <a:gd name="T14" fmla="*/ 6 w 10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6" y="9"/>
                    </a:moveTo>
                    <a:cubicBezTo>
                      <a:pt x="4" y="9"/>
                      <a:pt x="2" y="8"/>
                      <a:pt x="1" y="6"/>
                    </a:cubicBezTo>
                    <a:cubicBezTo>
                      <a:pt x="0" y="3"/>
                      <a:pt x="2" y="1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10" y="3"/>
                    </a:cubicBezTo>
                    <a:cubicBezTo>
                      <a:pt x="10" y="4"/>
                      <a:pt x="10" y="5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80"/>
              <p:cNvSpPr>
                <a:spLocks/>
              </p:cNvSpPr>
              <p:nvPr/>
            </p:nvSpPr>
            <p:spPr bwMode="auto">
              <a:xfrm rot="2820806">
                <a:off x="1789396" y="4243961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6 h 10"/>
                  <a:gd name="T4" fmla="*/ 1 w 10"/>
                  <a:gd name="T5" fmla="*/ 2 h 10"/>
                  <a:gd name="T6" fmla="*/ 4 w 10"/>
                  <a:gd name="T7" fmla="*/ 0 h 10"/>
                  <a:gd name="T8" fmla="*/ 5 w 10"/>
                  <a:gd name="T9" fmla="*/ 0 h 10"/>
                  <a:gd name="T10" fmla="*/ 10 w 10"/>
                  <a:gd name="T11" fmla="*/ 4 h 10"/>
                  <a:gd name="T12" fmla="*/ 9 w 10"/>
                  <a:gd name="T13" fmla="*/ 7 h 10"/>
                  <a:gd name="T14" fmla="*/ 6 w 10"/>
                  <a:gd name="T15" fmla="*/ 9 h 10"/>
                  <a:gd name="T16" fmla="*/ 5 w 10"/>
                  <a:gd name="T1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3" y="10"/>
                      <a:pt x="1" y="8"/>
                      <a:pt x="0" y="6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2"/>
                      <a:pt x="10" y="4"/>
                    </a:cubicBezTo>
                    <a:cubicBezTo>
                      <a:pt x="10" y="5"/>
                      <a:pt x="10" y="6"/>
                      <a:pt x="9" y="7"/>
                    </a:cubicBezTo>
                    <a:cubicBezTo>
                      <a:pt x="8" y="8"/>
                      <a:pt x="7" y="9"/>
                      <a:pt x="6" y="9"/>
                    </a:cubicBezTo>
                    <a:lnTo>
                      <a:pt x="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81"/>
              <p:cNvSpPr>
                <a:spLocks/>
              </p:cNvSpPr>
              <p:nvPr/>
            </p:nvSpPr>
            <p:spPr bwMode="auto">
              <a:xfrm rot="2820806">
                <a:off x="1706688" y="4185124"/>
                <a:ext cx="15875" cy="14288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5 h 9"/>
                  <a:gd name="T4" fmla="*/ 1 w 10"/>
                  <a:gd name="T5" fmla="*/ 1 h 9"/>
                  <a:gd name="T6" fmla="*/ 4 w 10"/>
                  <a:gd name="T7" fmla="*/ 0 h 9"/>
                  <a:gd name="T8" fmla="*/ 5 w 10"/>
                  <a:gd name="T9" fmla="*/ 0 h 9"/>
                  <a:gd name="T10" fmla="*/ 10 w 10"/>
                  <a:gd name="T11" fmla="*/ 4 h 9"/>
                  <a:gd name="T12" fmla="*/ 9 w 10"/>
                  <a:gd name="T13" fmla="*/ 7 h 9"/>
                  <a:gd name="T14" fmla="*/ 6 w 10"/>
                  <a:gd name="T15" fmla="*/ 9 h 9"/>
                  <a:gd name="T16" fmla="*/ 5 w 10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1" y="7"/>
                      <a:pt x="0" y="5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1"/>
                      <a:pt x="10" y="4"/>
                    </a:cubicBezTo>
                    <a:cubicBezTo>
                      <a:pt x="10" y="5"/>
                      <a:pt x="10" y="6"/>
                      <a:pt x="9" y="7"/>
                    </a:cubicBezTo>
                    <a:cubicBezTo>
                      <a:pt x="8" y="8"/>
                      <a:pt x="7" y="8"/>
                      <a:pt x="6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82"/>
              <p:cNvSpPr>
                <a:spLocks/>
              </p:cNvSpPr>
              <p:nvPr/>
            </p:nvSpPr>
            <p:spPr bwMode="auto">
              <a:xfrm rot="2820806">
                <a:off x="1634938" y="4115385"/>
                <a:ext cx="12700" cy="12700"/>
              </a:xfrm>
              <a:custGeom>
                <a:avLst/>
                <a:gdLst>
                  <a:gd name="T0" fmla="*/ 4 w 9"/>
                  <a:gd name="T1" fmla="*/ 8 h 8"/>
                  <a:gd name="T2" fmla="*/ 0 w 9"/>
                  <a:gd name="T3" fmla="*/ 5 h 8"/>
                  <a:gd name="T4" fmla="*/ 1 w 9"/>
                  <a:gd name="T5" fmla="*/ 2 h 8"/>
                  <a:gd name="T6" fmla="*/ 4 w 9"/>
                  <a:gd name="T7" fmla="*/ 0 h 8"/>
                  <a:gd name="T8" fmla="*/ 4 w 9"/>
                  <a:gd name="T9" fmla="*/ 0 h 8"/>
                  <a:gd name="T10" fmla="*/ 9 w 9"/>
                  <a:gd name="T11" fmla="*/ 4 h 8"/>
                  <a:gd name="T12" fmla="*/ 5 w 9"/>
                  <a:gd name="T13" fmla="*/ 8 h 8"/>
                  <a:gd name="T14" fmla="*/ 4 w 9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4"/>
                      <a:pt x="0" y="2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1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83"/>
              <p:cNvSpPr>
                <a:spLocks/>
              </p:cNvSpPr>
              <p:nvPr/>
            </p:nvSpPr>
            <p:spPr bwMode="auto">
              <a:xfrm rot="2820806">
                <a:off x="1561833" y="4040984"/>
                <a:ext cx="15875" cy="12700"/>
              </a:xfrm>
              <a:custGeom>
                <a:avLst/>
                <a:gdLst>
                  <a:gd name="T0" fmla="*/ 5 w 10"/>
                  <a:gd name="T1" fmla="*/ 7 h 8"/>
                  <a:gd name="T2" fmla="*/ 5 w 10"/>
                  <a:gd name="T3" fmla="*/ 7 h 8"/>
                  <a:gd name="T4" fmla="*/ 2 w 10"/>
                  <a:gd name="T5" fmla="*/ 7 h 8"/>
                  <a:gd name="T6" fmla="*/ 1 w 10"/>
                  <a:gd name="T7" fmla="*/ 5 h 8"/>
                  <a:gd name="T8" fmla="*/ 5 w 10"/>
                  <a:gd name="T9" fmla="*/ 0 h 8"/>
                  <a:gd name="T10" fmla="*/ 9 w 10"/>
                  <a:gd name="T11" fmla="*/ 2 h 8"/>
                  <a:gd name="T12" fmla="*/ 10 w 10"/>
                  <a:gd name="T13" fmla="*/ 4 h 8"/>
                  <a:gd name="T14" fmla="*/ 5 w 10"/>
                  <a:gd name="T1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3" y="8"/>
                      <a:pt x="2" y="7"/>
                    </a:cubicBezTo>
                    <a:cubicBezTo>
                      <a:pt x="1" y="6"/>
                      <a:pt x="0" y="6"/>
                      <a:pt x="1" y="5"/>
                    </a:cubicBezTo>
                    <a:cubicBezTo>
                      <a:pt x="1" y="2"/>
                      <a:pt x="3" y="0"/>
                      <a:pt x="5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10" y="3"/>
                      <a:pt x="10" y="4"/>
                    </a:cubicBezTo>
                    <a:cubicBezTo>
                      <a:pt x="10" y="6"/>
                      <a:pt x="8" y="7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84"/>
              <p:cNvSpPr>
                <a:spLocks/>
              </p:cNvSpPr>
              <p:nvPr/>
            </p:nvSpPr>
            <p:spPr bwMode="auto">
              <a:xfrm rot="2820806">
                <a:off x="1498539" y="3961326"/>
                <a:ext cx="14288" cy="15875"/>
              </a:xfrm>
              <a:custGeom>
                <a:avLst/>
                <a:gdLst>
                  <a:gd name="T0" fmla="*/ 4 w 9"/>
                  <a:gd name="T1" fmla="*/ 10 h 10"/>
                  <a:gd name="T2" fmla="*/ 4 w 9"/>
                  <a:gd name="T3" fmla="*/ 10 h 10"/>
                  <a:gd name="T4" fmla="*/ 1 w 9"/>
                  <a:gd name="T5" fmla="*/ 8 h 10"/>
                  <a:gd name="T6" fmla="*/ 0 w 9"/>
                  <a:gd name="T7" fmla="*/ 4 h 10"/>
                  <a:gd name="T8" fmla="*/ 4 w 9"/>
                  <a:gd name="T9" fmla="*/ 0 h 10"/>
                  <a:gd name="T10" fmla="*/ 9 w 9"/>
                  <a:gd name="T11" fmla="*/ 6 h 10"/>
                  <a:gd name="T12" fmla="*/ 4 w 9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1" y="9"/>
                      <a:pt x="1" y="8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8" y="1"/>
                      <a:pt x="9" y="3"/>
                      <a:pt x="9" y="6"/>
                    </a:cubicBezTo>
                    <a:cubicBezTo>
                      <a:pt x="9" y="8"/>
                      <a:pt x="7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85"/>
              <p:cNvSpPr>
                <a:spLocks/>
              </p:cNvSpPr>
              <p:nvPr/>
            </p:nvSpPr>
            <p:spPr bwMode="auto">
              <a:xfrm rot="2820806">
                <a:off x="1441787" y="3875678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4 w 10"/>
                  <a:gd name="T3" fmla="*/ 10 h 10"/>
                  <a:gd name="T4" fmla="*/ 1 w 10"/>
                  <a:gd name="T5" fmla="*/ 4 h 10"/>
                  <a:gd name="T6" fmla="*/ 5 w 10"/>
                  <a:gd name="T7" fmla="*/ 0 h 10"/>
                  <a:gd name="T8" fmla="*/ 6 w 10"/>
                  <a:gd name="T9" fmla="*/ 0 h 10"/>
                  <a:gd name="T10" fmla="*/ 10 w 10"/>
                  <a:gd name="T11" fmla="*/ 6 h 10"/>
                  <a:gd name="T12" fmla="*/ 5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2" y="9"/>
                      <a:pt x="0" y="6"/>
                      <a:pt x="1" y="4"/>
                    </a:cubicBezTo>
                    <a:cubicBezTo>
                      <a:pt x="1" y="2"/>
                      <a:pt x="3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1"/>
                      <a:pt x="10" y="4"/>
                      <a:pt x="10" y="6"/>
                    </a:cubicBezTo>
                    <a:cubicBezTo>
                      <a:pt x="9" y="8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86"/>
              <p:cNvSpPr>
                <a:spLocks/>
              </p:cNvSpPr>
              <p:nvPr/>
            </p:nvSpPr>
            <p:spPr bwMode="auto">
              <a:xfrm rot="2820806">
                <a:off x="1393587" y="3787193"/>
                <a:ext cx="17463" cy="14288"/>
              </a:xfrm>
              <a:custGeom>
                <a:avLst/>
                <a:gdLst>
                  <a:gd name="T0" fmla="*/ 5 w 11"/>
                  <a:gd name="T1" fmla="*/ 9 h 9"/>
                  <a:gd name="T2" fmla="*/ 4 w 11"/>
                  <a:gd name="T3" fmla="*/ 9 h 9"/>
                  <a:gd name="T4" fmla="*/ 1 w 11"/>
                  <a:gd name="T5" fmla="*/ 3 h 9"/>
                  <a:gd name="T6" fmla="*/ 5 w 11"/>
                  <a:gd name="T7" fmla="*/ 0 h 9"/>
                  <a:gd name="T8" fmla="*/ 7 w 11"/>
                  <a:gd name="T9" fmla="*/ 0 h 9"/>
                  <a:gd name="T10" fmla="*/ 10 w 11"/>
                  <a:gd name="T11" fmla="*/ 6 h 9"/>
                  <a:gd name="T12" fmla="*/ 5 w 11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9">
                    <a:moveTo>
                      <a:pt x="5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1"/>
                      <a:pt x="11" y="3"/>
                      <a:pt x="10" y="6"/>
                    </a:cubicBezTo>
                    <a:cubicBezTo>
                      <a:pt x="9" y="8"/>
                      <a:pt x="7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87"/>
              <p:cNvSpPr>
                <a:spLocks/>
              </p:cNvSpPr>
              <p:nvPr/>
            </p:nvSpPr>
            <p:spPr bwMode="auto">
              <a:xfrm rot="2820806">
                <a:off x="1354443" y="3693123"/>
                <a:ext cx="15875" cy="14288"/>
              </a:xfrm>
              <a:custGeom>
                <a:avLst/>
                <a:gdLst>
                  <a:gd name="T0" fmla="*/ 5 w 10"/>
                  <a:gd name="T1" fmla="*/ 9 h 9"/>
                  <a:gd name="T2" fmla="*/ 4 w 10"/>
                  <a:gd name="T3" fmla="*/ 9 h 9"/>
                  <a:gd name="T4" fmla="*/ 1 w 10"/>
                  <a:gd name="T5" fmla="*/ 7 h 9"/>
                  <a:gd name="T6" fmla="*/ 1 w 10"/>
                  <a:gd name="T7" fmla="*/ 3 h 9"/>
                  <a:gd name="T8" fmla="*/ 7 w 10"/>
                  <a:gd name="T9" fmla="*/ 0 h 9"/>
                  <a:gd name="T10" fmla="*/ 10 w 10"/>
                  <a:gd name="T11" fmla="*/ 3 h 9"/>
                  <a:gd name="T12" fmla="*/ 10 w 10"/>
                  <a:gd name="T13" fmla="*/ 7 h 9"/>
                  <a:gd name="T14" fmla="*/ 5 w 10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5" y="9"/>
                      <a:pt x="4" y="9"/>
                      <a:pt x="4" y="9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1"/>
                      <a:pt x="5" y="0"/>
                      <a:pt x="7" y="0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0" y="5"/>
                      <a:pt x="10" y="7"/>
                    </a:cubicBezTo>
                    <a:cubicBezTo>
                      <a:pt x="9" y="8"/>
                      <a:pt x="7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88"/>
              <p:cNvSpPr>
                <a:spLocks/>
              </p:cNvSpPr>
              <p:nvPr/>
            </p:nvSpPr>
            <p:spPr bwMode="auto">
              <a:xfrm rot="2820806">
                <a:off x="1325768" y="3595462"/>
                <a:ext cx="12700" cy="14288"/>
              </a:xfrm>
              <a:custGeom>
                <a:avLst/>
                <a:gdLst>
                  <a:gd name="T0" fmla="*/ 5 w 9"/>
                  <a:gd name="T1" fmla="*/ 9 h 9"/>
                  <a:gd name="T2" fmla="*/ 2 w 9"/>
                  <a:gd name="T3" fmla="*/ 9 h 9"/>
                  <a:gd name="T4" fmla="*/ 0 w 9"/>
                  <a:gd name="T5" fmla="*/ 6 h 9"/>
                  <a:gd name="T6" fmla="*/ 0 w 9"/>
                  <a:gd name="T7" fmla="*/ 3 h 9"/>
                  <a:gd name="T8" fmla="*/ 7 w 9"/>
                  <a:gd name="T9" fmla="*/ 1 h 9"/>
                  <a:gd name="T10" fmla="*/ 9 w 9"/>
                  <a:gd name="T11" fmla="*/ 3 h 9"/>
                  <a:gd name="T12" fmla="*/ 9 w 9"/>
                  <a:gd name="T13" fmla="*/ 7 h 9"/>
                  <a:gd name="T14" fmla="*/ 5 w 9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" y="0"/>
                      <a:pt x="5" y="0"/>
                      <a:pt x="7" y="1"/>
                    </a:cubicBezTo>
                    <a:cubicBezTo>
                      <a:pt x="8" y="1"/>
                      <a:pt x="9" y="2"/>
                      <a:pt x="9" y="3"/>
                    </a:cubicBezTo>
                    <a:cubicBezTo>
                      <a:pt x="9" y="5"/>
                      <a:pt x="9" y="6"/>
                      <a:pt x="9" y="7"/>
                    </a:cubicBezTo>
                    <a:cubicBezTo>
                      <a:pt x="8" y="9"/>
                      <a:pt x="6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89"/>
              <p:cNvSpPr>
                <a:spLocks/>
              </p:cNvSpPr>
              <p:nvPr/>
            </p:nvSpPr>
            <p:spPr bwMode="auto">
              <a:xfrm rot="2820806">
                <a:off x="1303804" y="3493957"/>
                <a:ext cx="14288" cy="15875"/>
              </a:xfrm>
              <a:custGeom>
                <a:avLst/>
                <a:gdLst>
                  <a:gd name="T0" fmla="*/ 5 w 9"/>
                  <a:gd name="T1" fmla="*/ 10 h 10"/>
                  <a:gd name="T2" fmla="*/ 2 w 9"/>
                  <a:gd name="T3" fmla="*/ 10 h 10"/>
                  <a:gd name="T4" fmla="*/ 0 w 9"/>
                  <a:gd name="T5" fmla="*/ 7 h 10"/>
                  <a:gd name="T6" fmla="*/ 1 w 9"/>
                  <a:gd name="T7" fmla="*/ 3 h 10"/>
                  <a:gd name="T8" fmla="*/ 7 w 9"/>
                  <a:gd name="T9" fmla="*/ 2 h 10"/>
                  <a:gd name="T10" fmla="*/ 9 w 9"/>
                  <a:gd name="T11" fmla="*/ 5 h 10"/>
                  <a:gd name="T12" fmla="*/ 8 w 9"/>
                  <a:gd name="T13" fmla="*/ 8 h 10"/>
                  <a:gd name="T14" fmla="*/ 5 w 9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4" y="10"/>
                      <a:pt x="3" y="10"/>
                      <a:pt x="2" y="10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8" y="2"/>
                      <a:pt x="9" y="3"/>
                      <a:pt x="9" y="5"/>
                    </a:cubicBezTo>
                    <a:cubicBezTo>
                      <a:pt x="9" y="6"/>
                      <a:pt x="9" y="7"/>
                      <a:pt x="8" y="8"/>
                    </a:cubicBezTo>
                    <a:cubicBezTo>
                      <a:pt x="8" y="10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90"/>
              <p:cNvSpPr>
                <a:spLocks/>
              </p:cNvSpPr>
              <p:nvPr/>
            </p:nvSpPr>
            <p:spPr bwMode="auto">
              <a:xfrm rot="2820806">
                <a:off x="1289905" y="3394857"/>
                <a:ext cx="14288" cy="14288"/>
              </a:xfrm>
              <a:custGeom>
                <a:avLst/>
                <a:gdLst>
                  <a:gd name="T0" fmla="*/ 5 w 9"/>
                  <a:gd name="T1" fmla="*/ 9 h 9"/>
                  <a:gd name="T2" fmla="*/ 2 w 9"/>
                  <a:gd name="T3" fmla="*/ 8 h 9"/>
                  <a:gd name="T4" fmla="*/ 0 w 9"/>
                  <a:gd name="T5" fmla="*/ 5 h 9"/>
                  <a:gd name="T6" fmla="*/ 1 w 9"/>
                  <a:gd name="T7" fmla="*/ 2 h 9"/>
                  <a:gd name="T8" fmla="*/ 8 w 9"/>
                  <a:gd name="T9" fmla="*/ 1 h 9"/>
                  <a:gd name="T10" fmla="*/ 9 w 9"/>
                  <a:gd name="T11" fmla="*/ 4 h 9"/>
                  <a:gd name="T12" fmla="*/ 8 w 9"/>
                  <a:gd name="T13" fmla="*/ 8 h 9"/>
                  <a:gd name="T14" fmla="*/ 5 w 9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4" y="9"/>
                      <a:pt x="3" y="9"/>
                      <a:pt x="2" y="8"/>
                    </a:cubicBezTo>
                    <a:cubicBezTo>
                      <a:pt x="1" y="8"/>
                      <a:pt x="0" y="7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3" y="0"/>
                      <a:pt x="6" y="0"/>
                      <a:pt x="8" y="1"/>
                    </a:cubicBezTo>
                    <a:cubicBezTo>
                      <a:pt x="9" y="2"/>
                      <a:pt x="9" y="3"/>
                      <a:pt x="9" y="4"/>
                    </a:cubicBezTo>
                    <a:cubicBezTo>
                      <a:pt x="9" y="5"/>
                      <a:pt x="9" y="7"/>
                      <a:pt x="8" y="8"/>
                    </a:cubicBezTo>
                    <a:cubicBezTo>
                      <a:pt x="7" y="9"/>
                      <a:pt x="6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91"/>
              <p:cNvSpPr>
                <a:spLocks/>
              </p:cNvSpPr>
              <p:nvPr/>
            </p:nvSpPr>
            <p:spPr bwMode="auto">
              <a:xfrm rot="2820806">
                <a:off x="1285716" y="3292320"/>
                <a:ext cx="17463" cy="15875"/>
              </a:xfrm>
              <a:custGeom>
                <a:avLst/>
                <a:gdLst>
                  <a:gd name="T0" fmla="*/ 5 w 11"/>
                  <a:gd name="T1" fmla="*/ 10 h 10"/>
                  <a:gd name="T2" fmla="*/ 2 w 11"/>
                  <a:gd name="T3" fmla="*/ 9 h 10"/>
                  <a:gd name="T4" fmla="*/ 2 w 11"/>
                  <a:gd name="T5" fmla="*/ 2 h 10"/>
                  <a:gd name="T6" fmla="*/ 9 w 11"/>
                  <a:gd name="T7" fmla="*/ 2 h 10"/>
                  <a:gd name="T8" fmla="*/ 9 w 11"/>
                  <a:gd name="T9" fmla="*/ 8 h 10"/>
                  <a:gd name="T10" fmla="*/ 5 w 11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4" y="10"/>
                      <a:pt x="3" y="9"/>
                      <a:pt x="2" y="9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4" y="0"/>
                      <a:pt x="7" y="0"/>
                      <a:pt x="9" y="2"/>
                    </a:cubicBezTo>
                    <a:cubicBezTo>
                      <a:pt x="10" y="4"/>
                      <a:pt x="11" y="7"/>
                      <a:pt x="9" y="8"/>
                    </a:cubicBezTo>
                    <a:cubicBezTo>
                      <a:pt x="8" y="9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92"/>
              <p:cNvSpPr>
                <a:spLocks/>
              </p:cNvSpPr>
              <p:nvPr/>
            </p:nvSpPr>
            <p:spPr bwMode="auto">
              <a:xfrm rot="2820806">
                <a:off x="1290680" y="3189692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2 w 10"/>
                  <a:gd name="T3" fmla="*/ 9 h 10"/>
                  <a:gd name="T4" fmla="*/ 0 w 10"/>
                  <a:gd name="T5" fmla="*/ 5 h 10"/>
                  <a:gd name="T6" fmla="*/ 2 w 10"/>
                  <a:gd name="T7" fmla="*/ 2 h 10"/>
                  <a:gd name="T8" fmla="*/ 9 w 10"/>
                  <a:gd name="T9" fmla="*/ 2 h 10"/>
                  <a:gd name="T10" fmla="*/ 8 w 10"/>
                  <a:gd name="T11" fmla="*/ 9 h 10"/>
                  <a:gd name="T12" fmla="*/ 5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2" y="10"/>
                      <a:pt x="2" y="9"/>
                    </a:cubicBezTo>
                    <a:cubicBezTo>
                      <a:pt x="1" y="8"/>
                      <a:pt x="0" y="6"/>
                      <a:pt x="0" y="5"/>
                    </a:cubicBezTo>
                    <a:cubicBezTo>
                      <a:pt x="1" y="4"/>
                      <a:pt x="1" y="3"/>
                      <a:pt x="2" y="2"/>
                    </a:cubicBezTo>
                    <a:cubicBezTo>
                      <a:pt x="4" y="0"/>
                      <a:pt x="7" y="1"/>
                      <a:pt x="9" y="2"/>
                    </a:cubicBezTo>
                    <a:cubicBezTo>
                      <a:pt x="10" y="4"/>
                      <a:pt x="10" y="7"/>
                      <a:pt x="8" y="9"/>
                    </a:cubicBezTo>
                    <a:cubicBezTo>
                      <a:pt x="7" y="10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93"/>
              <p:cNvSpPr>
                <a:spLocks/>
              </p:cNvSpPr>
              <p:nvPr/>
            </p:nvSpPr>
            <p:spPr bwMode="auto">
              <a:xfrm rot="2820806">
                <a:off x="1304287" y="3090203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8 h 10"/>
                  <a:gd name="T4" fmla="*/ 2 w 10"/>
                  <a:gd name="T5" fmla="*/ 1 h 10"/>
                  <a:gd name="T6" fmla="*/ 9 w 10"/>
                  <a:gd name="T7" fmla="*/ 2 h 10"/>
                  <a:gd name="T8" fmla="*/ 8 w 10"/>
                  <a:gd name="T9" fmla="*/ 9 h 10"/>
                  <a:gd name="T10" fmla="*/ 5 w 10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2" y="9"/>
                      <a:pt x="1" y="8"/>
                    </a:cubicBezTo>
                    <a:cubicBezTo>
                      <a:pt x="0" y="6"/>
                      <a:pt x="0" y="3"/>
                      <a:pt x="2" y="1"/>
                    </a:cubicBezTo>
                    <a:cubicBezTo>
                      <a:pt x="4" y="0"/>
                      <a:pt x="8" y="0"/>
                      <a:pt x="9" y="2"/>
                    </a:cubicBezTo>
                    <a:cubicBezTo>
                      <a:pt x="10" y="4"/>
                      <a:pt x="10" y="7"/>
                      <a:pt x="8" y="9"/>
                    </a:cubicBezTo>
                    <a:cubicBezTo>
                      <a:pt x="7" y="9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94"/>
              <p:cNvSpPr>
                <a:spLocks/>
              </p:cNvSpPr>
              <p:nvPr/>
            </p:nvSpPr>
            <p:spPr bwMode="auto">
              <a:xfrm rot="2820806">
                <a:off x="1328030" y="2989947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7 h 10"/>
                  <a:gd name="T4" fmla="*/ 2 w 10"/>
                  <a:gd name="T5" fmla="*/ 1 h 10"/>
                  <a:gd name="T6" fmla="*/ 9 w 10"/>
                  <a:gd name="T7" fmla="*/ 3 h 10"/>
                  <a:gd name="T8" fmla="*/ 9 w 10"/>
                  <a:gd name="T9" fmla="*/ 6 h 10"/>
                  <a:gd name="T10" fmla="*/ 7 w 10"/>
                  <a:gd name="T11" fmla="*/ 9 h 10"/>
                  <a:gd name="T12" fmla="*/ 5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3" y="10"/>
                      <a:pt x="2" y="9"/>
                      <a:pt x="1" y="7"/>
                    </a:cubicBezTo>
                    <a:cubicBezTo>
                      <a:pt x="0" y="5"/>
                      <a:pt x="0" y="2"/>
                      <a:pt x="2" y="1"/>
                    </a:cubicBezTo>
                    <a:cubicBezTo>
                      <a:pt x="5" y="0"/>
                      <a:pt x="8" y="0"/>
                      <a:pt x="9" y="3"/>
                    </a:cubicBezTo>
                    <a:cubicBezTo>
                      <a:pt x="9" y="4"/>
                      <a:pt x="10" y="5"/>
                      <a:pt x="9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7" y="9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95"/>
              <p:cNvSpPr>
                <a:spLocks/>
              </p:cNvSpPr>
              <p:nvPr/>
            </p:nvSpPr>
            <p:spPr bwMode="auto">
              <a:xfrm rot="2820806">
                <a:off x="1361170" y="2894747"/>
                <a:ext cx="15875" cy="14288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7 h 9"/>
                  <a:gd name="T4" fmla="*/ 0 w 10"/>
                  <a:gd name="T5" fmla="*/ 3 h 9"/>
                  <a:gd name="T6" fmla="*/ 3 w 10"/>
                  <a:gd name="T7" fmla="*/ 1 h 9"/>
                  <a:gd name="T8" fmla="*/ 9 w 10"/>
                  <a:gd name="T9" fmla="*/ 3 h 9"/>
                  <a:gd name="T10" fmla="*/ 9 w 10"/>
                  <a:gd name="T11" fmla="*/ 6 h 9"/>
                  <a:gd name="T12" fmla="*/ 7 w 10"/>
                  <a:gd name="T13" fmla="*/ 9 h 9"/>
                  <a:gd name="T14" fmla="*/ 5 w 10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1" y="9"/>
                      <a:pt x="0" y="7"/>
                    </a:cubicBezTo>
                    <a:cubicBezTo>
                      <a:pt x="0" y="6"/>
                      <a:pt x="0" y="5"/>
                      <a:pt x="0" y="3"/>
                    </a:cubicBezTo>
                    <a:cubicBezTo>
                      <a:pt x="1" y="2"/>
                      <a:pt x="1" y="1"/>
                      <a:pt x="3" y="1"/>
                    </a:cubicBezTo>
                    <a:cubicBezTo>
                      <a:pt x="5" y="0"/>
                      <a:pt x="8" y="1"/>
                      <a:pt x="9" y="3"/>
                    </a:cubicBezTo>
                    <a:cubicBezTo>
                      <a:pt x="9" y="4"/>
                      <a:pt x="10" y="5"/>
                      <a:pt x="9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9"/>
                      <a:pt x="5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96"/>
              <p:cNvSpPr>
                <a:spLocks/>
              </p:cNvSpPr>
              <p:nvPr/>
            </p:nvSpPr>
            <p:spPr bwMode="auto">
              <a:xfrm rot="2820806">
                <a:off x="1400962" y="2800440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7 h 10"/>
                  <a:gd name="T4" fmla="*/ 0 w 10"/>
                  <a:gd name="T5" fmla="*/ 3 h 10"/>
                  <a:gd name="T6" fmla="*/ 3 w 10"/>
                  <a:gd name="T7" fmla="*/ 1 h 10"/>
                  <a:gd name="T8" fmla="*/ 9 w 10"/>
                  <a:gd name="T9" fmla="*/ 3 h 10"/>
                  <a:gd name="T10" fmla="*/ 9 w 10"/>
                  <a:gd name="T11" fmla="*/ 7 h 10"/>
                  <a:gd name="T12" fmla="*/ 6 w 10"/>
                  <a:gd name="T13" fmla="*/ 9 h 10"/>
                  <a:gd name="T14" fmla="*/ 5 w 10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3" y="10"/>
                      <a:pt x="1" y="9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5" y="0"/>
                      <a:pt x="8" y="1"/>
                      <a:pt x="9" y="3"/>
                    </a:cubicBezTo>
                    <a:cubicBezTo>
                      <a:pt x="10" y="5"/>
                      <a:pt x="10" y="6"/>
                      <a:pt x="9" y="7"/>
                    </a:cubicBezTo>
                    <a:cubicBezTo>
                      <a:pt x="9" y="8"/>
                      <a:pt x="8" y="9"/>
                      <a:pt x="6" y="9"/>
                    </a:cubicBezTo>
                    <a:cubicBezTo>
                      <a:pt x="6" y="10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97"/>
              <p:cNvSpPr>
                <a:spLocks/>
              </p:cNvSpPr>
              <p:nvPr/>
            </p:nvSpPr>
            <p:spPr bwMode="auto">
              <a:xfrm rot="2820806">
                <a:off x="1448488" y="2711361"/>
                <a:ext cx="15875" cy="14288"/>
              </a:xfrm>
              <a:custGeom>
                <a:avLst/>
                <a:gdLst>
                  <a:gd name="T0" fmla="*/ 5 w 10"/>
                  <a:gd name="T1" fmla="*/ 9 h 9"/>
                  <a:gd name="T2" fmla="*/ 1 w 10"/>
                  <a:gd name="T3" fmla="*/ 6 h 9"/>
                  <a:gd name="T4" fmla="*/ 1 w 10"/>
                  <a:gd name="T5" fmla="*/ 2 h 9"/>
                  <a:gd name="T6" fmla="*/ 4 w 10"/>
                  <a:gd name="T7" fmla="*/ 0 h 9"/>
                  <a:gd name="T8" fmla="*/ 5 w 10"/>
                  <a:gd name="T9" fmla="*/ 0 h 9"/>
                  <a:gd name="T10" fmla="*/ 10 w 10"/>
                  <a:gd name="T11" fmla="*/ 3 h 9"/>
                  <a:gd name="T12" fmla="*/ 7 w 10"/>
                  <a:gd name="T13" fmla="*/ 9 h 9"/>
                  <a:gd name="T14" fmla="*/ 5 w 10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1" y="8"/>
                      <a:pt x="1" y="6"/>
                    </a:cubicBezTo>
                    <a:cubicBezTo>
                      <a:pt x="0" y="4"/>
                      <a:pt x="1" y="3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1"/>
                      <a:pt x="10" y="3"/>
                    </a:cubicBezTo>
                    <a:cubicBezTo>
                      <a:pt x="10" y="6"/>
                      <a:pt x="9" y="8"/>
                      <a:pt x="7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98"/>
              <p:cNvSpPr>
                <a:spLocks/>
              </p:cNvSpPr>
              <p:nvPr/>
            </p:nvSpPr>
            <p:spPr bwMode="auto">
              <a:xfrm rot="2820806">
                <a:off x="1506748" y="2626331"/>
                <a:ext cx="14288" cy="14288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6 h 10"/>
                  <a:gd name="T4" fmla="*/ 5 w 10"/>
                  <a:gd name="T5" fmla="*/ 0 h 10"/>
                  <a:gd name="T6" fmla="*/ 5 w 10"/>
                  <a:gd name="T7" fmla="*/ 0 h 10"/>
                  <a:gd name="T8" fmla="*/ 10 w 10"/>
                  <a:gd name="T9" fmla="*/ 4 h 10"/>
                  <a:gd name="T10" fmla="*/ 6 w 10"/>
                  <a:gd name="T11" fmla="*/ 10 h 10"/>
                  <a:gd name="T12" fmla="*/ 5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3" y="10"/>
                      <a:pt x="1" y="8"/>
                      <a:pt x="1" y="6"/>
                    </a:cubicBezTo>
                    <a:cubicBezTo>
                      <a:pt x="0" y="3"/>
                      <a:pt x="2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9" y="9"/>
                      <a:pt x="6" y="10"/>
                    </a:cubicBezTo>
                    <a:lnTo>
                      <a:pt x="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99"/>
              <p:cNvSpPr>
                <a:spLocks/>
              </p:cNvSpPr>
              <p:nvPr/>
            </p:nvSpPr>
            <p:spPr bwMode="auto">
              <a:xfrm rot="2820806">
                <a:off x="1574560" y="2539177"/>
                <a:ext cx="15875" cy="23813"/>
              </a:xfrm>
              <a:custGeom>
                <a:avLst/>
                <a:gdLst>
                  <a:gd name="T0" fmla="*/ 5 w 10"/>
                  <a:gd name="T1" fmla="*/ 16 h 16"/>
                  <a:gd name="T2" fmla="*/ 1 w 10"/>
                  <a:gd name="T3" fmla="*/ 9 h 16"/>
                  <a:gd name="T4" fmla="*/ 5 w 10"/>
                  <a:gd name="T5" fmla="*/ 0 h 16"/>
                  <a:gd name="T6" fmla="*/ 5 w 10"/>
                  <a:gd name="T7" fmla="*/ 0 h 16"/>
                  <a:gd name="T8" fmla="*/ 10 w 10"/>
                  <a:gd name="T9" fmla="*/ 8 h 16"/>
                  <a:gd name="T10" fmla="*/ 6 w 10"/>
                  <a:gd name="T11" fmla="*/ 15 h 16"/>
                  <a:gd name="T12" fmla="*/ 5 w 10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6">
                    <a:moveTo>
                      <a:pt x="5" y="16"/>
                    </a:moveTo>
                    <a:cubicBezTo>
                      <a:pt x="3" y="16"/>
                      <a:pt x="1" y="11"/>
                      <a:pt x="1" y="9"/>
                    </a:cubicBezTo>
                    <a:cubicBezTo>
                      <a:pt x="0" y="6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5"/>
                      <a:pt x="10" y="8"/>
                    </a:cubicBezTo>
                    <a:cubicBezTo>
                      <a:pt x="10" y="10"/>
                      <a:pt x="8" y="14"/>
                      <a:pt x="6" y="15"/>
                    </a:cubicBez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200"/>
              <p:cNvSpPr>
                <a:spLocks/>
              </p:cNvSpPr>
              <p:nvPr/>
            </p:nvSpPr>
            <p:spPr bwMode="auto">
              <a:xfrm rot="2820806">
                <a:off x="1641570" y="2474176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2 w 10"/>
                  <a:gd name="T5" fmla="*/ 2 h 10"/>
                  <a:gd name="T6" fmla="*/ 5 w 10"/>
                  <a:gd name="T7" fmla="*/ 0 h 10"/>
                  <a:gd name="T8" fmla="*/ 10 w 10"/>
                  <a:gd name="T9" fmla="*/ 5 h 10"/>
                  <a:gd name="T10" fmla="*/ 8 w 10"/>
                  <a:gd name="T11" fmla="*/ 8 h 10"/>
                  <a:gd name="T12" fmla="*/ 5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4"/>
                      <a:pt x="1" y="2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6"/>
                      <a:pt x="9" y="7"/>
                      <a:pt x="8" y="8"/>
                    </a:cubicBezTo>
                    <a:cubicBezTo>
                      <a:pt x="7" y="9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201"/>
              <p:cNvSpPr>
                <a:spLocks/>
              </p:cNvSpPr>
              <p:nvPr/>
            </p:nvSpPr>
            <p:spPr bwMode="auto">
              <a:xfrm rot="2820806">
                <a:off x="1719972" y="2408059"/>
                <a:ext cx="14288" cy="14288"/>
              </a:xfrm>
              <a:custGeom>
                <a:avLst/>
                <a:gdLst>
                  <a:gd name="T0" fmla="*/ 5 w 9"/>
                  <a:gd name="T1" fmla="*/ 9 h 9"/>
                  <a:gd name="T2" fmla="*/ 4 w 9"/>
                  <a:gd name="T3" fmla="*/ 9 h 9"/>
                  <a:gd name="T4" fmla="*/ 0 w 9"/>
                  <a:gd name="T5" fmla="*/ 4 h 9"/>
                  <a:gd name="T6" fmla="*/ 5 w 9"/>
                  <a:gd name="T7" fmla="*/ 0 h 9"/>
                  <a:gd name="T8" fmla="*/ 9 w 9"/>
                  <a:gd name="T9" fmla="*/ 5 h 9"/>
                  <a:gd name="T10" fmla="*/ 5 w 9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202"/>
              <p:cNvSpPr>
                <a:spLocks/>
              </p:cNvSpPr>
              <p:nvPr/>
            </p:nvSpPr>
            <p:spPr bwMode="auto">
              <a:xfrm rot="2820806">
                <a:off x="1802373" y="2347823"/>
                <a:ext cx="14288" cy="15875"/>
              </a:xfrm>
              <a:custGeom>
                <a:avLst/>
                <a:gdLst>
                  <a:gd name="T0" fmla="*/ 5 w 10"/>
                  <a:gd name="T1" fmla="*/ 10 h 10"/>
                  <a:gd name="T2" fmla="*/ 4 w 10"/>
                  <a:gd name="T3" fmla="*/ 10 h 10"/>
                  <a:gd name="T4" fmla="*/ 1 w 10"/>
                  <a:gd name="T5" fmla="*/ 8 h 10"/>
                  <a:gd name="T6" fmla="*/ 0 w 10"/>
                  <a:gd name="T7" fmla="*/ 4 h 10"/>
                  <a:gd name="T8" fmla="*/ 5 w 10"/>
                  <a:gd name="T9" fmla="*/ 0 h 10"/>
                  <a:gd name="T10" fmla="*/ 6 w 10"/>
                  <a:gd name="T11" fmla="*/ 0 h 10"/>
                  <a:gd name="T12" fmla="*/ 9 w 10"/>
                  <a:gd name="T13" fmla="*/ 2 h 10"/>
                  <a:gd name="T14" fmla="*/ 9 w 10"/>
                  <a:gd name="T15" fmla="*/ 6 h 10"/>
                  <a:gd name="T16" fmla="*/ 5 w 10"/>
                  <a:gd name="T1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9"/>
                      <a:pt x="2" y="9"/>
                      <a:pt x="1" y="8"/>
                    </a:cubicBezTo>
                    <a:cubicBezTo>
                      <a:pt x="0" y="7"/>
                      <a:pt x="0" y="5"/>
                      <a:pt x="0" y="4"/>
                    </a:cubicBezTo>
                    <a:cubicBezTo>
                      <a:pt x="1" y="2"/>
                      <a:pt x="3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1"/>
                      <a:pt x="9" y="2"/>
                    </a:cubicBezTo>
                    <a:cubicBezTo>
                      <a:pt x="9" y="3"/>
                      <a:pt x="10" y="5"/>
                      <a:pt x="9" y="6"/>
                    </a:cubicBezTo>
                    <a:cubicBezTo>
                      <a:pt x="9" y="8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203"/>
              <p:cNvSpPr>
                <a:spLocks/>
              </p:cNvSpPr>
              <p:nvPr/>
            </p:nvSpPr>
            <p:spPr bwMode="auto">
              <a:xfrm rot="2820806">
                <a:off x="1888771" y="2296644"/>
                <a:ext cx="15875" cy="14288"/>
              </a:xfrm>
              <a:custGeom>
                <a:avLst/>
                <a:gdLst>
                  <a:gd name="T0" fmla="*/ 5 w 10"/>
                  <a:gd name="T1" fmla="*/ 9 h 9"/>
                  <a:gd name="T2" fmla="*/ 4 w 10"/>
                  <a:gd name="T3" fmla="*/ 9 h 9"/>
                  <a:gd name="T4" fmla="*/ 1 w 10"/>
                  <a:gd name="T5" fmla="*/ 7 h 9"/>
                  <a:gd name="T6" fmla="*/ 0 w 10"/>
                  <a:gd name="T7" fmla="*/ 3 h 9"/>
                  <a:gd name="T8" fmla="*/ 5 w 10"/>
                  <a:gd name="T9" fmla="*/ 0 h 9"/>
                  <a:gd name="T10" fmla="*/ 6 w 10"/>
                  <a:gd name="T11" fmla="*/ 0 h 9"/>
                  <a:gd name="T12" fmla="*/ 9 w 10"/>
                  <a:gd name="T13" fmla="*/ 2 h 9"/>
                  <a:gd name="T14" fmla="*/ 9 w 10"/>
                  <a:gd name="T15" fmla="*/ 6 h 9"/>
                  <a:gd name="T16" fmla="*/ 5 w 10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10" y="5"/>
                      <a:pt x="9" y="6"/>
                    </a:cubicBezTo>
                    <a:cubicBezTo>
                      <a:pt x="9" y="8"/>
                      <a:pt x="7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204"/>
              <p:cNvSpPr>
                <a:spLocks/>
              </p:cNvSpPr>
              <p:nvPr/>
            </p:nvSpPr>
            <p:spPr bwMode="auto">
              <a:xfrm rot="2820806">
                <a:off x="1982670" y="2252180"/>
                <a:ext cx="14288" cy="14288"/>
              </a:xfrm>
              <a:custGeom>
                <a:avLst/>
                <a:gdLst>
                  <a:gd name="T0" fmla="*/ 4 w 9"/>
                  <a:gd name="T1" fmla="*/ 10 h 10"/>
                  <a:gd name="T2" fmla="*/ 3 w 9"/>
                  <a:gd name="T3" fmla="*/ 10 h 10"/>
                  <a:gd name="T4" fmla="*/ 0 w 9"/>
                  <a:gd name="T5" fmla="*/ 7 h 10"/>
                  <a:gd name="T6" fmla="*/ 0 w 9"/>
                  <a:gd name="T7" fmla="*/ 4 h 10"/>
                  <a:gd name="T8" fmla="*/ 6 w 9"/>
                  <a:gd name="T9" fmla="*/ 1 h 10"/>
                  <a:gd name="T10" fmla="*/ 9 w 9"/>
                  <a:gd name="T11" fmla="*/ 4 h 10"/>
                  <a:gd name="T12" fmla="*/ 9 w 9"/>
                  <a:gd name="T13" fmla="*/ 7 h 10"/>
                  <a:gd name="T14" fmla="*/ 4 w 9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4" y="10"/>
                    </a:moveTo>
                    <a:cubicBezTo>
                      <a:pt x="4" y="10"/>
                      <a:pt x="3" y="10"/>
                      <a:pt x="3" y="10"/>
                    </a:cubicBezTo>
                    <a:cubicBezTo>
                      <a:pt x="2" y="9"/>
                      <a:pt x="1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1"/>
                      <a:pt x="4" y="0"/>
                      <a:pt x="6" y="1"/>
                    </a:cubicBezTo>
                    <a:cubicBezTo>
                      <a:pt x="7" y="2"/>
                      <a:pt x="8" y="2"/>
                      <a:pt x="9" y="4"/>
                    </a:cubicBezTo>
                    <a:cubicBezTo>
                      <a:pt x="9" y="5"/>
                      <a:pt x="9" y="6"/>
                      <a:pt x="9" y="7"/>
                    </a:cubicBezTo>
                    <a:cubicBezTo>
                      <a:pt x="8" y="9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206"/>
              <p:cNvSpPr>
                <a:spLocks/>
              </p:cNvSpPr>
              <p:nvPr/>
            </p:nvSpPr>
            <p:spPr bwMode="auto">
              <a:xfrm rot="2820806">
                <a:off x="2077239" y="2216015"/>
                <a:ext cx="17463" cy="15875"/>
              </a:xfrm>
              <a:custGeom>
                <a:avLst/>
                <a:gdLst>
                  <a:gd name="T0" fmla="*/ 6 w 11"/>
                  <a:gd name="T1" fmla="*/ 10 h 10"/>
                  <a:gd name="T2" fmla="*/ 4 w 11"/>
                  <a:gd name="T3" fmla="*/ 10 h 10"/>
                  <a:gd name="T4" fmla="*/ 1 w 11"/>
                  <a:gd name="T5" fmla="*/ 4 h 10"/>
                  <a:gd name="T6" fmla="*/ 8 w 11"/>
                  <a:gd name="T7" fmla="*/ 1 h 10"/>
                  <a:gd name="T8" fmla="*/ 10 w 11"/>
                  <a:gd name="T9" fmla="*/ 7 h 10"/>
                  <a:gd name="T10" fmla="*/ 6 w 11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5" y="10"/>
                      <a:pt x="4" y="10"/>
                      <a:pt x="4" y="10"/>
                    </a:cubicBezTo>
                    <a:cubicBezTo>
                      <a:pt x="1" y="9"/>
                      <a:pt x="0" y="6"/>
                      <a:pt x="1" y="4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10" y="2"/>
                      <a:pt x="11" y="5"/>
                      <a:pt x="10" y="7"/>
                    </a:cubicBezTo>
                    <a:cubicBezTo>
                      <a:pt x="9" y="9"/>
                      <a:pt x="7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207"/>
              <p:cNvSpPr>
                <a:spLocks/>
              </p:cNvSpPr>
              <p:nvPr/>
            </p:nvSpPr>
            <p:spPr bwMode="auto">
              <a:xfrm rot="2820806">
                <a:off x="2174995" y="2189658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3 w 10"/>
                  <a:gd name="T3" fmla="*/ 9 h 10"/>
                  <a:gd name="T4" fmla="*/ 1 w 10"/>
                  <a:gd name="T5" fmla="*/ 3 h 10"/>
                  <a:gd name="T6" fmla="*/ 8 w 10"/>
                  <a:gd name="T7" fmla="*/ 1 h 10"/>
                  <a:gd name="T8" fmla="*/ 9 w 10"/>
                  <a:gd name="T9" fmla="*/ 7 h 10"/>
                  <a:gd name="T10" fmla="*/ 5 w 10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4" y="9"/>
                      <a:pt x="3" y="9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2" y="1"/>
                      <a:pt x="5" y="0"/>
                      <a:pt x="8" y="1"/>
                    </a:cubicBezTo>
                    <a:cubicBezTo>
                      <a:pt x="10" y="2"/>
                      <a:pt x="10" y="5"/>
                      <a:pt x="9" y="7"/>
                    </a:cubicBezTo>
                    <a:cubicBezTo>
                      <a:pt x="8" y="9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208"/>
              <p:cNvSpPr>
                <a:spLocks/>
              </p:cNvSpPr>
              <p:nvPr/>
            </p:nvSpPr>
            <p:spPr bwMode="auto">
              <a:xfrm rot="2820806">
                <a:off x="2275336" y="2172435"/>
                <a:ext cx="17463" cy="15875"/>
              </a:xfrm>
              <a:custGeom>
                <a:avLst/>
                <a:gdLst>
                  <a:gd name="T0" fmla="*/ 6 w 11"/>
                  <a:gd name="T1" fmla="*/ 10 h 10"/>
                  <a:gd name="T2" fmla="*/ 3 w 11"/>
                  <a:gd name="T3" fmla="*/ 9 h 10"/>
                  <a:gd name="T4" fmla="*/ 2 w 11"/>
                  <a:gd name="T5" fmla="*/ 3 h 10"/>
                  <a:gd name="T6" fmla="*/ 8 w 11"/>
                  <a:gd name="T7" fmla="*/ 2 h 10"/>
                  <a:gd name="T8" fmla="*/ 10 w 11"/>
                  <a:gd name="T9" fmla="*/ 8 h 10"/>
                  <a:gd name="T10" fmla="*/ 6 w 11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5" y="10"/>
                      <a:pt x="4" y="10"/>
                      <a:pt x="3" y="9"/>
                    </a:cubicBezTo>
                    <a:cubicBezTo>
                      <a:pt x="1" y="8"/>
                      <a:pt x="0" y="5"/>
                      <a:pt x="2" y="3"/>
                    </a:cubicBezTo>
                    <a:cubicBezTo>
                      <a:pt x="3" y="1"/>
                      <a:pt x="6" y="0"/>
                      <a:pt x="8" y="2"/>
                    </a:cubicBezTo>
                    <a:cubicBezTo>
                      <a:pt x="11" y="3"/>
                      <a:pt x="11" y="6"/>
                      <a:pt x="10" y="8"/>
                    </a:cubicBezTo>
                    <a:cubicBezTo>
                      <a:pt x="9" y="10"/>
                      <a:pt x="7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209"/>
              <p:cNvSpPr>
                <a:spLocks/>
              </p:cNvSpPr>
              <p:nvPr/>
            </p:nvSpPr>
            <p:spPr bwMode="auto">
              <a:xfrm rot="2820806">
                <a:off x="2378109" y="2163103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2 w 10"/>
                  <a:gd name="T3" fmla="*/ 9 h 10"/>
                  <a:gd name="T4" fmla="*/ 0 w 10"/>
                  <a:gd name="T5" fmla="*/ 6 h 10"/>
                  <a:gd name="T6" fmla="*/ 1 w 10"/>
                  <a:gd name="T7" fmla="*/ 2 h 10"/>
                  <a:gd name="T8" fmla="*/ 8 w 10"/>
                  <a:gd name="T9" fmla="*/ 2 h 10"/>
                  <a:gd name="T10" fmla="*/ 9 w 10"/>
                  <a:gd name="T11" fmla="*/ 9 h 10"/>
                  <a:gd name="T12" fmla="*/ 5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3" y="10"/>
                      <a:pt x="2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3" y="1"/>
                      <a:pt x="6" y="0"/>
                      <a:pt x="8" y="2"/>
                    </a:cubicBezTo>
                    <a:cubicBezTo>
                      <a:pt x="10" y="4"/>
                      <a:pt x="10" y="7"/>
                      <a:pt x="9" y="9"/>
                    </a:cubicBezTo>
                    <a:cubicBezTo>
                      <a:pt x="8" y="10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210"/>
              <p:cNvSpPr>
                <a:spLocks/>
              </p:cNvSpPr>
              <p:nvPr/>
            </p:nvSpPr>
            <p:spPr bwMode="auto">
              <a:xfrm rot="2820806">
                <a:off x="2480488" y="2164989"/>
                <a:ext cx="14288" cy="15875"/>
              </a:xfrm>
              <a:custGeom>
                <a:avLst/>
                <a:gdLst>
                  <a:gd name="T0" fmla="*/ 5 w 9"/>
                  <a:gd name="T1" fmla="*/ 10 h 10"/>
                  <a:gd name="T2" fmla="*/ 1 w 9"/>
                  <a:gd name="T3" fmla="*/ 8 h 10"/>
                  <a:gd name="T4" fmla="*/ 0 w 9"/>
                  <a:gd name="T5" fmla="*/ 5 h 10"/>
                  <a:gd name="T6" fmla="*/ 1 w 9"/>
                  <a:gd name="T7" fmla="*/ 2 h 10"/>
                  <a:gd name="T8" fmla="*/ 8 w 9"/>
                  <a:gd name="T9" fmla="*/ 2 h 10"/>
                  <a:gd name="T10" fmla="*/ 9 w 9"/>
                  <a:gd name="T11" fmla="*/ 5 h 10"/>
                  <a:gd name="T12" fmla="*/ 8 w 9"/>
                  <a:gd name="T13" fmla="*/ 9 h 10"/>
                  <a:gd name="T14" fmla="*/ 5 w 9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3" y="10"/>
                      <a:pt x="2" y="9"/>
                      <a:pt x="1" y="8"/>
                    </a:cubicBezTo>
                    <a:cubicBezTo>
                      <a:pt x="0" y="8"/>
                      <a:pt x="0" y="6"/>
                      <a:pt x="0" y="5"/>
                    </a:cubicBezTo>
                    <a:cubicBezTo>
                      <a:pt x="0" y="4"/>
                      <a:pt x="1" y="3"/>
                      <a:pt x="1" y="2"/>
                    </a:cubicBezTo>
                    <a:cubicBezTo>
                      <a:pt x="3" y="0"/>
                      <a:pt x="6" y="0"/>
                      <a:pt x="8" y="2"/>
                    </a:cubicBezTo>
                    <a:cubicBezTo>
                      <a:pt x="9" y="3"/>
                      <a:pt x="9" y="4"/>
                      <a:pt x="9" y="5"/>
                    </a:cubicBezTo>
                    <a:cubicBezTo>
                      <a:pt x="9" y="6"/>
                      <a:pt x="9" y="8"/>
                      <a:pt x="8" y="9"/>
                    </a:cubicBezTo>
                    <a:cubicBezTo>
                      <a:pt x="7" y="9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211"/>
              <p:cNvSpPr>
                <a:spLocks/>
              </p:cNvSpPr>
              <p:nvPr/>
            </p:nvSpPr>
            <p:spPr bwMode="auto">
              <a:xfrm rot="2820806">
                <a:off x="2581217" y="2175270"/>
                <a:ext cx="14288" cy="15875"/>
              </a:xfrm>
              <a:custGeom>
                <a:avLst/>
                <a:gdLst>
                  <a:gd name="T0" fmla="*/ 4 w 9"/>
                  <a:gd name="T1" fmla="*/ 10 h 10"/>
                  <a:gd name="T2" fmla="*/ 1 w 9"/>
                  <a:gd name="T3" fmla="*/ 8 h 10"/>
                  <a:gd name="T4" fmla="*/ 0 w 9"/>
                  <a:gd name="T5" fmla="*/ 4 h 10"/>
                  <a:gd name="T6" fmla="*/ 1 w 9"/>
                  <a:gd name="T7" fmla="*/ 1 h 10"/>
                  <a:gd name="T8" fmla="*/ 8 w 9"/>
                  <a:gd name="T9" fmla="*/ 2 h 10"/>
                  <a:gd name="T10" fmla="*/ 9 w 9"/>
                  <a:gd name="T11" fmla="*/ 6 h 10"/>
                  <a:gd name="T12" fmla="*/ 7 w 9"/>
                  <a:gd name="T13" fmla="*/ 9 h 10"/>
                  <a:gd name="T14" fmla="*/ 4 w 9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4" y="10"/>
                    </a:moveTo>
                    <a:cubicBezTo>
                      <a:pt x="3" y="10"/>
                      <a:pt x="2" y="9"/>
                      <a:pt x="1" y="8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3" y="0"/>
                      <a:pt x="6" y="0"/>
                      <a:pt x="8" y="2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9"/>
                      <a:pt x="5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212"/>
              <p:cNvSpPr>
                <a:spLocks/>
              </p:cNvSpPr>
              <p:nvPr/>
            </p:nvSpPr>
            <p:spPr bwMode="auto">
              <a:xfrm rot="2820806">
                <a:off x="2681458" y="2192862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8 h 10"/>
                  <a:gd name="T4" fmla="*/ 0 w 10"/>
                  <a:gd name="T5" fmla="*/ 4 h 10"/>
                  <a:gd name="T6" fmla="*/ 2 w 10"/>
                  <a:gd name="T7" fmla="*/ 1 h 10"/>
                  <a:gd name="T8" fmla="*/ 9 w 10"/>
                  <a:gd name="T9" fmla="*/ 3 h 10"/>
                  <a:gd name="T10" fmla="*/ 9 w 10"/>
                  <a:gd name="T11" fmla="*/ 6 h 10"/>
                  <a:gd name="T12" fmla="*/ 7 w 10"/>
                  <a:gd name="T13" fmla="*/ 9 h 10"/>
                  <a:gd name="T14" fmla="*/ 5 w 10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3" y="10"/>
                      <a:pt x="2" y="9"/>
                      <a:pt x="1" y="8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4" y="0"/>
                      <a:pt x="7" y="1"/>
                      <a:pt x="9" y="3"/>
                    </a:cubicBezTo>
                    <a:cubicBezTo>
                      <a:pt x="9" y="4"/>
                      <a:pt x="10" y="5"/>
                      <a:pt x="9" y="6"/>
                    </a:cubicBezTo>
                    <a:cubicBezTo>
                      <a:pt x="9" y="7"/>
                      <a:pt x="8" y="9"/>
                      <a:pt x="7" y="9"/>
                    </a:cubicBezTo>
                    <a:cubicBezTo>
                      <a:pt x="6" y="10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213"/>
              <p:cNvSpPr>
                <a:spLocks/>
              </p:cNvSpPr>
              <p:nvPr/>
            </p:nvSpPr>
            <p:spPr bwMode="auto">
              <a:xfrm rot="2820806">
                <a:off x="2779639" y="2221846"/>
                <a:ext cx="17463" cy="14288"/>
              </a:xfrm>
              <a:custGeom>
                <a:avLst/>
                <a:gdLst>
                  <a:gd name="T0" fmla="*/ 5 w 11"/>
                  <a:gd name="T1" fmla="*/ 10 h 10"/>
                  <a:gd name="T2" fmla="*/ 1 w 11"/>
                  <a:gd name="T3" fmla="*/ 8 h 10"/>
                  <a:gd name="T4" fmla="*/ 3 w 11"/>
                  <a:gd name="T5" fmla="*/ 1 h 10"/>
                  <a:gd name="T6" fmla="*/ 9 w 11"/>
                  <a:gd name="T7" fmla="*/ 3 h 10"/>
                  <a:gd name="T8" fmla="*/ 8 w 11"/>
                  <a:gd name="T9" fmla="*/ 10 h 10"/>
                  <a:gd name="T10" fmla="*/ 5 w 11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4" y="10"/>
                      <a:pt x="2" y="9"/>
                      <a:pt x="1" y="8"/>
                    </a:cubicBezTo>
                    <a:cubicBezTo>
                      <a:pt x="0" y="6"/>
                      <a:pt x="1" y="3"/>
                      <a:pt x="3" y="1"/>
                    </a:cubicBezTo>
                    <a:cubicBezTo>
                      <a:pt x="5" y="0"/>
                      <a:pt x="8" y="1"/>
                      <a:pt x="9" y="3"/>
                    </a:cubicBezTo>
                    <a:cubicBezTo>
                      <a:pt x="11" y="5"/>
                      <a:pt x="10" y="8"/>
                      <a:pt x="8" y="10"/>
                    </a:cubicBezTo>
                    <a:cubicBezTo>
                      <a:pt x="7" y="10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214"/>
              <p:cNvSpPr>
                <a:spLocks/>
              </p:cNvSpPr>
              <p:nvPr/>
            </p:nvSpPr>
            <p:spPr bwMode="auto">
              <a:xfrm rot="2820806">
                <a:off x="2873271" y="2257480"/>
                <a:ext cx="17463" cy="15875"/>
              </a:xfrm>
              <a:custGeom>
                <a:avLst/>
                <a:gdLst>
                  <a:gd name="T0" fmla="*/ 6 w 11"/>
                  <a:gd name="T1" fmla="*/ 10 h 10"/>
                  <a:gd name="T2" fmla="*/ 2 w 11"/>
                  <a:gd name="T3" fmla="*/ 7 h 10"/>
                  <a:gd name="T4" fmla="*/ 4 w 11"/>
                  <a:gd name="T5" fmla="*/ 1 h 10"/>
                  <a:gd name="T6" fmla="*/ 10 w 11"/>
                  <a:gd name="T7" fmla="*/ 3 h 10"/>
                  <a:gd name="T8" fmla="*/ 8 w 11"/>
                  <a:gd name="T9" fmla="*/ 9 h 10"/>
                  <a:gd name="T10" fmla="*/ 6 w 11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4" y="10"/>
                      <a:pt x="2" y="9"/>
                      <a:pt x="2" y="7"/>
                    </a:cubicBezTo>
                    <a:cubicBezTo>
                      <a:pt x="0" y="4"/>
                      <a:pt x="2" y="2"/>
                      <a:pt x="4" y="1"/>
                    </a:cubicBezTo>
                    <a:cubicBezTo>
                      <a:pt x="6" y="0"/>
                      <a:pt x="9" y="1"/>
                      <a:pt x="10" y="3"/>
                    </a:cubicBezTo>
                    <a:cubicBezTo>
                      <a:pt x="11" y="5"/>
                      <a:pt x="10" y="8"/>
                      <a:pt x="8" y="9"/>
                    </a:cubicBezTo>
                    <a:cubicBezTo>
                      <a:pt x="7" y="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215"/>
              <p:cNvSpPr>
                <a:spLocks/>
              </p:cNvSpPr>
              <p:nvPr/>
            </p:nvSpPr>
            <p:spPr bwMode="auto">
              <a:xfrm rot="2820806">
                <a:off x="2966840" y="2303093"/>
                <a:ext cx="15875" cy="14288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6 h 9"/>
                  <a:gd name="T4" fmla="*/ 0 w 10"/>
                  <a:gd name="T5" fmla="*/ 3 h 9"/>
                  <a:gd name="T6" fmla="*/ 3 w 10"/>
                  <a:gd name="T7" fmla="*/ 0 h 9"/>
                  <a:gd name="T8" fmla="*/ 5 w 10"/>
                  <a:gd name="T9" fmla="*/ 0 h 9"/>
                  <a:gd name="T10" fmla="*/ 9 w 10"/>
                  <a:gd name="T11" fmla="*/ 3 h 9"/>
                  <a:gd name="T12" fmla="*/ 6 w 10"/>
                  <a:gd name="T13" fmla="*/ 9 h 9"/>
                  <a:gd name="T14" fmla="*/ 5 w 10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1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8" y="1"/>
                      <a:pt x="9" y="3"/>
                    </a:cubicBezTo>
                    <a:cubicBezTo>
                      <a:pt x="10" y="6"/>
                      <a:pt x="8" y="8"/>
                      <a:pt x="6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216"/>
              <p:cNvSpPr>
                <a:spLocks/>
              </p:cNvSpPr>
              <p:nvPr/>
            </p:nvSpPr>
            <p:spPr bwMode="auto">
              <a:xfrm rot="2820806">
                <a:off x="3053190" y="2354196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6 h 10"/>
                  <a:gd name="T4" fmla="*/ 1 w 10"/>
                  <a:gd name="T5" fmla="*/ 3 h 10"/>
                  <a:gd name="T6" fmla="*/ 4 w 10"/>
                  <a:gd name="T7" fmla="*/ 0 h 10"/>
                  <a:gd name="T8" fmla="*/ 5 w 10"/>
                  <a:gd name="T9" fmla="*/ 0 h 10"/>
                  <a:gd name="T10" fmla="*/ 10 w 10"/>
                  <a:gd name="T11" fmla="*/ 4 h 10"/>
                  <a:gd name="T12" fmla="*/ 6 w 10"/>
                  <a:gd name="T13" fmla="*/ 10 h 10"/>
                  <a:gd name="T14" fmla="*/ 5 w 10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3" y="10"/>
                      <a:pt x="1" y="8"/>
                      <a:pt x="1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2"/>
                      <a:pt x="10" y="4"/>
                    </a:cubicBezTo>
                    <a:cubicBezTo>
                      <a:pt x="10" y="7"/>
                      <a:pt x="9" y="9"/>
                      <a:pt x="6" y="10"/>
                    </a:cubicBezTo>
                    <a:lnTo>
                      <a:pt x="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217"/>
              <p:cNvSpPr>
                <a:spLocks/>
              </p:cNvSpPr>
              <p:nvPr/>
            </p:nvSpPr>
            <p:spPr bwMode="auto">
              <a:xfrm rot="2820806">
                <a:off x="3133574" y="2416785"/>
                <a:ext cx="15875" cy="14288"/>
              </a:xfrm>
              <a:custGeom>
                <a:avLst/>
                <a:gdLst>
                  <a:gd name="T0" fmla="*/ 5 w 10"/>
                  <a:gd name="T1" fmla="*/ 9 h 9"/>
                  <a:gd name="T2" fmla="*/ 1 w 10"/>
                  <a:gd name="T3" fmla="*/ 5 h 9"/>
                  <a:gd name="T4" fmla="*/ 1 w 10"/>
                  <a:gd name="T5" fmla="*/ 1 h 9"/>
                  <a:gd name="T6" fmla="*/ 5 w 10"/>
                  <a:gd name="T7" fmla="*/ 0 h 9"/>
                  <a:gd name="T8" fmla="*/ 5 w 10"/>
                  <a:gd name="T9" fmla="*/ 0 h 9"/>
                  <a:gd name="T10" fmla="*/ 10 w 10"/>
                  <a:gd name="T11" fmla="*/ 4 h 9"/>
                  <a:gd name="T12" fmla="*/ 9 w 10"/>
                  <a:gd name="T13" fmla="*/ 7 h 9"/>
                  <a:gd name="T14" fmla="*/ 6 w 10"/>
                  <a:gd name="T15" fmla="*/ 9 h 9"/>
                  <a:gd name="T16" fmla="*/ 5 w 10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1" y="7"/>
                      <a:pt x="1" y="5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1"/>
                      <a:pt x="10" y="4"/>
                    </a:cubicBezTo>
                    <a:cubicBezTo>
                      <a:pt x="10" y="5"/>
                      <a:pt x="10" y="6"/>
                      <a:pt x="9" y="7"/>
                    </a:cubicBezTo>
                    <a:cubicBezTo>
                      <a:pt x="8" y="8"/>
                      <a:pt x="7" y="9"/>
                      <a:pt x="6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18"/>
              <p:cNvSpPr>
                <a:spLocks/>
              </p:cNvSpPr>
              <p:nvPr/>
            </p:nvSpPr>
            <p:spPr bwMode="auto">
              <a:xfrm rot="2820806">
                <a:off x="3212892" y="2482776"/>
                <a:ext cx="14288" cy="1587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5 w 10"/>
                  <a:gd name="T7" fmla="*/ 0 h 10"/>
                  <a:gd name="T8" fmla="*/ 10 w 10"/>
                  <a:gd name="T9" fmla="*/ 5 h 10"/>
                  <a:gd name="T10" fmla="*/ 8 w 10"/>
                  <a:gd name="T11" fmla="*/ 9 h 10"/>
                  <a:gd name="T12" fmla="*/ 5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2"/>
                      <a:pt x="10" y="5"/>
                    </a:cubicBezTo>
                    <a:cubicBezTo>
                      <a:pt x="10" y="6"/>
                      <a:pt x="9" y="8"/>
                      <a:pt x="8" y="9"/>
                    </a:cubicBezTo>
                    <a:cubicBezTo>
                      <a:pt x="7" y="10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219"/>
              <p:cNvSpPr>
                <a:spLocks/>
              </p:cNvSpPr>
              <p:nvPr/>
            </p:nvSpPr>
            <p:spPr bwMode="auto">
              <a:xfrm rot="2820806">
                <a:off x="3281913" y="2559266"/>
                <a:ext cx="15875" cy="12700"/>
              </a:xfrm>
              <a:custGeom>
                <a:avLst/>
                <a:gdLst>
                  <a:gd name="T0" fmla="*/ 5 w 10"/>
                  <a:gd name="T1" fmla="*/ 7 h 8"/>
                  <a:gd name="T2" fmla="*/ 5 w 10"/>
                  <a:gd name="T3" fmla="*/ 7 h 8"/>
                  <a:gd name="T4" fmla="*/ 2 w 10"/>
                  <a:gd name="T5" fmla="*/ 7 h 8"/>
                  <a:gd name="T6" fmla="*/ 0 w 10"/>
                  <a:gd name="T7" fmla="*/ 4 h 8"/>
                  <a:gd name="T8" fmla="*/ 5 w 10"/>
                  <a:gd name="T9" fmla="*/ 0 h 8"/>
                  <a:gd name="T10" fmla="*/ 8 w 10"/>
                  <a:gd name="T11" fmla="*/ 1 h 8"/>
                  <a:gd name="T12" fmla="*/ 10 w 10"/>
                  <a:gd name="T13" fmla="*/ 3 h 8"/>
                  <a:gd name="T14" fmla="*/ 5 w 10"/>
                  <a:gd name="T1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2" y="8"/>
                      <a:pt x="2" y="7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1"/>
                      <a:pt x="2" y="0"/>
                      <a:pt x="5" y="0"/>
                    </a:cubicBezTo>
                    <a:cubicBezTo>
                      <a:pt x="6" y="0"/>
                      <a:pt x="8" y="0"/>
                      <a:pt x="8" y="1"/>
                    </a:cubicBezTo>
                    <a:cubicBezTo>
                      <a:pt x="9" y="2"/>
                      <a:pt x="10" y="2"/>
                      <a:pt x="10" y="3"/>
                    </a:cubicBezTo>
                    <a:cubicBezTo>
                      <a:pt x="10" y="6"/>
                      <a:pt x="7" y="7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220"/>
              <p:cNvSpPr>
                <a:spLocks/>
              </p:cNvSpPr>
              <p:nvPr/>
            </p:nvSpPr>
            <p:spPr bwMode="auto">
              <a:xfrm rot="2820806">
                <a:off x="3344219" y="2638494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4 w 10"/>
                  <a:gd name="T3" fmla="*/ 10 h 10"/>
                  <a:gd name="T4" fmla="*/ 0 w 10"/>
                  <a:gd name="T5" fmla="*/ 4 h 10"/>
                  <a:gd name="T6" fmla="*/ 5 w 10"/>
                  <a:gd name="T7" fmla="*/ 0 h 10"/>
                  <a:gd name="T8" fmla="*/ 9 w 10"/>
                  <a:gd name="T9" fmla="*/ 2 h 10"/>
                  <a:gd name="T10" fmla="*/ 9 w 10"/>
                  <a:gd name="T11" fmla="*/ 5 h 10"/>
                  <a:gd name="T12" fmla="*/ 5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10" y="4"/>
                      <a:pt x="9" y="5"/>
                    </a:cubicBezTo>
                    <a:cubicBezTo>
                      <a:pt x="9" y="8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221"/>
              <p:cNvSpPr>
                <a:spLocks/>
              </p:cNvSpPr>
              <p:nvPr/>
            </p:nvSpPr>
            <p:spPr bwMode="auto">
              <a:xfrm rot="2820806">
                <a:off x="3400216" y="2723814"/>
                <a:ext cx="15875" cy="14288"/>
              </a:xfrm>
              <a:custGeom>
                <a:avLst/>
                <a:gdLst>
                  <a:gd name="T0" fmla="*/ 5 w 10"/>
                  <a:gd name="T1" fmla="*/ 10 h 10"/>
                  <a:gd name="T2" fmla="*/ 4 w 10"/>
                  <a:gd name="T3" fmla="*/ 10 h 10"/>
                  <a:gd name="T4" fmla="*/ 0 w 10"/>
                  <a:gd name="T5" fmla="*/ 4 h 10"/>
                  <a:gd name="T6" fmla="*/ 5 w 10"/>
                  <a:gd name="T7" fmla="*/ 0 h 10"/>
                  <a:gd name="T8" fmla="*/ 6 w 10"/>
                  <a:gd name="T9" fmla="*/ 0 h 10"/>
                  <a:gd name="T10" fmla="*/ 9 w 10"/>
                  <a:gd name="T11" fmla="*/ 6 h 10"/>
                  <a:gd name="T12" fmla="*/ 5 w 10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" y="9"/>
                      <a:pt x="0" y="6"/>
                      <a:pt x="0" y="4"/>
                    </a:cubicBezTo>
                    <a:cubicBezTo>
                      <a:pt x="1" y="2"/>
                      <a:pt x="3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1"/>
                      <a:pt x="10" y="3"/>
                      <a:pt x="9" y="6"/>
                    </a:cubicBezTo>
                    <a:cubicBezTo>
                      <a:pt x="9" y="8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222"/>
              <p:cNvSpPr>
                <a:spLocks/>
              </p:cNvSpPr>
              <p:nvPr/>
            </p:nvSpPr>
            <p:spPr bwMode="auto">
              <a:xfrm rot="2820806">
                <a:off x="3448745" y="2813131"/>
                <a:ext cx="15875" cy="14288"/>
              </a:xfrm>
              <a:custGeom>
                <a:avLst/>
                <a:gdLst>
                  <a:gd name="T0" fmla="*/ 5 w 10"/>
                  <a:gd name="T1" fmla="*/ 9 h 9"/>
                  <a:gd name="T2" fmla="*/ 3 w 10"/>
                  <a:gd name="T3" fmla="*/ 9 h 9"/>
                  <a:gd name="T4" fmla="*/ 0 w 10"/>
                  <a:gd name="T5" fmla="*/ 3 h 9"/>
                  <a:gd name="T6" fmla="*/ 5 w 10"/>
                  <a:gd name="T7" fmla="*/ 0 h 9"/>
                  <a:gd name="T8" fmla="*/ 6 w 10"/>
                  <a:gd name="T9" fmla="*/ 0 h 9"/>
                  <a:gd name="T10" fmla="*/ 9 w 10"/>
                  <a:gd name="T11" fmla="*/ 6 h 9"/>
                  <a:gd name="T12" fmla="*/ 5 w 10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1"/>
                      <a:pt x="10" y="4"/>
                      <a:pt x="9" y="6"/>
                    </a:cubicBezTo>
                    <a:cubicBezTo>
                      <a:pt x="9" y="8"/>
                      <a:pt x="7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223"/>
              <p:cNvSpPr>
                <a:spLocks/>
              </p:cNvSpPr>
              <p:nvPr/>
            </p:nvSpPr>
            <p:spPr bwMode="auto">
              <a:xfrm rot="2820806">
                <a:off x="3487560" y="2906368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3 w 10"/>
                  <a:gd name="T3" fmla="*/ 10 h 10"/>
                  <a:gd name="T4" fmla="*/ 1 w 10"/>
                  <a:gd name="T5" fmla="*/ 7 h 10"/>
                  <a:gd name="T6" fmla="*/ 1 w 10"/>
                  <a:gd name="T7" fmla="*/ 3 h 10"/>
                  <a:gd name="T8" fmla="*/ 7 w 10"/>
                  <a:gd name="T9" fmla="*/ 1 h 10"/>
                  <a:gd name="T10" fmla="*/ 9 w 10"/>
                  <a:gd name="T11" fmla="*/ 3 h 10"/>
                  <a:gd name="T12" fmla="*/ 9 w 10"/>
                  <a:gd name="T13" fmla="*/ 7 h 10"/>
                  <a:gd name="T14" fmla="*/ 5 w 10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4" y="10"/>
                      <a:pt x="3" y="10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6"/>
                      <a:pt x="0" y="5"/>
                      <a:pt x="1" y="3"/>
                    </a:cubicBezTo>
                    <a:cubicBezTo>
                      <a:pt x="2" y="1"/>
                      <a:pt x="4" y="0"/>
                      <a:pt x="7" y="1"/>
                    </a:cubicBezTo>
                    <a:cubicBezTo>
                      <a:pt x="8" y="1"/>
                      <a:pt x="9" y="2"/>
                      <a:pt x="9" y="3"/>
                    </a:cubicBezTo>
                    <a:cubicBezTo>
                      <a:pt x="10" y="4"/>
                      <a:pt x="10" y="6"/>
                      <a:pt x="9" y="7"/>
                    </a:cubicBezTo>
                    <a:cubicBezTo>
                      <a:pt x="8" y="9"/>
                      <a:pt x="7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224"/>
              <p:cNvSpPr>
                <a:spLocks/>
              </p:cNvSpPr>
              <p:nvPr/>
            </p:nvSpPr>
            <p:spPr bwMode="auto">
              <a:xfrm rot="2820806">
                <a:off x="3518076" y="3003449"/>
                <a:ext cx="14288" cy="15875"/>
              </a:xfrm>
              <a:custGeom>
                <a:avLst/>
                <a:gdLst>
                  <a:gd name="T0" fmla="*/ 5 w 9"/>
                  <a:gd name="T1" fmla="*/ 10 h 10"/>
                  <a:gd name="T2" fmla="*/ 2 w 9"/>
                  <a:gd name="T3" fmla="*/ 9 h 10"/>
                  <a:gd name="T4" fmla="*/ 0 w 9"/>
                  <a:gd name="T5" fmla="*/ 7 h 10"/>
                  <a:gd name="T6" fmla="*/ 0 w 9"/>
                  <a:gd name="T7" fmla="*/ 3 h 10"/>
                  <a:gd name="T8" fmla="*/ 7 w 9"/>
                  <a:gd name="T9" fmla="*/ 1 h 10"/>
                  <a:gd name="T10" fmla="*/ 9 w 9"/>
                  <a:gd name="T11" fmla="*/ 4 h 10"/>
                  <a:gd name="T12" fmla="*/ 9 w 9"/>
                  <a:gd name="T13" fmla="*/ 7 h 10"/>
                  <a:gd name="T14" fmla="*/ 5 w 9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" y="1"/>
                      <a:pt x="5" y="0"/>
                      <a:pt x="7" y="1"/>
                    </a:cubicBezTo>
                    <a:cubicBezTo>
                      <a:pt x="8" y="2"/>
                      <a:pt x="9" y="3"/>
                      <a:pt x="9" y="4"/>
                    </a:cubicBezTo>
                    <a:cubicBezTo>
                      <a:pt x="9" y="5"/>
                      <a:pt x="9" y="6"/>
                      <a:pt x="9" y="7"/>
                    </a:cubicBezTo>
                    <a:cubicBezTo>
                      <a:pt x="8" y="9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225"/>
              <p:cNvSpPr>
                <a:spLocks/>
              </p:cNvSpPr>
              <p:nvPr/>
            </p:nvSpPr>
            <p:spPr bwMode="auto">
              <a:xfrm rot="2820806">
                <a:off x="3541530" y="3103118"/>
                <a:ext cx="14288" cy="15875"/>
              </a:xfrm>
              <a:custGeom>
                <a:avLst/>
                <a:gdLst>
                  <a:gd name="T0" fmla="*/ 5 w 9"/>
                  <a:gd name="T1" fmla="*/ 10 h 10"/>
                  <a:gd name="T2" fmla="*/ 2 w 9"/>
                  <a:gd name="T3" fmla="*/ 9 h 10"/>
                  <a:gd name="T4" fmla="*/ 0 w 9"/>
                  <a:gd name="T5" fmla="*/ 6 h 10"/>
                  <a:gd name="T6" fmla="*/ 1 w 9"/>
                  <a:gd name="T7" fmla="*/ 3 h 10"/>
                  <a:gd name="T8" fmla="*/ 7 w 9"/>
                  <a:gd name="T9" fmla="*/ 1 h 10"/>
                  <a:gd name="T10" fmla="*/ 9 w 9"/>
                  <a:gd name="T11" fmla="*/ 4 h 10"/>
                  <a:gd name="T12" fmla="*/ 9 w 9"/>
                  <a:gd name="T13" fmla="*/ 8 h 10"/>
                  <a:gd name="T14" fmla="*/ 5 w 9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0" y="7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1"/>
                      <a:pt x="5" y="0"/>
                      <a:pt x="7" y="1"/>
                    </a:cubicBezTo>
                    <a:cubicBezTo>
                      <a:pt x="8" y="2"/>
                      <a:pt x="9" y="3"/>
                      <a:pt x="9" y="4"/>
                    </a:cubicBezTo>
                    <a:cubicBezTo>
                      <a:pt x="9" y="5"/>
                      <a:pt x="9" y="7"/>
                      <a:pt x="9" y="8"/>
                    </a:cubicBezTo>
                    <a:cubicBezTo>
                      <a:pt x="8" y="9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226"/>
              <p:cNvSpPr>
                <a:spLocks/>
              </p:cNvSpPr>
              <p:nvPr/>
            </p:nvSpPr>
            <p:spPr bwMode="auto">
              <a:xfrm rot="2820806">
                <a:off x="3553686" y="3204635"/>
                <a:ext cx="14288" cy="15875"/>
              </a:xfrm>
              <a:custGeom>
                <a:avLst/>
                <a:gdLst>
                  <a:gd name="T0" fmla="*/ 4 w 9"/>
                  <a:gd name="T1" fmla="*/ 10 h 10"/>
                  <a:gd name="T2" fmla="*/ 2 w 9"/>
                  <a:gd name="T3" fmla="*/ 9 h 10"/>
                  <a:gd name="T4" fmla="*/ 0 w 9"/>
                  <a:gd name="T5" fmla="*/ 6 h 10"/>
                  <a:gd name="T6" fmla="*/ 1 w 9"/>
                  <a:gd name="T7" fmla="*/ 2 h 10"/>
                  <a:gd name="T8" fmla="*/ 7 w 9"/>
                  <a:gd name="T9" fmla="*/ 2 h 10"/>
                  <a:gd name="T10" fmla="*/ 9 w 9"/>
                  <a:gd name="T11" fmla="*/ 5 h 10"/>
                  <a:gd name="T12" fmla="*/ 8 w 9"/>
                  <a:gd name="T13" fmla="*/ 8 h 10"/>
                  <a:gd name="T14" fmla="*/ 4 w 9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4" y="10"/>
                    </a:moveTo>
                    <a:cubicBezTo>
                      <a:pt x="3" y="10"/>
                      <a:pt x="2" y="10"/>
                      <a:pt x="2" y="9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2" y="0"/>
                      <a:pt x="5" y="0"/>
                      <a:pt x="7" y="2"/>
                    </a:cubicBezTo>
                    <a:cubicBezTo>
                      <a:pt x="8" y="2"/>
                      <a:pt x="9" y="3"/>
                      <a:pt x="9" y="5"/>
                    </a:cubicBezTo>
                    <a:cubicBezTo>
                      <a:pt x="9" y="6"/>
                      <a:pt x="9" y="7"/>
                      <a:pt x="8" y="8"/>
                    </a:cubicBezTo>
                    <a:cubicBezTo>
                      <a:pt x="7" y="9"/>
                      <a:pt x="6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227"/>
              <p:cNvSpPr>
                <a:spLocks/>
              </p:cNvSpPr>
              <p:nvPr/>
            </p:nvSpPr>
            <p:spPr bwMode="auto">
              <a:xfrm rot="2820806">
                <a:off x="3557448" y="3306090"/>
                <a:ext cx="14288" cy="14288"/>
              </a:xfrm>
              <a:custGeom>
                <a:avLst/>
                <a:gdLst>
                  <a:gd name="T0" fmla="*/ 5 w 9"/>
                  <a:gd name="T1" fmla="*/ 9 h 9"/>
                  <a:gd name="T2" fmla="*/ 2 w 9"/>
                  <a:gd name="T3" fmla="*/ 8 h 9"/>
                  <a:gd name="T4" fmla="*/ 1 w 9"/>
                  <a:gd name="T5" fmla="*/ 2 h 9"/>
                  <a:gd name="T6" fmla="*/ 8 w 9"/>
                  <a:gd name="T7" fmla="*/ 1 h 9"/>
                  <a:gd name="T8" fmla="*/ 9 w 9"/>
                  <a:gd name="T9" fmla="*/ 5 h 9"/>
                  <a:gd name="T10" fmla="*/ 8 w 9"/>
                  <a:gd name="T11" fmla="*/ 8 h 9"/>
                  <a:gd name="T12" fmla="*/ 5 w 9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4" y="9"/>
                      <a:pt x="2" y="9"/>
                      <a:pt x="2" y="8"/>
                    </a:cubicBezTo>
                    <a:cubicBezTo>
                      <a:pt x="0" y="6"/>
                      <a:pt x="0" y="3"/>
                      <a:pt x="1" y="2"/>
                    </a:cubicBezTo>
                    <a:cubicBezTo>
                      <a:pt x="3" y="0"/>
                      <a:pt x="6" y="0"/>
                      <a:pt x="8" y="1"/>
                    </a:cubicBezTo>
                    <a:cubicBezTo>
                      <a:pt x="9" y="2"/>
                      <a:pt x="9" y="3"/>
                      <a:pt x="9" y="5"/>
                    </a:cubicBezTo>
                    <a:cubicBezTo>
                      <a:pt x="9" y="6"/>
                      <a:pt x="9" y="7"/>
                      <a:pt x="8" y="8"/>
                    </a:cubicBezTo>
                    <a:cubicBezTo>
                      <a:pt x="7" y="9"/>
                      <a:pt x="6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228"/>
              <p:cNvSpPr>
                <a:spLocks/>
              </p:cNvSpPr>
              <p:nvPr/>
            </p:nvSpPr>
            <p:spPr bwMode="auto">
              <a:xfrm rot="2820806">
                <a:off x="3552485" y="3408719"/>
                <a:ext cx="15875" cy="14288"/>
              </a:xfrm>
              <a:custGeom>
                <a:avLst/>
                <a:gdLst>
                  <a:gd name="T0" fmla="*/ 5 w 10"/>
                  <a:gd name="T1" fmla="*/ 10 h 10"/>
                  <a:gd name="T2" fmla="*/ 2 w 10"/>
                  <a:gd name="T3" fmla="*/ 9 h 10"/>
                  <a:gd name="T4" fmla="*/ 2 w 10"/>
                  <a:gd name="T5" fmla="*/ 2 h 10"/>
                  <a:gd name="T6" fmla="*/ 9 w 10"/>
                  <a:gd name="T7" fmla="*/ 2 h 10"/>
                  <a:gd name="T8" fmla="*/ 8 w 10"/>
                  <a:gd name="T9" fmla="*/ 9 h 10"/>
                  <a:gd name="T10" fmla="*/ 5 w 10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2" y="10"/>
                      <a:pt x="2" y="9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4" y="0"/>
                      <a:pt x="7" y="0"/>
                      <a:pt x="9" y="2"/>
                    </a:cubicBezTo>
                    <a:cubicBezTo>
                      <a:pt x="10" y="4"/>
                      <a:pt x="10" y="7"/>
                      <a:pt x="8" y="9"/>
                    </a:cubicBezTo>
                    <a:cubicBezTo>
                      <a:pt x="7" y="10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229"/>
              <p:cNvSpPr>
                <a:spLocks/>
              </p:cNvSpPr>
              <p:nvPr/>
            </p:nvSpPr>
            <p:spPr bwMode="auto">
              <a:xfrm rot="2820806">
                <a:off x="3537137" y="3509037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1 w 10"/>
                  <a:gd name="T3" fmla="*/ 8 h 10"/>
                  <a:gd name="T4" fmla="*/ 2 w 10"/>
                  <a:gd name="T5" fmla="*/ 1 h 10"/>
                  <a:gd name="T6" fmla="*/ 9 w 10"/>
                  <a:gd name="T7" fmla="*/ 2 h 10"/>
                  <a:gd name="T8" fmla="*/ 8 w 10"/>
                  <a:gd name="T9" fmla="*/ 9 h 10"/>
                  <a:gd name="T10" fmla="*/ 5 w 10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4" y="10"/>
                      <a:pt x="2" y="9"/>
                      <a:pt x="1" y="8"/>
                    </a:cubicBezTo>
                    <a:cubicBezTo>
                      <a:pt x="0" y="6"/>
                      <a:pt x="0" y="3"/>
                      <a:pt x="2" y="1"/>
                    </a:cubicBezTo>
                    <a:cubicBezTo>
                      <a:pt x="4" y="0"/>
                      <a:pt x="7" y="0"/>
                      <a:pt x="9" y="2"/>
                    </a:cubicBezTo>
                    <a:cubicBezTo>
                      <a:pt x="10" y="4"/>
                      <a:pt x="10" y="7"/>
                      <a:pt x="8" y="9"/>
                    </a:cubicBezTo>
                    <a:cubicBezTo>
                      <a:pt x="7" y="9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230"/>
              <p:cNvSpPr>
                <a:spLocks/>
              </p:cNvSpPr>
              <p:nvPr/>
            </p:nvSpPr>
            <p:spPr bwMode="auto">
              <a:xfrm rot="2820806">
                <a:off x="3514303" y="3608791"/>
                <a:ext cx="17463" cy="15875"/>
              </a:xfrm>
              <a:custGeom>
                <a:avLst/>
                <a:gdLst>
                  <a:gd name="T0" fmla="*/ 5 w 11"/>
                  <a:gd name="T1" fmla="*/ 10 h 10"/>
                  <a:gd name="T2" fmla="*/ 1 w 11"/>
                  <a:gd name="T3" fmla="*/ 7 h 10"/>
                  <a:gd name="T4" fmla="*/ 1 w 11"/>
                  <a:gd name="T5" fmla="*/ 4 h 10"/>
                  <a:gd name="T6" fmla="*/ 3 w 11"/>
                  <a:gd name="T7" fmla="*/ 1 h 10"/>
                  <a:gd name="T8" fmla="*/ 9 w 11"/>
                  <a:gd name="T9" fmla="*/ 3 h 10"/>
                  <a:gd name="T10" fmla="*/ 8 w 11"/>
                  <a:gd name="T11" fmla="*/ 9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4" y="10"/>
                      <a:pt x="2" y="9"/>
                      <a:pt x="1" y="7"/>
                    </a:cubicBezTo>
                    <a:cubicBezTo>
                      <a:pt x="1" y="6"/>
                      <a:pt x="0" y="5"/>
                      <a:pt x="1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5" y="0"/>
                      <a:pt x="8" y="0"/>
                      <a:pt x="9" y="3"/>
                    </a:cubicBezTo>
                    <a:cubicBezTo>
                      <a:pt x="11" y="5"/>
                      <a:pt x="10" y="8"/>
                      <a:pt x="8" y="9"/>
                    </a:cubicBezTo>
                    <a:cubicBezTo>
                      <a:pt x="7" y="9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231"/>
              <p:cNvSpPr>
                <a:spLocks/>
              </p:cNvSpPr>
              <p:nvPr/>
            </p:nvSpPr>
            <p:spPr bwMode="auto">
              <a:xfrm rot="2820806">
                <a:off x="3483331" y="3704243"/>
                <a:ext cx="14288" cy="15875"/>
              </a:xfrm>
              <a:custGeom>
                <a:avLst/>
                <a:gdLst>
                  <a:gd name="T0" fmla="*/ 5 w 9"/>
                  <a:gd name="T1" fmla="*/ 10 h 10"/>
                  <a:gd name="T2" fmla="*/ 0 w 9"/>
                  <a:gd name="T3" fmla="*/ 7 h 10"/>
                  <a:gd name="T4" fmla="*/ 0 w 9"/>
                  <a:gd name="T5" fmla="*/ 4 h 10"/>
                  <a:gd name="T6" fmla="*/ 2 w 9"/>
                  <a:gd name="T7" fmla="*/ 1 h 10"/>
                  <a:gd name="T8" fmla="*/ 9 w 9"/>
                  <a:gd name="T9" fmla="*/ 3 h 10"/>
                  <a:gd name="T10" fmla="*/ 9 w 9"/>
                  <a:gd name="T11" fmla="*/ 7 h 10"/>
                  <a:gd name="T12" fmla="*/ 7 w 9"/>
                  <a:gd name="T13" fmla="*/ 9 h 10"/>
                  <a:gd name="T14" fmla="*/ 5 w 9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3" y="10"/>
                      <a:pt x="1" y="9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2"/>
                      <a:pt x="1" y="2"/>
                      <a:pt x="2" y="1"/>
                    </a:cubicBezTo>
                    <a:cubicBezTo>
                      <a:pt x="5" y="0"/>
                      <a:pt x="8" y="1"/>
                      <a:pt x="9" y="3"/>
                    </a:cubicBezTo>
                    <a:cubicBezTo>
                      <a:pt x="9" y="4"/>
                      <a:pt x="9" y="5"/>
                      <a:pt x="9" y="7"/>
                    </a:cubicBezTo>
                    <a:cubicBezTo>
                      <a:pt x="9" y="8"/>
                      <a:pt x="8" y="9"/>
                      <a:pt x="7" y="9"/>
                    </a:cubicBezTo>
                    <a:cubicBezTo>
                      <a:pt x="6" y="10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232"/>
              <p:cNvSpPr>
                <a:spLocks/>
              </p:cNvSpPr>
              <p:nvPr/>
            </p:nvSpPr>
            <p:spPr bwMode="auto">
              <a:xfrm rot="2820806">
                <a:off x="3442377" y="3799633"/>
                <a:ext cx="14288" cy="14288"/>
              </a:xfrm>
              <a:custGeom>
                <a:avLst/>
                <a:gdLst>
                  <a:gd name="T0" fmla="*/ 4 w 9"/>
                  <a:gd name="T1" fmla="*/ 9 h 9"/>
                  <a:gd name="T2" fmla="*/ 0 w 9"/>
                  <a:gd name="T3" fmla="*/ 6 h 9"/>
                  <a:gd name="T4" fmla="*/ 0 w 9"/>
                  <a:gd name="T5" fmla="*/ 3 h 9"/>
                  <a:gd name="T6" fmla="*/ 3 w 9"/>
                  <a:gd name="T7" fmla="*/ 0 h 9"/>
                  <a:gd name="T8" fmla="*/ 9 w 9"/>
                  <a:gd name="T9" fmla="*/ 3 h 9"/>
                  <a:gd name="T10" fmla="*/ 9 w 9"/>
                  <a:gd name="T11" fmla="*/ 7 h 9"/>
                  <a:gd name="T12" fmla="*/ 6 w 9"/>
                  <a:gd name="T13" fmla="*/ 9 h 9"/>
                  <a:gd name="T14" fmla="*/ 4 w 9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3" y="9"/>
                      <a:pt x="1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5" y="0"/>
                      <a:pt x="8" y="1"/>
                      <a:pt x="9" y="3"/>
                    </a:cubicBezTo>
                    <a:cubicBezTo>
                      <a:pt x="9" y="4"/>
                      <a:pt x="9" y="6"/>
                      <a:pt x="9" y="7"/>
                    </a:cubicBezTo>
                    <a:cubicBezTo>
                      <a:pt x="8" y="8"/>
                      <a:pt x="7" y="9"/>
                      <a:pt x="6" y="9"/>
                    </a:cubicBezTo>
                    <a:cubicBezTo>
                      <a:pt x="6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233"/>
              <p:cNvSpPr>
                <a:spLocks/>
              </p:cNvSpPr>
              <p:nvPr/>
            </p:nvSpPr>
            <p:spPr bwMode="auto">
              <a:xfrm rot="2820806">
                <a:off x="3392934" y="3889466"/>
                <a:ext cx="15875" cy="14288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6 h 9"/>
                  <a:gd name="T4" fmla="*/ 4 w 10"/>
                  <a:gd name="T5" fmla="*/ 0 h 9"/>
                  <a:gd name="T6" fmla="*/ 5 w 10"/>
                  <a:gd name="T7" fmla="*/ 0 h 9"/>
                  <a:gd name="T8" fmla="*/ 9 w 10"/>
                  <a:gd name="T9" fmla="*/ 3 h 9"/>
                  <a:gd name="T10" fmla="*/ 9 w 10"/>
                  <a:gd name="T11" fmla="*/ 7 h 9"/>
                  <a:gd name="T12" fmla="*/ 6 w 10"/>
                  <a:gd name="T13" fmla="*/ 9 h 9"/>
                  <a:gd name="T14" fmla="*/ 5 w 10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1" y="8"/>
                      <a:pt x="0" y="6"/>
                    </a:cubicBezTo>
                    <a:cubicBezTo>
                      <a:pt x="0" y="3"/>
                      <a:pt x="1" y="1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6"/>
                      <a:pt x="9" y="7"/>
                    </a:cubicBezTo>
                    <a:cubicBezTo>
                      <a:pt x="8" y="8"/>
                      <a:pt x="7" y="9"/>
                      <a:pt x="6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234"/>
              <p:cNvSpPr>
                <a:spLocks/>
              </p:cNvSpPr>
              <p:nvPr/>
            </p:nvSpPr>
            <p:spPr bwMode="auto">
              <a:xfrm rot="2820806">
                <a:off x="3335508" y="3972580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6 h 10"/>
                  <a:gd name="T4" fmla="*/ 4 w 10"/>
                  <a:gd name="T5" fmla="*/ 0 h 10"/>
                  <a:gd name="T6" fmla="*/ 5 w 10"/>
                  <a:gd name="T7" fmla="*/ 0 h 10"/>
                  <a:gd name="T8" fmla="*/ 9 w 10"/>
                  <a:gd name="T9" fmla="*/ 4 h 10"/>
                  <a:gd name="T10" fmla="*/ 9 w 10"/>
                  <a:gd name="T11" fmla="*/ 8 h 10"/>
                  <a:gd name="T12" fmla="*/ 6 w 10"/>
                  <a:gd name="T13" fmla="*/ 9 h 10"/>
                  <a:gd name="T14" fmla="*/ 5 w 10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1" y="8"/>
                      <a:pt x="0" y="6"/>
                    </a:cubicBezTo>
                    <a:cubicBezTo>
                      <a:pt x="0" y="3"/>
                      <a:pt x="1" y="1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10" y="5"/>
                      <a:pt x="9" y="7"/>
                      <a:pt x="9" y="8"/>
                    </a:cubicBezTo>
                    <a:cubicBezTo>
                      <a:pt x="8" y="9"/>
                      <a:pt x="7" y="9"/>
                      <a:pt x="6" y="9"/>
                    </a:cubicBezTo>
                    <a:lnTo>
                      <a:pt x="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235"/>
              <p:cNvSpPr>
                <a:spLocks/>
              </p:cNvSpPr>
              <p:nvPr/>
            </p:nvSpPr>
            <p:spPr bwMode="auto">
              <a:xfrm rot="2820806">
                <a:off x="3272090" y="4051223"/>
                <a:ext cx="15875" cy="1587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6 h 10"/>
                  <a:gd name="T4" fmla="*/ 4 w 10"/>
                  <a:gd name="T5" fmla="*/ 1 h 10"/>
                  <a:gd name="T6" fmla="*/ 10 w 10"/>
                  <a:gd name="T7" fmla="*/ 5 h 10"/>
                  <a:gd name="T8" fmla="*/ 5 w 1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6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8" y="0"/>
                      <a:pt x="9" y="2"/>
                      <a:pt x="10" y="5"/>
                    </a:cubicBezTo>
                    <a:cubicBezTo>
                      <a:pt x="10" y="7"/>
                      <a:pt x="8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236"/>
              <p:cNvSpPr>
                <a:spLocks/>
              </p:cNvSpPr>
              <p:nvPr/>
            </p:nvSpPr>
            <p:spPr bwMode="auto">
              <a:xfrm rot="2820806">
                <a:off x="3199272" y="4124810"/>
                <a:ext cx="15875" cy="17463"/>
              </a:xfrm>
              <a:custGeom>
                <a:avLst/>
                <a:gdLst>
                  <a:gd name="T0" fmla="*/ 5 w 10"/>
                  <a:gd name="T1" fmla="*/ 11 h 11"/>
                  <a:gd name="T2" fmla="*/ 1 w 10"/>
                  <a:gd name="T3" fmla="*/ 5 h 11"/>
                  <a:gd name="T4" fmla="*/ 2 w 10"/>
                  <a:gd name="T5" fmla="*/ 2 h 11"/>
                  <a:gd name="T6" fmla="*/ 5 w 10"/>
                  <a:gd name="T7" fmla="*/ 0 h 11"/>
                  <a:gd name="T8" fmla="*/ 10 w 10"/>
                  <a:gd name="T9" fmla="*/ 4 h 11"/>
                  <a:gd name="T10" fmla="*/ 9 w 10"/>
                  <a:gd name="T11" fmla="*/ 9 h 11"/>
                  <a:gd name="T12" fmla="*/ 5 w 10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5" y="11"/>
                    </a:moveTo>
                    <a:cubicBezTo>
                      <a:pt x="3" y="11"/>
                      <a:pt x="1" y="8"/>
                      <a:pt x="1" y="5"/>
                    </a:cubicBezTo>
                    <a:cubicBezTo>
                      <a:pt x="0" y="4"/>
                      <a:pt x="1" y="2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6"/>
                      <a:pt x="9" y="8"/>
                      <a:pt x="9" y="9"/>
                    </a:cubicBezTo>
                    <a:cubicBezTo>
                      <a:pt x="8" y="10"/>
                      <a:pt x="6" y="11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240"/>
              <p:cNvSpPr>
                <a:spLocks/>
              </p:cNvSpPr>
              <p:nvPr/>
            </p:nvSpPr>
            <p:spPr bwMode="auto">
              <a:xfrm rot="2820806">
                <a:off x="1941197" y="2930031"/>
                <a:ext cx="11113" cy="53975"/>
              </a:xfrm>
              <a:custGeom>
                <a:avLst/>
                <a:gdLst>
                  <a:gd name="T0" fmla="*/ 0 w 7"/>
                  <a:gd name="T1" fmla="*/ 0 h 34"/>
                  <a:gd name="T2" fmla="*/ 7 w 7"/>
                  <a:gd name="T3" fmla="*/ 34 h 34"/>
                  <a:gd name="T4" fmla="*/ 0 w 7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4">
                    <a:moveTo>
                      <a:pt x="0" y="0"/>
                    </a:moveTo>
                    <a:lnTo>
                      <a:pt x="7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249"/>
              <p:cNvSpPr>
                <a:spLocks/>
              </p:cNvSpPr>
              <p:nvPr/>
            </p:nvSpPr>
            <p:spPr bwMode="auto">
              <a:xfrm rot="2820806">
                <a:off x="2915485" y="3641888"/>
                <a:ext cx="9525" cy="55563"/>
              </a:xfrm>
              <a:custGeom>
                <a:avLst/>
                <a:gdLst>
                  <a:gd name="T0" fmla="*/ 0 w 6"/>
                  <a:gd name="T1" fmla="*/ 0 h 35"/>
                  <a:gd name="T2" fmla="*/ 6 w 6"/>
                  <a:gd name="T3" fmla="*/ 35 h 35"/>
                  <a:gd name="T4" fmla="*/ 0 w 6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5">
                    <a:moveTo>
                      <a:pt x="0" y="0"/>
                    </a:moveTo>
                    <a:lnTo>
                      <a:pt x="6" y="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Line 250"/>
              <p:cNvSpPr>
                <a:spLocks noChangeShapeType="1"/>
              </p:cNvSpPr>
              <p:nvPr/>
            </p:nvSpPr>
            <p:spPr bwMode="auto">
              <a:xfrm rot="2820806">
                <a:off x="2915485" y="3641888"/>
                <a:ext cx="9525" cy="55563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252"/>
              <p:cNvSpPr>
                <a:spLocks/>
              </p:cNvSpPr>
              <p:nvPr/>
            </p:nvSpPr>
            <p:spPr bwMode="auto">
              <a:xfrm rot="2820806">
                <a:off x="2739643" y="3490414"/>
                <a:ext cx="20638" cy="109538"/>
              </a:xfrm>
              <a:custGeom>
                <a:avLst/>
                <a:gdLst>
                  <a:gd name="T0" fmla="*/ 0 w 13"/>
                  <a:gd name="T1" fmla="*/ 0 h 69"/>
                  <a:gd name="T2" fmla="*/ 13 w 13"/>
                  <a:gd name="T3" fmla="*/ 69 h 69"/>
                  <a:gd name="T4" fmla="*/ 0 w 13"/>
                  <a:gd name="T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69">
                    <a:moveTo>
                      <a:pt x="0" y="0"/>
                    </a:moveTo>
                    <a:lnTo>
                      <a:pt x="13" y="6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270"/>
              <p:cNvSpPr>
                <a:spLocks/>
              </p:cNvSpPr>
              <p:nvPr/>
            </p:nvSpPr>
            <p:spPr bwMode="auto">
              <a:xfrm rot="2820806">
                <a:off x="1240781" y="3867684"/>
                <a:ext cx="55563" cy="146050"/>
              </a:xfrm>
              <a:custGeom>
                <a:avLst/>
                <a:gdLst>
                  <a:gd name="T0" fmla="*/ 24 w 35"/>
                  <a:gd name="T1" fmla="*/ 0 h 92"/>
                  <a:gd name="T2" fmla="*/ 0 w 35"/>
                  <a:gd name="T3" fmla="*/ 89 h 92"/>
                  <a:gd name="T4" fmla="*/ 12 w 35"/>
                  <a:gd name="T5" fmla="*/ 92 h 92"/>
                  <a:gd name="T6" fmla="*/ 35 w 35"/>
                  <a:gd name="T7" fmla="*/ 3 h 92"/>
                  <a:gd name="T8" fmla="*/ 24 w 35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2">
                    <a:moveTo>
                      <a:pt x="24" y="0"/>
                    </a:moveTo>
                    <a:lnTo>
                      <a:pt x="0" y="89"/>
                    </a:lnTo>
                    <a:lnTo>
                      <a:pt x="12" y="92"/>
                    </a:lnTo>
                    <a:lnTo>
                      <a:pt x="35" y="3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271"/>
              <p:cNvSpPr>
                <a:spLocks/>
              </p:cNvSpPr>
              <p:nvPr/>
            </p:nvSpPr>
            <p:spPr bwMode="auto">
              <a:xfrm rot="2820806">
                <a:off x="1240781" y="3867684"/>
                <a:ext cx="55563" cy="146050"/>
              </a:xfrm>
              <a:custGeom>
                <a:avLst/>
                <a:gdLst>
                  <a:gd name="T0" fmla="*/ 24 w 35"/>
                  <a:gd name="T1" fmla="*/ 0 h 92"/>
                  <a:gd name="T2" fmla="*/ 0 w 35"/>
                  <a:gd name="T3" fmla="*/ 89 h 92"/>
                  <a:gd name="T4" fmla="*/ 12 w 35"/>
                  <a:gd name="T5" fmla="*/ 92 h 92"/>
                  <a:gd name="T6" fmla="*/ 35 w 35"/>
                  <a:gd name="T7" fmla="*/ 3 h 92"/>
                  <a:gd name="T8" fmla="*/ 24 w 35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2">
                    <a:moveTo>
                      <a:pt x="24" y="0"/>
                    </a:moveTo>
                    <a:lnTo>
                      <a:pt x="0" y="89"/>
                    </a:lnTo>
                    <a:lnTo>
                      <a:pt x="12" y="92"/>
                    </a:lnTo>
                    <a:lnTo>
                      <a:pt x="35" y="3"/>
                    </a:lnTo>
                    <a:lnTo>
                      <a:pt x="2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272"/>
              <p:cNvSpPr>
                <a:spLocks/>
              </p:cNvSpPr>
              <p:nvPr/>
            </p:nvSpPr>
            <p:spPr bwMode="auto">
              <a:xfrm rot="2820806">
                <a:off x="1212090" y="3818130"/>
                <a:ext cx="60325" cy="144463"/>
              </a:xfrm>
              <a:custGeom>
                <a:avLst/>
                <a:gdLst>
                  <a:gd name="T0" fmla="*/ 27 w 38"/>
                  <a:gd name="T1" fmla="*/ 0 h 91"/>
                  <a:gd name="T2" fmla="*/ 0 w 38"/>
                  <a:gd name="T3" fmla="*/ 87 h 91"/>
                  <a:gd name="T4" fmla="*/ 11 w 38"/>
                  <a:gd name="T5" fmla="*/ 91 h 91"/>
                  <a:gd name="T6" fmla="*/ 38 w 38"/>
                  <a:gd name="T7" fmla="*/ 3 h 91"/>
                  <a:gd name="T8" fmla="*/ 27 w 38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91">
                    <a:moveTo>
                      <a:pt x="27" y="0"/>
                    </a:moveTo>
                    <a:lnTo>
                      <a:pt x="0" y="87"/>
                    </a:lnTo>
                    <a:lnTo>
                      <a:pt x="11" y="91"/>
                    </a:lnTo>
                    <a:lnTo>
                      <a:pt x="38" y="3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273"/>
              <p:cNvSpPr>
                <a:spLocks/>
              </p:cNvSpPr>
              <p:nvPr/>
            </p:nvSpPr>
            <p:spPr bwMode="auto">
              <a:xfrm rot="2820806">
                <a:off x="1212090" y="3818130"/>
                <a:ext cx="60325" cy="144463"/>
              </a:xfrm>
              <a:custGeom>
                <a:avLst/>
                <a:gdLst>
                  <a:gd name="T0" fmla="*/ 27 w 38"/>
                  <a:gd name="T1" fmla="*/ 0 h 91"/>
                  <a:gd name="T2" fmla="*/ 0 w 38"/>
                  <a:gd name="T3" fmla="*/ 87 h 91"/>
                  <a:gd name="T4" fmla="*/ 11 w 38"/>
                  <a:gd name="T5" fmla="*/ 91 h 91"/>
                  <a:gd name="T6" fmla="*/ 38 w 38"/>
                  <a:gd name="T7" fmla="*/ 3 h 91"/>
                  <a:gd name="T8" fmla="*/ 27 w 38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91">
                    <a:moveTo>
                      <a:pt x="27" y="0"/>
                    </a:moveTo>
                    <a:lnTo>
                      <a:pt x="0" y="87"/>
                    </a:lnTo>
                    <a:lnTo>
                      <a:pt x="11" y="91"/>
                    </a:lnTo>
                    <a:lnTo>
                      <a:pt x="38" y="3"/>
                    </a:lnTo>
                    <a:lnTo>
                      <a:pt x="2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274"/>
              <p:cNvSpPr>
                <a:spLocks/>
              </p:cNvSpPr>
              <p:nvPr/>
            </p:nvSpPr>
            <p:spPr bwMode="auto">
              <a:xfrm rot="2820806">
                <a:off x="1185140" y="3767748"/>
                <a:ext cx="65088" cy="141288"/>
              </a:xfrm>
              <a:custGeom>
                <a:avLst/>
                <a:gdLst>
                  <a:gd name="T0" fmla="*/ 31 w 41"/>
                  <a:gd name="T1" fmla="*/ 0 h 89"/>
                  <a:gd name="T2" fmla="*/ 0 w 41"/>
                  <a:gd name="T3" fmla="*/ 85 h 89"/>
                  <a:gd name="T4" fmla="*/ 12 w 41"/>
                  <a:gd name="T5" fmla="*/ 89 h 89"/>
                  <a:gd name="T6" fmla="*/ 41 w 41"/>
                  <a:gd name="T7" fmla="*/ 3 h 89"/>
                  <a:gd name="T8" fmla="*/ 31 w 4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9">
                    <a:moveTo>
                      <a:pt x="31" y="0"/>
                    </a:moveTo>
                    <a:lnTo>
                      <a:pt x="0" y="85"/>
                    </a:lnTo>
                    <a:lnTo>
                      <a:pt x="12" y="89"/>
                    </a:lnTo>
                    <a:lnTo>
                      <a:pt x="41" y="3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275"/>
              <p:cNvSpPr>
                <a:spLocks/>
              </p:cNvSpPr>
              <p:nvPr/>
            </p:nvSpPr>
            <p:spPr bwMode="auto">
              <a:xfrm rot="2820806">
                <a:off x="1185140" y="3767748"/>
                <a:ext cx="65088" cy="141288"/>
              </a:xfrm>
              <a:custGeom>
                <a:avLst/>
                <a:gdLst>
                  <a:gd name="T0" fmla="*/ 31 w 41"/>
                  <a:gd name="T1" fmla="*/ 0 h 89"/>
                  <a:gd name="T2" fmla="*/ 0 w 41"/>
                  <a:gd name="T3" fmla="*/ 85 h 89"/>
                  <a:gd name="T4" fmla="*/ 12 w 41"/>
                  <a:gd name="T5" fmla="*/ 89 h 89"/>
                  <a:gd name="T6" fmla="*/ 41 w 41"/>
                  <a:gd name="T7" fmla="*/ 3 h 89"/>
                  <a:gd name="T8" fmla="*/ 31 w 4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9">
                    <a:moveTo>
                      <a:pt x="31" y="0"/>
                    </a:moveTo>
                    <a:lnTo>
                      <a:pt x="0" y="85"/>
                    </a:lnTo>
                    <a:lnTo>
                      <a:pt x="12" y="89"/>
                    </a:lnTo>
                    <a:lnTo>
                      <a:pt x="41" y="3"/>
                    </a:lnTo>
                    <a:lnTo>
                      <a:pt x="3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276"/>
              <p:cNvSpPr>
                <a:spLocks/>
              </p:cNvSpPr>
              <p:nvPr/>
            </p:nvSpPr>
            <p:spPr bwMode="auto">
              <a:xfrm rot="2820806">
                <a:off x="1160007" y="3714774"/>
                <a:ext cx="73025" cy="141288"/>
              </a:xfrm>
              <a:custGeom>
                <a:avLst/>
                <a:gdLst>
                  <a:gd name="T0" fmla="*/ 35 w 46"/>
                  <a:gd name="T1" fmla="*/ 0 h 89"/>
                  <a:gd name="T2" fmla="*/ 0 w 46"/>
                  <a:gd name="T3" fmla="*/ 85 h 89"/>
                  <a:gd name="T4" fmla="*/ 12 w 46"/>
                  <a:gd name="T5" fmla="*/ 89 h 89"/>
                  <a:gd name="T6" fmla="*/ 46 w 46"/>
                  <a:gd name="T7" fmla="*/ 5 h 89"/>
                  <a:gd name="T8" fmla="*/ 35 w 46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9">
                    <a:moveTo>
                      <a:pt x="35" y="0"/>
                    </a:moveTo>
                    <a:lnTo>
                      <a:pt x="0" y="85"/>
                    </a:lnTo>
                    <a:lnTo>
                      <a:pt x="12" y="89"/>
                    </a:lnTo>
                    <a:lnTo>
                      <a:pt x="46" y="5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277"/>
              <p:cNvSpPr>
                <a:spLocks/>
              </p:cNvSpPr>
              <p:nvPr/>
            </p:nvSpPr>
            <p:spPr bwMode="auto">
              <a:xfrm rot="2820806">
                <a:off x="1160007" y="3714774"/>
                <a:ext cx="73025" cy="141288"/>
              </a:xfrm>
              <a:custGeom>
                <a:avLst/>
                <a:gdLst>
                  <a:gd name="T0" fmla="*/ 35 w 46"/>
                  <a:gd name="T1" fmla="*/ 0 h 89"/>
                  <a:gd name="T2" fmla="*/ 0 w 46"/>
                  <a:gd name="T3" fmla="*/ 85 h 89"/>
                  <a:gd name="T4" fmla="*/ 12 w 46"/>
                  <a:gd name="T5" fmla="*/ 89 h 89"/>
                  <a:gd name="T6" fmla="*/ 46 w 46"/>
                  <a:gd name="T7" fmla="*/ 5 h 89"/>
                  <a:gd name="T8" fmla="*/ 35 w 46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9">
                    <a:moveTo>
                      <a:pt x="35" y="0"/>
                    </a:moveTo>
                    <a:lnTo>
                      <a:pt x="0" y="85"/>
                    </a:lnTo>
                    <a:lnTo>
                      <a:pt x="12" y="89"/>
                    </a:lnTo>
                    <a:lnTo>
                      <a:pt x="46" y="5"/>
                    </a:lnTo>
                    <a:lnTo>
                      <a:pt x="3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278"/>
              <p:cNvSpPr>
                <a:spLocks/>
              </p:cNvSpPr>
              <p:nvPr/>
            </p:nvSpPr>
            <p:spPr bwMode="auto">
              <a:xfrm rot="2820806">
                <a:off x="1138378" y="3662633"/>
                <a:ext cx="76200" cy="139700"/>
              </a:xfrm>
              <a:custGeom>
                <a:avLst/>
                <a:gdLst>
                  <a:gd name="T0" fmla="*/ 38 w 48"/>
                  <a:gd name="T1" fmla="*/ 0 h 88"/>
                  <a:gd name="T2" fmla="*/ 0 w 48"/>
                  <a:gd name="T3" fmla="*/ 83 h 88"/>
                  <a:gd name="T4" fmla="*/ 11 w 48"/>
                  <a:gd name="T5" fmla="*/ 88 h 88"/>
                  <a:gd name="T6" fmla="*/ 48 w 48"/>
                  <a:gd name="T7" fmla="*/ 5 h 88"/>
                  <a:gd name="T8" fmla="*/ 38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38" y="0"/>
                    </a:moveTo>
                    <a:lnTo>
                      <a:pt x="0" y="83"/>
                    </a:lnTo>
                    <a:lnTo>
                      <a:pt x="11" y="88"/>
                    </a:lnTo>
                    <a:lnTo>
                      <a:pt x="48" y="5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279"/>
              <p:cNvSpPr>
                <a:spLocks/>
              </p:cNvSpPr>
              <p:nvPr/>
            </p:nvSpPr>
            <p:spPr bwMode="auto">
              <a:xfrm rot="2820806">
                <a:off x="1138378" y="3662633"/>
                <a:ext cx="76200" cy="139700"/>
              </a:xfrm>
              <a:custGeom>
                <a:avLst/>
                <a:gdLst>
                  <a:gd name="T0" fmla="*/ 38 w 48"/>
                  <a:gd name="T1" fmla="*/ 0 h 88"/>
                  <a:gd name="T2" fmla="*/ 0 w 48"/>
                  <a:gd name="T3" fmla="*/ 83 h 88"/>
                  <a:gd name="T4" fmla="*/ 11 w 48"/>
                  <a:gd name="T5" fmla="*/ 88 h 88"/>
                  <a:gd name="T6" fmla="*/ 48 w 48"/>
                  <a:gd name="T7" fmla="*/ 5 h 88"/>
                  <a:gd name="T8" fmla="*/ 38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38" y="0"/>
                    </a:moveTo>
                    <a:lnTo>
                      <a:pt x="0" y="83"/>
                    </a:lnTo>
                    <a:lnTo>
                      <a:pt x="11" y="88"/>
                    </a:lnTo>
                    <a:lnTo>
                      <a:pt x="48" y="5"/>
                    </a:lnTo>
                    <a:lnTo>
                      <a:pt x="3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280"/>
              <p:cNvSpPr>
                <a:spLocks/>
              </p:cNvSpPr>
              <p:nvPr/>
            </p:nvSpPr>
            <p:spPr bwMode="auto">
              <a:xfrm rot="2820806">
                <a:off x="1117231" y="3608909"/>
                <a:ext cx="84138" cy="138113"/>
              </a:xfrm>
              <a:custGeom>
                <a:avLst/>
                <a:gdLst>
                  <a:gd name="T0" fmla="*/ 43 w 53"/>
                  <a:gd name="T1" fmla="*/ 0 h 87"/>
                  <a:gd name="T2" fmla="*/ 0 w 53"/>
                  <a:gd name="T3" fmla="*/ 81 h 87"/>
                  <a:gd name="T4" fmla="*/ 12 w 53"/>
                  <a:gd name="T5" fmla="*/ 87 h 87"/>
                  <a:gd name="T6" fmla="*/ 53 w 53"/>
                  <a:gd name="T7" fmla="*/ 5 h 87"/>
                  <a:gd name="T8" fmla="*/ 43 w 53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87">
                    <a:moveTo>
                      <a:pt x="43" y="0"/>
                    </a:moveTo>
                    <a:lnTo>
                      <a:pt x="0" y="81"/>
                    </a:lnTo>
                    <a:lnTo>
                      <a:pt x="12" y="87"/>
                    </a:lnTo>
                    <a:lnTo>
                      <a:pt x="53" y="5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281"/>
              <p:cNvSpPr>
                <a:spLocks/>
              </p:cNvSpPr>
              <p:nvPr/>
            </p:nvSpPr>
            <p:spPr bwMode="auto">
              <a:xfrm rot="2820806">
                <a:off x="1117231" y="3608909"/>
                <a:ext cx="84138" cy="138113"/>
              </a:xfrm>
              <a:custGeom>
                <a:avLst/>
                <a:gdLst>
                  <a:gd name="T0" fmla="*/ 43 w 53"/>
                  <a:gd name="T1" fmla="*/ 0 h 87"/>
                  <a:gd name="T2" fmla="*/ 0 w 53"/>
                  <a:gd name="T3" fmla="*/ 81 h 87"/>
                  <a:gd name="T4" fmla="*/ 12 w 53"/>
                  <a:gd name="T5" fmla="*/ 87 h 87"/>
                  <a:gd name="T6" fmla="*/ 53 w 53"/>
                  <a:gd name="T7" fmla="*/ 5 h 87"/>
                  <a:gd name="T8" fmla="*/ 43 w 53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87">
                    <a:moveTo>
                      <a:pt x="43" y="0"/>
                    </a:moveTo>
                    <a:lnTo>
                      <a:pt x="0" y="81"/>
                    </a:lnTo>
                    <a:lnTo>
                      <a:pt x="12" y="87"/>
                    </a:lnTo>
                    <a:lnTo>
                      <a:pt x="53" y="5"/>
                    </a:lnTo>
                    <a:lnTo>
                      <a:pt x="4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282"/>
              <p:cNvSpPr>
                <a:spLocks/>
              </p:cNvSpPr>
              <p:nvPr/>
            </p:nvSpPr>
            <p:spPr bwMode="auto">
              <a:xfrm rot="2820806">
                <a:off x="1102083" y="3555515"/>
                <a:ext cx="85725" cy="134938"/>
              </a:xfrm>
              <a:custGeom>
                <a:avLst/>
                <a:gdLst>
                  <a:gd name="T0" fmla="*/ 46 w 55"/>
                  <a:gd name="T1" fmla="*/ 0 h 86"/>
                  <a:gd name="T2" fmla="*/ 0 w 55"/>
                  <a:gd name="T3" fmla="*/ 80 h 86"/>
                  <a:gd name="T4" fmla="*/ 5 w 55"/>
                  <a:gd name="T5" fmla="*/ 83 h 86"/>
                  <a:gd name="T6" fmla="*/ 11 w 55"/>
                  <a:gd name="T7" fmla="*/ 86 h 86"/>
                  <a:gd name="T8" fmla="*/ 55 w 55"/>
                  <a:gd name="T9" fmla="*/ 5 h 86"/>
                  <a:gd name="T10" fmla="*/ 50 w 55"/>
                  <a:gd name="T11" fmla="*/ 2 h 86"/>
                  <a:gd name="T12" fmla="*/ 46 w 55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86">
                    <a:moveTo>
                      <a:pt x="46" y="0"/>
                    </a:move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2" y="82"/>
                      <a:pt x="5" y="83"/>
                    </a:cubicBezTo>
                    <a:cubicBezTo>
                      <a:pt x="8" y="85"/>
                      <a:pt x="11" y="86"/>
                      <a:pt x="11" y="86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3" y="4"/>
                      <a:pt x="50" y="2"/>
                    </a:cubicBezTo>
                    <a:cubicBezTo>
                      <a:pt x="48" y="1"/>
                      <a:pt x="46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283"/>
              <p:cNvSpPr>
                <a:spLocks/>
              </p:cNvSpPr>
              <p:nvPr/>
            </p:nvSpPr>
            <p:spPr bwMode="auto">
              <a:xfrm rot="2820806">
                <a:off x="1086584" y="3500865"/>
                <a:ext cx="93663" cy="133350"/>
              </a:xfrm>
              <a:custGeom>
                <a:avLst/>
                <a:gdLst>
                  <a:gd name="T0" fmla="*/ 49 w 59"/>
                  <a:gd name="T1" fmla="*/ 0 h 85"/>
                  <a:gd name="T2" fmla="*/ 0 w 59"/>
                  <a:gd name="T3" fmla="*/ 79 h 85"/>
                  <a:gd name="T4" fmla="*/ 5 w 59"/>
                  <a:gd name="T5" fmla="*/ 82 h 85"/>
                  <a:gd name="T6" fmla="*/ 11 w 59"/>
                  <a:gd name="T7" fmla="*/ 85 h 85"/>
                  <a:gd name="T8" fmla="*/ 59 w 59"/>
                  <a:gd name="T9" fmla="*/ 6 h 85"/>
                  <a:gd name="T10" fmla="*/ 54 w 59"/>
                  <a:gd name="T11" fmla="*/ 3 h 85"/>
                  <a:gd name="T12" fmla="*/ 49 w 5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85">
                    <a:moveTo>
                      <a:pt x="49" y="0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2" y="80"/>
                      <a:pt x="5" y="82"/>
                    </a:cubicBezTo>
                    <a:cubicBezTo>
                      <a:pt x="8" y="84"/>
                      <a:pt x="11" y="85"/>
                      <a:pt x="11" y="85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6" y="4"/>
                      <a:pt x="54" y="3"/>
                    </a:cubicBezTo>
                    <a:cubicBezTo>
                      <a:pt x="51" y="2"/>
                      <a:pt x="49" y="0"/>
                      <a:pt x="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284"/>
              <p:cNvSpPr>
                <a:spLocks/>
              </p:cNvSpPr>
              <p:nvPr/>
            </p:nvSpPr>
            <p:spPr bwMode="auto">
              <a:xfrm rot="2820806">
                <a:off x="1074009" y="3446796"/>
                <a:ext cx="96838" cy="131763"/>
              </a:xfrm>
              <a:custGeom>
                <a:avLst/>
                <a:gdLst>
                  <a:gd name="T0" fmla="*/ 51 w 61"/>
                  <a:gd name="T1" fmla="*/ 0 h 83"/>
                  <a:gd name="T2" fmla="*/ 0 w 61"/>
                  <a:gd name="T3" fmla="*/ 76 h 83"/>
                  <a:gd name="T4" fmla="*/ 10 w 61"/>
                  <a:gd name="T5" fmla="*/ 83 h 83"/>
                  <a:gd name="T6" fmla="*/ 61 w 61"/>
                  <a:gd name="T7" fmla="*/ 6 h 83"/>
                  <a:gd name="T8" fmla="*/ 51 w 61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83">
                    <a:moveTo>
                      <a:pt x="51" y="0"/>
                    </a:moveTo>
                    <a:lnTo>
                      <a:pt x="0" y="76"/>
                    </a:lnTo>
                    <a:lnTo>
                      <a:pt x="10" y="83"/>
                    </a:lnTo>
                    <a:lnTo>
                      <a:pt x="61" y="6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285"/>
              <p:cNvSpPr>
                <a:spLocks/>
              </p:cNvSpPr>
              <p:nvPr/>
            </p:nvSpPr>
            <p:spPr bwMode="auto">
              <a:xfrm rot="2820806">
                <a:off x="1074009" y="3446796"/>
                <a:ext cx="96838" cy="131763"/>
              </a:xfrm>
              <a:custGeom>
                <a:avLst/>
                <a:gdLst>
                  <a:gd name="T0" fmla="*/ 51 w 61"/>
                  <a:gd name="T1" fmla="*/ 0 h 83"/>
                  <a:gd name="T2" fmla="*/ 0 w 61"/>
                  <a:gd name="T3" fmla="*/ 76 h 83"/>
                  <a:gd name="T4" fmla="*/ 10 w 61"/>
                  <a:gd name="T5" fmla="*/ 83 h 83"/>
                  <a:gd name="T6" fmla="*/ 61 w 61"/>
                  <a:gd name="T7" fmla="*/ 6 h 83"/>
                  <a:gd name="T8" fmla="*/ 51 w 61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83">
                    <a:moveTo>
                      <a:pt x="51" y="0"/>
                    </a:moveTo>
                    <a:lnTo>
                      <a:pt x="0" y="76"/>
                    </a:lnTo>
                    <a:lnTo>
                      <a:pt x="10" y="83"/>
                    </a:lnTo>
                    <a:lnTo>
                      <a:pt x="61" y="6"/>
                    </a:lnTo>
                    <a:lnTo>
                      <a:pt x="5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286"/>
              <p:cNvSpPr>
                <a:spLocks/>
              </p:cNvSpPr>
              <p:nvPr/>
            </p:nvSpPr>
            <p:spPr bwMode="auto">
              <a:xfrm rot="2820806">
                <a:off x="1064083" y="3391395"/>
                <a:ext cx="101600" cy="128588"/>
              </a:xfrm>
              <a:custGeom>
                <a:avLst/>
                <a:gdLst>
                  <a:gd name="T0" fmla="*/ 54 w 64"/>
                  <a:gd name="T1" fmla="*/ 0 h 81"/>
                  <a:gd name="T2" fmla="*/ 0 w 64"/>
                  <a:gd name="T3" fmla="*/ 73 h 81"/>
                  <a:gd name="T4" fmla="*/ 10 w 64"/>
                  <a:gd name="T5" fmla="*/ 81 h 81"/>
                  <a:gd name="T6" fmla="*/ 64 w 64"/>
                  <a:gd name="T7" fmla="*/ 7 h 81"/>
                  <a:gd name="T8" fmla="*/ 54 w 64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81">
                    <a:moveTo>
                      <a:pt x="54" y="0"/>
                    </a:moveTo>
                    <a:lnTo>
                      <a:pt x="0" y="73"/>
                    </a:lnTo>
                    <a:lnTo>
                      <a:pt x="10" y="81"/>
                    </a:lnTo>
                    <a:lnTo>
                      <a:pt x="64" y="7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287"/>
              <p:cNvSpPr>
                <a:spLocks/>
              </p:cNvSpPr>
              <p:nvPr/>
            </p:nvSpPr>
            <p:spPr bwMode="auto">
              <a:xfrm rot="2820806">
                <a:off x="1064083" y="3391395"/>
                <a:ext cx="101600" cy="128588"/>
              </a:xfrm>
              <a:custGeom>
                <a:avLst/>
                <a:gdLst>
                  <a:gd name="T0" fmla="*/ 54 w 64"/>
                  <a:gd name="T1" fmla="*/ 0 h 81"/>
                  <a:gd name="T2" fmla="*/ 0 w 64"/>
                  <a:gd name="T3" fmla="*/ 73 h 81"/>
                  <a:gd name="T4" fmla="*/ 10 w 64"/>
                  <a:gd name="T5" fmla="*/ 81 h 81"/>
                  <a:gd name="T6" fmla="*/ 64 w 64"/>
                  <a:gd name="T7" fmla="*/ 7 h 81"/>
                  <a:gd name="T8" fmla="*/ 54 w 64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81">
                    <a:moveTo>
                      <a:pt x="54" y="0"/>
                    </a:moveTo>
                    <a:lnTo>
                      <a:pt x="0" y="73"/>
                    </a:lnTo>
                    <a:lnTo>
                      <a:pt x="10" y="81"/>
                    </a:lnTo>
                    <a:lnTo>
                      <a:pt x="64" y="7"/>
                    </a:lnTo>
                    <a:lnTo>
                      <a:pt x="5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288"/>
              <p:cNvSpPr>
                <a:spLocks/>
              </p:cNvSpPr>
              <p:nvPr/>
            </p:nvSpPr>
            <p:spPr bwMode="auto">
              <a:xfrm rot="2820806">
                <a:off x="1058318" y="3336907"/>
                <a:ext cx="104775" cy="123825"/>
              </a:xfrm>
              <a:custGeom>
                <a:avLst/>
                <a:gdLst>
                  <a:gd name="T0" fmla="*/ 58 w 66"/>
                  <a:gd name="T1" fmla="*/ 0 h 78"/>
                  <a:gd name="T2" fmla="*/ 0 w 66"/>
                  <a:gd name="T3" fmla="*/ 70 h 78"/>
                  <a:gd name="T4" fmla="*/ 9 w 66"/>
                  <a:gd name="T5" fmla="*/ 78 h 78"/>
                  <a:gd name="T6" fmla="*/ 66 w 66"/>
                  <a:gd name="T7" fmla="*/ 7 h 78"/>
                  <a:gd name="T8" fmla="*/ 58 w 66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8">
                    <a:moveTo>
                      <a:pt x="58" y="0"/>
                    </a:moveTo>
                    <a:lnTo>
                      <a:pt x="0" y="70"/>
                    </a:lnTo>
                    <a:lnTo>
                      <a:pt x="9" y="78"/>
                    </a:lnTo>
                    <a:lnTo>
                      <a:pt x="66" y="7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289"/>
              <p:cNvSpPr>
                <a:spLocks/>
              </p:cNvSpPr>
              <p:nvPr/>
            </p:nvSpPr>
            <p:spPr bwMode="auto">
              <a:xfrm rot="2820806">
                <a:off x="1058318" y="3336907"/>
                <a:ext cx="104775" cy="123825"/>
              </a:xfrm>
              <a:custGeom>
                <a:avLst/>
                <a:gdLst>
                  <a:gd name="T0" fmla="*/ 58 w 66"/>
                  <a:gd name="T1" fmla="*/ 0 h 78"/>
                  <a:gd name="T2" fmla="*/ 0 w 66"/>
                  <a:gd name="T3" fmla="*/ 70 h 78"/>
                  <a:gd name="T4" fmla="*/ 9 w 66"/>
                  <a:gd name="T5" fmla="*/ 78 h 78"/>
                  <a:gd name="T6" fmla="*/ 66 w 66"/>
                  <a:gd name="T7" fmla="*/ 7 h 78"/>
                  <a:gd name="T8" fmla="*/ 58 w 66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8">
                    <a:moveTo>
                      <a:pt x="58" y="0"/>
                    </a:moveTo>
                    <a:lnTo>
                      <a:pt x="0" y="70"/>
                    </a:lnTo>
                    <a:lnTo>
                      <a:pt x="9" y="78"/>
                    </a:lnTo>
                    <a:lnTo>
                      <a:pt x="66" y="7"/>
                    </a:ln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290"/>
              <p:cNvSpPr>
                <a:spLocks/>
              </p:cNvSpPr>
              <p:nvPr/>
            </p:nvSpPr>
            <p:spPr bwMode="auto">
              <a:xfrm rot="2820806">
                <a:off x="1054290" y="3282071"/>
                <a:ext cx="111125" cy="122238"/>
              </a:xfrm>
              <a:custGeom>
                <a:avLst/>
                <a:gdLst>
                  <a:gd name="T0" fmla="*/ 61 w 70"/>
                  <a:gd name="T1" fmla="*/ 0 h 77"/>
                  <a:gd name="T2" fmla="*/ 0 w 70"/>
                  <a:gd name="T3" fmla="*/ 68 h 77"/>
                  <a:gd name="T4" fmla="*/ 9 w 70"/>
                  <a:gd name="T5" fmla="*/ 77 h 77"/>
                  <a:gd name="T6" fmla="*/ 70 w 70"/>
                  <a:gd name="T7" fmla="*/ 6 h 77"/>
                  <a:gd name="T8" fmla="*/ 61 w 7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7">
                    <a:moveTo>
                      <a:pt x="61" y="0"/>
                    </a:moveTo>
                    <a:lnTo>
                      <a:pt x="0" y="68"/>
                    </a:lnTo>
                    <a:lnTo>
                      <a:pt x="9" y="77"/>
                    </a:lnTo>
                    <a:lnTo>
                      <a:pt x="70" y="6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291"/>
              <p:cNvSpPr>
                <a:spLocks/>
              </p:cNvSpPr>
              <p:nvPr/>
            </p:nvSpPr>
            <p:spPr bwMode="auto">
              <a:xfrm rot="2820806">
                <a:off x="1054290" y="3282071"/>
                <a:ext cx="111125" cy="122238"/>
              </a:xfrm>
              <a:custGeom>
                <a:avLst/>
                <a:gdLst>
                  <a:gd name="T0" fmla="*/ 61 w 70"/>
                  <a:gd name="T1" fmla="*/ 0 h 77"/>
                  <a:gd name="T2" fmla="*/ 0 w 70"/>
                  <a:gd name="T3" fmla="*/ 68 h 77"/>
                  <a:gd name="T4" fmla="*/ 9 w 70"/>
                  <a:gd name="T5" fmla="*/ 77 h 77"/>
                  <a:gd name="T6" fmla="*/ 70 w 70"/>
                  <a:gd name="T7" fmla="*/ 6 h 77"/>
                  <a:gd name="T8" fmla="*/ 61 w 70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7">
                    <a:moveTo>
                      <a:pt x="61" y="0"/>
                    </a:moveTo>
                    <a:lnTo>
                      <a:pt x="0" y="68"/>
                    </a:lnTo>
                    <a:lnTo>
                      <a:pt x="9" y="77"/>
                    </a:lnTo>
                    <a:lnTo>
                      <a:pt x="70" y="6"/>
                    </a:lnTo>
                    <a:lnTo>
                      <a:pt x="6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292"/>
              <p:cNvSpPr>
                <a:spLocks/>
              </p:cNvSpPr>
              <p:nvPr/>
            </p:nvSpPr>
            <p:spPr bwMode="auto">
              <a:xfrm rot="2820806">
                <a:off x="1049685" y="3226500"/>
                <a:ext cx="114300" cy="117475"/>
              </a:xfrm>
              <a:custGeom>
                <a:avLst/>
                <a:gdLst>
                  <a:gd name="T0" fmla="*/ 64 w 72"/>
                  <a:gd name="T1" fmla="*/ 0 h 74"/>
                  <a:gd name="T2" fmla="*/ 0 w 72"/>
                  <a:gd name="T3" fmla="*/ 65 h 74"/>
                  <a:gd name="T4" fmla="*/ 9 w 72"/>
                  <a:gd name="T5" fmla="*/ 74 h 74"/>
                  <a:gd name="T6" fmla="*/ 72 w 72"/>
                  <a:gd name="T7" fmla="*/ 8 h 74"/>
                  <a:gd name="T8" fmla="*/ 64 w 7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4">
                    <a:moveTo>
                      <a:pt x="64" y="0"/>
                    </a:moveTo>
                    <a:lnTo>
                      <a:pt x="0" y="65"/>
                    </a:lnTo>
                    <a:lnTo>
                      <a:pt x="9" y="74"/>
                    </a:lnTo>
                    <a:lnTo>
                      <a:pt x="72" y="8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293"/>
              <p:cNvSpPr>
                <a:spLocks/>
              </p:cNvSpPr>
              <p:nvPr/>
            </p:nvSpPr>
            <p:spPr bwMode="auto">
              <a:xfrm rot="2820806">
                <a:off x="1049685" y="3226500"/>
                <a:ext cx="114300" cy="117475"/>
              </a:xfrm>
              <a:custGeom>
                <a:avLst/>
                <a:gdLst>
                  <a:gd name="T0" fmla="*/ 64 w 72"/>
                  <a:gd name="T1" fmla="*/ 0 h 74"/>
                  <a:gd name="T2" fmla="*/ 0 w 72"/>
                  <a:gd name="T3" fmla="*/ 65 h 74"/>
                  <a:gd name="T4" fmla="*/ 9 w 72"/>
                  <a:gd name="T5" fmla="*/ 74 h 74"/>
                  <a:gd name="T6" fmla="*/ 72 w 72"/>
                  <a:gd name="T7" fmla="*/ 8 h 74"/>
                  <a:gd name="T8" fmla="*/ 64 w 7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4">
                    <a:moveTo>
                      <a:pt x="64" y="0"/>
                    </a:moveTo>
                    <a:lnTo>
                      <a:pt x="0" y="65"/>
                    </a:lnTo>
                    <a:lnTo>
                      <a:pt x="9" y="74"/>
                    </a:lnTo>
                    <a:lnTo>
                      <a:pt x="72" y="8"/>
                    </a:lnTo>
                    <a:lnTo>
                      <a:pt x="6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294"/>
              <p:cNvSpPr>
                <a:spLocks/>
              </p:cNvSpPr>
              <p:nvPr/>
            </p:nvSpPr>
            <p:spPr bwMode="auto">
              <a:xfrm rot="2820806">
                <a:off x="1051232" y="3170913"/>
                <a:ext cx="117475" cy="114300"/>
              </a:xfrm>
              <a:custGeom>
                <a:avLst/>
                <a:gdLst>
                  <a:gd name="T0" fmla="*/ 66 w 74"/>
                  <a:gd name="T1" fmla="*/ 0 h 72"/>
                  <a:gd name="T2" fmla="*/ 0 w 74"/>
                  <a:gd name="T3" fmla="*/ 63 h 72"/>
                  <a:gd name="T4" fmla="*/ 9 w 74"/>
                  <a:gd name="T5" fmla="*/ 72 h 72"/>
                  <a:gd name="T6" fmla="*/ 74 w 74"/>
                  <a:gd name="T7" fmla="*/ 9 h 72"/>
                  <a:gd name="T8" fmla="*/ 66 w 7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2">
                    <a:moveTo>
                      <a:pt x="66" y="0"/>
                    </a:moveTo>
                    <a:lnTo>
                      <a:pt x="0" y="63"/>
                    </a:lnTo>
                    <a:lnTo>
                      <a:pt x="9" y="72"/>
                    </a:lnTo>
                    <a:lnTo>
                      <a:pt x="74" y="9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295"/>
              <p:cNvSpPr>
                <a:spLocks/>
              </p:cNvSpPr>
              <p:nvPr/>
            </p:nvSpPr>
            <p:spPr bwMode="auto">
              <a:xfrm rot="2820806">
                <a:off x="1051232" y="3170913"/>
                <a:ext cx="117475" cy="114300"/>
              </a:xfrm>
              <a:custGeom>
                <a:avLst/>
                <a:gdLst>
                  <a:gd name="T0" fmla="*/ 66 w 74"/>
                  <a:gd name="T1" fmla="*/ 0 h 72"/>
                  <a:gd name="T2" fmla="*/ 0 w 74"/>
                  <a:gd name="T3" fmla="*/ 63 h 72"/>
                  <a:gd name="T4" fmla="*/ 9 w 74"/>
                  <a:gd name="T5" fmla="*/ 72 h 72"/>
                  <a:gd name="T6" fmla="*/ 74 w 74"/>
                  <a:gd name="T7" fmla="*/ 9 h 72"/>
                  <a:gd name="T8" fmla="*/ 66 w 7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2">
                    <a:moveTo>
                      <a:pt x="66" y="0"/>
                    </a:moveTo>
                    <a:lnTo>
                      <a:pt x="0" y="63"/>
                    </a:lnTo>
                    <a:lnTo>
                      <a:pt x="9" y="72"/>
                    </a:lnTo>
                    <a:lnTo>
                      <a:pt x="74" y="9"/>
                    </a:lnTo>
                    <a:lnTo>
                      <a:pt x="6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296"/>
              <p:cNvSpPr>
                <a:spLocks/>
              </p:cNvSpPr>
              <p:nvPr/>
            </p:nvSpPr>
            <p:spPr bwMode="auto">
              <a:xfrm rot="2820806">
                <a:off x="1051944" y="3117242"/>
                <a:ext cx="122238" cy="109538"/>
              </a:xfrm>
              <a:custGeom>
                <a:avLst/>
                <a:gdLst>
                  <a:gd name="T0" fmla="*/ 70 w 77"/>
                  <a:gd name="T1" fmla="*/ 0 h 69"/>
                  <a:gd name="T2" fmla="*/ 0 w 77"/>
                  <a:gd name="T3" fmla="*/ 59 h 69"/>
                  <a:gd name="T4" fmla="*/ 9 w 77"/>
                  <a:gd name="T5" fmla="*/ 69 h 69"/>
                  <a:gd name="T6" fmla="*/ 77 w 77"/>
                  <a:gd name="T7" fmla="*/ 8 h 69"/>
                  <a:gd name="T8" fmla="*/ 70 w 77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69">
                    <a:moveTo>
                      <a:pt x="70" y="0"/>
                    </a:moveTo>
                    <a:lnTo>
                      <a:pt x="0" y="59"/>
                    </a:lnTo>
                    <a:lnTo>
                      <a:pt x="9" y="69"/>
                    </a:lnTo>
                    <a:lnTo>
                      <a:pt x="77" y="8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297"/>
              <p:cNvSpPr>
                <a:spLocks/>
              </p:cNvSpPr>
              <p:nvPr/>
            </p:nvSpPr>
            <p:spPr bwMode="auto">
              <a:xfrm rot="2820806">
                <a:off x="1051944" y="3117242"/>
                <a:ext cx="122238" cy="109538"/>
              </a:xfrm>
              <a:custGeom>
                <a:avLst/>
                <a:gdLst>
                  <a:gd name="T0" fmla="*/ 70 w 77"/>
                  <a:gd name="T1" fmla="*/ 0 h 69"/>
                  <a:gd name="T2" fmla="*/ 0 w 77"/>
                  <a:gd name="T3" fmla="*/ 59 h 69"/>
                  <a:gd name="T4" fmla="*/ 9 w 77"/>
                  <a:gd name="T5" fmla="*/ 69 h 69"/>
                  <a:gd name="T6" fmla="*/ 77 w 77"/>
                  <a:gd name="T7" fmla="*/ 8 h 69"/>
                  <a:gd name="T8" fmla="*/ 70 w 77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69">
                    <a:moveTo>
                      <a:pt x="70" y="0"/>
                    </a:moveTo>
                    <a:lnTo>
                      <a:pt x="0" y="59"/>
                    </a:lnTo>
                    <a:lnTo>
                      <a:pt x="9" y="69"/>
                    </a:lnTo>
                    <a:lnTo>
                      <a:pt x="77" y="8"/>
                    </a:lnTo>
                    <a:lnTo>
                      <a:pt x="7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298"/>
              <p:cNvSpPr>
                <a:spLocks/>
              </p:cNvSpPr>
              <p:nvPr/>
            </p:nvSpPr>
            <p:spPr bwMode="auto">
              <a:xfrm rot="2820806">
                <a:off x="1057977" y="3061813"/>
                <a:ext cx="125413" cy="106363"/>
              </a:xfrm>
              <a:custGeom>
                <a:avLst/>
                <a:gdLst>
                  <a:gd name="T0" fmla="*/ 73 w 80"/>
                  <a:gd name="T1" fmla="*/ 0 h 68"/>
                  <a:gd name="T2" fmla="*/ 0 w 80"/>
                  <a:gd name="T3" fmla="*/ 58 h 68"/>
                  <a:gd name="T4" fmla="*/ 4 w 80"/>
                  <a:gd name="T5" fmla="*/ 63 h 68"/>
                  <a:gd name="T6" fmla="*/ 8 w 80"/>
                  <a:gd name="T7" fmla="*/ 68 h 68"/>
                  <a:gd name="T8" fmla="*/ 80 w 80"/>
                  <a:gd name="T9" fmla="*/ 9 h 68"/>
                  <a:gd name="T10" fmla="*/ 76 w 80"/>
                  <a:gd name="T11" fmla="*/ 5 h 68"/>
                  <a:gd name="T12" fmla="*/ 73 w 8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68">
                    <a:moveTo>
                      <a:pt x="73" y="0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2" y="60"/>
                      <a:pt x="4" y="63"/>
                    </a:cubicBezTo>
                    <a:cubicBezTo>
                      <a:pt x="6" y="65"/>
                      <a:pt x="8" y="68"/>
                      <a:pt x="8" y="68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78" y="7"/>
                      <a:pt x="76" y="5"/>
                    </a:cubicBezTo>
                    <a:cubicBezTo>
                      <a:pt x="74" y="3"/>
                      <a:pt x="73" y="0"/>
                      <a:pt x="7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299"/>
              <p:cNvSpPr>
                <a:spLocks/>
              </p:cNvSpPr>
              <p:nvPr/>
            </p:nvSpPr>
            <p:spPr bwMode="auto">
              <a:xfrm rot="2820806">
                <a:off x="1066756" y="3008959"/>
                <a:ext cx="128588" cy="101600"/>
              </a:xfrm>
              <a:custGeom>
                <a:avLst/>
                <a:gdLst>
                  <a:gd name="T0" fmla="*/ 75 w 82"/>
                  <a:gd name="T1" fmla="*/ 0 h 65"/>
                  <a:gd name="T2" fmla="*/ 0 w 82"/>
                  <a:gd name="T3" fmla="*/ 54 h 65"/>
                  <a:gd name="T4" fmla="*/ 3 w 82"/>
                  <a:gd name="T5" fmla="*/ 60 h 65"/>
                  <a:gd name="T6" fmla="*/ 7 w 82"/>
                  <a:gd name="T7" fmla="*/ 65 h 65"/>
                  <a:gd name="T8" fmla="*/ 82 w 82"/>
                  <a:gd name="T9" fmla="*/ 9 h 65"/>
                  <a:gd name="T10" fmla="*/ 78 w 82"/>
                  <a:gd name="T11" fmla="*/ 5 h 65"/>
                  <a:gd name="T12" fmla="*/ 75 w 82"/>
                  <a:gd name="T1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65">
                    <a:moveTo>
                      <a:pt x="75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2" y="57"/>
                      <a:pt x="3" y="60"/>
                    </a:cubicBezTo>
                    <a:cubicBezTo>
                      <a:pt x="5" y="62"/>
                      <a:pt x="7" y="65"/>
                      <a:pt x="7" y="65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2" y="9"/>
                      <a:pt x="80" y="7"/>
                      <a:pt x="78" y="5"/>
                    </a:cubicBezTo>
                    <a:cubicBezTo>
                      <a:pt x="77" y="2"/>
                      <a:pt x="75" y="0"/>
                      <a:pt x="7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300"/>
              <p:cNvSpPr>
                <a:spLocks/>
              </p:cNvSpPr>
              <p:nvPr/>
            </p:nvSpPr>
            <p:spPr bwMode="auto">
              <a:xfrm rot="2820806">
                <a:off x="1076114" y="2956358"/>
                <a:ext cx="131763" cy="95250"/>
              </a:xfrm>
              <a:custGeom>
                <a:avLst/>
                <a:gdLst>
                  <a:gd name="T0" fmla="*/ 77 w 84"/>
                  <a:gd name="T1" fmla="*/ 0 h 61"/>
                  <a:gd name="T2" fmla="*/ 0 w 84"/>
                  <a:gd name="T3" fmla="*/ 51 h 61"/>
                  <a:gd name="T4" fmla="*/ 4 w 84"/>
                  <a:gd name="T5" fmla="*/ 56 h 61"/>
                  <a:gd name="T6" fmla="*/ 7 w 84"/>
                  <a:gd name="T7" fmla="*/ 61 h 61"/>
                  <a:gd name="T8" fmla="*/ 84 w 84"/>
                  <a:gd name="T9" fmla="*/ 9 h 61"/>
                  <a:gd name="T10" fmla="*/ 81 w 84"/>
                  <a:gd name="T11" fmla="*/ 5 h 61"/>
                  <a:gd name="T12" fmla="*/ 77 w 84"/>
                  <a:gd name="T1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61">
                    <a:moveTo>
                      <a:pt x="77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2" y="54"/>
                      <a:pt x="4" y="56"/>
                    </a:cubicBezTo>
                    <a:cubicBezTo>
                      <a:pt x="5" y="59"/>
                      <a:pt x="7" y="61"/>
                      <a:pt x="7" y="61"/>
                    </a:cubicBezTo>
                    <a:cubicBezTo>
                      <a:pt x="84" y="9"/>
                      <a:pt x="84" y="9"/>
                      <a:pt x="84" y="9"/>
                    </a:cubicBezTo>
                    <a:cubicBezTo>
                      <a:pt x="84" y="9"/>
                      <a:pt x="82" y="7"/>
                      <a:pt x="81" y="5"/>
                    </a:cubicBezTo>
                    <a:cubicBezTo>
                      <a:pt x="79" y="2"/>
                      <a:pt x="77" y="0"/>
                      <a:pt x="7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301"/>
              <p:cNvSpPr>
                <a:spLocks/>
              </p:cNvSpPr>
              <p:nvPr/>
            </p:nvSpPr>
            <p:spPr bwMode="auto">
              <a:xfrm rot="2820806">
                <a:off x="1089633" y="2903080"/>
                <a:ext cx="133350" cy="90488"/>
              </a:xfrm>
              <a:custGeom>
                <a:avLst/>
                <a:gdLst>
                  <a:gd name="T0" fmla="*/ 78 w 84"/>
                  <a:gd name="T1" fmla="*/ 0 h 57"/>
                  <a:gd name="T2" fmla="*/ 0 w 84"/>
                  <a:gd name="T3" fmla="*/ 46 h 57"/>
                  <a:gd name="T4" fmla="*/ 6 w 84"/>
                  <a:gd name="T5" fmla="*/ 57 h 57"/>
                  <a:gd name="T6" fmla="*/ 84 w 84"/>
                  <a:gd name="T7" fmla="*/ 9 h 57"/>
                  <a:gd name="T8" fmla="*/ 78 w 84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57">
                    <a:moveTo>
                      <a:pt x="78" y="0"/>
                    </a:moveTo>
                    <a:lnTo>
                      <a:pt x="0" y="46"/>
                    </a:lnTo>
                    <a:lnTo>
                      <a:pt x="6" y="57"/>
                    </a:lnTo>
                    <a:lnTo>
                      <a:pt x="84" y="9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302"/>
              <p:cNvSpPr>
                <a:spLocks/>
              </p:cNvSpPr>
              <p:nvPr/>
            </p:nvSpPr>
            <p:spPr bwMode="auto">
              <a:xfrm rot="2820806">
                <a:off x="1089633" y="2903080"/>
                <a:ext cx="133350" cy="90488"/>
              </a:xfrm>
              <a:custGeom>
                <a:avLst/>
                <a:gdLst>
                  <a:gd name="T0" fmla="*/ 78 w 84"/>
                  <a:gd name="T1" fmla="*/ 0 h 57"/>
                  <a:gd name="T2" fmla="*/ 0 w 84"/>
                  <a:gd name="T3" fmla="*/ 46 h 57"/>
                  <a:gd name="T4" fmla="*/ 6 w 84"/>
                  <a:gd name="T5" fmla="*/ 57 h 57"/>
                  <a:gd name="T6" fmla="*/ 84 w 84"/>
                  <a:gd name="T7" fmla="*/ 9 h 57"/>
                  <a:gd name="T8" fmla="*/ 78 w 84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57">
                    <a:moveTo>
                      <a:pt x="78" y="0"/>
                    </a:moveTo>
                    <a:lnTo>
                      <a:pt x="0" y="46"/>
                    </a:lnTo>
                    <a:lnTo>
                      <a:pt x="6" y="57"/>
                    </a:lnTo>
                    <a:lnTo>
                      <a:pt x="84" y="9"/>
                    </a:lnTo>
                    <a:lnTo>
                      <a:pt x="7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303"/>
              <p:cNvSpPr>
                <a:spLocks/>
              </p:cNvSpPr>
              <p:nvPr/>
            </p:nvSpPr>
            <p:spPr bwMode="auto">
              <a:xfrm rot="2820806">
                <a:off x="1104562" y="2850211"/>
                <a:ext cx="136525" cy="87313"/>
              </a:xfrm>
              <a:custGeom>
                <a:avLst/>
                <a:gdLst>
                  <a:gd name="T0" fmla="*/ 80 w 86"/>
                  <a:gd name="T1" fmla="*/ 0 h 55"/>
                  <a:gd name="T2" fmla="*/ 0 w 86"/>
                  <a:gd name="T3" fmla="*/ 44 h 55"/>
                  <a:gd name="T4" fmla="*/ 6 w 86"/>
                  <a:gd name="T5" fmla="*/ 55 h 55"/>
                  <a:gd name="T6" fmla="*/ 86 w 86"/>
                  <a:gd name="T7" fmla="*/ 10 h 55"/>
                  <a:gd name="T8" fmla="*/ 80 w 8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80" y="0"/>
                    </a:moveTo>
                    <a:lnTo>
                      <a:pt x="0" y="44"/>
                    </a:lnTo>
                    <a:lnTo>
                      <a:pt x="6" y="55"/>
                    </a:lnTo>
                    <a:lnTo>
                      <a:pt x="86" y="1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304"/>
              <p:cNvSpPr>
                <a:spLocks/>
              </p:cNvSpPr>
              <p:nvPr/>
            </p:nvSpPr>
            <p:spPr bwMode="auto">
              <a:xfrm rot="2820806">
                <a:off x="1104562" y="2850211"/>
                <a:ext cx="136525" cy="87313"/>
              </a:xfrm>
              <a:custGeom>
                <a:avLst/>
                <a:gdLst>
                  <a:gd name="T0" fmla="*/ 80 w 86"/>
                  <a:gd name="T1" fmla="*/ 0 h 55"/>
                  <a:gd name="T2" fmla="*/ 0 w 86"/>
                  <a:gd name="T3" fmla="*/ 44 h 55"/>
                  <a:gd name="T4" fmla="*/ 6 w 86"/>
                  <a:gd name="T5" fmla="*/ 55 h 55"/>
                  <a:gd name="T6" fmla="*/ 86 w 86"/>
                  <a:gd name="T7" fmla="*/ 10 h 55"/>
                  <a:gd name="T8" fmla="*/ 80 w 8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80" y="0"/>
                    </a:moveTo>
                    <a:lnTo>
                      <a:pt x="0" y="44"/>
                    </a:lnTo>
                    <a:lnTo>
                      <a:pt x="6" y="55"/>
                    </a:lnTo>
                    <a:lnTo>
                      <a:pt x="86" y="10"/>
                    </a:lnTo>
                    <a:lnTo>
                      <a:pt x="8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305"/>
              <p:cNvSpPr>
                <a:spLocks/>
              </p:cNvSpPr>
              <p:nvPr/>
            </p:nvSpPr>
            <p:spPr bwMode="auto">
              <a:xfrm rot="2820806">
                <a:off x="1122817" y="2800168"/>
                <a:ext cx="139700" cy="80963"/>
              </a:xfrm>
              <a:custGeom>
                <a:avLst/>
                <a:gdLst>
                  <a:gd name="T0" fmla="*/ 83 w 88"/>
                  <a:gd name="T1" fmla="*/ 0 h 51"/>
                  <a:gd name="T2" fmla="*/ 0 w 88"/>
                  <a:gd name="T3" fmla="*/ 40 h 51"/>
                  <a:gd name="T4" fmla="*/ 6 w 88"/>
                  <a:gd name="T5" fmla="*/ 51 h 51"/>
                  <a:gd name="T6" fmla="*/ 88 w 88"/>
                  <a:gd name="T7" fmla="*/ 11 h 51"/>
                  <a:gd name="T8" fmla="*/ 83 w 88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51">
                    <a:moveTo>
                      <a:pt x="83" y="0"/>
                    </a:moveTo>
                    <a:lnTo>
                      <a:pt x="0" y="40"/>
                    </a:lnTo>
                    <a:lnTo>
                      <a:pt x="6" y="51"/>
                    </a:lnTo>
                    <a:lnTo>
                      <a:pt x="88" y="11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306"/>
              <p:cNvSpPr>
                <a:spLocks/>
              </p:cNvSpPr>
              <p:nvPr/>
            </p:nvSpPr>
            <p:spPr bwMode="auto">
              <a:xfrm rot="2820806">
                <a:off x="1122817" y="2800168"/>
                <a:ext cx="139700" cy="80963"/>
              </a:xfrm>
              <a:custGeom>
                <a:avLst/>
                <a:gdLst>
                  <a:gd name="T0" fmla="*/ 83 w 88"/>
                  <a:gd name="T1" fmla="*/ 0 h 51"/>
                  <a:gd name="T2" fmla="*/ 0 w 88"/>
                  <a:gd name="T3" fmla="*/ 40 h 51"/>
                  <a:gd name="T4" fmla="*/ 6 w 88"/>
                  <a:gd name="T5" fmla="*/ 51 h 51"/>
                  <a:gd name="T6" fmla="*/ 88 w 88"/>
                  <a:gd name="T7" fmla="*/ 11 h 51"/>
                  <a:gd name="T8" fmla="*/ 83 w 88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51">
                    <a:moveTo>
                      <a:pt x="83" y="0"/>
                    </a:moveTo>
                    <a:lnTo>
                      <a:pt x="0" y="40"/>
                    </a:lnTo>
                    <a:lnTo>
                      <a:pt x="6" y="51"/>
                    </a:lnTo>
                    <a:lnTo>
                      <a:pt x="88" y="11"/>
                    </a:lnTo>
                    <a:lnTo>
                      <a:pt x="8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307"/>
              <p:cNvSpPr>
                <a:spLocks/>
              </p:cNvSpPr>
              <p:nvPr/>
            </p:nvSpPr>
            <p:spPr bwMode="auto">
              <a:xfrm rot="2820806">
                <a:off x="1142406" y="2749119"/>
                <a:ext cx="141288" cy="77788"/>
              </a:xfrm>
              <a:custGeom>
                <a:avLst/>
                <a:gdLst>
                  <a:gd name="T0" fmla="*/ 84 w 89"/>
                  <a:gd name="T1" fmla="*/ 0 h 49"/>
                  <a:gd name="T2" fmla="*/ 0 w 89"/>
                  <a:gd name="T3" fmla="*/ 37 h 49"/>
                  <a:gd name="T4" fmla="*/ 5 w 89"/>
                  <a:gd name="T5" fmla="*/ 49 h 49"/>
                  <a:gd name="T6" fmla="*/ 89 w 89"/>
                  <a:gd name="T7" fmla="*/ 11 h 49"/>
                  <a:gd name="T8" fmla="*/ 84 w 89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9">
                    <a:moveTo>
                      <a:pt x="84" y="0"/>
                    </a:moveTo>
                    <a:lnTo>
                      <a:pt x="0" y="37"/>
                    </a:lnTo>
                    <a:lnTo>
                      <a:pt x="5" y="49"/>
                    </a:lnTo>
                    <a:lnTo>
                      <a:pt x="89" y="11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308"/>
              <p:cNvSpPr>
                <a:spLocks/>
              </p:cNvSpPr>
              <p:nvPr/>
            </p:nvSpPr>
            <p:spPr bwMode="auto">
              <a:xfrm rot="2820806">
                <a:off x="1142406" y="2749119"/>
                <a:ext cx="141288" cy="77788"/>
              </a:xfrm>
              <a:custGeom>
                <a:avLst/>
                <a:gdLst>
                  <a:gd name="T0" fmla="*/ 84 w 89"/>
                  <a:gd name="T1" fmla="*/ 0 h 49"/>
                  <a:gd name="T2" fmla="*/ 0 w 89"/>
                  <a:gd name="T3" fmla="*/ 37 h 49"/>
                  <a:gd name="T4" fmla="*/ 5 w 89"/>
                  <a:gd name="T5" fmla="*/ 49 h 49"/>
                  <a:gd name="T6" fmla="*/ 89 w 89"/>
                  <a:gd name="T7" fmla="*/ 11 h 49"/>
                  <a:gd name="T8" fmla="*/ 84 w 89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9">
                    <a:moveTo>
                      <a:pt x="84" y="0"/>
                    </a:moveTo>
                    <a:lnTo>
                      <a:pt x="0" y="37"/>
                    </a:lnTo>
                    <a:lnTo>
                      <a:pt x="5" y="49"/>
                    </a:lnTo>
                    <a:lnTo>
                      <a:pt x="89" y="11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309"/>
              <p:cNvSpPr>
                <a:spLocks/>
              </p:cNvSpPr>
              <p:nvPr/>
            </p:nvSpPr>
            <p:spPr bwMode="auto">
              <a:xfrm rot="2820806">
                <a:off x="1166156" y="2700570"/>
                <a:ext cx="141288" cy="69850"/>
              </a:xfrm>
              <a:custGeom>
                <a:avLst/>
                <a:gdLst>
                  <a:gd name="T0" fmla="*/ 85 w 89"/>
                  <a:gd name="T1" fmla="*/ 0 h 44"/>
                  <a:gd name="T2" fmla="*/ 0 w 89"/>
                  <a:gd name="T3" fmla="*/ 33 h 44"/>
                  <a:gd name="T4" fmla="*/ 4 w 89"/>
                  <a:gd name="T5" fmla="*/ 44 h 44"/>
                  <a:gd name="T6" fmla="*/ 89 w 89"/>
                  <a:gd name="T7" fmla="*/ 10 h 44"/>
                  <a:gd name="T8" fmla="*/ 85 w 8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4">
                    <a:moveTo>
                      <a:pt x="85" y="0"/>
                    </a:moveTo>
                    <a:lnTo>
                      <a:pt x="0" y="33"/>
                    </a:lnTo>
                    <a:lnTo>
                      <a:pt x="4" y="44"/>
                    </a:lnTo>
                    <a:lnTo>
                      <a:pt x="89" y="10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310"/>
              <p:cNvSpPr>
                <a:spLocks/>
              </p:cNvSpPr>
              <p:nvPr/>
            </p:nvSpPr>
            <p:spPr bwMode="auto">
              <a:xfrm rot="2820806">
                <a:off x="1166156" y="2700570"/>
                <a:ext cx="141288" cy="69850"/>
              </a:xfrm>
              <a:custGeom>
                <a:avLst/>
                <a:gdLst>
                  <a:gd name="T0" fmla="*/ 85 w 89"/>
                  <a:gd name="T1" fmla="*/ 0 h 44"/>
                  <a:gd name="T2" fmla="*/ 0 w 89"/>
                  <a:gd name="T3" fmla="*/ 33 h 44"/>
                  <a:gd name="T4" fmla="*/ 4 w 89"/>
                  <a:gd name="T5" fmla="*/ 44 h 44"/>
                  <a:gd name="T6" fmla="*/ 89 w 89"/>
                  <a:gd name="T7" fmla="*/ 10 h 44"/>
                  <a:gd name="T8" fmla="*/ 85 w 8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4">
                    <a:moveTo>
                      <a:pt x="85" y="0"/>
                    </a:moveTo>
                    <a:lnTo>
                      <a:pt x="0" y="33"/>
                    </a:lnTo>
                    <a:lnTo>
                      <a:pt x="4" y="44"/>
                    </a:lnTo>
                    <a:lnTo>
                      <a:pt x="89" y="10"/>
                    </a:lnTo>
                    <a:lnTo>
                      <a:pt x="8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311"/>
              <p:cNvSpPr>
                <a:spLocks/>
              </p:cNvSpPr>
              <p:nvPr/>
            </p:nvSpPr>
            <p:spPr bwMode="auto">
              <a:xfrm rot="2820806">
                <a:off x="1190736" y="2652174"/>
                <a:ext cx="142875" cy="65088"/>
              </a:xfrm>
              <a:custGeom>
                <a:avLst/>
                <a:gdLst>
                  <a:gd name="T0" fmla="*/ 87 w 90"/>
                  <a:gd name="T1" fmla="*/ 0 h 41"/>
                  <a:gd name="T2" fmla="*/ 0 w 90"/>
                  <a:gd name="T3" fmla="*/ 29 h 41"/>
                  <a:gd name="T4" fmla="*/ 4 w 90"/>
                  <a:gd name="T5" fmla="*/ 41 h 41"/>
                  <a:gd name="T6" fmla="*/ 90 w 90"/>
                  <a:gd name="T7" fmla="*/ 11 h 41"/>
                  <a:gd name="T8" fmla="*/ 87 w 90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41">
                    <a:moveTo>
                      <a:pt x="87" y="0"/>
                    </a:moveTo>
                    <a:lnTo>
                      <a:pt x="0" y="29"/>
                    </a:lnTo>
                    <a:lnTo>
                      <a:pt x="4" y="41"/>
                    </a:lnTo>
                    <a:lnTo>
                      <a:pt x="90" y="11"/>
                    </a:ln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312"/>
              <p:cNvSpPr>
                <a:spLocks/>
              </p:cNvSpPr>
              <p:nvPr/>
            </p:nvSpPr>
            <p:spPr bwMode="auto">
              <a:xfrm rot="2820806">
                <a:off x="1190736" y="2652174"/>
                <a:ext cx="142875" cy="65088"/>
              </a:xfrm>
              <a:custGeom>
                <a:avLst/>
                <a:gdLst>
                  <a:gd name="T0" fmla="*/ 87 w 90"/>
                  <a:gd name="T1" fmla="*/ 0 h 41"/>
                  <a:gd name="T2" fmla="*/ 0 w 90"/>
                  <a:gd name="T3" fmla="*/ 29 h 41"/>
                  <a:gd name="T4" fmla="*/ 4 w 90"/>
                  <a:gd name="T5" fmla="*/ 41 h 41"/>
                  <a:gd name="T6" fmla="*/ 90 w 90"/>
                  <a:gd name="T7" fmla="*/ 11 h 41"/>
                  <a:gd name="T8" fmla="*/ 87 w 90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41">
                    <a:moveTo>
                      <a:pt x="87" y="0"/>
                    </a:moveTo>
                    <a:lnTo>
                      <a:pt x="0" y="29"/>
                    </a:lnTo>
                    <a:lnTo>
                      <a:pt x="4" y="41"/>
                    </a:lnTo>
                    <a:lnTo>
                      <a:pt x="90" y="11"/>
                    </a:lnTo>
                    <a:lnTo>
                      <a:pt x="8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313"/>
              <p:cNvSpPr>
                <a:spLocks/>
              </p:cNvSpPr>
              <p:nvPr/>
            </p:nvSpPr>
            <p:spPr bwMode="auto">
              <a:xfrm rot="2820806">
                <a:off x="1218640" y="2605020"/>
                <a:ext cx="144463" cy="60325"/>
              </a:xfrm>
              <a:custGeom>
                <a:avLst/>
                <a:gdLst>
                  <a:gd name="T0" fmla="*/ 89 w 92"/>
                  <a:gd name="T1" fmla="*/ 0 h 38"/>
                  <a:gd name="T2" fmla="*/ 0 w 92"/>
                  <a:gd name="T3" fmla="*/ 26 h 38"/>
                  <a:gd name="T4" fmla="*/ 1 w 92"/>
                  <a:gd name="T5" fmla="*/ 32 h 38"/>
                  <a:gd name="T6" fmla="*/ 3 w 92"/>
                  <a:gd name="T7" fmla="*/ 38 h 38"/>
                  <a:gd name="T8" fmla="*/ 92 w 92"/>
                  <a:gd name="T9" fmla="*/ 11 h 38"/>
                  <a:gd name="T10" fmla="*/ 90 w 92"/>
                  <a:gd name="T11" fmla="*/ 6 h 38"/>
                  <a:gd name="T12" fmla="*/ 89 w 9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38">
                    <a:moveTo>
                      <a:pt x="89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9"/>
                      <a:pt x="1" y="32"/>
                    </a:cubicBezTo>
                    <a:cubicBezTo>
                      <a:pt x="2" y="35"/>
                      <a:pt x="3" y="38"/>
                      <a:pt x="3" y="38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11"/>
                      <a:pt x="91" y="9"/>
                      <a:pt x="90" y="6"/>
                    </a:cubicBezTo>
                    <a:cubicBezTo>
                      <a:pt x="89" y="3"/>
                      <a:pt x="89" y="0"/>
                      <a:pt x="8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314"/>
              <p:cNvSpPr>
                <a:spLocks/>
              </p:cNvSpPr>
              <p:nvPr/>
            </p:nvSpPr>
            <p:spPr bwMode="auto">
              <a:xfrm rot="2820806">
                <a:off x="1248963" y="2561194"/>
                <a:ext cx="144463" cy="52388"/>
              </a:xfrm>
              <a:custGeom>
                <a:avLst/>
                <a:gdLst>
                  <a:gd name="T0" fmla="*/ 90 w 93"/>
                  <a:gd name="T1" fmla="*/ 0 h 34"/>
                  <a:gd name="T2" fmla="*/ 0 w 93"/>
                  <a:gd name="T3" fmla="*/ 22 h 34"/>
                  <a:gd name="T4" fmla="*/ 1 w 93"/>
                  <a:gd name="T5" fmla="*/ 28 h 34"/>
                  <a:gd name="T6" fmla="*/ 3 w 93"/>
                  <a:gd name="T7" fmla="*/ 34 h 34"/>
                  <a:gd name="T8" fmla="*/ 93 w 93"/>
                  <a:gd name="T9" fmla="*/ 11 h 34"/>
                  <a:gd name="T10" fmla="*/ 91 w 93"/>
                  <a:gd name="T11" fmla="*/ 6 h 34"/>
                  <a:gd name="T12" fmla="*/ 90 w 93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4">
                    <a:moveTo>
                      <a:pt x="9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5"/>
                      <a:pt x="1" y="28"/>
                    </a:cubicBezTo>
                    <a:cubicBezTo>
                      <a:pt x="2" y="31"/>
                      <a:pt x="3" y="34"/>
                      <a:pt x="3" y="34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11"/>
                      <a:pt x="92" y="9"/>
                      <a:pt x="91" y="6"/>
                    </a:cubicBezTo>
                    <a:cubicBezTo>
                      <a:pt x="90" y="3"/>
                      <a:pt x="90" y="0"/>
                      <a:pt x="9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315"/>
              <p:cNvSpPr>
                <a:spLocks/>
              </p:cNvSpPr>
              <p:nvPr/>
            </p:nvSpPr>
            <p:spPr bwMode="auto">
              <a:xfrm rot="2820806">
                <a:off x="1280368" y="2516942"/>
                <a:ext cx="144463" cy="47625"/>
              </a:xfrm>
              <a:custGeom>
                <a:avLst/>
                <a:gdLst>
                  <a:gd name="T0" fmla="*/ 89 w 91"/>
                  <a:gd name="T1" fmla="*/ 0 h 30"/>
                  <a:gd name="T2" fmla="*/ 0 w 91"/>
                  <a:gd name="T3" fmla="*/ 17 h 30"/>
                  <a:gd name="T4" fmla="*/ 2 w 91"/>
                  <a:gd name="T5" fmla="*/ 30 h 30"/>
                  <a:gd name="T6" fmla="*/ 91 w 91"/>
                  <a:gd name="T7" fmla="*/ 11 h 30"/>
                  <a:gd name="T8" fmla="*/ 89 w 91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0">
                    <a:moveTo>
                      <a:pt x="89" y="0"/>
                    </a:moveTo>
                    <a:lnTo>
                      <a:pt x="0" y="17"/>
                    </a:lnTo>
                    <a:lnTo>
                      <a:pt x="2" y="30"/>
                    </a:lnTo>
                    <a:lnTo>
                      <a:pt x="91" y="11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316"/>
              <p:cNvSpPr>
                <a:spLocks/>
              </p:cNvSpPr>
              <p:nvPr/>
            </p:nvSpPr>
            <p:spPr bwMode="auto">
              <a:xfrm rot="2820806">
                <a:off x="1280368" y="2516942"/>
                <a:ext cx="144463" cy="47625"/>
              </a:xfrm>
              <a:custGeom>
                <a:avLst/>
                <a:gdLst>
                  <a:gd name="T0" fmla="*/ 89 w 91"/>
                  <a:gd name="T1" fmla="*/ 0 h 30"/>
                  <a:gd name="T2" fmla="*/ 0 w 91"/>
                  <a:gd name="T3" fmla="*/ 17 h 30"/>
                  <a:gd name="T4" fmla="*/ 2 w 91"/>
                  <a:gd name="T5" fmla="*/ 30 h 30"/>
                  <a:gd name="T6" fmla="*/ 91 w 91"/>
                  <a:gd name="T7" fmla="*/ 11 h 30"/>
                  <a:gd name="T8" fmla="*/ 89 w 91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0">
                    <a:moveTo>
                      <a:pt x="89" y="0"/>
                    </a:moveTo>
                    <a:lnTo>
                      <a:pt x="0" y="17"/>
                    </a:lnTo>
                    <a:lnTo>
                      <a:pt x="2" y="30"/>
                    </a:lnTo>
                    <a:lnTo>
                      <a:pt x="91" y="11"/>
                    </a:lnTo>
                    <a:lnTo>
                      <a:pt x="8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317"/>
              <p:cNvSpPr>
                <a:spLocks/>
              </p:cNvSpPr>
              <p:nvPr/>
            </p:nvSpPr>
            <p:spPr bwMode="auto">
              <a:xfrm rot="2820806">
                <a:off x="1313511" y="2475518"/>
                <a:ext cx="147638" cy="39688"/>
              </a:xfrm>
              <a:custGeom>
                <a:avLst/>
                <a:gdLst>
                  <a:gd name="T0" fmla="*/ 91 w 93"/>
                  <a:gd name="T1" fmla="*/ 0 h 25"/>
                  <a:gd name="T2" fmla="*/ 0 w 93"/>
                  <a:gd name="T3" fmla="*/ 14 h 25"/>
                  <a:gd name="T4" fmla="*/ 2 w 93"/>
                  <a:gd name="T5" fmla="*/ 25 h 25"/>
                  <a:gd name="T6" fmla="*/ 93 w 93"/>
                  <a:gd name="T7" fmla="*/ 11 h 25"/>
                  <a:gd name="T8" fmla="*/ 91 w 93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5">
                    <a:moveTo>
                      <a:pt x="91" y="0"/>
                    </a:moveTo>
                    <a:lnTo>
                      <a:pt x="0" y="14"/>
                    </a:lnTo>
                    <a:lnTo>
                      <a:pt x="2" y="25"/>
                    </a:lnTo>
                    <a:lnTo>
                      <a:pt x="93" y="11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318"/>
              <p:cNvSpPr>
                <a:spLocks/>
              </p:cNvSpPr>
              <p:nvPr/>
            </p:nvSpPr>
            <p:spPr bwMode="auto">
              <a:xfrm rot="2820806">
                <a:off x="1313511" y="2475518"/>
                <a:ext cx="147638" cy="39688"/>
              </a:xfrm>
              <a:custGeom>
                <a:avLst/>
                <a:gdLst>
                  <a:gd name="T0" fmla="*/ 91 w 93"/>
                  <a:gd name="T1" fmla="*/ 0 h 25"/>
                  <a:gd name="T2" fmla="*/ 0 w 93"/>
                  <a:gd name="T3" fmla="*/ 14 h 25"/>
                  <a:gd name="T4" fmla="*/ 2 w 93"/>
                  <a:gd name="T5" fmla="*/ 25 h 25"/>
                  <a:gd name="T6" fmla="*/ 93 w 93"/>
                  <a:gd name="T7" fmla="*/ 11 h 25"/>
                  <a:gd name="T8" fmla="*/ 91 w 93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5">
                    <a:moveTo>
                      <a:pt x="91" y="0"/>
                    </a:moveTo>
                    <a:lnTo>
                      <a:pt x="0" y="14"/>
                    </a:lnTo>
                    <a:lnTo>
                      <a:pt x="2" y="25"/>
                    </a:lnTo>
                    <a:lnTo>
                      <a:pt x="93" y="11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319"/>
              <p:cNvSpPr>
                <a:spLocks/>
              </p:cNvSpPr>
              <p:nvPr/>
            </p:nvSpPr>
            <p:spPr bwMode="auto">
              <a:xfrm rot="2820806">
                <a:off x="1349325" y="2433668"/>
                <a:ext cx="147638" cy="34925"/>
              </a:xfrm>
              <a:custGeom>
                <a:avLst/>
                <a:gdLst>
                  <a:gd name="T0" fmla="*/ 91 w 93"/>
                  <a:gd name="T1" fmla="*/ 0 h 22"/>
                  <a:gd name="T2" fmla="*/ 0 w 93"/>
                  <a:gd name="T3" fmla="*/ 10 h 22"/>
                  <a:gd name="T4" fmla="*/ 2 w 93"/>
                  <a:gd name="T5" fmla="*/ 22 h 22"/>
                  <a:gd name="T6" fmla="*/ 93 w 93"/>
                  <a:gd name="T7" fmla="*/ 11 h 22"/>
                  <a:gd name="T8" fmla="*/ 91 w 93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2">
                    <a:moveTo>
                      <a:pt x="91" y="0"/>
                    </a:moveTo>
                    <a:lnTo>
                      <a:pt x="0" y="10"/>
                    </a:lnTo>
                    <a:lnTo>
                      <a:pt x="2" y="22"/>
                    </a:lnTo>
                    <a:lnTo>
                      <a:pt x="93" y="11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320"/>
              <p:cNvSpPr>
                <a:spLocks/>
              </p:cNvSpPr>
              <p:nvPr/>
            </p:nvSpPr>
            <p:spPr bwMode="auto">
              <a:xfrm rot="2820806">
                <a:off x="1349325" y="2433668"/>
                <a:ext cx="147638" cy="34925"/>
              </a:xfrm>
              <a:custGeom>
                <a:avLst/>
                <a:gdLst>
                  <a:gd name="T0" fmla="*/ 91 w 93"/>
                  <a:gd name="T1" fmla="*/ 0 h 22"/>
                  <a:gd name="T2" fmla="*/ 0 w 93"/>
                  <a:gd name="T3" fmla="*/ 10 h 22"/>
                  <a:gd name="T4" fmla="*/ 2 w 93"/>
                  <a:gd name="T5" fmla="*/ 22 h 22"/>
                  <a:gd name="T6" fmla="*/ 93 w 93"/>
                  <a:gd name="T7" fmla="*/ 11 h 22"/>
                  <a:gd name="T8" fmla="*/ 91 w 93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2">
                    <a:moveTo>
                      <a:pt x="91" y="0"/>
                    </a:moveTo>
                    <a:lnTo>
                      <a:pt x="0" y="10"/>
                    </a:lnTo>
                    <a:lnTo>
                      <a:pt x="2" y="22"/>
                    </a:lnTo>
                    <a:lnTo>
                      <a:pt x="93" y="11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321"/>
              <p:cNvSpPr>
                <a:spLocks/>
              </p:cNvSpPr>
              <p:nvPr/>
            </p:nvSpPr>
            <p:spPr bwMode="auto">
              <a:xfrm rot="2820806">
                <a:off x="1387555" y="2395146"/>
                <a:ext cx="146050" cy="26988"/>
              </a:xfrm>
              <a:custGeom>
                <a:avLst/>
                <a:gdLst>
                  <a:gd name="T0" fmla="*/ 91 w 92"/>
                  <a:gd name="T1" fmla="*/ 0 h 17"/>
                  <a:gd name="T2" fmla="*/ 0 w 92"/>
                  <a:gd name="T3" fmla="*/ 6 h 17"/>
                  <a:gd name="T4" fmla="*/ 1 w 92"/>
                  <a:gd name="T5" fmla="*/ 17 h 17"/>
                  <a:gd name="T6" fmla="*/ 92 w 92"/>
                  <a:gd name="T7" fmla="*/ 10 h 17"/>
                  <a:gd name="T8" fmla="*/ 91 w 9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7">
                    <a:moveTo>
                      <a:pt x="91" y="0"/>
                    </a:moveTo>
                    <a:lnTo>
                      <a:pt x="0" y="6"/>
                    </a:lnTo>
                    <a:lnTo>
                      <a:pt x="1" y="17"/>
                    </a:lnTo>
                    <a:lnTo>
                      <a:pt x="92" y="10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322"/>
              <p:cNvSpPr>
                <a:spLocks/>
              </p:cNvSpPr>
              <p:nvPr/>
            </p:nvSpPr>
            <p:spPr bwMode="auto">
              <a:xfrm rot="2820806">
                <a:off x="1387555" y="2395146"/>
                <a:ext cx="146050" cy="26988"/>
              </a:xfrm>
              <a:custGeom>
                <a:avLst/>
                <a:gdLst>
                  <a:gd name="T0" fmla="*/ 91 w 92"/>
                  <a:gd name="T1" fmla="*/ 0 h 17"/>
                  <a:gd name="T2" fmla="*/ 0 w 92"/>
                  <a:gd name="T3" fmla="*/ 6 h 17"/>
                  <a:gd name="T4" fmla="*/ 1 w 92"/>
                  <a:gd name="T5" fmla="*/ 17 h 17"/>
                  <a:gd name="T6" fmla="*/ 92 w 92"/>
                  <a:gd name="T7" fmla="*/ 10 h 17"/>
                  <a:gd name="T8" fmla="*/ 91 w 9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7">
                    <a:moveTo>
                      <a:pt x="91" y="0"/>
                    </a:moveTo>
                    <a:lnTo>
                      <a:pt x="0" y="6"/>
                    </a:lnTo>
                    <a:lnTo>
                      <a:pt x="1" y="17"/>
                    </a:lnTo>
                    <a:lnTo>
                      <a:pt x="92" y="10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323"/>
              <p:cNvSpPr>
                <a:spLocks/>
              </p:cNvSpPr>
              <p:nvPr/>
            </p:nvSpPr>
            <p:spPr bwMode="auto">
              <a:xfrm rot="2820806">
                <a:off x="1427196" y="2355445"/>
                <a:ext cx="146050" cy="23813"/>
              </a:xfrm>
              <a:custGeom>
                <a:avLst/>
                <a:gdLst>
                  <a:gd name="T0" fmla="*/ 93 w 93"/>
                  <a:gd name="T1" fmla="*/ 0 h 15"/>
                  <a:gd name="T2" fmla="*/ 0 w 93"/>
                  <a:gd name="T3" fmla="*/ 2 h 15"/>
                  <a:gd name="T4" fmla="*/ 0 w 93"/>
                  <a:gd name="T5" fmla="*/ 9 h 15"/>
                  <a:gd name="T6" fmla="*/ 0 w 93"/>
                  <a:gd name="T7" fmla="*/ 15 h 15"/>
                  <a:gd name="T8" fmla="*/ 93 w 93"/>
                  <a:gd name="T9" fmla="*/ 12 h 15"/>
                  <a:gd name="T10" fmla="*/ 93 w 93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5">
                    <a:moveTo>
                      <a:pt x="9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6"/>
                      <a:pt x="0" y="9"/>
                    </a:cubicBezTo>
                    <a:cubicBezTo>
                      <a:pt x="0" y="12"/>
                      <a:pt x="0" y="15"/>
                      <a:pt x="0" y="15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3" y="0"/>
                      <a:pt x="93" y="0"/>
                      <a:pt x="9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324"/>
              <p:cNvSpPr>
                <a:spLocks/>
              </p:cNvSpPr>
              <p:nvPr/>
            </p:nvSpPr>
            <p:spPr bwMode="auto">
              <a:xfrm rot="2820806">
                <a:off x="1469583" y="2318319"/>
                <a:ext cx="146050" cy="19050"/>
              </a:xfrm>
              <a:custGeom>
                <a:avLst/>
                <a:gdLst>
                  <a:gd name="T0" fmla="*/ 0 w 93"/>
                  <a:gd name="T1" fmla="*/ 0 h 13"/>
                  <a:gd name="T2" fmla="*/ 0 w 93"/>
                  <a:gd name="T3" fmla="*/ 6 h 13"/>
                  <a:gd name="T4" fmla="*/ 0 w 93"/>
                  <a:gd name="T5" fmla="*/ 13 h 13"/>
                  <a:gd name="T6" fmla="*/ 93 w 93"/>
                  <a:gd name="T7" fmla="*/ 13 h 13"/>
                  <a:gd name="T8" fmla="*/ 93 w 93"/>
                  <a:gd name="T9" fmla="*/ 8 h 13"/>
                  <a:gd name="T10" fmla="*/ 93 w 93"/>
                  <a:gd name="T11" fmla="*/ 2 h 13"/>
                  <a:gd name="T12" fmla="*/ 0 w 9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3">
                    <a:moveTo>
                      <a:pt x="0" y="0"/>
                    </a:moveTo>
                    <a:cubicBezTo>
                      <a:pt x="0" y="0"/>
                      <a:pt x="0" y="3"/>
                      <a:pt x="0" y="6"/>
                    </a:cubicBezTo>
                    <a:cubicBezTo>
                      <a:pt x="0" y="10"/>
                      <a:pt x="0" y="13"/>
                      <a:pt x="0" y="13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3" y="13"/>
                      <a:pt x="93" y="10"/>
                      <a:pt x="93" y="8"/>
                    </a:cubicBezTo>
                    <a:cubicBezTo>
                      <a:pt x="93" y="5"/>
                      <a:pt x="93" y="2"/>
                      <a:pt x="93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325"/>
              <p:cNvSpPr>
                <a:spLocks/>
              </p:cNvSpPr>
              <p:nvPr/>
            </p:nvSpPr>
            <p:spPr bwMode="auto">
              <a:xfrm rot="2820806">
                <a:off x="1511891" y="2277086"/>
                <a:ext cx="146050" cy="26988"/>
              </a:xfrm>
              <a:custGeom>
                <a:avLst/>
                <a:gdLst>
                  <a:gd name="T0" fmla="*/ 1 w 92"/>
                  <a:gd name="T1" fmla="*/ 0 h 17"/>
                  <a:gd name="T2" fmla="*/ 0 w 92"/>
                  <a:gd name="T3" fmla="*/ 13 h 17"/>
                  <a:gd name="T4" fmla="*/ 92 w 92"/>
                  <a:gd name="T5" fmla="*/ 17 h 17"/>
                  <a:gd name="T6" fmla="*/ 92 w 92"/>
                  <a:gd name="T7" fmla="*/ 6 h 17"/>
                  <a:gd name="T8" fmla="*/ 1 w 9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7">
                    <a:moveTo>
                      <a:pt x="1" y="0"/>
                    </a:moveTo>
                    <a:lnTo>
                      <a:pt x="0" y="13"/>
                    </a:lnTo>
                    <a:lnTo>
                      <a:pt x="92" y="17"/>
                    </a:lnTo>
                    <a:lnTo>
                      <a:pt x="92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326"/>
              <p:cNvSpPr>
                <a:spLocks/>
              </p:cNvSpPr>
              <p:nvPr/>
            </p:nvSpPr>
            <p:spPr bwMode="auto">
              <a:xfrm rot="2820806">
                <a:off x="1511891" y="2277086"/>
                <a:ext cx="146050" cy="26988"/>
              </a:xfrm>
              <a:custGeom>
                <a:avLst/>
                <a:gdLst>
                  <a:gd name="T0" fmla="*/ 1 w 92"/>
                  <a:gd name="T1" fmla="*/ 0 h 17"/>
                  <a:gd name="T2" fmla="*/ 0 w 92"/>
                  <a:gd name="T3" fmla="*/ 13 h 17"/>
                  <a:gd name="T4" fmla="*/ 92 w 92"/>
                  <a:gd name="T5" fmla="*/ 17 h 17"/>
                  <a:gd name="T6" fmla="*/ 92 w 92"/>
                  <a:gd name="T7" fmla="*/ 6 h 17"/>
                  <a:gd name="T8" fmla="*/ 1 w 9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7">
                    <a:moveTo>
                      <a:pt x="1" y="0"/>
                    </a:moveTo>
                    <a:lnTo>
                      <a:pt x="0" y="13"/>
                    </a:lnTo>
                    <a:lnTo>
                      <a:pt x="92" y="17"/>
                    </a:lnTo>
                    <a:lnTo>
                      <a:pt x="92" y="6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327"/>
              <p:cNvSpPr>
                <a:spLocks/>
              </p:cNvSpPr>
              <p:nvPr/>
            </p:nvSpPr>
            <p:spPr bwMode="auto">
              <a:xfrm rot="2820806">
                <a:off x="1556944" y="2238428"/>
                <a:ext cx="146050" cy="33338"/>
              </a:xfrm>
              <a:custGeom>
                <a:avLst/>
                <a:gdLst>
                  <a:gd name="T0" fmla="*/ 1 w 92"/>
                  <a:gd name="T1" fmla="*/ 0 h 21"/>
                  <a:gd name="T2" fmla="*/ 0 w 92"/>
                  <a:gd name="T3" fmla="*/ 12 h 21"/>
                  <a:gd name="T4" fmla="*/ 91 w 92"/>
                  <a:gd name="T5" fmla="*/ 21 h 21"/>
                  <a:gd name="T6" fmla="*/ 92 w 92"/>
                  <a:gd name="T7" fmla="*/ 9 h 21"/>
                  <a:gd name="T8" fmla="*/ 1 w 9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1">
                    <a:moveTo>
                      <a:pt x="1" y="0"/>
                    </a:moveTo>
                    <a:lnTo>
                      <a:pt x="0" y="12"/>
                    </a:lnTo>
                    <a:lnTo>
                      <a:pt x="91" y="21"/>
                    </a:lnTo>
                    <a:lnTo>
                      <a:pt x="92" y="9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328"/>
              <p:cNvSpPr>
                <a:spLocks/>
              </p:cNvSpPr>
              <p:nvPr/>
            </p:nvSpPr>
            <p:spPr bwMode="auto">
              <a:xfrm rot="2820806">
                <a:off x="1556944" y="2238428"/>
                <a:ext cx="146050" cy="33338"/>
              </a:xfrm>
              <a:custGeom>
                <a:avLst/>
                <a:gdLst>
                  <a:gd name="T0" fmla="*/ 1 w 92"/>
                  <a:gd name="T1" fmla="*/ 0 h 21"/>
                  <a:gd name="T2" fmla="*/ 0 w 92"/>
                  <a:gd name="T3" fmla="*/ 12 h 21"/>
                  <a:gd name="T4" fmla="*/ 91 w 92"/>
                  <a:gd name="T5" fmla="*/ 21 h 21"/>
                  <a:gd name="T6" fmla="*/ 92 w 92"/>
                  <a:gd name="T7" fmla="*/ 9 h 21"/>
                  <a:gd name="T8" fmla="*/ 1 w 9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1">
                    <a:moveTo>
                      <a:pt x="1" y="0"/>
                    </a:moveTo>
                    <a:lnTo>
                      <a:pt x="0" y="12"/>
                    </a:lnTo>
                    <a:lnTo>
                      <a:pt x="91" y="21"/>
                    </a:lnTo>
                    <a:lnTo>
                      <a:pt x="92" y="9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329"/>
              <p:cNvSpPr>
                <a:spLocks/>
              </p:cNvSpPr>
              <p:nvPr/>
            </p:nvSpPr>
            <p:spPr bwMode="auto">
              <a:xfrm rot="2820806">
                <a:off x="1601665" y="2202596"/>
                <a:ext cx="147638" cy="39688"/>
              </a:xfrm>
              <a:custGeom>
                <a:avLst/>
                <a:gdLst>
                  <a:gd name="T0" fmla="*/ 2 w 93"/>
                  <a:gd name="T1" fmla="*/ 0 h 25"/>
                  <a:gd name="T2" fmla="*/ 0 w 93"/>
                  <a:gd name="T3" fmla="*/ 12 h 25"/>
                  <a:gd name="T4" fmla="*/ 91 w 93"/>
                  <a:gd name="T5" fmla="*/ 25 h 25"/>
                  <a:gd name="T6" fmla="*/ 93 w 93"/>
                  <a:gd name="T7" fmla="*/ 13 h 25"/>
                  <a:gd name="T8" fmla="*/ 2 w 93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5">
                    <a:moveTo>
                      <a:pt x="2" y="0"/>
                    </a:moveTo>
                    <a:lnTo>
                      <a:pt x="0" y="12"/>
                    </a:lnTo>
                    <a:lnTo>
                      <a:pt x="91" y="25"/>
                    </a:lnTo>
                    <a:lnTo>
                      <a:pt x="93" y="1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330"/>
              <p:cNvSpPr>
                <a:spLocks/>
              </p:cNvSpPr>
              <p:nvPr/>
            </p:nvSpPr>
            <p:spPr bwMode="auto">
              <a:xfrm rot="2820806">
                <a:off x="1601665" y="2202596"/>
                <a:ext cx="147638" cy="39688"/>
              </a:xfrm>
              <a:custGeom>
                <a:avLst/>
                <a:gdLst>
                  <a:gd name="T0" fmla="*/ 2 w 93"/>
                  <a:gd name="T1" fmla="*/ 0 h 25"/>
                  <a:gd name="T2" fmla="*/ 0 w 93"/>
                  <a:gd name="T3" fmla="*/ 12 h 25"/>
                  <a:gd name="T4" fmla="*/ 91 w 93"/>
                  <a:gd name="T5" fmla="*/ 25 h 25"/>
                  <a:gd name="T6" fmla="*/ 93 w 93"/>
                  <a:gd name="T7" fmla="*/ 13 h 25"/>
                  <a:gd name="T8" fmla="*/ 2 w 93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5">
                    <a:moveTo>
                      <a:pt x="2" y="0"/>
                    </a:moveTo>
                    <a:lnTo>
                      <a:pt x="0" y="12"/>
                    </a:lnTo>
                    <a:lnTo>
                      <a:pt x="91" y="25"/>
                    </a:lnTo>
                    <a:lnTo>
                      <a:pt x="93" y="13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331"/>
              <p:cNvSpPr>
                <a:spLocks/>
              </p:cNvSpPr>
              <p:nvPr/>
            </p:nvSpPr>
            <p:spPr bwMode="auto">
              <a:xfrm rot="2820806">
                <a:off x="1650471" y="2166261"/>
                <a:ext cx="144463" cy="46038"/>
              </a:xfrm>
              <a:custGeom>
                <a:avLst/>
                <a:gdLst>
                  <a:gd name="T0" fmla="*/ 2 w 91"/>
                  <a:gd name="T1" fmla="*/ 0 h 29"/>
                  <a:gd name="T2" fmla="*/ 0 w 91"/>
                  <a:gd name="T3" fmla="*/ 12 h 29"/>
                  <a:gd name="T4" fmla="*/ 90 w 91"/>
                  <a:gd name="T5" fmla="*/ 29 h 29"/>
                  <a:gd name="T6" fmla="*/ 91 w 91"/>
                  <a:gd name="T7" fmla="*/ 18 h 29"/>
                  <a:gd name="T8" fmla="*/ 2 w 9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29">
                    <a:moveTo>
                      <a:pt x="2" y="0"/>
                    </a:moveTo>
                    <a:lnTo>
                      <a:pt x="0" y="12"/>
                    </a:lnTo>
                    <a:lnTo>
                      <a:pt x="90" y="29"/>
                    </a:lnTo>
                    <a:lnTo>
                      <a:pt x="91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332"/>
              <p:cNvSpPr>
                <a:spLocks/>
              </p:cNvSpPr>
              <p:nvPr/>
            </p:nvSpPr>
            <p:spPr bwMode="auto">
              <a:xfrm rot="2820806">
                <a:off x="1650471" y="2166261"/>
                <a:ext cx="144463" cy="46038"/>
              </a:xfrm>
              <a:custGeom>
                <a:avLst/>
                <a:gdLst>
                  <a:gd name="T0" fmla="*/ 2 w 91"/>
                  <a:gd name="T1" fmla="*/ 0 h 29"/>
                  <a:gd name="T2" fmla="*/ 0 w 91"/>
                  <a:gd name="T3" fmla="*/ 12 h 29"/>
                  <a:gd name="T4" fmla="*/ 90 w 91"/>
                  <a:gd name="T5" fmla="*/ 29 h 29"/>
                  <a:gd name="T6" fmla="*/ 91 w 91"/>
                  <a:gd name="T7" fmla="*/ 18 h 29"/>
                  <a:gd name="T8" fmla="*/ 2 w 91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29">
                    <a:moveTo>
                      <a:pt x="2" y="0"/>
                    </a:moveTo>
                    <a:lnTo>
                      <a:pt x="0" y="12"/>
                    </a:lnTo>
                    <a:lnTo>
                      <a:pt x="90" y="29"/>
                    </a:lnTo>
                    <a:lnTo>
                      <a:pt x="91" y="18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333"/>
              <p:cNvSpPr>
                <a:spLocks/>
              </p:cNvSpPr>
              <p:nvPr/>
            </p:nvSpPr>
            <p:spPr bwMode="auto">
              <a:xfrm rot="2820806">
                <a:off x="1699775" y="2134491"/>
                <a:ext cx="144463" cy="52388"/>
              </a:xfrm>
              <a:custGeom>
                <a:avLst/>
                <a:gdLst>
                  <a:gd name="T0" fmla="*/ 3 w 91"/>
                  <a:gd name="T1" fmla="*/ 0 h 33"/>
                  <a:gd name="T2" fmla="*/ 0 w 91"/>
                  <a:gd name="T3" fmla="*/ 13 h 33"/>
                  <a:gd name="T4" fmla="*/ 88 w 91"/>
                  <a:gd name="T5" fmla="*/ 33 h 33"/>
                  <a:gd name="T6" fmla="*/ 91 w 91"/>
                  <a:gd name="T7" fmla="*/ 22 h 33"/>
                  <a:gd name="T8" fmla="*/ 3 w 91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3">
                    <a:moveTo>
                      <a:pt x="3" y="0"/>
                    </a:moveTo>
                    <a:lnTo>
                      <a:pt x="0" y="13"/>
                    </a:lnTo>
                    <a:lnTo>
                      <a:pt x="88" y="33"/>
                    </a:lnTo>
                    <a:lnTo>
                      <a:pt x="91" y="2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334"/>
              <p:cNvSpPr>
                <a:spLocks/>
              </p:cNvSpPr>
              <p:nvPr/>
            </p:nvSpPr>
            <p:spPr bwMode="auto">
              <a:xfrm rot="2820806">
                <a:off x="1699775" y="2134491"/>
                <a:ext cx="144463" cy="52388"/>
              </a:xfrm>
              <a:custGeom>
                <a:avLst/>
                <a:gdLst>
                  <a:gd name="T0" fmla="*/ 3 w 91"/>
                  <a:gd name="T1" fmla="*/ 0 h 33"/>
                  <a:gd name="T2" fmla="*/ 0 w 91"/>
                  <a:gd name="T3" fmla="*/ 13 h 33"/>
                  <a:gd name="T4" fmla="*/ 88 w 91"/>
                  <a:gd name="T5" fmla="*/ 33 h 33"/>
                  <a:gd name="T6" fmla="*/ 91 w 91"/>
                  <a:gd name="T7" fmla="*/ 22 h 33"/>
                  <a:gd name="T8" fmla="*/ 3 w 91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3">
                    <a:moveTo>
                      <a:pt x="3" y="0"/>
                    </a:moveTo>
                    <a:lnTo>
                      <a:pt x="0" y="13"/>
                    </a:lnTo>
                    <a:lnTo>
                      <a:pt x="88" y="33"/>
                    </a:lnTo>
                    <a:lnTo>
                      <a:pt x="91" y="22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335"/>
              <p:cNvSpPr>
                <a:spLocks/>
              </p:cNvSpPr>
              <p:nvPr/>
            </p:nvSpPr>
            <p:spPr bwMode="auto">
              <a:xfrm rot="2820806">
                <a:off x="1750414" y="2103304"/>
                <a:ext cx="142875" cy="58738"/>
              </a:xfrm>
              <a:custGeom>
                <a:avLst/>
                <a:gdLst>
                  <a:gd name="T0" fmla="*/ 2 w 90"/>
                  <a:gd name="T1" fmla="*/ 0 h 37"/>
                  <a:gd name="T2" fmla="*/ 0 w 90"/>
                  <a:gd name="T3" fmla="*/ 13 h 37"/>
                  <a:gd name="T4" fmla="*/ 87 w 90"/>
                  <a:gd name="T5" fmla="*/ 37 h 37"/>
                  <a:gd name="T6" fmla="*/ 90 w 90"/>
                  <a:gd name="T7" fmla="*/ 26 h 37"/>
                  <a:gd name="T8" fmla="*/ 2 w 90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37">
                    <a:moveTo>
                      <a:pt x="2" y="0"/>
                    </a:moveTo>
                    <a:lnTo>
                      <a:pt x="0" y="13"/>
                    </a:lnTo>
                    <a:lnTo>
                      <a:pt x="87" y="37"/>
                    </a:lnTo>
                    <a:lnTo>
                      <a:pt x="90" y="2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336"/>
              <p:cNvSpPr>
                <a:spLocks/>
              </p:cNvSpPr>
              <p:nvPr/>
            </p:nvSpPr>
            <p:spPr bwMode="auto">
              <a:xfrm rot="2820806">
                <a:off x="1750414" y="2103304"/>
                <a:ext cx="142875" cy="58738"/>
              </a:xfrm>
              <a:custGeom>
                <a:avLst/>
                <a:gdLst>
                  <a:gd name="T0" fmla="*/ 2 w 90"/>
                  <a:gd name="T1" fmla="*/ 0 h 37"/>
                  <a:gd name="T2" fmla="*/ 0 w 90"/>
                  <a:gd name="T3" fmla="*/ 13 h 37"/>
                  <a:gd name="T4" fmla="*/ 87 w 90"/>
                  <a:gd name="T5" fmla="*/ 37 h 37"/>
                  <a:gd name="T6" fmla="*/ 90 w 90"/>
                  <a:gd name="T7" fmla="*/ 26 h 37"/>
                  <a:gd name="T8" fmla="*/ 2 w 90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37">
                    <a:moveTo>
                      <a:pt x="2" y="0"/>
                    </a:moveTo>
                    <a:lnTo>
                      <a:pt x="0" y="13"/>
                    </a:lnTo>
                    <a:lnTo>
                      <a:pt x="87" y="37"/>
                    </a:lnTo>
                    <a:lnTo>
                      <a:pt x="90" y="26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337"/>
              <p:cNvSpPr>
                <a:spLocks/>
              </p:cNvSpPr>
              <p:nvPr/>
            </p:nvSpPr>
            <p:spPr bwMode="auto">
              <a:xfrm rot="2820806">
                <a:off x="1800469" y="2077108"/>
                <a:ext cx="144463" cy="61913"/>
              </a:xfrm>
              <a:custGeom>
                <a:avLst/>
                <a:gdLst>
                  <a:gd name="T0" fmla="*/ 4 w 92"/>
                  <a:gd name="T1" fmla="*/ 0 h 40"/>
                  <a:gd name="T2" fmla="*/ 2 w 92"/>
                  <a:gd name="T3" fmla="*/ 6 h 40"/>
                  <a:gd name="T4" fmla="*/ 0 w 92"/>
                  <a:gd name="T5" fmla="*/ 12 h 40"/>
                  <a:gd name="T6" fmla="*/ 88 w 92"/>
                  <a:gd name="T7" fmla="*/ 40 h 40"/>
                  <a:gd name="T8" fmla="*/ 90 w 92"/>
                  <a:gd name="T9" fmla="*/ 35 h 40"/>
                  <a:gd name="T10" fmla="*/ 92 w 92"/>
                  <a:gd name="T11" fmla="*/ 29 h 40"/>
                  <a:gd name="T12" fmla="*/ 4 w 92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40">
                    <a:moveTo>
                      <a:pt x="4" y="0"/>
                    </a:moveTo>
                    <a:cubicBezTo>
                      <a:pt x="4" y="0"/>
                      <a:pt x="3" y="3"/>
                      <a:pt x="2" y="6"/>
                    </a:cubicBezTo>
                    <a:cubicBezTo>
                      <a:pt x="1" y="9"/>
                      <a:pt x="0" y="12"/>
                      <a:pt x="0" y="12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9" y="37"/>
                      <a:pt x="90" y="35"/>
                    </a:cubicBezTo>
                    <a:cubicBezTo>
                      <a:pt x="91" y="32"/>
                      <a:pt x="92" y="29"/>
                      <a:pt x="92" y="29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338"/>
              <p:cNvSpPr>
                <a:spLocks/>
              </p:cNvSpPr>
              <p:nvPr/>
            </p:nvSpPr>
            <p:spPr bwMode="auto">
              <a:xfrm rot="2820806">
                <a:off x="1852614" y="2050233"/>
                <a:ext cx="142875" cy="69850"/>
              </a:xfrm>
              <a:custGeom>
                <a:avLst/>
                <a:gdLst>
                  <a:gd name="T0" fmla="*/ 5 w 91"/>
                  <a:gd name="T1" fmla="*/ 0 h 44"/>
                  <a:gd name="T2" fmla="*/ 2 w 91"/>
                  <a:gd name="T3" fmla="*/ 6 h 44"/>
                  <a:gd name="T4" fmla="*/ 0 w 91"/>
                  <a:gd name="T5" fmla="*/ 12 h 44"/>
                  <a:gd name="T6" fmla="*/ 87 w 91"/>
                  <a:gd name="T7" fmla="*/ 44 h 44"/>
                  <a:gd name="T8" fmla="*/ 89 w 91"/>
                  <a:gd name="T9" fmla="*/ 38 h 44"/>
                  <a:gd name="T10" fmla="*/ 91 w 91"/>
                  <a:gd name="T11" fmla="*/ 33 h 44"/>
                  <a:gd name="T12" fmla="*/ 5 w 91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44">
                    <a:moveTo>
                      <a:pt x="5" y="0"/>
                    </a:moveTo>
                    <a:cubicBezTo>
                      <a:pt x="5" y="0"/>
                      <a:pt x="3" y="3"/>
                      <a:pt x="2" y="6"/>
                    </a:cubicBezTo>
                    <a:cubicBezTo>
                      <a:pt x="1" y="9"/>
                      <a:pt x="0" y="12"/>
                      <a:pt x="0" y="12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8" y="41"/>
                      <a:pt x="89" y="38"/>
                    </a:cubicBezTo>
                    <a:cubicBezTo>
                      <a:pt x="90" y="35"/>
                      <a:pt x="91" y="33"/>
                      <a:pt x="91" y="33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339"/>
              <p:cNvSpPr>
                <a:spLocks/>
              </p:cNvSpPr>
              <p:nvPr/>
            </p:nvSpPr>
            <p:spPr bwMode="auto">
              <a:xfrm rot="2820806">
                <a:off x="1906922" y="2027269"/>
                <a:ext cx="141288" cy="74613"/>
              </a:xfrm>
              <a:custGeom>
                <a:avLst/>
                <a:gdLst>
                  <a:gd name="T0" fmla="*/ 5 w 89"/>
                  <a:gd name="T1" fmla="*/ 0 h 47"/>
                  <a:gd name="T2" fmla="*/ 0 w 89"/>
                  <a:gd name="T3" fmla="*/ 12 h 47"/>
                  <a:gd name="T4" fmla="*/ 85 w 89"/>
                  <a:gd name="T5" fmla="*/ 47 h 47"/>
                  <a:gd name="T6" fmla="*/ 89 w 89"/>
                  <a:gd name="T7" fmla="*/ 36 h 47"/>
                  <a:gd name="T8" fmla="*/ 5 w 8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7">
                    <a:moveTo>
                      <a:pt x="5" y="0"/>
                    </a:moveTo>
                    <a:lnTo>
                      <a:pt x="0" y="12"/>
                    </a:lnTo>
                    <a:lnTo>
                      <a:pt x="85" y="47"/>
                    </a:lnTo>
                    <a:lnTo>
                      <a:pt x="89" y="3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340"/>
              <p:cNvSpPr>
                <a:spLocks/>
              </p:cNvSpPr>
              <p:nvPr/>
            </p:nvSpPr>
            <p:spPr bwMode="auto">
              <a:xfrm rot="2820806">
                <a:off x="1906922" y="2027269"/>
                <a:ext cx="141288" cy="74613"/>
              </a:xfrm>
              <a:custGeom>
                <a:avLst/>
                <a:gdLst>
                  <a:gd name="T0" fmla="*/ 5 w 89"/>
                  <a:gd name="T1" fmla="*/ 0 h 47"/>
                  <a:gd name="T2" fmla="*/ 0 w 89"/>
                  <a:gd name="T3" fmla="*/ 12 h 47"/>
                  <a:gd name="T4" fmla="*/ 85 w 89"/>
                  <a:gd name="T5" fmla="*/ 47 h 47"/>
                  <a:gd name="T6" fmla="*/ 89 w 89"/>
                  <a:gd name="T7" fmla="*/ 36 h 47"/>
                  <a:gd name="T8" fmla="*/ 5 w 89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7">
                    <a:moveTo>
                      <a:pt x="5" y="0"/>
                    </a:moveTo>
                    <a:lnTo>
                      <a:pt x="0" y="12"/>
                    </a:lnTo>
                    <a:lnTo>
                      <a:pt x="85" y="47"/>
                    </a:lnTo>
                    <a:lnTo>
                      <a:pt x="89" y="36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341"/>
              <p:cNvSpPr>
                <a:spLocks/>
              </p:cNvSpPr>
              <p:nvPr/>
            </p:nvSpPr>
            <p:spPr bwMode="auto">
              <a:xfrm rot="2820806">
                <a:off x="1963068" y="2005794"/>
                <a:ext cx="138113" cy="80963"/>
              </a:xfrm>
              <a:custGeom>
                <a:avLst/>
                <a:gdLst>
                  <a:gd name="T0" fmla="*/ 5 w 87"/>
                  <a:gd name="T1" fmla="*/ 0 h 51"/>
                  <a:gd name="T2" fmla="*/ 0 w 87"/>
                  <a:gd name="T3" fmla="*/ 12 h 51"/>
                  <a:gd name="T4" fmla="*/ 83 w 87"/>
                  <a:gd name="T5" fmla="*/ 51 h 51"/>
                  <a:gd name="T6" fmla="*/ 87 w 87"/>
                  <a:gd name="T7" fmla="*/ 41 h 51"/>
                  <a:gd name="T8" fmla="*/ 5 w 87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51">
                    <a:moveTo>
                      <a:pt x="5" y="0"/>
                    </a:moveTo>
                    <a:lnTo>
                      <a:pt x="0" y="12"/>
                    </a:lnTo>
                    <a:lnTo>
                      <a:pt x="83" y="51"/>
                    </a:lnTo>
                    <a:lnTo>
                      <a:pt x="87" y="4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342"/>
              <p:cNvSpPr>
                <a:spLocks/>
              </p:cNvSpPr>
              <p:nvPr/>
            </p:nvSpPr>
            <p:spPr bwMode="auto">
              <a:xfrm rot="2820806">
                <a:off x="1963068" y="2005794"/>
                <a:ext cx="138113" cy="80963"/>
              </a:xfrm>
              <a:custGeom>
                <a:avLst/>
                <a:gdLst>
                  <a:gd name="T0" fmla="*/ 5 w 87"/>
                  <a:gd name="T1" fmla="*/ 0 h 51"/>
                  <a:gd name="T2" fmla="*/ 0 w 87"/>
                  <a:gd name="T3" fmla="*/ 12 h 51"/>
                  <a:gd name="T4" fmla="*/ 83 w 87"/>
                  <a:gd name="T5" fmla="*/ 51 h 51"/>
                  <a:gd name="T6" fmla="*/ 87 w 87"/>
                  <a:gd name="T7" fmla="*/ 41 h 51"/>
                  <a:gd name="T8" fmla="*/ 5 w 87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51">
                    <a:moveTo>
                      <a:pt x="5" y="0"/>
                    </a:moveTo>
                    <a:lnTo>
                      <a:pt x="0" y="12"/>
                    </a:lnTo>
                    <a:lnTo>
                      <a:pt x="83" y="51"/>
                    </a:lnTo>
                    <a:lnTo>
                      <a:pt x="87" y="41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343"/>
              <p:cNvSpPr>
                <a:spLocks/>
              </p:cNvSpPr>
              <p:nvPr/>
            </p:nvSpPr>
            <p:spPr bwMode="auto">
              <a:xfrm rot="2820806">
                <a:off x="2018554" y="1987898"/>
                <a:ext cx="134938" cy="85725"/>
              </a:xfrm>
              <a:custGeom>
                <a:avLst/>
                <a:gdLst>
                  <a:gd name="T0" fmla="*/ 5 w 85"/>
                  <a:gd name="T1" fmla="*/ 0 h 54"/>
                  <a:gd name="T2" fmla="*/ 0 w 85"/>
                  <a:gd name="T3" fmla="*/ 12 h 54"/>
                  <a:gd name="T4" fmla="*/ 80 w 85"/>
                  <a:gd name="T5" fmla="*/ 54 h 54"/>
                  <a:gd name="T6" fmla="*/ 85 w 85"/>
                  <a:gd name="T7" fmla="*/ 43 h 54"/>
                  <a:gd name="T8" fmla="*/ 5 w 85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54">
                    <a:moveTo>
                      <a:pt x="5" y="0"/>
                    </a:moveTo>
                    <a:lnTo>
                      <a:pt x="0" y="12"/>
                    </a:lnTo>
                    <a:lnTo>
                      <a:pt x="80" y="54"/>
                    </a:lnTo>
                    <a:lnTo>
                      <a:pt x="85" y="4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344"/>
              <p:cNvSpPr>
                <a:spLocks/>
              </p:cNvSpPr>
              <p:nvPr/>
            </p:nvSpPr>
            <p:spPr bwMode="auto">
              <a:xfrm rot="2820806">
                <a:off x="2018554" y="1987898"/>
                <a:ext cx="134938" cy="85725"/>
              </a:xfrm>
              <a:custGeom>
                <a:avLst/>
                <a:gdLst>
                  <a:gd name="T0" fmla="*/ 5 w 85"/>
                  <a:gd name="T1" fmla="*/ 0 h 54"/>
                  <a:gd name="T2" fmla="*/ 0 w 85"/>
                  <a:gd name="T3" fmla="*/ 12 h 54"/>
                  <a:gd name="T4" fmla="*/ 80 w 85"/>
                  <a:gd name="T5" fmla="*/ 54 h 54"/>
                  <a:gd name="T6" fmla="*/ 85 w 85"/>
                  <a:gd name="T7" fmla="*/ 43 h 54"/>
                  <a:gd name="T8" fmla="*/ 5 w 85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54">
                    <a:moveTo>
                      <a:pt x="5" y="0"/>
                    </a:moveTo>
                    <a:lnTo>
                      <a:pt x="0" y="12"/>
                    </a:lnTo>
                    <a:lnTo>
                      <a:pt x="80" y="54"/>
                    </a:lnTo>
                    <a:lnTo>
                      <a:pt x="85" y="43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345"/>
              <p:cNvSpPr>
                <a:spLocks/>
              </p:cNvSpPr>
              <p:nvPr/>
            </p:nvSpPr>
            <p:spPr bwMode="auto">
              <a:xfrm rot="2820806">
                <a:off x="2074116" y="1971415"/>
                <a:ext cx="134938" cy="88900"/>
              </a:xfrm>
              <a:custGeom>
                <a:avLst/>
                <a:gdLst>
                  <a:gd name="T0" fmla="*/ 7 w 85"/>
                  <a:gd name="T1" fmla="*/ 0 h 56"/>
                  <a:gd name="T2" fmla="*/ 0 w 85"/>
                  <a:gd name="T3" fmla="*/ 11 h 56"/>
                  <a:gd name="T4" fmla="*/ 79 w 85"/>
                  <a:gd name="T5" fmla="*/ 56 h 56"/>
                  <a:gd name="T6" fmla="*/ 85 w 85"/>
                  <a:gd name="T7" fmla="*/ 48 h 56"/>
                  <a:gd name="T8" fmla="*/ 7 w 85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56">
                    <a:moveTo>
                      <a:pt x="7" y="0"/>
                    </a:moveTo>
                    <a:lnTo>
                      <a:pt x="0" y="11"/>
                    </a:lnTo>
                    <a:lnTo>
                      <a:pt x="79" y="56"/>
                    </a:lnTo>
                    <a:lnTo>
                      <a:pt x="85" y="4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346"/>
              <p:cNvSpPr>
                <a:spLocks/>
              </p:cNvSpPr>
              <p:nvPr/>
            </p:nvSpPr>
            <p:spPr bwMode="auto">
              <a:xfrm rot="2820806">
                <a:off x="2074116" y="1971415"/>
                <a:ext cx="134938" cy="88900"/>
              </a:xfrm>
              <a:custGeom>
                <a:avLst/>
                <a:gdLst>
                  <a:gd name="T0" fmla="*/ 7 w 85"/>
                  <a:gd name="T1" fmla="*/ 0 h 56"/>
                  <a:gd name="T2" fmla="*/ 0 w 85"/>
                  <a:gd name="T3" fmla="*/ 11 h 56"/>
                  <a:gd name="T4" fmla="*/ 79 w 85"/>
                  <a:gd name="T5" fmla="*/ 56 h 56"/>
                  <a:gd name="T6" fmla="*/ 85 w 85"/>
                  <a:gd name="T7" fmla="*/ 48 h 56"/>
                  <a:gd name="T8" fmla="*/ 7 w 85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56">
                    <a:moveTo>
                      <a:pt x="7" y="0"/>
                    </a:moveTo>
                    <a:lnTo>
                      <a:pt x="0" y="11"/>
                    </a:lnTo>
                    <a:lnTo>
                      <a:pt x="79" y="56"/>
                    </a:lnTo>
                    <a:lnTo>
                      <a:pt x="85" y="48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347"/>
              <p:cNvSpPr>
                <a:spLocks/>
              </p:cNvSpPr>
              <p:nvPr/>
            </p:nvSpPr>
            <p:spPr bwMode="auto">
              <a:xfrm rot="2820806">
                <a:off x="2130526" y="1959168"/>
                <a:ext cx="131763" cy="93663"/>
              </a:xfrm>
              <a:custGeom>
                <a:avLst/>
                <a:gdLst>
                  <a:gd name="T0" fmla="*/ 7 w 83"/>
                  <a:gd name="T1" fmla="*/ 0 h 59"/>
                  <a:gd name="T2" fmla="*/ 0 w 83"/>
                  <a:gd name="T3" fmla="*/ 9 h 59"/>
                  <a:gd name="T4" fmla="*/ 77 w 83"/>
                  <a:gd name="T5" fmla="*/ 59 h 59"/>
                  <a:gd name="T6" fmla="*/ 83 w 83"/>
                  <a:gd name="T7" fmla="*/ 50 h 59"/>
                  <a:gd name="T8" fmla="*/ 7 w 83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59">
                    <a:moveTo>
                      <a:pt x="7" y="0"/>
                    </a:moveTo>
                    <a:lnTo>
                      <a:pt x="0" y="9"/>
                    </a:lnTo>
                    <a:lnTo>
                      <a:pt x="77" y="59"/>
                    </a:lnTo>
                    <a:lnTo>
                      <a:pt x="83" y="5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348"/>
              <p:cNvSpPr>
                <a:spLocks/>
              </p:cNvSpPr>
              <p:nvPr/>
            </p:nvSpPr>
            <p:spPr bwMode="auto">
              <a:xfrm rot="2820806">
                <a:off x="2130526" y="1959168"/>
                <a:ext cx="131763" cy="93663"/>
              </a:xfrm>
              <a:custGeom>
                <a:avLst/>
                <a:gdLst>
                  <a:gd name="T0" fmla="*/ 7 w 83"/>
                  <a:gd name="T1" fmla="*/ 0 h 59"/>
                  <a:gd name="T2" fmla="*/ 0 w 83"/>
                  <a:gd name="T3" fmla="*/ 9 h 59"/>
                  <a:gd name="T4" fmla="*/ 77 w 83"/>
                  <a:gd name="T5" fmla="*/ 59 h 59"/>
                  <a:gd name="T6" fmla="*/ 83 w 83"/>
                  <a:gd name="T7" fmla="*/ 50 h 59"/>
                  <a:gd name="T8" fmla="*/ 7 w 83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59">
                    <a:moveTo>
                      <a:pt x="7" y="0"/>
                    </a:moveTo>
                    <a:lnTo>
                      <a:pt x="0" y="9"/>
                    </a:lnTo>
                    <a:lnTo>
                      <a:pt x="77" y="59"/>
                    </a:lnTo>
                    <a:lnTo>
                      <a:pt x="83" y="5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349"/>
              <p:cNvSpPr>
                <a:spLocks/>
              </p:cNvSpPr>
              <p:nvPr/>
            </p:nvSpPr>
            <p:spPr bwMode="auto">
              <a:xfrm rot="2820806">
                <a:off x="2188347" y="1947326"/>
                <a:ext cx="130175" cy="100013"/>
              </a:xfrm>
              <a:custGeom>
                <a:avLst/>
                <a:gdLst>
                  <a:gd name="T0" fmla="*/ 8 w 82"/>
                  <a:gd name="T1" fmla="*/ 0 h 63"/>
                  <a:gd name="T2" fmla="*/ 0 w 82"/>
                  <a:gd name="T3" fmla="*/ 10 h 63"/>
                  <a:gd name="T4" fmla="*/ 75 w 82"/>
                  <a:gd name="T5" fmla="*/ 63 h 63"/>
                  <a:gd name="T6" fmla="*/ 82 w 82"/>
                  <a:gd name="T7" fmla="*/ 53 h 63"/>
                  <a:gd name="T8" fmla="*/ 8 w 8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3">
                    <a:moveTo>
                      <a:pt x="8" y="0"/>
                    </a:moveTo>
                    <a:lnTo>
                      <a:pt x="0" y="10"/>
                    </a:lnTo>
                    <a:lnTo>
                      <a:pt x="75" y="63"/>
                    </a:lnTo>
                    <a:lnTo>
                      <a:pt x="82" y="5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350"/>
              <p:cNvSpPr>
                <a:spLocks/>
              </p:cNvSpPr>
              <p:nvPr/>
            </p:nvSpPr>
            <p:spPr bwMode="auto">
              <a:xfrm rot="2820806">
                <a:off x="2188347" y="1947326"/>
                <a:ext cx="130175" cy="100013"/>
              </a:xfrm>
              <a:custGeom>
                <a:avLst/>
                <a:gdLst>
                  <a:gd name="T0" fmla="*/ 8 w 82"/>
                  <a:gd name="T1" fmla="*/ 0 h 63"/>
                  <a:gd name="T2" fmla="*/ 0 w 82"/>
                  <a:gd name="T3" fmla="*/ 10 h 63"/>
                  <a:gd name="T4" fmla="*/ 75 w 82"/>
                  <a:gd name="T5" fmla="*/ 63 h 63"/>
                  <a:gd name="T6" fmla="*/ 82 w 82"/>
                  <a:gd name="T7" fmla="*/ 53 h 63"/>
                  <a:gd name="T8" fmla="*/ 8 w 82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3">
                    <a:moveTo>
                      <a:pt x="8" y="0"/>
                    </a:moveTo>
                    <a:lnTo>
                      <a:pt x="0" y="10"/>
                    </a:lnTo>
                    <a:lnTo>
                      <a:pt x="75" y="63"/>
                    </a:lnTo>
                    <a:lnTo>
                      <a:pt x="82" y="53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351"/>
              <p:cNvSpPr>
                <a:spLocks/>
              </p:cNvSpPr>
              <p:nvPr/>
            </p:nvSpPr>
            <p:spPr bwMode="auto">
              <a:xfrm rot="2820806">
                <a:off x="2246343" y="1937148"/>
                <a:ext cx="127000" cy="106363"/>
              </a:xfrm>
              <a:custGeom>
                <a:avLst/>
                <a:gdLst>
                  <a:gd name="T0" fmla="*/ 8 w 80"/>
                  <a:gd name="T1" fmla="*/ 0 h 67"/>
                  <a:gd name="T2" fmla="*/ 0 w 80"/>
                  <a:gd name="T3" fmla="*/ 10 h 67"/>
                  <a:gd name="T4" fmla="*/ 72 w 80"/>
                  <a:gd name="T5" fmla="*/ 67 h 67"/>
                  <a:gd name="T6" fmla="*/ 80 w 80"/>
                  <a:gd name="T7" fmla="*/ 58 h 67"/>
                  <a:gd name="T8" fmla="*/ 8 w 8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67">
                    <a:moveTo>
                      <a:pt x="8" y="0"/>
                    </a:moveTo>
                    <a:lnTo>
                      <a:pt x="0" y="10"/>
                    </a:lnTo>
                    <a:lnTo>
                      <a:pt x="72" y="67"/>
                    </a:lnTo>
                    <a:lnTo>
                      <a:pt x="80" y="58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352"/>
              <p:cNvSpPr>
                <a:spLocks/>
              </p:cNvSpPr>
              <p:nvPr/>
            </p:nvSpPr>
            <p:spPr bwMode="auto">
              <a:xfrm rot="2820806">
                <a:off x="2246343" y="1937148"/>
                <a:ext cx="127000" cy="106363"/>
              </a:xfrm>
              <a:custGeom>
                <a:avLst/>
                <a:gdLst>
                  <a:gd name="T0" fmla="*/ 8 w 80"/>
                  <a:gd name="T1" fmla="*/ 0 h 67"/>
                  <a:gd name="T2" fmla="*/ 0 w 80"/>
                  <a:gd name="T3" fmla="*/ 10 h 67"/>
                  <a:gd name="T4" fmla="*/ 72 w 80"/>
                  <a:gd name="T5" fmla="*/ 67 h 67"/>
                  <a:gd name="T6" fmla="*/ 80 w 80"/>
                  <a:gd name="T7" fmla="*/ 58 h 67"/>
                  <a:gd name="T8" fmla="*/ 8 w 8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67">
                    <a:moveTo>
                      <a:pt x="8" y="0"/>
                    </a:moveTo>
                    <a:lnTo>
                      <a:pt x="0" y="10"/>
                    </a:lnTo>
                    <a:lnTo>
                      <a:pt x="72" y="67"/>
                    </a:lnTo>
                    <a:lnTo>
                      <a:pt x="80" y="58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353"/>
              <p:cNvSpPr>
                <a:spLocks/>
              </p:cNvSpPr>
              <p:nvPr/>
            </p:nvSpPr>
            <p:spPr bwMode="auto">
              <a:xfrm rot="2820806">
                <a:off x="2304935" y="1936549"/>
                <a:ext cx="122238" cy="104775"/>
              </a:xfrm>
              <a:custGeom>
                <a:avLst/>
                <a:gdLst>
                  <a:gd name="T0" fmla="*/ 10 w 78"/>
                  <a:gd name="T1" fmla="*/ 0 h 67"/>
                  <a:gd name="T2" fmla="*/ 5 w 78"/>
                  <a:gd name="T3" fmla="*/ 5 h 67"/>
                  <a:gd name="T4" fmla="*/ 0 w 78"/>
                  <a:gd name="T5" fmla="*/ 9 h 67"/>
                  <a:gd name="T6" fmla="*/ 70 w 78"/>
                  <a:gd name="T7" fmla="*/ 67 h 67"/>
                  <a:gd name="T8" fmla="*/ 74 w 78"/>
                  <a:gd name="T9" fmla="*/ 63 h 67"/>
                  <a:gd name="T10" fmla="*/ 78 w 78"/>
                  <a:gd name="T11" fmla="*/ 58 h 67"/>
                  <a:gd name="T12" fmla="*/ 10 w 78"/>
                  <a:gd name="T1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67">
                    <a:moveTo>
                      <a:pt x="10" y="0"/>
                    </a:moveTo>
                    <a:cubicBezTo>
                      <a:pt x="10" y="0"/>
                      <a:pt x="7" y="3"/>
                      <a:pt x="5" y="5"/>
                    </a:cubicBezTo>
                    <a:cubicBezTo>
                      <a:pt x="3" y="7"/>
                      <a:pt x="0" y="9"/>
                      <a:pt x="0" y="9"/>
                    </a:cubicBezTo>
                    <a:cubicBezTo>
                      <a:pt x="70" y="67"/>
                      <a:pt x="70" y="67"/>
                      <a:pt x="70" y="67"/>
                    </a:cubicBezTo>
                    <a:cubicBezTo>
                      <a:pt x="70" y="67"/>
                      <a:pt x="72" y="65"/>
                      <a:pt x="74" y="63"/>
                    </a:cubicBezTo>
                    <a:cubicBezTo>
                      <a:pt x="76" y="61"/>
                      <a:pt x="78" y="58"/>
                      <a:pt x="78" y="58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354"/>
              <p:cNvSpPr>
                <a:spLocks/>
              </p:cNvSpPr>
              <p:nvPr/>
            </p:nvSpPr>
            <p:spPr bwMode="auto">
              <a:xfrm rot="2820806">
                <a:off x="2364513" y="1928442"/>
                <a:ext cx="119063" cy="112713"/>
              </a:xfrm>
              <a:custGeom>
                <a:avLst/>
                <a:gdLst>
                  <a:gd name="T0" fmla="*/ 9 w 76"/>
                  <a:gd name="T1" fmla="*/ 0 h 72"/>
                  <a:gd name="T2" fmla="*/ 4 w 76"/>
                  <a:gd name="T3" fmla="*/ 5 h 72"/>
                  <a:gd name="T4" fmla="*/ 0 w 76"/>
                  <a:gd name="T5" fmla="*/ 10 h 72"/>
                  <a:gd name="T6" fmla="*/ 69 w 76"/>
                  <a:gd name="T7" fmla="*/ 72 h 72"/>
                  <a:gd name="T8" fmla="*/ 72 w 76"/>
                  <a:gd name="T9" fmla="*/ 68 h 72"/>
                  <a:gd name="T10" fmla="*/ 76 w 76"/>
                  <a:gd name="T11" fmla="*/ 64 h 72"/>
                  <a:gd name="T12" fmla="*/ 9 w 76"/>
                  <a:gd name="T1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72">
                    <a:moveTo>
                      <a:pt x="9" y="0"/>
                    </a:moveTo>
                    <a:cubicBezTo>
                      <a:pt x="9" y="0"/>
                      <a:pt x="6" y="3"/>
                      <a:pt x="4" y="5"/>
                    </a:cubicBezTo>
                    <a:cubicBezTo>
                      <a:pt x="2" y="7"/>
                      <a:pt x="0" y="10"/>
                      <a:pt x="0" y="10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9" y="72"/>
                      <a:pt x="71" y="70"/>
                      <a:pt x="72" y="68"/>
                    </a:cubicBezTo>
                    <a:cubicBezTo>
                      <a:pt x="74" y="66"/>
                      <a:pt x="76" y="64"/>
                      <a:pt x="76" y="64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355"/>
              <p:cNvSpPr>
                <a:spLocks/>
              </p:cNvSpPr>
              <p:nvPr/>
            </p:nvSpPr>
            <p:spPr bwMode="auto">
              <a:xfrm rot="2820806">
                <a:off x="2421110" y="1927664"/>
                <a:ext cx="115888" cy="115888"/>
              </a:xfrm>
              <a:custGeom>
                <a:avLst/>
                <a:gdLst>
                  <a:gd name="T0" fmla="*/ 9 w 73"/>
                  <a:gd name="T1" fmla="*/ 0 h 73"/>
                  <a:gd name="T2" fmla="*/ 0 w 73"/>
                  <a:gd name="T3" fmla="*/ 8 h 73"/>
                  <a:gd name="T4" fmla="*/ 66 w 73"/>
                  <a:gd name="T5" fmla="*/ 73 h 73"/>
                  <a:gd name="T6" fmla="*/ 73 w 73"/>
                  <a:gd name="T7" fmla="*/ 65 h 73"/>
                  <a:gd name="T8" fmla="*/ 9 w 73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9" y="0"/>
                    </a:moveTo>
                    <a:lnTo>
                      <a:pt x="0" y="8"/>
                    </a:lnTo>
                    <a:lnTo>
                      <a:pt x="66" y="73"/>
                    </a:lnTo>
                    <a:lnTo>
                      <a:pt x="73" y="6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356"/>
              <p:cNvSpPr>
                <a:spLocks/>
              </p:cNvSpPr>
              <p:nvPr/>
            </p:nvSpPr>
            <p:spPr bwMode="auto">
              <a:xfrm rot="2820806">
                <a:off x="2421110" y="1927664"/>
                <a:ext cx="115888" cy="115888"/>
              </a:xfrm>
              <a:custGeom>
                <a:avLst/>
                <a:gdLst>
                  <a:gd name="T0" fmla="*/ 9 w 73"/>
                  <a:gd name="T1" fmla="*/ 0 h 73"/>
                  <a:gd name="T2" fmla="*/ 0 w 73"/>
                  <a:gd name="T3" fmla="*/ 8 h 73"/>
                  <a:gd name="T4" fmla="*/ 66 w 73"/>
                  <a:gd name="T5" fmla="*/ 73 h 73"/>
                  <a:gd name="T6" fmla="*/ 73 w 73"/>
                  <a:gd name="T7" fmla="*/ 65 h 73"/>
                  <a:gd name="T8" fmla="*/ 9 w 73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9" y="0"/>
                    </a:moveTo>
                    <a:lnTo>
                      <a:pt x="0" y="8"/>
                    </a:lnTo>
                    <a:lnTo>
                      <a:pt x="66" y="73"/>
                    </a:lnTo>
                    <a:lnTo>
                      <a:pt x="73" y="65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357"/>
              <p:cNvSpPr>
                <a:spLocks/>
              </p:cNvSpPr>
              <p:nvPr/>
            </p:nvSpPr>
            <p:spPr bwMode="auto">
              <a:xfrm rot="2820806">
                <a:off x="2481207" y="1929790"/>
                <a:ext cx="111125" cy="119063"/>
              </a:xfrm>
              <a:custGeom>
                <a:avLst/>
                <a:gdLst>
                  <a:gd name="T0" fmla="*/ 9 w 70"/>
                  <a:gd name="T1" fmla="*/ 0 h 75"/>
                  <a:gd name="T2" fmla="*/ 0 w 70"/>
                  <a:gd name="T3" fmla="*/ 8 h 75"/>
                  <a:gd name="T4" fmla="*/ 62 w 70"/>
                  <a:gd name="T5" fmla="*/ 75 h 75"/>
                  <a:gd name="T6" fmla="*/ 70 w 70"/>
                  <a:gd name="T7" fmla="*/ 68 h 75"/>
                  <a:gd name="T8" fmla="*/ 9 w 7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5">
                    <a:moveTo>
                      <a:pt x="9" y="0"/>
                    </a:moveTo>
                    <a:lnTo>
                      <a:pt x="0" y="8"/>
                    </a:lnTo>
                    <a:lnTo>
                      <a:pt x="62" y="75"/>
                    </a:lnTo>
                    <a:lnTo>
                      <a:pt x="70" y="68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358"/>
              <p:cNvSpPr>
                <a:spLocks/>
              </p:cNvSpPr>
              <p:nvPr/>
            </p:nvSpPr>
            <p:spPr bwMode="auto">
              <a:xfrm rot="2820806">
                <a:off x="2481207" y="1929790"/>
                <a:ext cx="111125" cy="119063"/>
              </a:xfrm>
              <a:custGeom>
                <a:avLst/>
                <a:gdLst>
                  <a:gd name="T0" fmla="*/ 9 w 70"/>
                  <a:gd name="T1" fmla="*/ 0 h 75"/>
                  <a:gd name="T2" fmla="*/ 0 w 70"/>
                  <a:gd name="T3" fmla="*/ 8 h 75"/>
                  <a:gd name="T4" fmla="*/ 62 w 70"/>
                  <a:gd name="T5" fmla="*/ 75 h 75"/>
                  <a:gd name="T6" fmla="*/ 70 w 70"/>
                  <a:gd name="T7" fmla="*/ 68 h 75"/>
                  <a:gd name="T8" fmla="*/ 9 w 7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5">
                    <a:moveTo>
                      <a:pt x="9" y="0"/>
                    </a:moveTo>
                    <a:lnTo>
                      <a:pt x="0" y="8"/>
                    </a:lnTo>
                    <a:lnTo>
                      <a:pt x="62" y="75"/>
                    </a:lnTo>
                    <a:lnTo>
                      <a:pt x="70" y="68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359"/>
              <p:cNvSpPr>
                <a:spLocks/>
              </p:cNvSpPr>
              <p:nvPr/>
            </p:nvSpPr>
            <p:spPr bwMode="auto">
              <a:xfrm rot="2820806">
                <a:off x="2540645" y="1933908"/>
                <a:ext cx="106363" cy="123825"/>
              </a:xfrm>
              <a:custGeom>
                <a:avLst/>
                <a:gdLst>
                  <a:gd name="T0" fmla="*/ 9 w 67"/>
                  <a:gd name="T1" fmla="*/ 0 h 78"/>
                  <a:gd name="T2" fmla="*/ 0 w 67"/>
                  <a:gd name="T3" fmla="*/ 8 h 78"/>
                  <a:gd name="T4" fmla="*/ 59 w 67"/>
                  <a:gd name="T5" fmla="*/ 78 h 78"/>
                  <a:gd name="T6" fmla="*/ 67 w 67"/>
                  <a:gd name="T7" fmla="*/ 70 h 78"/>
                  <a:gd name="T8" fmla="*/ 9 w 6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78">
                    <a:moveTo>
                      <a:pt x="9" y="0"/>
                    </a:moveTo>
                    <a:lnTo>
                      <a:pt x="0" y="8"/>
                    </a:lnTo>
                    <a:lnTo>
                      <a:pt x="59" y="78"/>
                    </a:lnTo>
                    <a:lnTo>
                      <a:pt x="67" y="7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360"/>
              <p:cNvSpPr>
                <a:spLocks/>
              </p:cNvSpPr>
              <p:nvPr/>
            </p:nvSpPr>
            <p:spPr bwMode="auto">
              <a:xfrm rot="2820806">
                <a:off x="2540645" y="1933908"/>
                <a:ext cx="106363" cy="123825"/>
              </a:xfrm>
              <a:custGeom>
                <a:avLst/>
                <a:gdLst>
                  <a:gd name="T0" fmla="*/ 9 w 67"/>
                  <a:gd name="T1" fmla="*/ 0 h 78"/>
                  <a:gd name="T2" fmla="*/ 0 w 67"/>
                  <a:gd name="T3" fmla="*/ 8 h 78"/>
                  <a:gd name="T4" fmla="*/ 59 w 67"/>
                  <a:gd name="T5" fmla="*/ 78 h 78"/>
                  <a:gd name="T6" fmla="*/ 67 w 67"/>
                  <a:gd name="T7" fmla="*/ 70 h 78"/>
                  <a:gd name="T8" fmla="*/ 9 w 6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78">
                    <a:moveTo>
                      <a:pt x="9" y="0"/>
                    </a:moveTo>
                    <a:lnTo>
                      <a:pt x="0" y="8"/>
                    </a:lnTo>
                    <a:lnTo>
                      <a:pt x="59" y="78"/>
                    </a:lnTo>
                    <a:lnTo>
                      <a:pt x="67" y="70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361"/>
              <p:cNvSpPr>
                <a:spLocks/>
              </p:cNvSpPr>
              <p:nvPr/>
            </p:nvSpPr>
            <p:spPr bwMode="auto">
              <a:xfrm rot="2820806">
                <a:off x="2598167" y="1938780"/>
                <a:ext cx="103188" cy="127000"/>
              </a:xfrm>
              <a:custGeom>
                <a:avLst/>
                <a:gdLst>
                  <a:gd name="T0" fmla="*/ 10 w 65"/>
                  <a:gd name="T1" fmla="*/ 0 h 80"/>
                  <a:gd name="T2" fmla="*/ 0 w 65"/>
                  <a:gd name="T3" fmla="*/ 8 h 80"/>
                  <a:gd name="T4" fmla="*/ 57 w 65"/>
                  <a:gd name="T5" fmla="*/ 80 h 80"/>
                  <a:gd name="T6" fmla="*/ 65 w 65"/>
                  <a:gd name="T7" fmla="*/ 74 h 80"/>
                  <a:gd name="T8" fmla="*/ 10 w 65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80">
                    <a:moveTo>
                      <a:pt x="10" y="0"/>
                    </a:moveTo>
                    <a:lnTo>
                      <a:pt x="0" y="8"/>
                    </a:lnTo>
                    <a:lnTo>
                      <a:pt x="57" y="80"/>
                    </a:lnTo>
                    <a:lnTo>
                      <a:pt x="65" y="7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362"/>
              <p:cNvSpPr>
                <a:spLocks/>
              </p:cNvSpPr>
              <p:nvPr/>
            </p:nvSpPr>
            <p:spPr bwMode="auto">
              <a:xfrm rot="2820806">
                <a:off x="2598167" y="1938780"/>
                <a:ext cx="103188" cy="127000"/>
              </a:xfrm>
              <a:custGeom>
                <a:avLst/>
                <a:gdLst>
                  <a:gd name="T0" fmla="*/ 10 w 65"/>
                  <a:gd name="T1" fmla="*/ 0 h 80"/>
                  <a:gd name="T2" fmla="*/ 0 w 65"/>
                  <a:gd name="T3" fmla="*/ 8 h 80"/>
                  <a:gd name="T4" fmla="*/ 57 w 65"/>
                  <a:gd name="T5" fmla="*/ 80 h 80"/>
                  <a:gd name="T6" fmla="*/ 65 w 65"/>
                  <a:gd name="T7" fmla="*/ 74 h 80"/>
                  <a:gd name="T8" fmla="*/ 10 w 65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80">
                    <a:moveTo>
                      <a:pt x="10" y="0"/>
                    </a:moveTo>
                    <a:lnTo>
                      <a:pt x="0" y="8"/>
                    </a:lnTo>
                    <a:lnTo>
                      <a:pt x="57" y="80"/>
                    </a:lnTo>
                    <a:lnTo>
                      <a:pt x="65" y="74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363"/>
              <p:cNvSpPr>
                <a:spLocks/>
              </p:cNvSpPr>
              <p:nvPr/>
            </p:nvSpPr>
            <p:spPr bwMode="auto">
              <a:xfrm rot="2820806">
                <a:off x="2655704" y="1949802"/>
                <a:ext cx="98425" cy="130175"/>
              </a:xfrm>
              <a:custGeom>
                <a:avLst/>
                <a:gdLst>
                  <a:gd name="T0" fmla="*/ 10 w 62"/>
                  <a:gd name="T1" fmla="*/ 0 h 82"/>
                  <a:gd name="T2" fmla="*/ 0 w 62"/>
                  <a:gd name="T3" fmla="*/ 7 h 82"/>
                  <a:gd name="T4" fmla="*/ 53 w 62"/>
                  <a:gd name="T5" fmla="*/ 82 h 82"/>
                  <a:gd name="T6" fmla="*/ 62 w 62"/>
                  <a:gd name="T7" fmla="*/ 75 h 82"/>
                  <a:gd name="T8" fmla="*/ 10 w 6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82">
                    <a:moveTo>
                      <a:pt x="10" y="0"/>
                    </a:moveTo>
                    <a:lnTo>
                      <a:pt x="0" y="7"/>
                    </a:lnTo>
                    <a:lnTo>
                      <a:pt x="53" y="82"/>
                    </a:lnTo>
                    <a:lnTo>
                      <a:pt x="62" y="75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364"/>
              <p:cNvSpPr>
                <a:spLocks/>
              </p:cNvSpPr>
              <p:nvPr/>
            </p:nvSpPr>
            <p:spPr bwMode="auto">
              <a:xfrm rot="2820806">
                <a:off x="2655704" y="1949802"/>
                <a:ext cx="98425" cy="130175"/>
              </a:xfrm>
              <a:custGeom>
                <a:avLst/>
                <a:gdLst>
                  <a:gd name="T0" fmla="*/ 10 w 62"/>
                  <a:gd name="T1" fmla="*/ 0 h 82"/>
                  <a:gd name="T2" fmla="*/ 0 w 62"/>
                  <a:gd name="T3" fmla="*/ 7 h 82"/>
                  <a:gd name="T4" fmla="*/ 53 w 62"/>
                  <a:gd name="T5" fmla="*/ 82 h 82"/>
                  <a:gd name="T6" fmla="*/ 62 w 62"/>
                  <a:gd name="T7" fmla="*/ 75 h 82"/>
                  <a:gd name="T8" fmla="*/ 10 w 6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82">
                    <a:moveTo>
                      <a:pt x="10" y="0"/>
                    </a:moveTo>
                    <a:lnTo>
                      <a:pt x="0" y="7"/>
                    </a:lnTo>
                    <a:lnTo>
                      <a:pt x="53" y="82"/>
                    </a:lnTo>
                    <a:lnTo>
                      <a:pt x="62" y="75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365"/>
              <p:cNvSpPr>
                <a:spLocks/>
              </p:cNvSpPr>
              <p:nvPr/>
            </p:nvSpPr>
            <p:spPr bwMode="auto">
              <a:xfrm rot="2820806">
                <a:off x="2713570" y="1961657"/>
                <a:ext cx="95250" cy="131763"/>
              </a:xfrm>
              <a:custGeom>
                <a:avLst/>
                <a:gdLst>
                  <a:gd name="T0" fmla="*/ 10 w 60"/>
                  <a:gd name="T1" fmla="*/ 0 h 83"/>
                  <a:gd name="T2" fmla="*/ 0 w 60"/>
                  <a:gd name="T3" fmla="*/ 6 h 83"/>
                  <a:gd name="T4" fmla="*/ 50 w 60"/>
                  <a:gd name="T5" fmla="*/ 83 h 83"/>
                  <a:gd name="T6" fmla="*/ 60 w 60"/>
                  <a:gd name="T7" fmla="*/ 77 h 83"/>
                  <a:gd name="T8" fmla="*/ 10 w 60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3">
                    <a:moveTo>
                      <a:pt x="10" y="0"/>
                    </a:moveTo>
                    <a:lnTo>
                      <a:pt x="0" y="6"/>
                    </a:lnTo>
                    <a:lnTo>
                      <a:pt x="50" y="83"/>
                    </a:lnTo>
                    <a:lnTo>
                      <a:pt x="60" y="7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366"/>
              <p:cNvSpPr>
                <a:spLocks/>
              </p:cNvSpPr>
              <p:nvPr/>
            </p:nvSpPr>
            <p:spPr bwMode="auto">
              <a:xfrm rot="2820806">
                <a:off x="2713570" y="1961657"/>
                <a:ext cx="95250" cy="131763"/>
              </a:xfrm>
              <a:custGeom>
                <a:avLst/>
                <a:gdLst>
                  <a:gd name="T0" fmla="*/ 10 w 60"/>
                  <a:gd name="T1" fmla="*/ 0 h 83"/>
                  <a:gd name="T2" fmla="*/ 0 w 60"/>
                  <a:gd name="T3" fmla="*/ 6 h 83"/>
                  <a:gd name="T4" fmla="*/ 50 w 60"/>
                  <a:gd name="T5" fmla="*/ 83 h 83"/>
                  <a:gd name="T6" fmla="*/ 60 w 60"/>
                  <a:gd name="T7" fmla="*/ 77 h 83"/>
                  <a:gd name="T8" fmla="*/ 10 w 60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3">
                    <a:moveTo>
                      <a:pt x="10" y="0"/>
                    </a:moveTo>
                    <a:lnTo>
                      <a:pt x="0" y="6"/>
                    </a:lnTo>
                    <a:lnTo>
                      <a:pt x="50" y="83"/>
                    </a:lnTo>
                    <a:lnTo>
                      <a:pt x="60" y="77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367"/>
              <p:cNvSpPr>
                <a:spLocks/>
              </p:cNvSpPr>
              <p:nvPr/>
            </p:nvSpPr>
            <p:spPr bwMode="auto">
              <a:xfrm rot="2820806">
                <a:off x="2771281" y="1974343"/>
                <a:ext cx="88900" cy="134938"/>
              </a:xfrm>
              <a:custGeom>
                <a:avLst/>
                <a:gdLst>
                  <a:gd name="T0" fmla="*/ 11 w 56"/>
                  <a:gd name="T1" fmla="*/ 0 h 85"/>
                  <a:gd name="T2" fmla="*/ 0 w 56"/>
                  <a:gd name="T3" fmla="*/ 6 h 85"/>
                  <a:gd name="T4" fmla="*/ 46 w 56"/>
                  <a:gd name="T5" fmla="*/ 85 h 85"/>
                  <a:gd name="T6" fmla="*/ 56 w 56"/>
                  <a:gd name="T7" fmla="*/ 80 h 85"/>
                  <a:gd name="T8" fmla="*/ 11 w 56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5">
                    <a:moveTo>
                      <a:pt x="11" y="0"/>
                    </a:moveTo>
                    <a:lnTo>
                      <a:pt x="0" y="6"/>
                    </a:lnTo>
                    <a:lnTo>
                      <a:pt x="46" y="85"/>
                    </a:lnTo>
                    <a:lnTo>
                      <a:pt x="56" y="8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368"/>
              <p:cNvSpPr>
                <a:spLocks/>
              </p:cNvSpPr>
              <p:nvPr/>
            </p:nvSpPr>
            <p:spPr bwMode="auto">
              <a:xfrm rot="2820806">
                <a:off x="2771281" y="1974343"/>
                <a:ext cx="88900" cy="134938"/>
              </a:xfrm>
              <a:custGeom>
                <a:avLst/>
                <a:gdLst>
                  <a:gd name="T0" fmla="*/ 11 w 56"/>
                  <a:gd name="T1" fmla="*/ 0 h 85"/>
                  <a:gd name="T2" fmla="*/ 0 w 56"/>
                  <a:gd name="T3" fmla="*/ 6 h 85"/>
                  <a:gd name="T4" fmla="*/ 46 w 56"/>
                  <a:gd name="T5" fmla="*/ 85 h 85"/>
                  <a:gd name="T6" fmla="*/ 56 w 56"/>
                  <a:gd name="T7" fmla="*/ 80 h 85"/>
                  <a:gd name="T8" fmla="*/ 11 w 56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5">
                    <a:moveTo>
                      <a:pt x="11" y="0"/>
                    </a:moveTo>
                    <a:lnTo>
                      <a:pt x="0" y="6"/>
                    </a:lnTo>
                    <a:lnTo>
                      <a:pt x="46" y="85"/>
                    </a:lnTo>
                    <a:lnTo>
                      <a:pt x="56" y="80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369"/>
              <p:cNvSpPr>
                <a:spLocks/>
              </p:cNvSpPr>
              <p:nvPr/>
            </p:nvSpPr>
            <p:spPr bwMode="auto">
              <a:xfrm rot="2820806">
                <a:off x="2828834" y="1993103"/>
                <a:ext cx="82550" cy="134938"/>
              </a:xfrm>
              <a:custGeom>
                <a:avLst/>
                <a:gdLst>
                  <a:gd name="T0" fmla="*/ 11 w 53"/>
                  <a:gd name="T1" fmla="*/ 0 h 87"/>
                  <a:gd name="T2" fmla="*/ 5 w 53"/>
                  <a:gd name="T3" fmla="*/ 3 h 87"/>
                  <a:gd name="T4" fmla="*/ 0 w 53"/>
                  <a:gd name="T5" fmla="*/ 5 h 87"/>
                  <a:gd name="T6" fmla="*/ 43 w 53"/>
                  <a:gd name="T7" fmla="*/ 87 h 87"/>
                  <a:gd name="T8" fmla="*/ 48 w 53"/>
                  <a:gd name="T9" fmla="*/ 85 h 87"/>
                  <a:gd name="T10" fmla="*/ 53 w 53"/>
                  <a:gd name="T11" fmla="*/ 82 h 87"/>
                  <a:gd name="T12" fmla="*/ 11 w 53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87">
                    <a:moveTo>
                      <a:pt x="11" y="0"/>
                    </a:moveTo>
                    <a:cubicBezTo>
                      <a:pt x="11" y="0"/>
                      <a:pt x="8" y="1"/>
                      <a:pt x="5" y="3"/>
                    </a:cubicBezTo>
                    <a:cubicBezTo>
                      <a:pt x="2" y="4"/>
                      <a:pt x="0" y="5"/>
                      <a:pt x="0" y="5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6" y="86"/>
                      <a:pt x="48" y="85"/>
                    </a:cubicBezTo>
                    <a:cubicBezTo>
                      <a:pt x="51" y="83"/>
                      <a:pt x="53" y="82"/>
                      <a:pt x="53" y="82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370"/>
              <p:cNvSpPr>
                <a:spLocks/>
              </p:cNvSpPr>
              <p:nvPr/>
            </p:nvSpPr>
            <p:spPr bwMode="auto">
              <a:xfrm rot="2820806">
                <a:off x="2883311" y="2010524"/>
                <a:ext cx="77788" cy="139700"/>
              </a:xfrm>
              <a:custGeom>
                <a:avLst/>
                <a:gdLst>
                  <a:gd name="T0" fmla="*/ 11 w 50"/>
                  <a:gd name="T1" fmla="*/ 0 h 89"/>
                  <a:gd name="T2" fmla="*/ 6 w 50"/>
                  <a:gd name="T3" fmla="*/ 2 h 89"/>
                  <a:gd name="T4" fmla="*/ 0 w 50"/>
                  <a:gd name="T5" fmla="*/ 5 h 89"/>
                  <a:gd name="T6" fmla="*/ 40 w 50"/>
                  <a:gd name="T7" fmla="*/ 89 h 89"/>
                  <a:gd name="T8" fmla="*/ 45 w 50"/>
                  <a:gd name="T9" fmla="*/ 86 h 89"/>
                  <a:gd name="T10" fmla="*/ 50 w 50"/>
                  <a:gd name="T11" fmla="*/ 84 h 89"/>
                  <a:gd name="T12" fmla="*/ 11 w 5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89">
                    <a:moveTo>
                      <a:pt x="11" y="0"/>
                    </a:moveTo>
                    <a:cubicBezTo>
                      <a:pt x="11" y="0"/>
                      <a:pt x="9" y="1"/>
                      <a:pt x="6" y="2"/>
                    </a:cubicBezTo>
                    <a:cubicBezTo>
                      <a:pt x="3" y="4"/>
                      <a:pt x="0" y="5"/>
                      <a:pt x="0" y="5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40" y="89"/>
                      <a:pt x="42" y="88"/>
                      <a:pt x="45" y="86"/>
                    </a:cubicBezTo>
                    <a:cubicBezTo>
                      <a:pt x="48" y="85"/>
                      <a:pt x="50" y="84"/>
                      <a:pt x="50" y="84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371"/>
              <p:cNvSpPr>
                <a:spLocks/>
              </p:cNvSpPr>
              <p:nvPr/>
            </p:nvSpPr>
            <p:spPr bwMode="auto">
              <a:xfrm rot="2820806">
                <a:off x="2938791" y="2032939"/>
                <a:ext cx="73025" cy="141288"/>
              </a:xfrm>
              <a:custGeom>
                <a:avLst/>
                <a:gdLst>
                  <a:gd name="T0" fmla="*/ 11 w 46"/>
                  <a:gd name="T1" fmla="*/ 0 h 89"/>
                  <a:gd name="T2" fmla="*/ 0 w 46"/>
                  <a:gd name="T3" fmla="*/ 5 h 89"/>
                  <a:gd name="T4" fmla="*/ 35 w 46"/>
                  <a:gd name="T5" fmla="*/ 89 h 89"/>
                  <a:gd name="T6" fmla="*/ 46 w 46"/>
                  <a:gd name="T7" fmla="*/ 84 h 89"/>
                  <a:gd name="T8" fmla="*/ 11 w 46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9">
                    <a:moveTo>
                      <a:pt x="11" y="0"/>
                    </a:moveTo>
                    <a:lnTo>
                      <a:pt x="0" y="5"/>
                    </a:lnTo>
                    <a:lnTo>
                      <a:pt x="35" y="89"/>
                    </a:lnTo>
                    <a:lnTo>
                      <a:pt x="46" y="84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372"/>
              <p:cNvSpPr>
                <a:spLocks/>
              </p:cNvSpPr>
              <p:nvPr/>
            </p:nvSpPr>
            <p:spPr bwMode="auto">
              <a:xfrm rot="2820806">
                <a:off x="2938791" y="2032939"/>
                <a:ext cx="73025" cy="141288"/>
              </a:xfrm>
              <a:custGeom>
                <a:avLst/>
                <a:gdLst>
                  <a:gd name="T0" fmla="*/ 11 w 46"/>
                  <a:gd name="T1" fmla="*/ 0 h 89"/>
                  <a:gd name="T2" fmla="*/ 0 w 46"/>
                  <a:gd name="T3" fmla="*/ 5 h 89"/>
                  <a:gd name="T4" fmla="*/ 35 w 46"/>
                  <a:gd name="T5" fmla="*/ 89 h 89"/>
                  <a:gd name="T6" fmla="*/ 46 w 46"/>
                  <a:gd name="T7" fmla="*/ 84 h 89"/>
                  <a:gd name="T8" fmla="*/ 11 w 46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9">
                    <a:moveTo>
                      <a:pt x="11" y="0"/>
                    </a:moveTo>
                    <a:lnTo>
                      <a:pt x="0" y="5"/>
                    </a:lnTo>
                    <a:lnTo>
                      <a:pt x="35" y="89"/>
                    </a:lnTo>
                    <a:lnTo>
                      <a:pt x="46" y="84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373"/>
              <p:cNvSpPr>
                <a:spLocks/>
              </p:cNvSpPr>
              <p:nvPr/>
            </p:nvSpPr>
            <p:spPr bwMode="auto">
              <a:xfrm rot="2820806">
                <a:off x="2991775" y="2055855"/>
                <a:ext cx="69850" cy="142875"/>
              </a:xfrm>
              <a:custGeom>
                <a:avLst/>
                <a:gdLst>
                  <a:gd name="T0" fmla="*/ 12 w 44"/>
                  <a:gd name="T1" fmla="*/ 0 h 90"/>
                  <a:gd name="T2" fmla="*/ 0 w 44"/>
                  <a:gd name="T3" fmla="*/ 4 h 90"/>
                  <a:gd name="T4" fmla="*/ 33 w 44"/>
                  <a:gd name="T5" fmla="*/ 90 h 90"/>
                  <a:gd name="T6" fmla="*/ 44 w 44"/>
                  <a:gd name="T7" fmla="*/ 86 h 90"/>
                  <a:gd name="T8" fmla="*/ 12 w 44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90">
                    <a:moveTo>
                      <a:pt x="12" y="0"/>
                    </a:moveTo>
                    <a:lnTo>
                      <a:pt x="0" y="4"/>
                    </a:lnTo>
                    <a:lnTo>
                      <a:pt x="33" y="90"/>
                    </a:lnTo>
                    <a:lnTo>
                      <a:pt x="44" y="8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374"/>
              <p:cNvSpPr>
                <a:spLocks/>
              </p:cNvSpPr>
              <p:nvPr/>
            </p:nvSpPr>
            <p:spPr bwMode="auto">
              <a:xfrm rot="2820806">
                <a:off x="2991775" y="2055855"/>
                <a:ext cx="69850" cy="142875"/>
              </a:xfrm>
              <a:custGeom>
                <a:avLst/>
                <a:gdLst>
                  <a:gd name="T0" fmla="*/ 12 w 44"/>
                  <a:gd name="T1" fmla="*/ 0 h 90"/>
                  <a:gd name="T2" fmla="*/ 0 w 44"/>
                  <a:gd name="T3" fmla="*/ 4 h 90"/>
                  <a:gd name="T4" fmla="*/ 33 w 44"/>
                  <a:gd name="T5" fmla="*/ 90 h 90"/>
                  <a:gd name="T6" fmla="*/ 44 w 44"/>
                  <a:gd name="T7" fmla="*/ 86 h 90"/>
                  <a:gd name="T8" fmla="*/ 12 w 44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90">
                    <a:moveTo>
                      <a:pt x="12" y="0"/>
                    </a:moveTo>
                    <a:lnTo>
                      <a:pt x="0" y="4"/>
                    </a:lnTo>
                    <a:lnTo>
                      <a:pt x="33" y="90"/>
                    </a:lnTo>
                    <a:lnTo>
                      <a:pt x="44" y="86"/>
                    </a:lnTo>
                    <a:lnTo>
                      <a:pt x="1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375"/>
              <p:cNvSpPr>
                <a:spLocks/>
              </p:cNvSpPr>
              <p:nvPr/>
            </p:nvSpPr>
            <p:spPr bwMode="auto">
              <a:xfrm rot="2820806">
                <a:off x="3046693" y="2082097"/>
                <a:ext cx="60325" cy="144463"/>
              </a:xfrm>
              <a:custGeom>
                <a:avLst/>
                <a:gdLst>
                  <a:gd name="T0" fmla="*/ 12 w 38"/>
                  <a:gd name="T1" fmla="*/ 0 h 91"/>
                  <a:gd name="T2" fmla="*/ 0 w 38"/>
                  <a:gd name="T3" fmla="*/ 4 h 91"/>
                  <a:gd name="T4" fmla="*/ 27 w 38"/>
                  <a:gd name="T5" fmla="*/ 91 h 91"/>
                  <a:gd name="T6" fmla="*/ 38 w 38"/>
                  <a:gd name="T7" fmla="*/ 87 h 91"/>
                  <a:gd name="T8" fmla="*/ 12 w 38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91">
                    <a:moveTo>
                      <a:pt x="12" y="0"/>
                    </a:moveTo>
                    <a:lnTo>
                      <a:pt x="0" y="4"/>
                    </a:lnTo>
                    <a:lnTo>
                      <a:pt x="27" y="91"/>
                    </a:lnTo>
                    <a:lnTo>
                      <a:pt x="38" y="87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376"/>
              <p:cNvSpPr>
                <a:spLocks/>
              </p:cNvSpPr>
              <p:nvPr/>
            </p:nvSpPr>
            <p:spPr bwMode="auto">
              <a:xfrm rot="2820806">
                <a:off x="3046693" y="2082097"/>
                <a:ext cx="60325" cy="144463"/>
              </a:xfrm>
              <a:custGeom>
                <a:avLst/>
                <a:gdLst>
                  <a:gd name="T0" fmla="*/ 12 w 38"/>
                  <a:gd name="T1" fmla="*/ 0 h 91"/>
                  <a:gd name="T2" fmla="*/ 0 w 38"/>
                  <a:gd name="T3" fmla="*/ 4 h 91"/>
                  <a:gd name="T4" fmla="*/ 27 w 38"/>
                  <a:gd name="T5" fmla="*/ 91 h 91"/>
                  <a:gd name="T6" fmla="*/ 38 w 38"/>
                  <a:gd name="T7" fmla="*/ 87 h 91"/>
                  <a:gd name="T8" fmla="*/ 12 w 38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91">
                    <a:moveTo>
                      <a:pt x="12" y="0"/>
                    </a:moveTo>
                    <a:lnTo>
                      <a:pt x="0" y="4"/>
                    </a:lnTo>
                    <a:lnTo>
                      <a:pt x="27" y="91"/>
                    </a:lnTo>
                    <a:lnTo>
                      <a:pt x="38" y="87"/>
                    </a:lnTo>
                    <a:lnTo>
                      <a:pt x="1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377"/>
              <p:cNvSpPr>
                <a:spLocks/>
              </p:cNvSpPr>
              <p:nvPr/>
            </p:nvSpPr>
            <p:spPr bwMode="auto">
              <a:xfrm rot="2820806">
                <a:off x="3097277" y="2109421"/>
                <a:ext cx="57150" cy="146050"/>
              </a:xfrm>
              <a:custGeom>
                <a:avLst/>
                <a:gdLst>
                  <a:gd name="T0" fmla="*/ 13 w 36"/>
                  <a:gd name="T1" fmla="*/ 0 h 92"/>
                  <a:gd name="T2" fmla="*/ 0 w 36"/>
                  <a:gd name="T3" fmla="*/ 4 h 92"/>
                  <a:gd name="T4" fmla="*/ 25 w 36"/>
                  <a:gd name="T5" fmla="*/ 92 h 92"/>
                  <a:gd name="T6" fmla="*/ 36 w 36"/>
                  <a:gd name="T7" fmla="*/ 89 h 92"/>
                  <a:gd name="T8" fmla="*/ 13 w 36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92">
                    <a:moveTo>
                      <a:pt x="13" y="0"/>
                    </a:moveTo>
                    <a:lnTo>
                      <a:pt x="0" y="4"/>
                    </a:lnTo>
                    <a:lnTo>
                      <a:pt x="25" y="92"/>
                    </a:lnTo>
                    <a:lnTo>
                      <a:pt x="36" y="89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378"/>
              <p:cNvSpPr>
                <a:spLocks/>
              </p:cNvSpPr>
              <p:nvPr/>
            </p:nvSpPr>
            <p:spPr bwMode="auto">
              <a:xfrm rot="2820806">
                <a:off x="3097277" y="2109421"/>
                <a:ext cx="57150" cy="146050"/>
              </a:xfrm>
              <a:custGeom>
                <a:avLst/>
                <a:gdLst>
                  <a:gd name="T0" fmla="*/ 13 w 36"/>
                  <a:gd name="T1" fmla="*/ 0 h 92"/>
                  <a:gd name="T2" fmla="*/ 0 w 36"/>
                  <a:gd name="T3" fmla="*/ 4 h 92"/>
                  <a:gd name="T4" fmla="*/ 25 w 36"/>
                  <a:gd name="T5" fmla="*/ 92 h 92"/>
                  <a:gd name="T6" fmla="*/ 36 w 36"/>
                  <a:gd name="T7" fmla="*/ 89 h 92"/>
                  <a:gd name="T8" fmla="*/ 13 w 36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92">
                    <a:moveTo>
                      <a:pt x="13" y="0"/>
                    </a:moveTo>
                    <a:lnTo>
                      <a:pt x="0" y="4"/>
                    </a:lnTo>
                    <a:lnTo>
                      <a:pt x="25" y="92"/>
                    </a:lnTo>
                    <a:lnTo>
                      <a:pt x="36" y="89"/>
                    </a:lnTo>
                    <a:lnTo>
                      <a:pt x="1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379"/>
              <p:cNvSpPr>
                <a:spLocks/>
              </p:cNvSpPr>
              <p:nvPr/>
            </p:nvSpPr>
            <p:spPr bwMode="auto">
              <a:xfrm rot="2820806">
                <a:off x="3148206" y="2141659"/>
                <a:ext cx="50800" cy="144463"/>
              </a:xfrm>
              <a:custGeom>
                <a:avLst/>
                <a:gdLst>
                  <a:gd name="T0" fmla="*/ 13 w 32"/>
                  <a:gd name="T1" fmla="*/ 0 h 91"/>
                  <a:gd name="T2" fmla="*/ 0 w 32"/>
                  <a:gd name="T3" fmla="*/ 3 h 91"/>
                  <a:gd name="T4" fmla="*/ 20 w 32"/>
                  <a:gd name="T5" fmla="*/ 91 h 91"/>
                  <a:gd name="T6" fmla="*/ 32 w 32"/>
                  <a:gd name="T7" fmla="*/ 89 h 91"/>
                  <a:gd name="T8" fmla="*/ 13 w 3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91">
                    <a:moveTo>
                      <a:pt x="13" y="0"/>
                    </a:moveTo>
                    <a:lnTo>
                      <a:pt x="0" y="3"/>
                    </a:lnTo>
                    <a:lnTo>
                      <a:pt x="20" y="91"/>
                    </a:lnTo>
                    <a:lnTo>
                      <a:pt x="32" y="89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380"/>
              <p:cNvSpPr>
                <a:spLocks/>
              </p:cNvSpPr>
              <p:nvPr/>
            </p:nvSpPr>
            <p:spPr bwMode="auto">
              <a:xfrm rot="2820806">
                <a:off x="3148206" y="2141659"/>
                <a:ext cx="50800" cy="144463"/>
              </a:xfrm>
              <a:custGeom>
                <a:avLst/>
                <a:gdLst>
                  <a:gd name="T0" fmla="*/ 13 w 32"/>
                  <a:gd name="T1" fmla="*/ 0 h 91"/>
                  <a:gd name="T2" fmla="*/ 0 w 32"/>
                  <a:gd name="T3" fmla="*/ 3 h 91"/>
                  <a:gd name="T4" fmla="*/ 20 w 32"/>
                  <a:gd name="T5" fmla="*/ 91 h 91"/>
                  <a:gd name="T6" fmla="*/ 32 w 32"/>
                  <a:gd name="T7" fmla="*/ 89 h 91"/>
                  <a:gd name="T8" fmla="*/ 13 w 3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91">
                    <a:moveTo>
                      <a:pt x="13" y="0"/>
                    </a:moveTo>
                    <a:lnTo>
                      <a:pt x="0" y="3"/>
                    </a:lnTo>
                    <a:lnTo>
                      <a:pt x="20" y="91"/>
                    </a:lnTo>
                    <a:lnTo>
                      <a:pt x="32" y="89"/>
                    </a:lnTo>
                    <a:lnTo>
                      <a:pt x="1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381"/>
              <p:cNvSpPr>
                <a:spLocks/>
              </p:cNvSpPr>
              <p:nvPr/>
            </p:nvSpPr>
            <p:spPr bwMode="auto">
              <a:xfrm rot="2820806">
                <a:off x="3197394" y="2174728"/>
                <a:ext cx="44450" cy="144463"/>
              </a:xfrm>
              <a:custGeom>
                <a:avLst/>
                <a:gdLst>
                  <a:gd name="T0" fmla="*/ 12 w 28"/>
                  <a:gd name="T1" fmla="*/ 0 h 91"/>
                  <a:gd name="T2" fmla="*/ 0 w 28"/>
                  <a:gd name="T3" fmla="*/ 2 h 91"/>
                  <a:gd name="T4" fmla="*/ 17 w 28"/>
                  <a:gd name="T5" fmla="*/ 91 h 91"/>
                  <a:gd name="T6" fmla="*/ 28 w 28"/>
                  <a:gd name="T7" fmla="*/ 89 h 91"/>
                  <a:gd name="T8" fmla="*/ 12 w 28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91">
                    <a:moveTo>
                      <a:pt x="12" y="0"/>
                    </a:moveTo>
                    <a:lnTo>
                      <a:pt x="0" y="2"/>
                    </a:lnTo>
                    <a:lnTo>
                      <a:pt x="17" y="91"/>
                    </a:lnTo>
                    <a:lnTo>
                      <a:pt x="28" y="89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382"/>
              <p:cNvSpPr>
                <a:spLocks/>
              </p:cNvSpPr>
              <p:nvPr/>
            </p:nvSpPr>
            <p:spPr bwMode="auto">
              <a:xfrm rot="2820806">
                <a:off x="3197394" y="2174728"/>
                <a:ext cx="44450" cy="144463"/>
              </a:xfrm>
              <a:custGeom>
                <a:avLst/>
                <a:gdLst>
                  <a:gd name="T0" fmla="*/ 12 w 28"/>
                  <a:gd name="T1" fmla="*/ 0 h 91"/>
                  <a:gd name="T2" fmla="*/ 0 w 28"/>
                  <a:gd name="T3" fmla="*/ 2 h 91"/>
                  <a:gd name="T4" fmla="*/ 17 w 28"/>
                  <a:gd name="T5" fmla="*/ 91 h 91"/>
                  <a:gd name="T6" fmla="*/ 28 w 28"/>
                  <a:gd name="T7" fmla="*/ 89 h 91"/>
                  <a:gd name="T8" fmla="*/ 12 w 28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91">
                    <a:moveTo>
                      <a:pt x="12" y="0"/>
                    </a:moveTo>
                    <a:lnTo>
                      <a:pt x="0" y="2"/>
                    </a:lnTo>
                    <a:lnTo>
                      <a:pt x="17" y="91"/>
                    </a:lnTo>
                    <a:lnTo>
                      <a:pt x="28" y="89"/>
                    </a:lnTo>
                    <a:lnTo>
                      <a:pt x="1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383"/>
              <p:cNvSpPr>
                <a:spLocks/>
              </p:cNvSpPr>
              <p:nvPr/>
            </p:nvSpPr>
            <p:spPr bwMode="auto">
              <a:xfrm rot="2820806">
                <a:off x="3245594" y="2208954"/>
                <a:ext cx="36513" cy="147638"/>
              </a:xfrm>
              <a:custGeom>
                <a:avLst/>
                <a:gdLst>
                  <a:gd name="T0" fmla="*/ 12 w 24"/>
                  <a:gd name="T1" fmla="*/ 0 h 94"/>
                  <a:gd name="T2" fmla="*/ 6 w 24"/>
                  <a:gd name="T3" fmla="*/ 1 h 94"/>
                  <a:gd name="T4" fmla="*/ 0 w 24"/>
                  <a:gd name="T5" fmla="*/ 2 h 94"/>
                  <a:gd name="T6" fmla="*/ 13 w 24"/>
                  <a:gd name="T7" fmla="*/ 94 h 94"/>
                  <a:gd name="T8" fmla="*/ 19 w 24"/>
                  <a:gd name="T9" fmla="*/ 93 h 94"/>
                  <a:gd name="T10" fmla="*/ 24 w 24"/>
                  <a:gd name="T11" fmla="*/ 92 h 94"/>
                  <a:gd name="T12" fmla="*/ 12 w 24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94">
                    <a:moveTo>
                      <a:pt x="12" y="0"/>
                    </a:moveTo>
                    <a:cubicBezTo>
                      <a:pt x="12" y="0"/>
                      <a:pt x="9" y="1"/>
                      <a:pt x="6" y="1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6" y="93"/>
                      <a:pt x="19" y="93"/>
                    </a:cubicBezTo>
                    <a:cubicBezTo>
                      <a:pt x="21" y="93"/>
                      <a:pt x="24" y="92"/>
                      <a:pt x="24" y="92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384"/>
              <p:cNvSpPr>
                <a:spLocks/>
              </p:cNvSpPr>
              <p:nvPr/>
            </p:nvSpPr>
            <p:spPr bwMode="auto">
              <a:xfrm rot="2820806">
                <a:off x="3291876" y="2247591"/>
                <a:ext cx="33338" cy="147638"/>
              </a:xfrm>
              <a:custGeom>
                <a:avLst/>
                <a:gdLst>
                  <a:gd name="T0" fmla="*/ 13 w 21"/>
                  <a:gd name="T1" fmla="*/ 0 h 93"/>
                  <a:gd name="T2" fmla="*/ 0 w 21"/>
                  <a:gd name="T3" fmla="*/ 1 h 93"/>
                  <a:gd name="T4" fmla="*/ 9 w 21"/>
                  <a:gd name="T5" fmla="*/ 93 h 93"/>
                  <a:gd name="T6" fmla="*/ 21 w 21"/>
                  <a:gd name="T7" fmla="*/ 91 h 93"/>
                  <a:gd name="T8" fmla="*/ 13 w 21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3">
                    <a:moveTo>
                      <a:pt x="13" y="0"/>
                    </a:moveTo>
                    <a:lnTo>
                      <a:pt x="0" y="1"/>
                    </a:lnTo>
                    <a:lnTo>
                      <a:pt x="9" y="93"/>
                    </a:lnTo>
                    <a:lnTo>
                      <a:pt x="21" y="9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385"/>
              <p:cNvSpPr>
                <a:spLocks/>
              </p:cNvSpPr>
              <p:nvPr/>
            </p:nvSpPr>
            <p:spPr bwMode="auto">
              <a:xfrm rot="2820806">
                <a:off x="3291876" y="2247591"/>
                <a:ext cx="33338" cy="147638"/>
              </a:xfrm>
              <a:custGeom>
                <a:avLst/>
                <a:gdLst>
                  <a:gd name="T0" fmla="*/ 13 w 21"/>
                  <a:gd name="T1" fmla="*/ 0 h 93"/>
                  <a:gd name="T2" fmla="*/ 0 w 21"/>
                  <a:gd name="T3" fmla="*/ 1 h 93"/>
                  <a:gd name="T4" fmla="*/ 9 w 21"/>
                  <a:gd name="T5" fmla="*/ 93 h 93"/>
                  <a:gd name="T6" fmla="*/ 21 w 21"/>
                  <a:gd name="T7" fmla="*/ 91 h 93"/>
                  <a:gd name="T8" fmla="*/ 13 w 21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3">
                    <a:moveTo>
                      <a:pt x="13" y="0"/>
                    </a:moveTo>
                    <a:lnTo>
                      <a:pt x="0" y="1"/>
                    </a:lnTo>
                    <a:lnTo>
                      <a:pt x="9" y="93"/>
                    </a:lnTo>
                    <a:lnTo>
                      <a:pt x="21" y="91"/>
                    </a:lnTo>
                    <a:lnTo>
                      <a:pt x="1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386"/>
              <p:cNvSpPr>
                <a:spLocks/>
              </p:cNvSpPr>
              <p:nvPr/>
            </p:nvSpPr>
            <p:spPr bwMode="auto">
              <a:xfrm rot="2820806">
                <a:off x="3336091" y="2285743"/>
                <a:ext cx="25400" cy="146050"/>
              </a:xfrm>
              <a:custGeom>
                <a:avLst/>
                <a:gdLst>
                  <a:gd name="T0" fmla="*/ 12 w 16"/>
                  <a:gd name="T1" fmla="*/ 0 h 92"/>
                  <a:gd name="T2" fmla="*/ 0 w 16"/>
                  <a:gd name="T3" fmla="*/ 0 h 92"/>
                  <a:gd name="T4" fmla="*/ 5 w 16"/>
                  <a:gd name="T5" fmla="*/ 92 h 92"/>
                  <a:gd name="T6" fmla="*/ 16 w 16"/>
                  <a:gd name="T7" fmla="*/ 91 h 92"/>
                  <a:gd name="T8" fmla="*/ 12 w 16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2">
                    <a:moveTo>
                      <a:pt x="12" y="0"/>
                    </a:moveTo>
                    <a:lnTo>
                      <a:pt x="0" y="0"/>
                    </a:lnTo>
                    <a:lnTo>
                      <a:pt x="5" y="92"/>
                    </a:lnTo>
                    <a:lnTo>
                      <a:pt x="16" y="91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387"/>
              <p:cNvSpPr>
                <a:spLocks/>
              </p:cNvSpPr>
              <p:nvPr/>
            </p:nvSpPr>
            <p:spPr bwMode="auto">
              <a:xfrm rot="2820806">
                <a:off x="3336091" y="2285743"/>
                <a:ext cx="25400" cy="146050"/>
              </a:xfrm>
              <a:custGeom>
                <a:avLst/>
                <a:gdLst>
                  <a:gd name="T0" fmla="*/ 12 w 16"/>
                  <a:gd name="T1" fmla="*/ 0 h 92"/>
                  <a:gd name="T2" fmla="*/ 0 w 16"/>
                  <a:gd name="T3" fmla="*/ 0 h 92"/>
                  <a:gd name="T4" fmla="*/ 5 w 16"/>
                  <a:gd name="T5" fmla="*/ 92 h 92"/>
                  <a:gd name="T6" fmla="*/ 16 w 16"/>
                  <a:gd name="T7" fmla="*/ 91 h 92"/>
                  <a:gd name="T8" fmla="*/ 12 w 16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2">
                    <a:moveTo>
                      <a:pt x="12" y="0"/>
                    </a:moveTo>
                    <a:lnTo>
                      <a:pt x="0" y="0"/>
                    </a:lnTo>
                    <a:lnTo>
                      <a:pt x="5" y="92"/>
                    </a:lnTo>
                    <a:lnTo>
                      <a:pt x="16" y="91"/>
                    </a:lnTo>
                    <a:lnTo>
                      <a:pt x="1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388"/>
              <p:cNvSpPr>
                <a:spLocks/>
              </p:cNvSpPr>
              <p:nvPr/>
            </p:nvSpPr>
            <p:spPr bwMode="auto">
              <a:xfrm rot="2820806">
                <a:off x="3378059" y="2325886"/>
                <a:ext cx="20638" cy="146050"/>
              </a:xfrm>
              <a:custGeom>
                <a:avLst/>
                <a:gdLst>
                  <a:gd name="T0" fmla="*/ 13 w 13"/>
                  <a:gd name="T1" fmla="*/ 0 h 92"/>
                  <a:gd name="T2" fmla="*/ 0 w 13"/>
                  <a:gd name="T3" fmla="*/ 0 h 92"/>
                  <a:gd name="T4" fmla="*/ 2 w 13"/>
                  <a:gd name="T5" fmla="*/ 92 h 92"/>
                  <a:gd name="T6" fmla="*/ 13 w 13"/>
                  <a:gd name="T7" fmla="*/ 92 h 92"/>
                  <a:gd name="T8" fmla="*/ 13 w 13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2">
                    <a:moveTo>
                      <a:pt x="13" y="0"/>
                    </a:moveTo>
                    <a:lnTo>
                      <a:pt x="0" y="0"/>
                    </a:lnTo>
                    <a:lnTo>
                      <a:pt x="2" y="92"/>
                    </a:lnTo>
                    <a:lnTo>
                      <a:pt x="13" y="9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389"/>
              <p:cNvSpPr>
                <a:spLocks/>
              </p:cNvSpPr>
              <p:nvPr/>
            </p:nvSpPr>
            <p:spPr bwMode="auto">
              <a:xfrm rot="2820806">
                <a:off x="3378059" y="2325886"/>
                <a:ext cx="20638" cy="146050"/>
              </a:xfrm>
              <a:custGeom>
                <a:avLst/>
                <a:gdLst>
                  <a:gd name="T0" fmla="*/ 13 w 13"/>
                  <a:gd name="T1" fmla="*/ 0 h 92"/>
                  <a:gd name="T2" fmla="*/ 0 w 13"/>
                  <a:gd name="T3" fmla="*/ 0 h 92"/>
                  <a:gd name="T4" fmla="*/ 2 w 13"/>
                  <a:gd name="T5" fmla="*/ 92 h 92"/>
                  <a:gd name="T6" fmla="*/ 13 w 13"/>
                  <a:gd name="T7" fmla="*/ 92 h 92"/>
                  <a:gd name="T8" fmla="*/ 13 w 13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2">
                    <a:moveTo>
                      <a:pt x="13" y="0"/>
                    </a:moveTo>
                    <a:lnTo>
                      <a:pt x="0" y="0"/>
                    </a:lnTo>
                    <a:lnTo>
                      <a:pt x="2" y="92"/>
                    </a:lnTo>
                    <a:lnTo>
                      <a:pt x="13" y="92"/>
                    </a:lnTo>
                    <a:lnTo>
                      <a:pt x="1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390"/>
              <p:cNvSpPr>
                <a:spLocks/>
              </p:cNvSpPr>
              <p:nvPr/>
            </p:nvSpPr>
            <p:spPr bwMode="auto">
              <a:xfrm rot="2820806">
                <a:off x="3416773" y="2368272"/>
                <a:ext cx="22225" cy="146050"/>
              </a:xfrm>
              <a:custGeom>
                <a:avLst/>
                <a:gdLst>
                  <a:gd name="T0" fmla="*/ 2 w 14"/>
                  <a:gd name="T1" fmla="*/ 0 h 92"/>
                  <a:gd name="T2" fmla="*/ 0 w 14"/>
                  <a:gd name="T3" fmla="*/ 92 h 92"/>
                  <a:gd name="T4" fmla="*/ 11 w 14"/>
                  <a:gd name="T5" fmla="*/ 92 h 92"/>
                  <a:gd name="T6" fmla="*/ 14 w 14"/>
                  <a:gd name="T7" fmla="*/ 1 h 92"/>
                  <a:gd name="T8" fmla="*/ 2 w 1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92">
                    <a:moveTo>
                      <a:pt x="2" y="0"/>
                    </a:moveTo>
                    <a:lnTo>
                      <a:pt x="0" y="92"/>
                    </a:lnTo>
                    <a:lnTo>
                      <a:pt x="11" y="92"/>
                    </a:lnTo>
                    <a:lnTo>
                      <a:pt x="14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391"/>
              <p:cNvSpPr>
                <a:spLocks/>
              </p:cNvSpPr>
              <p:nvPr/>
            </p:nvSpPr>
            <p:spPr bwMode="auto">
              <a:xfrm rot="2820806">
                <a:off x="3416773" y="2368272"/>
                <a:ext cx="22225" cy="146050"/>
              </a:xfrm>
              <a:custGeom>
                <a:avLst/>
                <a:gdLst>
                  <a:gd name="T0" fmla="*/ 2 w 14"/>
                  <a:gd name="T1" fmla="*/ 0 h 92"/>
                  <a:gd name="T2" fmla="*/ 0 w 14"/>
                  <a:gd name="T3" fmla="*/ 92 h 92"/>
                  <a:gd name="T4" fmla="*/ 11 w 14"/>
                  <a:gd name="T5" fmla="*/ 92 h 92"/>
                  <a:gd name="T6" fmla="*/ 14 w 14"/>
                  <a:gd name="T7" fmla="*/ 1 h 92"/>
                  <a:gd name="T8" fmla="*/ 2 w 1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92">
                    <a:moveTo>
                      <a:pt x="2" y="0"/>
                    </a:moveTo>
                    <a:lnTo>
                      <a:pt x="0" y="92"/>
                    </a:lnTo>
                    <a:lnTo>
                      <a:pt x="11" y="92"/>
                    </a:lnTo>
                    <a:lnTo>
                      <a:pt x="14" y="1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392"/>
              <p:cNvSpPr>
                <a:spLocks/>
              </p:cNvSpPr>
              <p:nvPr/>
            </p:nvSpPr>
            <p:spPr bwMode="auto">
              <a:xfrm rot="2820806">
                <a:off x="3448906" y="2411662"/>
                <a:ext cx="30163" cy="146050"/>
              </a:xfrm>
              <a:custGeom>
                <a:avLst/>
                <a:gdLst>
                  <a:gd name="T0" fmla="*/ 7 w 19"/>
                  <a:gd name="T1" fmla="*/ 0 h 92"/>
                  <a:gd name="T2" fmla="*/ 0 w 19"/>
                  <a:gd name="T3" fmla="*/ 91 h 92"/>
                  <a:gd name="T4" fmla="*/ 12 w 19"/>
                  <a:gd name="T5" fmla="*/ 92 h 92"/>
                  <a:gd name="T6" fmla="*/ 19 w 19"/>
                  <a:gd name="T7" fmla="*/ 1 h 92"/>
                  <a:gd name="T8" fmla="*/ 7 w 19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2">
                    <a:moveTo>
                      <a:pt x="7" y="0"/>
                    </a:moveTo>
                    <a:lnTo>
                      <a:pt x="0" y="91"/>
                    </a:lnTo>
                    <a:lnTo>
                      <a:pt x="12" y="92"/>
                    </a:lnTo>
                    <a:lnTo>
                      <a:pt x="19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393"/>
              <p:cNvSpPr>
                <a:spLocks/>
              </p:cNvSpPr>
              <p:nvPr/>
            </p:nvSpPr>
            <p:spPr bwMode="auto">
              <a:xfrm rot="2820806">
                <a:off x="3448906" y="2411662"/>
                <a:ext cx="30163" cy="146050"/>
              </a:xfrm>
              <a:custGeom>
                <a:avLst/>
                <a:gdLst>
                  <a:gd name="T0" fmla="*/ 7 w 19"/>
                  <a:gd name="T1" fmla="*/ 0 h 92"/>
                  <a:gd name="T2" fmla="*/ 0 w 19"/>
                  <a:gd name="T3" fmla="*/ 91 h 92"/>
                  <a:gd name="T4" fmla="*/ 12 w 19"/>
                  <a:gd name="T5" fmla="*/ 92 h 92"/>
                  <a:gd name="T6" fmla="*/ 19 w 19"/>
                  <a:gd name="T7" fmla="*/ 1 h 92"/>
                  <a:gd name="T8" fmla="*/ 7 w 19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2">
                    <a:moveTo>
                      <a:pt x="7" y="0"/>
                    </a:moveTo>
                    <a:lnTo>
                      <a:pt x="0" y="91"/>
                    </a:lnTo>
                    <a:lnTo>
                      <a:pt x="12" y="92"/>
                    </a:lnTo>
                    <a:lnTo>
                      <a:pt x="19" y="1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394"/>
              <p:cNvSpPr>
                <a:spLocks/>
              </p:cNvSpPr>
              <p:nvPr/>
            </p:nvSpPr>
            <p:spPr bwMode="auto">
              <a:xfrm rot="2820806">
                <a:off x="3480885" y="2455882"/>
                <a:ext cx="34925" cy="147638"/>
              </a:xfrm>
              <a:custGeom>
                <a:avLst/>
                <a:gdLst>
                  <a:gd name="T0" fmla="*/ 11 w 23"/>
                  <a:gd name="T1" fmla="*/ 0 h 94"/>
                  <a:gd name="T2" fmla="*/ 0 w 23"/>
                  <a:gd name="T3" fmla="*/ 93 h 94"/>
                  <a:gd name="T4" fmla="*/ 6 w 23"/>
                  <a:gd name="T5" fmla="*/ 93 h 94"/>
                  <a:gd name="T6" fmla="*/ 12 w 23"/>
                  <a:gd name="T7" fmla="*/ 94 h 94"/>
                  <a:gd name="T8" fmla="*/ 23 w 23"/>
                  <a:gd name="T9" fmla="*/ 2 h 94"/>
                  <a:gd name="T10" fmla="*/ 17 w 23"/>
                  <a:gd name="T11" fmla="*/ 1 h 94"/>
                  <a:gd name="T12" fmla="*/ 11 w 23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94">
                    <a:moveTo>
                      <a:pt x="11" y="0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3" y="93"/>
                      <a:pt x="6" y="93"/>
                    </a:cubicBezTo>
                    <a:cubicBezTo>
                      <a:pt x="9" y="94"/>
                      <a:pt x="12" y="94"/>
                      <a:pt x="12" y="9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0" y="2"/>
                      <a:pt x="17" y="1"/>
                    </a:cubicBezTo>
                    <a:cubicBezTo>
                      <a:pt x="14" y="1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395"/>
              <p:cNvSpPr>
                <a:spLocks/>
              </p:cNvSpPr>
              <p:nvPr/>
            </p:nvSpPr>
            <p:spPr bwMode="auto">
              <a:xfrm rot="2820806">
                <a:off x="3509536" y="2504108"/>
                <a:ext cx="42863" cy="144463"/>
              </a:xfrm>
              <a:custGeom>
                <a:avLst/>
                <a:gdLst>
                  <a:gd name="T0" fmla="*/ 15 w 27"/>
                  <a:gd name="T1" fmla="*/ 0 h 93"/>
                  <a:gd name="T2" fmla="*/ 0 w 27"/>
                  <a:gd name="T3" fmla="*/ 91 h 93"/>
                  <a:gd name="T4" fmla="*/ 6 w 27"/>
                  <a:gd name="T5" fmla="*/ 92 h 93"/>
                  <a:gd name="T6" fmla="*/ 12 w 27"/>
                  <a:gd name="T7" fmla="*/ 93 h 93"/>
                  <a:gd name="T8" fmla="*/ 27 w 27"/>
                  <a:gd name="T9" fmla="*/ 2 h 93"/>
                  <a:gd name="T10" fmla="*/ 21 w 27"/>
                  <a:gd name="T11" fmla="*/ 1 h 93"/>
                  <a:gd name="T12" fmla="*/ 15 w 27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93">
                    <a:moveTo>
                      <a:pt x="15" y="0"/>
                    </a:move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3" y="92"/>
                      <a:pt x="6" y="92"/>
                    </a:cubicBezTo>
                    <a:cubicBezTo>
                      <a:pt x="9" y="92"/>
                      <a:pt x="12" y="93"/>
                      <a:pt x="12" y="9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4" y="1"/>
                      <a:pt x="21" y="1"/>
                    </a:cubicBezTo>
                    <a:cubicBezTo>
                      <a:pt x="18" y="0"/>
                      <a:pt x="15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396"/>
              <p:cNvSpPr>
                <a:spLocks/>
              </p:cNvSpPr>
              <p:nvPr/>
            </p:nvSpPr>
            <p:spPr bwMode="auto">
              <a:xfrm rot="2820806">
                <a:off x="3537451" y="2552910"/>
                <a:ext cx="47625" cy="144463"/>
              </a:xfrm>
              <a:custGeom>
                <a:avLst/>
                <a:gdLst>
                  <a:gd name="T0" fmla="*/ 18 w 30"/>
                  <a:gd name="T1" fmla="*/ 0 h 91"/>
                  <a:gd name="T2" fmla="*/ 0 w 30"/>
                  <a:gd name="T3" fmla="*/ 88 h 91"/>
                  <a:gd name="T4" fmla="*/ 11 w 30"/>
                  <a:gd name="T5" fmla="*/ 91 h 91"/>
                  <a:gd name="T6" fmla="*/ 30 w 30"/>
                  <a:gd name="T7" fmla="*/ 2 h 91"/>
                  <a:gd name="T8" fmla="*/ 18 w 30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91">
                    <a:moveTo>
                      <a:pt x="18" y="0"/>
                    </a:moveTo>
                    <a:lnTo>
                      <a:pt x="0" y="88"/>
                    </a:lnTo>
                    <a:lnTo>
                      <a:pt x="11" y="91"/>
                    </a:lnTo>
                    <a:lnTo>
                      <a:pt x="3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397"/>
              <p:cNvSpPr>
                <a:spLocks/>
              </p:cNvSpPr>
              <p:nvPr/>
            </p:nvSpPr>
            <p:spPr bwMode="auto">
              <a:xfrm rot="2820806">
                <a:off x="3537451" y="2552910"/>
                <a:ext cx="47625" cy="144463"/>
              </a:xfrm>
              <a:custGeom>
                <a:avLst/>
                <a:gdLst>
                  <a:gd name="T0" fmla="*/ 18 w 30"/>
                  <a:gd name="T1" fmla="*/ 0 h 91"/>
                  <a:gd name="T2" fmla="*/ 0 w 30"/>
                  <a:gd name="T3" fmla="*/ 88 h 91"/>
                  <a:gd name="T4" fmla="*/ 11 w 30"/>
                  <a:gd name="T5" fmla="*/ 91 h 91"/>
                  <a:gd name="T6" fmla="*/ 30 w 30"/>
                  <a:gd name="T7" fmla="*/ 2 h 91"/>
                  <a:gd name="T8" fmla="*/ 18 w 30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91">
                    <a:moveTo>
                      <a:pt x="18" y="0"/>
                    </a:moveTo>
                    <a:lnTo>
                      <a:pt x="0" y="88"/>
                    </a:lnTo>
                    <a:lnTo>
                      <a:pt x="11" y="91"/>
                    </a:lnTo>
                    <a:lnTo>
                      <a:pt x="30" y="2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398"/>
              <p:cNvSpPr>
                <a:spLocks/>
              </p:cNvSpPr>
              <p:nvPr/>
            </p:nvSpPr>
            <p:spPr bwMode="auto">
              <a:xfrm rot="2820806">
                <a:off x="3562115" y="2600298"/>
                <a:ext cx="55563" cy="146050"/>
              </a:xfrm>
              <a:custGeom>
                <a:avLst/>
                <a:gdLst>
                  <a:gd name="T0" fmla="*/ 23 w 35"/>
                  <a:gd name="T1" fmla="*/ 0 h 92"/>
                  <a:gd name="T2" fmla="*/ 0 w 35"/>
                  <a:gd name="T3" fmla="*/ 89 h 92"/>
                  <a:gd name="T4" fmla="*/ 12 w 35"/>
                  <a:gd name="T5" fmla="*/ 92 h 92"/>
                  <a:gd name="T6" fmla="*/ 35 w 35"/>
                  <a:gd name="T7" fmla="*/ 3 h 92"/>
                  <a:gd name="T8" fmla="*/ 23 w 35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2">
                    <a:moveTo>
                      <a:pt x="23" y="0"/>
                    </a:moveTo>
                    <a:lnTo>
                      <a:pt x="0" y="89"/>
                    </a:lnTo>
                    <a:lnTo>
                      <a:pt x="12" y="92"/>
                    </a:lnTo>
                    <a:lnTo>
                      <a:pt x="35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399"/>
              <p:cNvSpPr>
                <a:spLocks/>
              </p:cNvSpPr>
              <p:nvPr/>
            </p:nvSpPr>
            <p:spPr bwMode="auto">
              <a:xfrm rot="2820806">
                <a:off x="3562115" y="2600298"/>
                <a:ext cx="55563" cy="146050"/>
              </a:xfrm>
              <a:custGeom>
                <a:avLst/>
                <a:gdLst>
                  <a:gd name="T0" fmla="*/ 23 w 35"/>
                  <a:gd name="T1" fmla="*/ 0 h 92"/>
                  <a:gd name="T2" fmla="*/ 0 w 35"/>
                  <a:gd name="T3" fmla="*/ 89 h 92"/>
                  <a:gd name="T4" fmla="*/ 12 w 35"/>
                  <a:gd name="T5" fmla="*/ 92 h 92"/>
                  <a:gd name="T6" fmla="*/ 35 w 35"/>
                  <a:gd name="T7" fmla="*/ 3 h 92"/>
                  <a:gd name="T8" fmla="*/ 23 w 35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2">
                    <a:moveTo>
                      <a:pt x="23" y="0"/>
                    </a:moveTo>
                    <a:lnTo>
                      <a:pt x="0" y="89"/>
                    </a:lnTo>
                    <a:lnTo>
                      <a:pt x="12" y="92"/>
                    </a:lnTo>
                    <a:lnTo>
                      <a:pt x="35" y="3"/>
                    </a:lnTo>
                    <a:lnTo>
                      <a:pt x="2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400"/>
              <p:cNvSpPr>
                <a:spLocks/>
              </p:cNvSpPr>
              <p:nvPr/>
            </p:nvSpPr>
            <p:spPr bwMode="auto">
              <a:xfrm rot="2820806">
                <a:off x="3587379" y="2652020"/>
                <a:ext cx="58738" cy="144463"/>
              </a:xfrm>
              <a:custGeom>
                <a:avLst/>
                <a:gdLst>
                  <a:gd name="T0" fmla="*/ 26 w 37"/>
                  <a:gd name="T1" fmla="*/ 0 h 91"/>
                  <a:gd name="T2" fmla="*/ 0 w 37"/>
                  <a:gd name="T3" fmla="*/ 88 h 91"/>
                  <a:gd name="T4" fmla="*/ 11 w 37"/>
                  <a:gd name="T5" fmla="*/ 91 h 91"/>
                  <a:gd name="T6" fmla="*/ 37 w 37"/>
                  <a:gd name="T7" fmla="*/ 4 h 91"/>
                  <a:gd name="T8" fmla="*/ 26 w 37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91">
                    <a:moveTo>
                      <a:pt x="26" y="0"/>
                    </a:moveTo>
                    <a:lnTo>
                      <a:pt x="0" y="88"/>
                    </a:lnTo>
                    <a:lnTo>
                      <a:pt x="11" y="91"/>
                    </a:lnTo>
                    <a:lnTo>
                      <a:pt x="37" y="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401"/>
              <p:cNvSpPr>
                <a:spLocks/>
              </p:cNvSpPr>
              <p:nvPr/>
            </p:nvSpPr>
            <p:spPr bwMode="auto">
              <a:xfrm rot="2820806">
                <a:off x="3587379" y="2652020"/>
                <a:ext cx="58738" cy="144463"/>
              </a:xfrm>
              <a:custGeom>
                <a:avLst/>
                <a:gdLst>
                  <a:gd name="T0" fmla="*/ 26 w 37"/>
                  <a:gd name="T1" fmla="*/ 0 h 91"/>
                  <a:gd name="T2" fmla="*/ 0 w 37"/>
                  <a:gd name="T3" fmla="*/ 88 h 91"/>
                  <a:gd name="T4" fmla="*/ 11 w 37"/>
                  <a:gd name="T5" fmla="*/ 91 h 91"/>
                  <a:gd name="T6" fmla="*/ 37 w 37"/>
                  <a:gd name="T7" fmla="*/ 4 h 91"/>
                  <a:gd name="T8" fmla="*/ 26 w 37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91">
                    <a:moveTo>
                      <a:pt x="26" y="0"/>
                    </a:moveTo>
                    <a:lnTo>
                      <a:pt x="0" y="88"/>
                    </a:lnTo>
                    <a:lnTo>
                      <a:pt x="11" y="91"/>
                    </a:lnTo>
                    <a:lnTo>
                      <a:pt x="37" y="4"/>
                    </a:lnTo>
                    <a:lnTo>
                      <a:pt x="2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402"/>
              <p:cNvSpPr>
                <a:spLocks/>
              </p:cNvSpPr>
              <p:nvPr/>
            </p:nvSpPr>
            <p:spPr bwMode="auto">
              <a:xfrm rot="2820806">
                <a:off x="3606316" y="2704163"/>
                <a:ext cx="66675" cy="142875"/>
              </a:xfrm>
              <a:custGeom>
                <a:avLst/>
                <a:gdLst>
                  <a:gd name="T0" fmla="*/ 30 w 42"/>
                  <a:gd name="T1" fmla="*/ 0 h 90"/>
                  <a:gd name="T2" fmla="*/ 0 w 42"/>
                  <a:gd name="T3" fmla="*/ 86 h 90"/>
                  <a:gd name="T4" fmla="*/ 11 w 42"/>
                  <a:gd name="T5" fmla="*/ 90 h 90"/>
                  <a:gd name="T6" fmla="*/ 42 w 42"/>
                  <a:gd name="T7" fmla="*/ 4 h 90"/>
                  <a:gd name="T8" fmla="*/ 30 w 42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0">
                    <a:moveTo>
                      <a:pt x="30" y="0"/>
                    </a:moveTo>
                    <a:lnTo>
                      <a:pt x="0" y="86"/>
                    </a:lnTo>
                    <a:lnTo>
                      <a:pt x="11" y="90"/>
                    </a:lnTo>
                    <a:lnTo>
                      <a:pt x="42" y="4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403"/>
              <p:cNvSpPr>
                <a:spLocks/>
              </p:cNvSpPr>
              <p:nvPr/>
            </p:nvSpPr>
            <p:spPr bwMode="auto">
              <a:xfrm rot="2820806">
                <a:off x="3606316" y="2704163"/>
                <a:ext cx="66675" cy="142875"/>
              </a:xfrm>
              <a:custGeom>
                <a:avLst/>
                <a:gdLst>
                  <a:gd name="T0" fmla="*/ 30 w 42"/>
                  <a:gd name="T1" fmla="*/ 0 h 90"/>
                  <a:gd name="T2" fmla="*/ 0 w 42"/>
                  <a:gd name="T3" fmla="*/ 86 h 90"/>
                  <a:gd name="T4" fmla="*/ 11 w 42"/>
                  <a:gd name="T5" fmla="*/ 90 h 90"/>
                  <a:gd name="T6" fmla="*/ 42 w 42"/>
                  <a:gd name="T7" fmla="*/ 4 h 90"/>
                  <a:gd name="T8" fmla="*/ 30 w 42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0">
                    <a:moveTo>
                      <a:pt x="30" y="0"/>
                    </a:moveTo>
                    <a:lnTo>
                      <a:pt x="0" y="86"/>
                    </a:lnTo>
                    <a:lnTo>
                      <a:pt x="11" y="90"/>
                    </a:lnTo>
                    <a:lnTo>
                      <a:pt x="42" y="4"/>
                    </a:lnTo>
                    <a:lnTo>
                      <a:pt x="3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404"/>
              <p:cNvSpPr>
                <a:spLocks/>
              </p:cNvSpPr>
              <p:nvPr/>
            </p:nvSpPr>
            <p:spPr bwMode="auto">
              <a:xfrm rot="2820806">
                <a:off x="3625680" y="2757390"/>
                <a:ext cx="71438" cy="141288"/>
              </a:xfrm>
              <a:custGeom>
                <a:avLst/>
                <a:gdLst>
                  <a:gd name="T0" fmla="*/ 34 w 45"/>
                  <a:gd name="T1" fmla="*/ 0 h 89"/>
                  <a:gd name="T2" fmla="*/ 0 w 45"/>
                  <a:gd name="T3" fmla="*/ 85 h 89"/>
                  <a:gd name="T4" fmla="*/ 11 w 45"/>
                  <a:gd name="T5" fmla="*/ 89 h 89"/>
                  <a:gd name="T6" fmla="*/ 45 w 45"/>
                  <a:gd name="T7" fmla="*/ 5 h 89"/>
                  <a:gd name="T8" fmla="*/ 34 w 45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89">
                    <a:moveTo>
                      <a:pt x="34" y="0"/>
                    </a:moveTo>
                    <a:lnTo>
                      <a:pt x="0" y="85"/>
                    </a:lnTo>
                    <a:lnTo>
                      <a:pt x="11" y="89"/>
                    </a:lnTo>
                    <a:lnTo>
                      <a:pt x="45" y="5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405"/>
              <p:cNvSpPr>
                <a:spLocks/>
              </p:cNvSpPr>
              <p:nvPr/>
            </p:nvSpPr>
            <p:spPr bwMode="auto">
              <a:xfrm rot="2820806">
                <a:off x="3625680" y="2757390"/>
                <a:ext cx="71438" cy="141288"/>
              </a:xfrm>
              <a:custGeom>
                <a:avLst/>
                <a:gdLst>
                  <a:gd name="T0" fmla="*/ 34 w 45"/>
                  <a:gd name="T1" fmla="*/ 0 h 89"/>
                  <a:gd name="T2" fmla="*/ 0 w 45"/>
                  <a:gd name="T3" fmla="*/ 85 h 89"/>
                  <a:gd name="T4" fmla="*/ 11 w 45"/>
                  <a:gd name="T5" fmla="*/ 89 h 89"/>
                  <a:gd name="T6" fmla="*/ 45 w 45"/>
                  <a:gd name="T7" fmla="*/ 5 h 89"/>
                  <a:gd name="T8" fmla="*/ 34 w 45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89">
                    <a:moveTo>
                      <a:pt x="34" y="0"/>
                    </a:moveTo>
                    <a:lnTo>
                      <a:pt x="0" y="85"/>
                    </a:lnTo>
                    <a:lnTo>
                      <a:pt x="11" y="89"/>
                    </a:lnTo>
                    <a:lnTo>
                      <a:pt x="45" y="5"/>
                    </a:lnTo>
                    <a:lnTo>
                      <a:pt x="3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407"/>
              <p:cNvSpPr>
                <a:spLocks/>
              </p:cNvSpPr>
              <p:nvPr/>
            </p:nvSpPr>
            <p:spPr bwMode="auto">
              <a:xfrm rot="2820806">
                <a:off x="3642720" y="2812781"/>
                <a:ext cx="76200" cy="139700"/>
              </a:xfrm>
              <a:custGeom>
                <a:avLst/>
                <a:gdLst>
                  <a:gd name="T0" fmla="*/ 37 w 48"/>
                  <a:gd name="T1" fmla="*/ 0 h 88"/>
                  <a:gd name="T2" fmla="*/ 0 w 48"/>
                  <a:gd name="T3" fmla="*/ 83 h 88"/>
                  <a:gd name="T4" fmla="*/ 10 w 48"/>
                  <a:gd name="T5" fmla="*/ 88 h 88"/>
                  <a:gd name="T6" fmla="*/ 48 w 48"/>
                  <a:gd name="T7" fmla="*/ 5 h 88"/>
                  <a:gd name="T8" fmla="*/ 37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37" y="0"/>
                    </a:moveTo>
                    <a:lnTo>
                      <a:pt x="0" y="83"/>
                    </a:lnTo>
                    <a:lnTo>
                      <a:pt x="10" y="88"/>
                    </a:lnTo>
                    <a:lnTo>
                      <a:pt x="48" y="5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408"/>
              <p:cNvSpPr>
                <a:spLocks/>
              </p:cNvSpPr>
              <p:nvPr/>
            </p:nvSpPr>
            <p:spPr bwMode="auto">
              <a:xfrm rot="2820806">
                <a:off x="3642720" y="2812781"/>
                <a:ext cx="76200" cy="139700"/>
              </a:xfrm>
              <a:custGeom>
                <a:avLst/>
                <a:gdLst>
                  <a:gd name="T0" fmla="*/ 37 w 48"/>
                  <a:gd name="T1" fmla="*/ 0 h 88"/>
                  <a:gd name="T2" fmla="*/ 0 w 48"/>
                  <a:gd name="T3" fmla="*/ 83 h 88"/>
                  <a:gd name="T4" fmla="*/ 10 w 48"/>
                  <a:gd name="T5" fmla="*/ 88 h 88"/>
                  <a:gd name="T6" fmla="*/ 48 w 48"/>
                  <a:gd name="T7" fmla="*/ 5 h 88"/>
                  <a:gd name="T8" fmla="*/ 37 w 4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88">
                    <a:moveTo>
                      <a:pt x="37" y="0"/>
                    </a:moveTo>
                    <a:lnTo>
                      <a:pt x="0" y="83"/>
                    </a:lnTo>
                    <a:lnTo>
                      <a:pt x="10" y="88"/>
                    </a:lnTo>
                    <a:lnTo>
                      <a:pt x="48" y="5"/>
                    </a:lnTo>
                    <a:lnTo>
                      <a:pt x="3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409"/>
              <p:cNvSpPr>
                <a:spLocks/>
              </p:cNvSpPr>
              <p:nvPr/>
            </p:nvSpPr>
            <p:spPr bwMode="auto">
              <a:xfrm rot="2820806">
                <a:off x="3656510" y="2868346"/>
                <a:ext cx="84138" cy="136525"/>
              </a:xfrm>
              <a:custGeom>
                <a:avLst/>
                <a:gdLst>
                  <a:gd name="T0" fmla="*/ 41 w 53"/>
                  <a:gd name="T1" fmla="*/ 0 h 86"/>
                  <a:gd name="T2" fmla="*/ 0 w 53"/>
                  <a:gd name="T3" fmla="*/ 82 h 86"/>
                  <a:gd name="T4" fmla="*/ 10 w 53"/>
                  <a:gd name="T5" fmla="*/ 86 h 86"/>
                  <a:gd name="T6" fmla="*/ 53 w 53"/>
                  <a:gd name="T7" fmla="*/ 6 h 86"/>
                  <a:gd name="T8" fmla="*/ 41 w 53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86">
                    <a:moveTo>
                      <a:pt x="41" y="0"/>
                    </a:moveTo>
                    <a:lnTo>
                      <a:pt x="0" y="82"/>
                    </a:lnTo>
                    <a:lnTo>
                      <a:pt x="10" y="86"/>
                    </a:lnTo>
                    <a:lnTo>
                      <a:pt x="53" y="6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410"/>
              <p:cNvSpPr>
                <a:spLocks/>
              </p:cNvSpPr>
              <p:nvPr/>
            </p:nvSpPr>
            <p:spPr bwMode="auto">
              <a:xfrm rot="2820806">
                <a:off x="3656510" y="2868346"/>
                <a:ext cx="84138" cy="136525"/>
              </a:xfrm>
              <a:custGeom>
                <a:avLst/>
                <a:gdLst>
                  <a:gd name="T0" fmla="*/ 41 w 53"/>
                  <a:gd name="T1" fmla="*/ 0 h 86"/>
                  <a:gd name="T2" fmla="*/ 0 w 53"/>
                  <a:gd name="T3" fmla="*/ 82 h 86"/>
                  <a:gd name="T4" fmla="*/ 10 w 53"/>
                  <a:gd name="T5" fmla="*/ 86 h 86"/>
                  <a:gd name="T6" fmla="*/ 53 w 53"/>
                  <a:gd name="T7" fmla="*/ 6 h 86"/>
                  <a:gd name="T8" fmla="*/ 41 w 53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86">
                    <a:moveTo>
                      <a:pt x="41" y="0"/>
                    </a:moveTo>
                    <a:lnTo>
                      <a:pt x="0" y="82"/>
                    </a:lnTo>
                    <a:lnTo>
                      <a:pt x="10" y="86"/>
                    </a:lnTo>
                    <a:lnTo>
                      <a:pt x="53" y="6"/>
                    </a:lnTo>
                    <a:lnTo>
                      <a:pt x="4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411"/>
              <p:cNvSpPr>
                <a:spLocks/>
              </p:cNvSpPr>
              <p:nvPr/>
            </p:nvSpPr>
            <p:spPr bwMode="auto">
              <a:xfrm rot="2820806">
                <a:off x="3595361" y="3732649"/>
                <a:ext cx="139700" cy="82550"/>
              </a:xfrm>
              <a:custGeom>
                <a:avLst/>
                <a:gdLst>
                  <a:gd name="T0" fmla="*/ 82 w 88"/>
                  <a:gd name="T1" fmla="*/ 0 h 52"/>
                  <a:gd name="T2" fmla="*/ 0 w 88"/>
                  <a:gd name="T3" fmla="*/ 41 h 52"/>
                  <a:gd name="T4" fmla="*/ 6 w 88"/>
                  <a:gd name="T5" fmla="*/ 52 h 52"/>
                  <a:gd name="T6" fmla="*/ 88 w 88"/>
                  <a:gd name="T7" fmla="*/ 11 h 52"/>
                  <a:gd name="T8" fmla="*/ 82 w 8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52">
                    <a:moveTo>
                      <a:pt x="82" y="0"/>
                    </a:moveTo>
                    <a:lnTo>
                      <a:pt x="0" y="41"/>
                    </a:lnTo>
                    <a:lnTo>
                      <a:pt x="6" y="52"/>
                    </a:lnTo>
                    <a:lnTo>
                      <a:pt x="88" y="11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412"/>
              <p:cNvSpPr>
                <a:spLocks/>
              </p:cNvSpPr>
              <p:nvPr/>
            </p:nvSpPr>
            <p:spPr bwMode="auto">
              <a:xfrm rot="2820806">
                <a:off x="3595361" y="3732649"/>
                <a:ext cx="139700" cy="82550"/>
              </a:xfrm>
              <a:custGeom>
                <a:avLst/>
                <a:gdLst>
                  <a:gd name="T0" fmla="*/ 82 w 88"/>
                  <a:gd name="T1" fmla="*/ 0 h 52"/>
                  <a:gd name="T2" fmla="*/ 0 w 88"/>
                  <a:gd name="T3" fmla="*/ 41 h 52"/>
                  <a:gd name="T4" fmla="*/ 6 w 88"/>
                  <a:gd name="T5" fmla="*/ 52 h 52"/>
                  <a:gd name="T6" fmla="*/ 88 w 88"/>
                  <a:gd name="T7" fmla="*/ 11 h 52"/>
                  <a:gd name="T8" fmla="*/ 82 w 8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52">
                    <a:moveTo>
                      <a:pt x="82" y="0"/>
                    </a:moveTo>
                    <a:lnTo>
                      <a:pt x="0" y="41"/>
                    </a:lnTo>
                    <a:lnTo>
                      <a:pt x="6" y="52"/>
                    </a:lnTo>
                    <a:lnTo>
                      <a:pt x="88" y="11"/>
                    </a:lnTo>
                    <a:lnTo>
                      <a:pt x="8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413"/>
              <p:cNvSpPr>
                <a:spLocks/>
              </p:cNvSpPr>
              <p:nvPr/>
            </p:nvSpPr>
            <p:spPr bwMode="auto">
              <a:xfrm rot="2820806">
                <a:off x="3574184" y="3788460"/>
                <a:ext cx="141288" cy="76200"/>
              </a:xfrm>
              <a:custGeom>
                <a:avLst/>
                <a:gdLst>
                  <a:gd name="T0" fmla="*/ 84 w 89"/>
                  <a:gd name="T1" fmla="*/ 0 h 48"/>
                  <a:gd name="T2" fmla="*/ 0 w 89"/>
                  <a:gd name="T3" fmla="*/ 38 h 48"/>
                  <a:gd name="T4" fmla="*/ 5 w 89"/>
                  <a:gd name="T5" fmla="*/ 48 h 48"/>
                  <a:gd name="T6" fmla="*/ 89 w 89"/>
                  <a:gd name="T7" fmla="*/ 12 h 48"/>
                  <a:gd name="T8" fmla="*/ 84 w 89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8">
                    <a:moveTo>
                      <a:pt x="84" y="0"/>
                    </a:moveTo>
                    <a:lnTo>
                      <a:pt x="0" y="38"/>
                    </a:lnTo>
                    <a:lnTo>
                      <a:pt x="5" y="48"/>
                    </a:lnTo>
                    <a:lnTo>
                      <a:pt x="89" y="12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414"/>
              <p:cNvSpPr>
                <a:spLocks/>
              </p:cNvSpPr>
              <p:nvPr/>
            </p:nvSpPr>
            <p:spPr bwMode="auto">
              <a:xfrm rot="2820806">
                <a:off x="3574184" y="3788460"/>
                <a:ext cx="141288" cy="76200"/>
              </a:xfrm>
              <a:custGeom>
                <a:avLst/>
                <a:gdLst>
                  <a:gd name="T0" fmla="*/ 84 w 89"/>
                  <a:gd name="T1" fmla="*/ 0 h 48"/>
                  <a:gd name="T2" fmla="*/ 0 w 89"/>
                  <a:gd name="T3" fmla="*/ 38 h 48"/>
                  <a:gd name="T4" fmla="*/ 5 w 89"/>
                  <a:gd name="T5" fmla="*/ 48 h 48"/>
                  <a:gd name="T6" fmla="*/ 89 w 89"/>
                  <a:gd name="T7" fmla="*/ 12 h 48"/>
                  <a:gd name="T8" fmla="*/ 84 w 89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8">
                    <a:moveTo>
                      <a:pt x="84" y="0"/>
                    </a:moveTo>
                    <a:lnTo>
                      <a:pt x="0" y="38"/>
                    </a:lnTo>
                    <a:lnTo>
                      <a:pt x="5" y="48"/>
                    </a:lnTo>
                    <a:lnTo>
                      <a:pt x="89" y="12"/>
                    </a:lnTo>
                    <a:lnTo>
                      <a:pt x="8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415"/>
              <p:cNvSpPr>
                <a:spLocks/>
              </p:cNvSpPr>
              <p:nvPr/>
            </p:nvSpPr>
            <p:spPr bwMode="auto">
              <a:xfrm rot="2820806">
                <a:off x="3550435" y="3843359"/>
                <a:ext cx="141288" cy="71438"/>
              </a:xfrm>
              <a:custGeom>
                <a:avLst/>
                <a:gdLst>
                  <a:gd name="T0" fmla="*/ 85 w 89"/>
                  <a:gd name="T1" fmla="*/ 0 h 45"/>
                  <a:gd name="T2" fmla="*/ 0 w 89"/>
                  <a:gd name="T3" fmla="*/ 34 h 45"/>
                  <a:gd name="T4" fmla="*/ 4 w 89"/>
                  <a:gd name="T5" fmla="*/ 45 h 45"/>
                  <a:gd name="T6" fmla="*/ 89 w 89"/>
                  <a:gd name="T7" fmla="*/ 11 h 45"/>
                  <a:gd name="T8" fmla="*/ 85 w 89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5">
                    <a:moveTo>
                      <a:pt x="85" y="0"/>
                    </a:moveTo>
                    <a:lnTo>
                      <a:pt x="0" y="34"/>
                    </a:lnTo>
                    <a:lnTo>
                      <a:pt x="4" y="45"/>
                    </a:lnTo>
                    <a:lnTo>
                      <a:pt x="89" y="11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416"/>
              <p:cNvSpPr>
                <a:spLocks/>
              </p:cNvSpPr>
              <p:nvPr/>
            </p:nvSpPr>
            <p:spPr bwMode="auto">
              <a:xfrm rot="2820806">
                <a:off x="3550435" y="3843359"/>
                <a:ext cx="141288" cy="71438"/>
              </a:xfrm>
              <a:custGeom>
                <a:avLst/>
                <a:gdLst>
                  <a:gd name="T0" fmla="*/ 85 w 89"/>
                  <a:gd name="T1" fmla="*/ 0 h 45"/>
                  <a:gd name="T2" fmla="*/ 0 w 89"/>
                  <a:gd name="T3" fmla="*/ 34 h 45"/>
                  <a:gd name="T4" fmla="*/ 4 w 89"/>
                  <a:gd name="T5" fmla="*/ 45 h 45"/>
                  <a:gd name="T6" fmla="*/ 89 w 89"/>
                  <a:gd name="T7" fmla="*/ 11 h 45"/>
                  <a:gd name="T8" fmla="*/ 85 w 89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5">
                    <a:moveTo>
                      <a:pt x="85" y="0"/>
                    </a:moveTo>
                    <a:lnTo>
                      <a:pt x="0" y="34"/>
                    </a:lnTo>
                    <a:lnTo>
                      <a:pt x="4" y="45"/>
                    </a:lnTo>
                    <a:lnTo>
                      <a:pt x="89" y="11"/>
                    </a:lnTo>
                    <a:lnTo>
                      <a:pt x="8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417"/>
              <p:cNvSpPr>
                <a:spLocks/>
              </p:cNvSpPr>
              <p:nvPr/>
            </p:nvSpPr>
            <p:spPr bwMode="auto">
              <a:xfrm rot="2820806">
                <a:off x="3524268" y="3896517"/>
                <a:ext cx="142875" cy="66675"/>
              </a:xfrm>
              <a:custGeom>
                <a:avLst/>
                <a:gdLst>
                  <a:gd name="T0" fmla="*/ 86 w 90"/>
                  <a:gd name="T1" fmla="*/ 0 h 42"/>
                  <a:gd name="T2" fmla="*/ 0 w 90"/>
                  <a:gd name="T3" fmla="*/ 31 h 42"/>
                  <a:gd name="T4" fmla="*/ 3 w 90"/>
                  <a:gd name="T5" fmla="*/ 42 h 42"/>
                  <a:gd name="T6" fmla="*/ 90 w 90"/>
                  <a:gd name="T7" fmla="*/ 12 h 42"/>
                  <a:gd name="T8" fmla="*/ 86 w 9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42">
                    <a:moveTo>
                      <a:pt x="86" y="0"/>
                    </a:moveTo>
                    <a:lnTo>
                      <a:pt x="0" y="31"/>
                    </a:lnTo>
                    <a:lnTo>
                      <a:pt x="3" y="42"/>
                    </a:lnTo>
                    <a:lnTo>
                      <a:pt x="90" y="12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418"/>
              <p:cNvSpPr>
                <a:spLocks/>
              </p:cNvSpPr>
              <p:nvPr/>
            </p:nvSpPr>
            <p:spPr bwMode="auto">
              <a:xfrm rot="2820806">
                <a:off x="3524268" y="3896517"/>
                <a:ext cx="142875" cy="66675"/>
              </a:xfrm>
              <a:custGeom>
                <a:avLst/>
                <a:gdLst>
                  <a:gd name="T0" fmla="*/ 86 w 90"/>
                  <a:gd name="T1" fmla="*/ 0 h 42"/>
                  <a:gd name="T2" fmla="*/ 0 w 90"/>
                  <a:gd name="T3" fmla="*/ 31 h 42"/>
                  <a:gd name="T4" fmla="*/ 3 w 90"/>
                  <a:gd name="T5" fmla="*/ 42 h 42"/>
                  <a:gd name="T6" fmla="*/ 90 w 90"/>
                  <a:gd name="T7" fmla="*/ 12 h 42"/>
                  <a:gd name="T8" fmla="*/ 86 w 9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42">
                    <a:moveTo>
                      <a:pt x="86" y="0"/>
                    </a:moveTo>
                    <a:lnTo>
                      <a:pt x="0" y="31"/>
                    </a:lnTo>
                    <a:lnTo>
                      <a:pt x="3" y="42"/>
                    </a:lnTo>
                    <a:lnTo>
                      <a:pt x="90" y="12"/>
                    </a:lnTo>
                    <a:lnTo>
                      <a:pt x="8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419"/>
              <p:cNvSpPr>
                <a:spLocks/>
              </p:cNvSpPr>
              <p:nvPr/>
            </p:nvSpPr>
            <p:spPr bwMode="auto">
              <a:xfrm rot="2820806">
                <a:off x="3494775" y="3950022"/>
                <a:ext cx="144463" cy="58738"/>
              </a:xfrm>
              <a:custGeom>
                <a:avLst/>
                <a:gdLst>
                  <a:gd name="T0" fmla="*/ 89 w 93"/>
                  <a:gd name="T1" fmla="*/ 0 h 38"/>
                  <a:gd name="T2" fmla="*/ 0 w 93"/>
                  <a:gd name="T3" fmla="*/ 27 h 38"/>
                  <a:gd name="T4" fmla="*/ 2 w 93"/>
                  <a:gd name="T5" fmla="*/ 32 h 38"/>
                  <a:gd name="T6" fmla="*/ 4 w 93"/>
                  <a:gd name="T7" fmla="*/ 38 h 38"/>
                  <a:gd name="T8" fmla="*/ 93 w 93"/>
                  <a:gd name="T9" fmla="*/ 12 h 38"/>
                  <a:gd name="T10" fmla="*/ 91 w 93"/>
                  <a:gd name="T11" fmla="*/ 6 h 38"/>
                  <a:gd name="T12" fmla="*/ 89 w 93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8">
                    <a:moveTo>
                      <a:pt x="89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1" y="29"/>
                      <a:pt x="2" y="32"/>
                    </a:cubicBezTo>
                    <a:cubicBezTo>
                      <a:pt x="3" y="35"/>
                      <a:pt x="4" y="38"/>
                      <a:pt x="4" y="38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3" y="12"/>
                      <a:pt x="92" y="9"/>
                      <a:pt x="91" y="6"/>
                    </a:cubicBezTo>
                    <a:cubicBezTo>
                      <a:pt x="90" y="3"/>
                      <a:pt x="89" y="0"/>
                      <a:pt x="8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420"/>
              <p:cNvSpPr>
                <a:spLocks/>
              </p:cNvSpPr>
              <p:nvPr/>
            </p:nvSpPr>
            <p:spPr bwMode="auto">
              <a:xfrm rot="2820806">
                <a:off x="3464201" y="4000778"/>
                <a:ext cx="146050" cy="53975"/>
              </a:xfrm>
              <a:custGeom>
                <a:avLst/>
                <a:gdLst>
                  <a:gd name="T0" fmla="*/ 90 w 94"/>
                  <a:gd name="T1" fmla="*/ 0 h 34"/>
                  <a:gd name="T2" fmla="*/ 0 w 94"/>
                  <a:gd name="T3" fmla="*/ 23 h 34"/>
                  <a:gd name="T4" fmla="*/ 2 w 94"/>
                  <a:gd name="T5" fmla="*/ 28 h 34"/>
                  <a:gd name="T6" fmla="*/ 3 w 94"/>
                  <a:gd name="T7" fmla="*/ 34 h 34"/>
                  <a:gd name="T8" fmla="*/ 94 w 94"/>
                  <a:gd name="T9" fmla="*/ 12 h 34"/>
                  <a:gd name="T10" fmla="*/ 92 w 94"/>
                  <a:gd name="T11" fmla="*/ 6 h 34"/>
                  <a:gd name="T12" fmla="*/ 90 w 94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34">
                    <a:moveTo>
                      <a:pt x="9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5"/>
                      <a:pt x="2" y="28"/>
                    </a:cubicBezTo>
                    <a:cubicBezTo>
                      <a:pt x="3" y="31"/>
                      <a:pt x="3" y="34"/>
                      <a:pt x="3" y="34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4" y="12"/>
                      <a:pt x="93" y="9"/>
                      <a:pt x="92" y="6"/>
                    </a:cubicBezTo>
                    <a:cubicBezTo>
                      <a:pt x="91" y="3"/>
                      <a:pt x="90" y="0"/>
                      <a:pt x="9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421"/>
              <p:cNvSpPr>
                <a:spLocks/>
              </p:cNvSpPr>
              <p:nvPr/>
            </p:nvSpPr>
            <p:spPr bwMode="auto">
              <a:xfrm rot="2820806">
                <a:off x="3431460" y="4050799"/>
                <a:ext cx="147638" cy="46038"/>
              </a:xfrm>
              <a:custGeom>
                <a:avLst/>
                <a:gdLst>
                  <a:gd name="T0" fmla="*/ 90 w 93"/>
                  <a:gd name="T1" fmla="*/ 0 h 29"/>
                  <a:gd name="T2" fmla="*/ 0 w 93"/>
                  <a:gd name="T3" fmla="*/ 18 h 29"/>
                  <a:gd name="T4" fmla="*/ 3 w 93"/>
                  <a:gd name="T5" fmla="*/ 29 h 29"/>
                  <a:gd name="T6" fmla="*/ 93 w 93"/>
                  <a:gd name="T7" fmla="*/ 12 h 29"/>
                  <a:gd name="T8" fmla="*/ 90 w 93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9">
                    <a:moveTo>
                      <a:pt x="90" y="0"/>
                    </a:moveTo>
                    <a:lnTo>
                      <a:pt x="0" y="18"/>
                    </a:lnTo>
                    <a:lnTo>
                      <a:pt x="3" y="29"/>
                    </a:lnTo>
                    <a:lnTo>
                      <a:pt x="93" y="1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422"/>
              <p:cNvSpPr>
                <a:spLocks/>
              </p:cNvSpPr>
              <p:nvPr/>
            </p:nvSpPr>
            <p:spPr bwMode="auto">
              <a:xfrm rot="2820806">
                <a:off x="3431460" y="4050799"/>
                <a:ext cx="147638" cy="46038"/>
              </a:xfrm>
              <a:custGeom>
                <a:avLst/>
                <a:gdLst>
                  <a:gd name="T0" fmla="*/ 90 w 93"/>
                  <a:gd name="T1" fmla="*/ 0 h 29"/>
                  <a:gd name="T2" fmla="*/ 0 w 93"/>
                  <a:gd name="T3" fmla="*/ 18 h 29"/>
                  <a:gd name="T4" fmla="*/ 3 w 93"/>
                  <a:gd name="T5" fmla="*/ 29 h 29"/>
                  <a:gd name="T6" fmla="*/ 93 w 93"/>
                  <a:gd name="T7" fmla="*/ 12 h 29"/>
                  <a:gd name="T8" fmla="*/ 90 w 93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9">
                    <a:moveTo>
                      <a:pt x="90" y="0"/>
                    </a:moveTo>
                    <a:lnTo>
                      <a:pt x="0" y="18"/>
                    </a:lnTo>
                    <a:lnTo>
                      <a:pt x="3" y="29"/>
                    </a:lnTo>
                    <a:lnTo>
                      <a:pt x="93" y="1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423"/>
              <p:cNvSpPr>
                <a:spLocks/>
              </p:cNvSpPr>
              <p:nvPr/>
            </p:nvSpPr>
            <p:spPr bwMode="auto">
              <a:xfrm rot="2820806">
                <a:off x="3398065" y="4099154"/>
                <a:ext cx="146050" cy="41275"/>
              </a:xfrm>
              <a:custGeom>
                <a:avLst/>
                <a:gdLst>
                  <a:gd name="T0" fmla="*/ 90 w 92"/>
                  <a:gd name="T1" fmla="*/ 0 h 26"/>
                  <a:gd name="T2" fmla="*/ 0 w 92"/>
                  <a:gd name="T3" fmla="*/ 15 h 26"/>
                  <a:gd name="T4" fmla="*/ 1 w 92"/>
                  <a:gd name="T5" fmla="*/ 26 h 26"/>
                  <a:gd name="T6" fmla="*/ 92 w 92"/>
                  <a:gd name="T7" fmla="*/ 12 h 26"/>
                  <a:gd name="T8" fmla="*/ 90 w 92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6">
                    <a:moveTo>
                      <a:pt x="90" y="0"/>
                    </a:moveTo>
                    <a:lnTo>
                      <a:pt x="0" y="15"/>
                    </a:lnTo>
                    <a:lnTo>
                      <a:pt x="1" y="26"/>
                    </a:lnTo>
                    <a:lnTo>
                      <a:pt x="92" y="12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424"/>
              <p:cNvSpPr>
                <a:spLocks/>
              </p:cNvSpPr>
              <p:nvPr/>
            </p:nvSpPr>
            <p:spPr bwMode="auto">
              <a:xfrm rot="2820806">
                <a:off x="3398065" y="4099154"/>
                <a:ext cx="146050" cy="41275"/>
              </a:xfrm>
              <a:custGeom>
                <a:avLst/>
                <a:gdLst>
                  <a:gd name="T0" fmla="*/ 90 w 92"/>
                  <a:gd name="T1" fmla="*/ 0 h 26"/>
                  <a:gd name="T2" fmla="*/ 0 w 92"/>
                  <a:gd name="T3" fmla="*/ 15 h 26"/>
                  <a:gd name="T4" fmla="*/ 1 w 92"/>
                  <a:gd name="T5" fmla="*/ 26 h 26"/>
                  <a:gd name="T6" fmla="*/ 92 w 92"/>
                  <a:gd name="T7" fmla="*/ 12 h 26"/>
                  <a:gd name="T8" fmla="*/ 90 w 92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6">
                    <a:moveTo>
                      <a:pt x="90" y="0"/>
                    </a:moveTo>
                    <a:lnTo>
                      <a:pt x="0" y="15"/>
                    </a:lnTo>
                    <a:lnTo>
                      <a:pt x="1" y="26"/>
                    </a:lnTo>
                    <a:lnTo>
                      <a:pt x="92" y="12"/>
                    </a:lnTo>
                    <a:lnTo>
                      <a:pt x="9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425"/>
              <p:cNvSpPr>
                <a:spLocks/>
              </p:cNvSpPr>
              <p:nvPr/>
            </p:nvSpPr>
            <p:spPr bwMode="auto">
              <a:xfrm rot="2820806">
                <a:off x="3360917" y="4146774"/>
                <a:ext cx="147638" cy="33338"/>
              </a:xfrm>
              <a:custGeom>
                <a:avLst/>
                <a:gdLst>
                  <a:gd name="T0" fmla="*/ 91 w 93"/>
                  <a:gd name="T1" fmla="*/ 0 h 21"/>
                  <a:gd name="T2" fmla="*/ 0 w 93"/>
                  <a:gd name="T3" fmla="*/ 11 h 21"/>
                  <a:gd name="T4" fmla="*/ 2 w 93"/>
                  <a:gd name="T5" fmla="*/ 21 h 21"/>
                  <a:gd name="T6" fmla="*/ 93 w 93"/>
                  <a:gd name="T7" fmla="*/ 12 h 21"/>
                  <a:gd name="T8" fmla="*/ 91 w 93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1">
                    <a:moveTo>
                      <a:pt x="91" y="0"/>
                    </a:moveTo>
                    <a:lnTo>
                      <a:pt x="0" y="11"/>
                    </a:lnTo>
                    <a:lnTo>
                      <a:pt x="2" y="21"/>
                    </a:lnTo>
                    <a:lnTo>
                      <a:pt x="93" y="12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426"/>
              <p:cNvSpPr>
                <a:spLocks/>
              </p:cNvSpPr>
              <p:nvPr/>
            </p:nvSpPr>
            <p:spPr bwMode="auto">
              <a:xfrm rot="2820806">
                <a:off x="3360917" y="4146774"/>
                <a:ext cx="147638" cy="33338"/>
              </a:xfrm>
              <a:custGeom>
                <a:avLst/>
                <a:gdLst>
                  <a:gd name="T0" fmla="*/ 91 w 93"/>
                  <a:gd name="T1" fmla="*/ 0 h 21"/>
                  <a:gd name="T2" fmla="*/ 0 w 93"/>
                  <a:gd name="T3" fmla="*/ 11 h 21"/>
                  <a:gd name="T4" fmla="*/ 2 w 93"/>
                  <a:gd name="T5" fmla="*/ 21 h 21"/>
                  <a:gd name="T6" fmla="*/ 93 w 93"/>
                  <a:gd name="T7" fmla="*/ 12 h 21"/>
                  <a:gd name="T8" fmla="*/ 91 w 93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1">
                    <a:moveTo>
                      <a:pt x="91" y="0"/>
                    </a:moveTo>
                    <a:lnTo>
                      <a:pt x="0" y="11"/>
                    </a:lnTo>
                    <a:lnTo>
                      <a:pt x="2" y="21"/>
                    </a:lnTo>
                    <a:lnTo>
                      <a:pt x="93" y="12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427"/>
              <p:cNvSpPr>
                <a:spLocks/>
              </p:cNvSpPr>
              <p:nvPr/>
            </p:nvSpPr>
            <p:spPr bwMode="auto">
              <a:xfrm rot="2820806">
                <a:off x="3324273" y="4191645"/>
                <a:ext cx="146050" cy="28575"/>
              </a:xfrm>
              <a:custGeom>
                <a:avLst/>
                <a:gdLst>
                  <a:gd name="T0" fmla="*/ 91 w 92"/>
                  <a:gd name="T1" fmla="*/ 0 h 18"/>
                  <a:gd name="T2" fmla="*/ 0 w 92"/>
                  <a:gd name="T3" fmla="*/ 7 h 18"/>
                  <a:gd name="T4" fmla="*/ 1 w 92"/>
                  <a:gd name="T5" fmla="*/ 18 h 18"/>
                  <a:gd name="T6" fmla="*/ 92 w 92"/>
                  <a:gd name="T7" fmla="*/ 12 h 18"/>
                  <a:gd name="T8" fmla="*/ 91 w 9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8">
                    <a:moveTo>
                      <a:pt x="91" y="0"/>
                    </a:moveTo>
                    <a:lnTo>
                      <a:pt x="0" y="7"/>
                    </a:lnTo>
                    <a:lnTo>
                      <a:pt x="1" y="18"/>
                    </a:lnTo>
                    <a:lnTo>
                      <a:pt x="92" y="12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428"/>
              <p:cNvSpPr>
                <a:spLocks/>
              </p:cNvSpPr>
              <p:nvPr/>
            </p:nvSpPr>
            <p:spPr bwMode="auto">
              <a:xfrm rot="2820806">
                <a:off x="3324273" y="4191645"/>
                <a:ext cx="146050" cy="28575"/>
              </a:xfrm>
              <a:custGeom>
                <a:avLst/>
                <a:gdLst>
                  <a:gd name="T0" fmla="*/ 91 w 92"/>
                  <a:gd name="T1" fmla="*/ 0 h 18"/>
                  <a:gd name="T2" fmla="*/ 0 w 92"/>
                  <a:gd name="T3" fmla="*/ 7 h 18"/>
                  <a:gd name="T4" fmla="*/ 1 w 92"/>
                  <a:gd name="T5" fmla="*/ 18 h 18"/>
                  <a:gd name="T6" fmla="*/ 92 w 92"/>
                  <a:gd name="T7" fmla="*/ 12 h 18"/>
                  <a:gd name="T8" fmla="*/ 91 w 9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8">
                    <a:moveTo>
                      <a:pt x="91" y="0"/>
                    </a:moveTo>
                    <a:lnTo>
                      <a:pt x="0" y="7"/>
                    </a:lnTo>
                    <a:lnTo>
                      <a:pt x="1" y="18"/>
                    </a:lnTo>
                    <a:lnTo>
                      <a:pt x="92" y="12"/>
                    </a:lnTo>
                    <a:lnTo>
                      <a:pt x="9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429"/>
              <p:cNvSpPr>
                <a:spLocks/>
              </p:cNvSpPr>
              <p:nvPr/>
            </p:nvSpPr>
            <p:spPr bwMode="auto">
              <a:xfrm rot="2820806">
                <a:off x="3284632" y="4236109"/>
                <a:ext cx="146050" cy="22225"/>
              </a:xfrm>
              <a:custGeom>
                <a:avLst/>
                <a:gdLst>
                  <a:gd name="T0" fmla="*/ 93 w 93"/>
                  <a:gd name="T1" fmla="*/ 0 h 15"/>
                  <a:gd name="T2" fmla="*/ 0 w 93"/>
                  <a:gd name="T3" fmla="*/ 3 h 15"/>
                  <a:gd name="T4" fmla="*/ 0 w 93"/>
                  <a:gd name="T5" fmla="*/ 15 h 15"/>
                  <a:gd name="T6" fmla="*/ 93 w 93"/>
                  <a:gd name="T7" fmla="*/ 13 h 15"/>
                  <a:gd name="T8" fmla="*/ 93 w 93"/>
                  <a:gd name="T9" fmla="*/ 6 h 15"/>
                  <a:gd name="T10" fmla="*/ 93 w 93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5">
                    <a:moveTo>
                      <a:pt x="9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3" y="13"/>
                      <a:pt x="93" y="9"/>
                      <a:pt x="93" y="6"/>
                    </a:cubicBezTo>
                    <a:cubicBezTo>
                      <a:pt x="93" y="3"/>
                      <a:pt x="93" y="0"/>
                      <a:pt x="9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430"/>
              <p:cNvSpPr>
                <a:spLocks/>
              </p:cNvSpPr>
              <p:nvPr/>
            </p:nvSpPr>
            <p:spPr bwMode="auto">
              <a:xfrm rot="2820806">
                <a:off x="3242246" y="4276410"/>
                <a:ext cx="146050" cy="20638"/>
              </a:xfrm>
              <a:custGeom>
                <a:avLst/>
                <a:gdLst>
                  <a:gd name="T0" fmla="*/ 0 w 93"/>
                  <a:gd name="T1" fmla="*/ 0 h 13"/>
                  <a:gd name="T2" fmla="*/ 1 w 93"/>
                  <a:gd name="T3" fmla="*/ 5 h 13"/>
                  <a:gd name="T4" fmla="*/ 0 w 93"/>
                  <a:gd name="T5" fmla="*/ 11 h 13"/>
                  <a:gd name="T6" fmla="*/ 93 w 93"/>
                  <a:gd name="T7" fmla="*/ 13 h 13"/>
                  <a:gd name="T8" fmla="*/ 93 w 93"/>
                  <a:gd name="T9" fmla="*/ 7 h 13"/>
                  <a:gd name="T10" fmla="*/ 93 w 93"/>
                  <a:gd name="T11" fmla="*/ 0 h 13"/>
                  <a:gd name="T12" fmla="*/ 0 w 9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3">
                    <a:moveTo>
                      <a:pt x="0" y="0"/>
                    </a:moveTo>
                    <a:cubicBezTo>
                      <a:pt x="0" y="0"/>
                      <a:pt x="1" y="2"/>
                      <a:pt x="1" y="5"/>
                    </a:cubicBezTo>
                    <a:cubicBezTo>
                      <a:pt x="1" y="8"/>
                      <a:pt x="0" y="11"/>
                      <a:pt x="0" y="11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3" y="13"/>
                      <a:pt x="93" y="10"/>
                      <a:pt x="93" y="7"/>
                    </a:cubicBezTo>
                    <a:cubicBezTo>
                      <a:pt x="93" y="3"/>
                      <a:pt x="93" y="0"/>
                      <a:pt x="9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431"/>
              <p:cNvSpPr>
                <a:spLocks/>
              </p:cNvSpPr>
              <p:nvPr/>
            </p:nvSpPr>
            <p:spPr bwMode="auto">
              <a:xfrm rot="2820806">
                <a:off x="3199357" y="4311040"/>
                <a:ext cx="146050" cy="26988"/>
              </a:xfrm>
              <a:custGeom>
                <a:avLst/>
                <a:gdLst>
                  <a:gd name="T0" fmla="*/ 0 w 92"/>
                  <a:gd name="T1" fmla="*/ 0 h 17"/>
                  <a:gd name="T2" fmla="*/ 0 w 92"/>
                  <a:gd name="T3" fmla="*/ 11 h 17"/>
                  <a:gd name="T4" fmla="*/ 92 w 92"/>
                  <a:gd name="T5" fmla="*/ 17 h 17"/>
                  <a:gd name="T6" fmla="*/ 92 w 92"/>
                  <a:gd name="T7" fmla="*/ 4 h 17"/>
                  <a:gd name="T8" fmla="*/ 0 w 9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7">
                    <a:moveTo>
                      <a:pt x="0" y="0"/>
                    </a:moveTo>
                    <a:lnTo>
                      <a:pt x="0" y="11"/>
                    </a:lnTo>
                    <a:lnTo>
                      <a:pt x="92" y="17"/>
                    </a:lnTo>
                    <a:lnTo>
                      <a:pt x="9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432"/>
              <p:cNvSpPr>
                <a:spLocks/>
              </p:cNvSpPr>
              <p:nvPr/>
            </p:nvSpPr>
            <p:spPr bwMode="auto">
              <a:xfrm rot="2820806">
                <a:off x="3199357" y="4311040"/>
                <a:ext cx="146050" cy="26988"/>
              </a:xfrm>
              <a:custGeom>
                <a:avLst/>
                <a:gdLst>
                  <a:gd name="T0" fmla="*/ 0 w 92"/>
                  <a:gd name="T1" fmla="*/ 0 h 17"/>
                  <a:gd name="T2" fmla="*/ 0 w 92"/>
                  <a:gd name="T3" fmla="*/ 11 h 17"/>
                  <a:gd name="T4" fmla="*/ 92 w 92"/>
                  <a:gd name="T5" fmla="*/ 17 h 17"/>
                  <a:gd name="T6" fmla="*/ 92 w 92"/>
                  <a:gd name="T7" fmla="*/ 4 h 17"/>
                  <a:gd name="T8" fmla="*/ 0 w 9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7">
                    <a:moveTo>
                      <a:pt x="0" y="0"/>
                    </a:moveTo>
                    <a:lnTo>
                      <a:pt x="0" y="11"/>
                    </a:lnTo>
                    <a:lnTo>
                      <a:pt x="92" y="17"/>
                    </a:lnTo>
                    <a:lnTo>
                      <a:pt x="92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433"/>
              <p:cNvSpPr>
                <a:spLocks/>
              </p:cNvSpPr>
              <p:nvPr/>
            </p:nvSpPr>
            <p:spPr bwMode="auto">
              <a:xfrm rot="2820806">
                <a:off x="3155465" y="4342266"/>
                <a:ext cx="146050" cy="33338"/>
              </a:xfrm>
              <a:custGeom>
                <a:avLst/>
                <a:gdLst>
                  <a:gd name="T0" fmla="*/ 1 w 92"/>
                  <a:gd name="T1" fmla="*/ 0 h 21"/>
                  <a:gd name="T2" fmla="*/ 0 w 92"/>
                  <a:gd name="T3" fmla="*/ 11 h 21"/>
                  <a:gd name="T4" fmla="*/ 91 w 92"/>
                  <a:gd name="T5" fmla="*/ 21 h 21"/>
                  <a:gd name="T6" fmla="*/ 92 w 92"/>
                  <a:gd name="T7" fmla="*/ 9 h 21"/>
                  <a:gd name="T8" fmla="*/ 1 w 9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1">
                    <a:moveTo>
                      <a:pt x="1" y="0"/>
                    </a:moveTo>
                    <a:lnTo>
                      <a:pt x="0" y="11"/>
                    </a:lnTo>
                    <a:lnTo>
                      <a:pt x="91" y="21"/>
                    </a:lnTo>
                    <a:lnTo>
                      <a:pt x="92" y="9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434"/>
              <p:cNvSpPr>
                <a:spLocks/>
              </p:cNvSpPr>
              <p:nvPr/>
            </p:nvSpPr>
            <p:spPr bwMode="auto">
              <a:xfrm rot="2820806">
                <a:off x="3155465" y="4342266"/>
                <a:ext cx="146050" cy="33338"/>
              </a:xfrm>
              <a:custGeom>
                <a:avLst/>
                <a:gdLst>
                  <a:gd name="T0" fmla="*/ 1 w 92"/>
                  <a:gd name="T1" fmla="*/ 0 h 21"/>
                  <a:gd name="T2" fmla="*/ 0 w 92"/>
                  <a:gd name="T3" fmla="*/ 11 h 21"/>
                  <a:gd name="T4" fmla="*/ 91 w 92"/>
                  <a:gd name="T5" fmla="*/ 21 h 21"/>
                  <a:gd name="T6" fmla="*/ 92 w 92"/>
                  <a:gd name="T7" fmla="*/ 9 h 21"/>
                  <a:gd name="T8" fmla="*/ 1 w 9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1">
                    <a:moveTo>
                      <a:pt x="1" y="0"/>
                    </a:moveTo>
                    <a:lnTo>
                      <a:pt x="0" y="11"/>
                    </a:lnTo>
                    <a:lnTo>
                      <a:pt x="91" y="21"/>
                    </a:lnTo>
                    <a:lnTo>
                      <a:pt x="92" y="9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435"/>
              <p:cNvSpPr>
                <a:spLocks/>
              </p:cNvSpPr>
              <p:nvPr/>
            </p:nvSpPr>
            <p:spPr bwMode="auto">
              <a:xfrm rot="2820806">
                <a:off x="3109329" y="4373412"/>
                <a:ext cx="146050" cy="39688"/>
              </a:xfrm>
              <a:custGeom>
                <a:avLst/>
                <a:gdLst>
                  <a:gd name="T0" fmla="*/ 1 w 92"/>
                  <a:gd name="T1" fmla="*/ 0 h 25"/>
                  <a:gd name="T2" fmla="*/ 0 w 92"/>
                  <a:gd name="T3" fmla="*/ 12 h 25"/>
                  <a:gd name="T4" fmla="*/ 90 w 92"/>
                  <a:gd name="T5" fmla="*/ 25 h 25"/>
                  <a:gd name="T6" fmla="*/ 92 w 92"/>
                  <a:gd name="T7" fmla="*/ 13 h 25"/>
                  <a:gd name="T8" fmla="*/ 1 w 92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5">
                    <a:moveTo>
                      <a:pt x="1" y="0"/>
                    </a:moveTo>
                    <a:lnTo>
                      <a:pt x="0" y="12"/>
                    </a:lnTo>
                    <a:lnTo>
                      <a:pt x="90" y="25"/>
                    </a:lnTo>
                    <a:lnTo>
                      <a:pt x="92" y="1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436"/>
              <p:cNvSpPr>
                <a:spLocks/>
              </p:cNvSpPr>
              <p:nvPr/>
            </p:nvSpPr>
            <p:spPr bwMode="auto">
              <a:xfrm rot="2820806">
                <a:off x="3109329" y="4373412"/>
                <a:ext cx="146050" cy="39688"/>
              </a:xfrm>
              <a:custGeom>
                <a:avLst/>
                <a:gdLst>
                  <a:gd name="T0" fmla="*/ 1 w 92"/>
                  <a:gd name="T1" fmla="*/ 0 h 25"/>
                  <a:gd name="T2" fmla="*/ 0 w 92"/>
                  <a:gd name="T3" fmla="*/ 12 h 25"/>
                  <a:gd name="T4" fmla="*/ 90 w 92"/>
                  <a:gd name="T5" fmla="*/ 25 h 25"/>
                  <a:gd name="T6" fmla="*/ 92 w 92"/>
                  <a:gd name="T7" fmla="*/ 13 h 25"/>
                  <a:gd name="T8" fmla="*/ 1 w 92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5">
                    <a:moveTo>
                      <a:pt x="1" y="0"/>
                    </a:moveTo>
                    <a:lnTo>
                      <a:pt x="0" y="12"/>
                    </a:lnTo>
                    <a:lnTo>
                      <a:pt x="90" y="25"/>
                    </a:lnTo>
                    <a:lnTo>
                      <a:pt x="92" y="13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437"/>
              <p:cNvSpPr>
                <a:spLocks/>
              </p:cNvSpPr>
              <p:nvPr/>
            </p:nvSpPr>
            <p:spPr bwMode="auto">
              <a:xfrm rot="2820806">
                <a:off x="3062191" y="4401153"/>
                <a:ext cx="146050" cy="46038"/>
              </a:xfrm>
              <a:custGeom>
                <a:avLst/>
                <a:gdLst>
                  <a:gd name="T0" fmla="*/ 2 w 92"/>
                  <a:gd name="T1" fmla="*/ 0 h 29"/>
                  <a:gd name="T2" fmla="*/ 0 w 92"/>
                  <a:gd name="T3" fmla="*/ 11 h 29"/>
                  <a:gd name="T4" fmla="*/ 90 w 92"/>
                  <a:gd name="T5" fmla="*/ 29 h 29"/>
                  <a:gd name="T6" fmla="*/ 92 w 92"/>
                  <a:gd name="T7" fmla="*/ 17 h 29"/>
                  <a:gd name="T8" fmla="*/ 2 w 9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9">
                    <a:moveTo>
                      <a:pt x="2" y="0"/>
                    </a:moveTo>
                    <a:lnTo>
                      <a:pt x="0" y="11"/>
                    </a:lnTo>
                    <a:lnTo>
                      <a:pt x="90" y="29"/>
                    </a:lnTo>
                    <a:lnTo>
                      <a:pt x="92" y="17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438"/>
              <p:cNvSpPr>
                <a:spLocks/>
              </p:cNvSpPr>
              <p:nvPr/>
            </p:nvSpPr>
            <p:spPr bwMode="auto">
              <a:xfrm rot="2820806">
                <a:off x="3062191" y="4401153"/>
                <a:ext cx="146050" cy="46038"/>
              </a:xfrm>
              <a:custGeom>
                <a:avLst/>
                <a:gdLst>
                  <a:gd name="T0" fmla="*/ 2 w 92"/>
                  <a:gd name="T1" fmla="*/ 0 h 29"/>
                  <a:gd name="T2" fmla="*/ 0 w 92"/>
                  <a:gd name="T3" fmla="*/ 11 h 29"/>
                  <a:gd name="T4" fmla="*/ 90 w 92"/>
                  <a:gd name="T5" fmla="*/ 29 h 29"/>
                  <a:gd name="T6" fmla="*/ 92 w 92"/>
                  <a:gd name="T7" fmla="*/ 17 h 29"/>
                  <a:gd name="T8" fmla="*/ 2 w 9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9">
                    <a:moveTo>
                      <a:pt x="2" y="0"/>
                    </a:moveTo>
                    <a:lnTo>
                      <a:pt x="0" y="11"/>
                    </a:lnTo>
                    <a:lnTo>
                      <a:pt x="90" y="29"/>
                    </a:lnTo>
                    <a:lnTo>
                      <a:pt x="92" y="17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439"/>
              <p:cNvSpPr>
                <a:spLocks/>
              </p:cNvSpPr>
              <p:nvPr/>
            </p:nvSpPr>
            <p:spPr bwMode="auto">
              <a:xfrm rot="2820806">
                <a:off x="3012807" y="4428815"/>
                <a:ext cx="146050" cy="52388"/>
              </a:xfrm>
              <a:custGeom>
                <a:avLst/>
                <a:gdLst>
                  <a:gd name="T0" fmla="*/ 3 w 92"/>
                  <a:gd name="T1" fmla="*/ 0 h 33"/>
                  <a:gd name="T2" fmla="*/ 0 w 92"/>
                  <a:gd name="T3" fmla="*/ 11 h 33"/>
                  <a:gd name="T4" fmla="*/ 89 w 92"/>
                  <a:gd name="T5" fmla="*/ 33 h 33"/>
                  <a:gd name="T6" fmla="*/ 92 w 92"/>
                  <a:gd name="T7" fmla="*/ 20 h 33"/>
                  <a:gd name="T8" fmla="*/ 3 w 9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33">
                    <a:moveTo>
                      <a:pt x="3" y="0"/>
                    </a:moveTo>
                    <a:lnTo>
                      <a:pt x="0" y="11"/>
                    </a:lnTo>
                    <a:lnTo>
                      <a:pt x="89" y="33"/>
                    </a:lnTo>
                    <a:lnTo>
                      <a:pt x="92" y="2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Freeform 440"/>
              <p:cNvSpPr>
                <a:spLocks/>
              </p:cNvSpPr>
              <p:nvPr/>
            </p:nvSpPr>
            <p:spPr bwMode="auto">
              <a:xfrm rot="2820806">
                <a:off x="3012807" y="4428815"/>
                <a:ext cx="146050" cy="52388"/>
              </a:xfrm>
              <a:custGeom>
                <a:avLst/>
                <a:gdLst>
                  <a:gd name="T0" fmla="*/ 3 w 92"/>
                  <a:gd name="T1" fmla="*/ 0 h 33"/>
                  <a:gd name="T2" fmla="*/ 0 w 92"/>
                  <a:gd name="T3" fmla="*/ 11 h 33"/>
                  <a:gd name="T4" fmla="*/ 89 w 92"/>
                  <a:gd name="T5" fmla="*/ 33 h 33"/>
                  <a:gd name="T6" fmla="*/ 92 w 92"/>
                  <a:gd name="T7" fmla="*/ 20 h 33"/>
                  <a:gd name="T8" fmla="*/ 3 w 92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33">
                    <a:moveTo>
                      <a:pt x="3" y="0"/>
                    </a:moveTo>
                    <a:lnTo>
                      <a:pt x="0" y="11"/>
                    </a:lnTo>
                    <a:lnTo>
                      <a:pt x="89" y="33"/>
                    </a:lnTo>
                    <a:lnTo>
                      <a:pt x="92" y="20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441"/>
              <p:cNvSpPr>
                <a:spLocks/>
              </p:cNvSpPr>
              <p:nvPr/>
            </p:nvSpPr>
            <p:spPr bwMode="auto">
              <a:xfrm rot="2820806">
                <a:off x="2964589" y="4453325"/>
                <a:ext cx="142875" cy="57150"/>
              </a:xfrm>
              <a:custGeom>
                <a:avLst/>
                <a:gdLst>
                  <a:gd name="T0" fmla="*/ 3 w 90"/>
                  <a:gd name="T1" fmla="*/ 0 h 36"/>
                  <a:gd name="T2" fmla="*/ 0 w 90"/>
                  <a:gd name="T3" fmla="*/ 10 h 36"/>
                  <a:gd name="T4" fmla="*/ 87 w 90"/>
                  <a:gd name="T5" fmla="*/ 36 h 36"/>
                  <a:gd name="T6" fmla="*/ 90 w 90"/>
                  <a:gd name="T7" fmla="*/ 23 h 36"/>
                  <a:gd name="T8" fmla="*/ 3 w 9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36">
                    <a:moveTo>
                      <a:pt x="3" y="0"/>
                    </a:moveTo>
                    <a:lnTo>
                      <a:pt x="0" y="10"/>
                    </a:lnTo>
                    <a:lnTo>
                      <a:pt x="87" y="36"/>
                    </a:lnTo>
                    <a:lnTo>
                      <a:pt x="90" y="2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Freeform 442"/>
              <p:cNvSpPr>
                <a:spLocks/>
              </p:cNvSpPr>
              <p:nvPr/>
            </p:nvSpPr>
            <p:spPr bwMode="auto">
              <a:xfrm rot="2820806">
                <a:off x="2964589" y="4453325"/>
                <a:ext cx="142875" cy="57150"/>
              </a:xfrm>
              <a:custGeom>
                <a:avLst/>
                <a:gdLst>
                  <a:gd name="T0" fmla="*/ 3 w 90"/>
                  <a:gd name="T1" fmla="*/ 0 h 36"/>
                  <a:gd name="T2" fmla="*/ 0 w 90"/>
                  <a:gd name="T3" fmla="*/ 10 h 36"/>
                  <a:gd name="T4" fmla="*/ 87 w 90"/>
                  <a:gd name="T5" fmla="*/ 36 h 36"/>
                  <a:gd name="T6" fmla="*/ 90 w 90"/>
                  <a:gd name="T7" fmla="*/ 23 h 36"/>
                  <a:gd name="T8" fmla="*/ 3 w 90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36">
                    <a:moveTo>
                      <a:pt x="3" y="0"/>
                    </a:moveTo>
                    <a:lnTo>
                      <a:pt x="0" y="10"/>
                    </a:lnTo>
                    <a:lnTo>
                      <a:pt x="87" y="36"/>
                    </a:lnTo>
                    <a:lnTo>
                      <a:pt x="90" y="23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Freeform 443"/>
              <p:cNvSpPr>
                <a:spLocks/>
              </p:cNvSpPr>
              <p:nvPr/>
            </p:nvSpPr>
            <p:spPr bwMode="auto">
              <a:xfrm rot="2820806">
                <a:off x="2914282" y="4475339"/>
                <a:ext cx="142875" cy="63500"/>
              </a:xfrm>
              <a:custGeom>
                <a:avLst/>
                <a:gdLst>
                  <a:gd name="T0" fmla="*/ 3 w 91"/>
                  <a:gd name="T1" fmla="*/ 0 h 40"/>
                  <a:gd name="T2" fmla="*/ 1 w 91"/>
                  <a:gd name="T3" fmla="*/ 5 h 40"/>
                  <a:gd name="T4" fmla="*/ 0 w 91"/>
                  <a:gd name="T5" fmla="*/ 11 h 40"/>
                  <a:gd name="T6" fmla="*/ 87 w 91"/>
                  <a:gd name="T7" fmla="*/ 40 h 40"/>
                  <a:gd name="T8" fmla="*/ 90 w 91"/>
                  <a:gd name="T9" fmla="*/ 34 h 40"/>
                  <a:gd name="T10" fmla="*/ 91 w 91"/>
                  <a:gd name="T11" fmla="*/ 28 h 40"/>
                  <a:gd name="T12" fmla="*/ 3 w 91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40">
                    <a:moveTo>
                      <a:pt x="3" y="0"/>
                    </a:moveTo>
                    <a:cubicBezTo>
                      <a:pt x="3" y="0"/>
                      <a:pt x="2" y="3"/>
                      <a:pt x="1" y="5"/>
                    </a:cubicBezTo>
                    <a:cubicBezTo>
                      <a:pt x="1" y="8"/>
                      <a:pt x="0" y="11"/>
                      <a:pt x="0" y="11"/>
                    </a:cubicBezTo>
                    <a:cubicBezTo>
                      <a:pt x="87" y="40"/>
                      <a:pt x="87" y="40"/>
                      <a:pt x="87" y="40"/>
                    </a:cubicBezTo>
                    <a:cubicBezTo>
                      <a:pt x="87" y="40"/>
                      <a:pt x="89" y="37"/>
                      <a:pt x="90" y="34"/>
                    </a:cubicBezTo>
                    <a:cubicBezTo>
                      <a:pt x="91" y="31"/>
                      <a:pt x="91" y="28"/>
                      <a:pt x="91" y="28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Freeform 444"/>
              <p:cNvSpPr>
                <a:spLocks/>
              </p:cNvSpPr>
              <p:nvPr/>
            </p:nvSpPr>
            <p:spPr bwMode="auto">
              <a:xfrm rot="2820806">
                <a:off x="2862390" y="4495283"/>
                <a:ext cx="142875" cy="68263"/>
              </a:xfrm>
              <a:custGeom>
                <a:avLst/>
                <a:gdLst>
                  <a:gd name="T0" fmla="*/ 4 w 91"/>
                  <a:gd name="T1" fmla="*/ 0 h 44"/>
                  <a:gd name="T2" fmla="*/ 2 w 91"/>
                  <a:gd name="T3" fmla="*/ 6 h 44"/>
                  <a:gd name="T4" fmla="*/ 0 w 91"/>
                  <a:gd name="T5" fmla="*/ 11 h 44"/>
                  <a:gd name="T6" fmla="*/ 87 w 91"/>
                  <a:gd name="T7" fmla="*/ 44 h 44"/>
                  <a:gd name="T8" fmla="*/ 89 w 91"/>
                  <a:gd name="T9" fmla="*/ 38 h 44"/>
                  <a:gd name="T10" fmla="*/ 91 w 91"/>
                  <a:gd name="T11" fmla="*/ 32 h 44"/>
                  <a:gd name="T12" fmla="*/ 4 w 91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44">
                    <a:moveTo>
                      <a:pt x="4" y="0"/>
                    </a:moveTo>
                    <a:cubicBezTo>
                      <a:pt x="4" y="0"/>
                      <a:pt x="3" y="3"/>
                      <a:pt x="2" y="6"/>
                    </a:cubicBezTo>
                    <a:cubicBezTo>
                      <a:pt x="1" y="8"/>
                      <a:pt x="0" y="11"/>
                      <a:pt x="0" y="11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4"/>
                      <a:pt x="88" y="41"/>
                      <a:pt x="89" y="38"/>
                    </a:cubicBezTo>
                    <a:cubicBezTo>
                      <a:pt x="90" y="35"/>
                      <a:pt x="91" y="32"/>
                      <a:pt x="91" y="32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445"/>
              <p:cNvSpPr>
                <a:spLocks/>
              </p:cNvSpPr>
              <p:nvPr/>
            </p:nvSpPr>
            <p:spPr bwMode="auto">
              <a:xfrm rot="2820806">
                <a:off x="2809669" y="4511898"/>
                <a:ext cx="141288" cy="76200"/>
              </a:xfrm>
              <a:custGeom>
                <a:avLst/>
                <a:gdLst>
                  <a:gd name="T0" fmla="*/ 4 w 89"/>
                  <a:gd name="T1" fmla="*/ 0 h 48"/>
                  <a:gd name="T2" fmla="*/ 0 w 89"/>
                  <a:gd name="T3" fmla="*/ 11 h 48"/>
                  <a:gd name="T4" fmla="*/ 84 w 89"/>
                  <a:gd name="T5" fmla="*/ 48 h 48"/>
                  <a:gd name="T6" fmla="*/ 89 w 89"/>
                  <a:gd name="T7" fmla="*/ 36 h 48"/>
                  <a:gd name="T8" fmla="*/ 4 w 89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8">
                    <a:moveTo>
                      <a:pt x="4" y="0"/>
                    </a:moveTo>
                    <a:lnTo>
                      <a:pt x="0" y="11"/>
                    </a:lnTo>
                    <a:lnTo>
                      <a:pt x="84" y="48"/>
                    </a:lnTo>
                    <a:lnTo>
                      <a:pt x="89" y="3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Freeform 446"/>
              <p:cNvSpPr>
                <a:spLocks/>
              </p:cNvSpPr>
              <p:nvPr/>
            </p:nvSpPr>
            <p:spPr bwMode="auto">
              <a:xfrm rot="2820806">
                <a:off x="2809669" y="4511898"/>
                <a:ext cx="141288" cy="76200"/>
              </a:xfrm>
              <a:custGeom>
                <a:avLst/>
                <a:gdLst>
                  <a:gd name="T0" fmla="*/ 4 w 89"/>
                  <a:gd name="T1" fmla="*/ 0 h 48"/>
                  <a:gd name="T2" fmla="*/ 0 w 89"/>
                  <a:gd name="T3" fmla="*/ 11 h 48"/>
                  <a:gd name="T4" fmla="*/ 84 w 89"/>
                  <a:gd name="T5" fmla="*/ 48 h 48"/>
                  <a:gd name="T6" fmla="*/ 89 w 89"/>
                  <a:gd name="T7" fmla="*/ 36 h 48"/>
                  <a:gd name="T8" fmla="*/ 4 w 89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8">
                    <a:moveTo>
                      <a:pt x="4" y="0"/>
                    </a:moveTo>
                    <a:lnTo>
                      <a:pt x="0" y="11"/>
                    </a:lnTo>
                    <a:lnTo>
                      <a:pt x="84" y="48"/>
                    </a:lnTo>
                    <a:lnTo>
                      <a:pt x="89" y="36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447"/>
              <p:cNvSpPr>
                <a:spLocks/>
              </p:cNvSpPr>
              <p:nvPr/>
            </p:nvSpPr>
            <p:spPr bwMode="auto">
              <a:xfrm rot="2820806">
                <a:off x="2756698" y="4528610"/>
                <a:ext cx="138113" cy="79375"/>
              </a:xfrm>
              <a:custGeom>
                <a:avLst/>
                <a:gdLst>
                  <a:gd name="T0" fmla="*/ 4 w 87"/>
                  <a:gd name="T1" fmla="*/ 0 h 50"/>
                  <a:gd name="T2" fmla="*/ 0 w 87"/>
                  <a:gd name="T3" fmla="*/ 10 h 50"/>
                  <a:gd name="T4" fmla="*/ 82 w 87"/>
                  <a:gd name="T5" fmla="*/ 50 h 50"/>
                  <a:gd name="T6" fmla="*/ 87 w 87"/>
                  <a:gd name="T7" fmla="*/ 38 h 50"/>
                  <a:gd name="T8" fmla="*/ 4 w 87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50">
                    <a:moveTo>
                      <a:pt x="4" y="0"/>
                    </a:moveTo>
                    <a:lnTo>
                      <a:pt x="0" y="10"/>
                    </a:lnTo>
                    <a:lnTo>
                      <a:pt x="82" y="50"/>
                    </a:lnTo>
                    <a:lnTo>
                      <a:pt x="87" y="38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448"/>
              <p:cNvSpPr>
                <a:spLocks/>
              </p:cNvSpPr>
              <p:nvPr/>
            </p:nvSpPr>
            <p:spPr bwMode="auto">
              <a:xfrm rot="2820806">
                <a:off x="2756698" y="4528610"/>
                <a:ext cx="138113" cy="79375"/>
              </a:xfrm>
              <a:custGeom>
                <a:avLst/>
                <a:gdLst>
                  <a:gd name="T0" fmla="*/ 4 w 87"/>
                  <a:gd name="T1" fmla="*/ 0 h 50"/>
                  <a:gd name="T2" fmla="*/ 0 w 87"/>
                  <a:gd name="T3" fmla="*/ 10 h 50"/>
                  <a:gd name="T4" fmla="*/ 82 w 87"/>
                  <a:gd name="T5" fmla="*/ 50 h 50"/>
                  <a:gd name="T6" fmla="*/ 87 w 87"/>
                  <a:gd name="T7" fmla="*/ 38 h 50"/>
                  <a:gd name="T8" fmla="*/ 4 w 87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50">
                    <a:moveTo>
                      <a:pt x="4" y="0"/>
                    </a:moveTo>
                    <a:lnTo>
                      <a:pt x="0" y="10"/>
                    </a:lnTo>
                    <a:lnTo>
                      <a:pt x="82" y="50"/>
                    </a:lnTo>
                    <a:lnTo>
                      <a:pt x="87" y="38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449"/>
              <p:cNvSpPr>
                <a:spLocks/>
              </p:cNvSpPr>
              <p:nvPr/>
            </p:nvSpPr>
            <p:spPr bwMode="auto">
              <a:xfrm rot="2820806">
                <a:off x="2704386" y="4540157"/>
                <a:ext cx="134938" cy="87313"/>
              </a:xfrm>
              <a:custGeom>
                <a:avLst/>
                <a:gdLst>
                  <a:gd name="T0" fmla="*/ 4 w 85"/>
                  <a:gd name="T1" fmla="*/ 0 h 55"/>
                  <a:gd name="T2" fmla="*/ 0 w 85"/>
                  <a:gd name="T3" fmla="*/ 11 h 55"/>
                  <a:gd name="T4" fmla="*/ 79 w 85"/>
                  <a:gd name="T5" fmla="*/ 55 h 55"/>
                  <a:gd name="T6" fmla="*/ 85 w 85"/>
                  <a:gd name="T7" fmla="*/ 43 h 55"/>
                  <a:gd name="T8" fmla="*/ 4 w 85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55">
                    <a:moveTo>
                      <a:pt x="4" y="0"/>
                    </a:moveTo>
                    <a:lnTo>
                      <a:pt x="0" y="11"/>
                    </a:lnTo>
                    <a:lnTo>
                      <a:pt x="79" y="55"/>
                    </a:lnTo>
                    <a:lnTo>
                      <a:pt x="85" y="4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Freeform 450"/>
              <p:cNvSpPr>
                <a:spLocks/>
              </p:cNvSpPr>
              <p:nvPr/>
            </p:nvSpPr>
            <p:spPr bwMode="auto">
              <a:xfrm rot="2820806">
                <a:off x="2704386" y="4540157"/>
                <a:ext cx="134938" cy="87313"/>
              </a:xfrm>
              <a:custGeom>
                <a:avLst/>
                <a:gdLst>
                  <a:gd name="T0" fmla="*/ 4 w 85"/>
                  <a:gd name="T1" fmla="*/ 0 h 55"/>
                  <a:gd name="T2" fmla="*/ 0 w 85"/>
                  <a:gd name="T3" fmla="*/ 11 h 55"/>
                  <a:gd name="T4" fmla="*/ 79 w 85"/>
                  <a:gd name="T5" fmla="*/ 55 h 55"/>
                  <a:gd name="T6" fmla="*/ 85 w 85"/>
                  <a:gd name="T7" fmla="*/ 43 h 55"/>
                  <a:gd name="T8" fmla="*/ 4 w 85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55">
                    <a:moveTo>
                      <a:pt x="4" y="0"/>
                    </a:moveTo>
                    <a:lnTo>
                      <a:pt x="0" y="11"/>
                    </a:lnTo>
                    <a:lnTo>
                      <a:pt x="79" y="55"/>
                    </a:lnTo>
                    <a:lnTo>
                      <a:pt x="85" y="43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451"/>
              <p:cNvSpPr>
                <a:spLocks/>
              </p:cNvSpPr>
              <p:nvPr/>
            </p:nvSpPr>
            <p:spPr bwMode="auto">
              <a:xfrm rot="2820806">
                <a:off x="2649986" y="4552382"/>
                <a:ext cx="134938" cy="90488"/>
              </a:xfrm>
              <a:custGeom>
                <a:avLst/>
                <a:gdLst>
                  <a:gd name="T0" fmla="*/ 6 w 85"/>
                  <a:gd name="T1" fmla="*/ 0 h 57"/>
                  <a:gd name="T2" fmla="*/ 0 w 85"/>
                  <a:gd name="T3" fmla="*/ 10 h 57"/>
                  <a:gd name="T4" fmla="*/ 79 w 85"/>
                  <a:gd name="T5" fmla="*/ 57 h 57"/>
                  <a:gd name="T6" fmla="*/ 85 w 85"/>
                  <a:gd name="T7" fmla="*/ 46 h 57"/>
                  <a:gd name="T8" fmla="*/ 6 w 85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57">
                    <a:moveTo>
                      <a:pt x="6" y="0"/>
                    </a:moveTo>
                    <a:lnTo>
                      <a:pt x="0" y="10"/>
                    </a:lnTo>
                    <a:lnTo>
                      <a:pt x="79" y="57"/>
                    </a:lnTo>
                    <a:lnTo>
                      <a:pt x="85" y="4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452"/>
              <p:cNvSpPr>
                <a:spLocks/>
              </p:cNvSpPr>
              <p:nvPr/>
            </p:nvSpPr>
            <p:spPr bwMode="auto">
              <a:xfrm rot="2820806">
                <a:off x="2649986" y="4552382"/>
                <a:ext cx="134938" cy="90488"/>
              </a:xfrm>
              <a:custGeom>
                <a:avLst/>
                <a:gdLst>
                  <a:gd name="T0" fmla="*/ 6 w 85"/>
                  <a:gd name="T1" fmla="*/ 0 h 57"/>
                  <a:gd name="T2" fmla="*/ 0 w 85"/>
                  <a:gd name="T3" fmla="*/ 10 h 57"/>
                  <a:gd name="T4" fmla="*/ 79 w 85"/>
                  <a:gd name="T5" fmla="*/ 57 h 57"/>
                  <a:gd name="T6" fmla="*/ 85 w 85"/>
                  <a:gd name="T7" fmla="*/ 46 h 57"/>
                  <a:gd name="T8" fmla="*/ 6 w 85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57">
                    <a:moveTo>
                      <a:pt x="6" y="0"/>
                    </a:moveTo>
                    <a:lnTo>
                      <a:pt x="0" y="10"/>
                    </a:lnTo>
                    <a:lnTo>
                      <a:pt x="79" y="57"/>
                    </a:lnTo>
                    <a:lnTo>
                      <a:pt x="85" y="46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Freeform 453"/>
              <p:cNvSpPr>
                <a:spLocks/>
              </p:cNvSpPr>
              <p:nvPr/>
            </p:nvSpPr>
            <p:spPr bwMode="auto">
              <a:xfrm rot="2820806">
                <a:off x="2595009" y="4562285"/>
                <a:ext cx="131763" cy="93663"/>
              </a:xfrm>
              <a:custGeom>
                <a:avLst/>
                <a:gdLst>
                  <a:gd name="T0" fmla="*/ 6 w 83"/>
                  <a:gd name="T1" fmla="*/ 0 h 59"/>
                  <a:gd name="T2" fmla="*/ 0 w 83"/>
                  <a:gd name="T3" fmla="*/ 9 h 59"/>
                  <a:gd name="T4" fmla="*/ 76 w 83"/>
                  <a:gd name="T5" fmla="*/ 59 h 59"/>
                  <a:gd name="T6" fmla="*/ 83 w 83"/>
                  <a:gd name="T7" fmla="*/ 49 h 59"/>
                  <a:gd name="T8" fmla="*/ 6 w 83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59">
                    <a:moveTo>
                      <a:pt x="6" y="0"/>
                    </a:moveTo>
                    <a:lnTo>
                      <a:pt x="0" y="9"/>
                    </a:lnTo>
                    <a:lnTo>
                      <a:pt x="76" y="59"/>
                    </a:lnTo>
                    <a:lnTo>
                      <a:pt x="83" y="49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Freeform 454"/>
              <p:cNvSpPr>
                <a:spLocks/>
              </p:cNvSpPr>
              <p:nvPr/>
            </p:nvSpPr>
            <p:spPr bwMode="auto">
              <a:xfrm rot="2820806">
                <a:off x="2595009" y="4562285"/>
                <a:ext cx="131763" cy="93663"/>
              </a:xfrm>
              <a:custGeom>
                <a:avLst/>
                <a:gdLst>
                  <a:gd name="T0" fmla="*/ 6 w 83"/>
                  <a:gd name="T1" fmla="*/ 0 h 59"/>
                  <a:gd name="T2" fmla="*/ 0 w 83"/>
                  <a:gd name="T3" fmla="*/ 9 h 59"/>
                  <a:gd name="T4" fmla="*/ 76 w 83"/>
                  <a:gd name="T5" fmla="*/ 59 h 59"/>
                  <a:gd name="T6" fmla="*/ 83 w 83"/>
                  <a:gd name="T7" fmla="*/ 49 h 59"/>
                  <a:gd name="T8" fmla="*/ 6 w 83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59">
                    <a:moveTo>
                      <a:pt x="6" y="0"/>
                    </a:moveTo>
                    <a:lnTo>
                      <a:pt x="0" y="9"/>
                    </a:lnTo>
                    <a:lnTo>
                      <a:pt x="76" y="59"/>
                    </a:lnTo>
                    <a:lnTo>
                      <a:pt x="83" y="49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Freeform 455"/>
              <p:cNvSpPr>
                <a:spLocks/>
              </p:cNvSpPr>
              <p:nvPr/>
            </p:nvSpPr>
            <p:spPr bwMode="auto">
              <a:xfrm rot="2820806">
                <a:off x="2539356" y="4566440"/>
                <a:ext cx="130175" cy="101600"/>
              </a:xfrm>
              <a:custGeom>
                <a:avLst/>
                <a:gdLst>
                  <a:gd name="T0" fmla="*/ 7 w 82"/>
                  <a:gd name="T1" fmla="*/ 0 h 64"/>
                  <a:gd name="T2" fmla="*/ 0 w 82"/>
                  <a:gd name="T3" fmla="*/ 10 h 64"/>
                  <a:gd name="T4" fmla="*/ 74 w 82"/>
                  <a:gd name="T5" fmla="*/ 64 h 64"/>
                  <a:gd name="T6" fmla="*/ 82 w 82"/>
                  <a:gd name="T7" fmla="*/ 54 h 64"/>
                  <a:gd name="T8" fmla="*/ 7 w 8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4">
                    <a:moveTo>
                      <a:pt x="7" y="0"/>
                    </a:moveTo>
                    <a:lnTo>
                      <a:pt x="0" y="10"/>
                    </a:lnTo>
                    <a:lnTo>
                      <a:pt x="74" y="64"/>
                    </a:lnTo>
                    <a:lnTo>
                      <a:pt x="82" y="5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Freeform 456"/>
              <p:cNvSpPr>
                <a:spLocks/>
              </p:cNvSpPr>
              <p:nvPr/>
            </p:nvSpPr>
            <p:spPr bwMode="auto">
              <a:xfrm rot="2820806">
                <a:off x="2539356" y="4566440"/>
                <a:ext cx="130175" cy="101600"/>
              </a:xfrm>
              <a:custGeom>
                <a:avLst/>
                <a:gdLst>
                  <a:gd name="T0" fmla="*/ 7 w 82"/>
                  <a:gd name="T1" fmla="*/ 0 h 64"/>
                  <a:gd name="T2" fmla="*/ 0 w 82"/>
                  <a:gd name="T3" fmla="*/ 10 h 64"/>
                  <a:gd name="T4" fmla="*/ 74 w 82"/>
                  <a:gd name="T5" fmla="*/ 64 h 64"/>
                  <a:gd name="T6" fmla="*/ 82 w 82"/>
                  <a:gd name="T7" fmla="*/ 54 h 64"/>
                  <a:gd name="T8" fmla="*/ 7 w 82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4">
                    <a:moveTo>
                      <a:pt x="7" y="0"/>
                    </a:moveTo>
                    <a:lnTo>
                      <a:pt x="0" y="10"/>
                    </a:lnTo>
                    <a:lnTo>
                      <a:pt x="74" y="64"/>
                    </a:lnTo>
                    <a:lnTo>
                      <a:pt x="82" y="54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Freeform 457"/>
              <p:cNvSpPr>
                <a:spLocks/>
              </p:cNvSpPr>
              <p:nvPr/>
            </p:nvSpPr>
            <p:spPr bwMode="auto">
              <a:xfrm rot="2820806">
                <a:off x="2486704" y="4572108"/>
                <a:ext cx="123825" cy="103188"/>
              </a:xfrm>
              <a:custGeom>
                <a:avLst/>
                <a:gdLst>
                  <a:gd name="T0" fmla="*/ 6 w 78"/>
                  <a:gd name="T1" fmla="*/ 0 h 65"/>
                  <a:gd name="T2" fmla="*/ 0 w 78"/>
                  <a:gd name="T3" fmla="*/ 9 h 65"/>
                  <a:gd name="T4" fmla="*/ 71 w 78"/>
                  <a:gd name="T5" fmla="*/ 65 h 65"/>
                  <a:gd name="T6" fmla="*/ 78 w 78"/>
                  <a:gd name="T7" fmla="*/ 55 h 65"/>
                  <a:gd name="T8" fmla="*/ 6 w 78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65">
                    <a:moveTo>
                      <a:pt x="6" y="0"/>
                    </a:moveTo>
                    <a:lnTo>
                      <a:pt x="0" y="9"/>
                    </a:lnTo>
                    <a:lnTo>
                      <a:pt x="71" y="65"/>
                    </a:lnTo>
                    <a:lnTo>
                      <a:pt x="78" y="5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Freeform 458"/>
              <p:cNvSpPr>
                <a:spLocks/>
              </p:cNvSpPr>
              <p:nvPr/>
            </p:nvSpPr>
            <p:spPr bwMode="auto">
              <a:xfrm rot="2820806">
                <a:off x="2486704" y="4572108"/>
                <a:ext cx="123825" cy="103188"/>
              </a:xfrm>
              <a:custGeom>
                <a:avLst/>
                <a:gdLst>
                  <a:gd name="T0" fmla="*/ 6 w 78"/>
                  <a:gd name="T1" fmla="*/ 0 h 65"/>
                  <a:gd name="T2" fmla="*/ 0 w 78"/>
                  <a:gd name="T3" fmla="*/ 9 h 65"/>
                  <a:gd name="T4" fmla="*/ 71 w 78"/>
                  <a:gd name="T5" fmla="*/ 65 h 65"/>
                  <a:gd name="T6" fmla="*/ 78 w 78"/>
                  <a:gd name="T7" fmla="*/ 55 h 65"/>
                  <a:gd name="T8" fmla="*/ 6 w 78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65">
                    <a:moveTo>
                      <a:pt x="6" y="0"/>
                    </a:moveTo>
                    <a:lnTo>
                      <a:pt x="0" y="9"/>
                    </a:lnTo>
                    <a:lnTo>
                      <a:pt x="71" y="65"/>
                    </a:lnTo>
                    <a:lnTo>
                      <a:pt x="78" y="55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Freeform 459"/>
              <p:cNvSpPr>
                <a:spLocks/>
              </p:cNvSpPr>
              <p:nvPr/>
            </p:nvSpPr>
            <p:spPr bwMode="auto">
              <a:xfrm rot="2820806">
                <a:off x="2431461" y="4574371"/>
                <a:ext cx="120650" cy="104775"/>
              </a:xfrm>
              <a:custGeom>
                <a:avLst/>
                <a:gdLst>
                  <a:gd name="T0" fmla="*/ 7 w 77"/>
                  <a:gd name="T1" fmla="*/ 0 h 67"/>
                  <a:gd name="T2" fmla="*/ 3 w 77"/>
                  <a:gd name="T3" fmla="*/ 4 h 67"/>
                  <a:gd name="T4" fmla="*/ 0 w 77"/>
                  <a:gd name="T5" fmla="*/ 8 h 67"/>
                  <a:gd name="T6" fmla="*/ 68 w 77"/>
                  <a:gd name="T7" fmla="*/ 67 h 67"/>
                  <a:gd name="T8" fmla="*/ 72 w 77"/>
                  <a:gd name="T9" fmla="*/ 62 h 67"/>
                  <a:gd name="T10" fmla="*/ 77 w 77"/>
                  <a:gd name="T11" fmla="*/ 58 h 67"/>
                  <a:gd name="T12" fmla="*/ 7 w 77"/>
                  <a:gd name="T1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67">
                    <a:moveTo>
                      <a:pt x="7" y="0"/>
                    </a:moveTo>
                    <a:cubicBezTo>
                      <a:pt x="7" y="0"/>
                      <a:pt x="5" y="2"/>
                      <a:pt x="3" y="4"/>
                    </a:cubicBezTo>
                    <a:cubicBezTo>
                      <a:pt x="2" y="6"/>
                      <a:pt x="0" y="8"/>
                      <a:pt x="0" y="8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68" y="67"/>
                      <a:pt x="70" y="64"/>
                      <a:pt x="72" y="62"/>
                    </a:cubicBezTo>
                    <a:cubicBezTo>
                      <a:pt x="74" y="60"/>
                      <a:pt x="77" y="58"/>
                      <a:pt x="77" y="5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Freeform 460"/>
              <p:cNvSpPr>
                <a:spLocks/>
              </p:cNvSpPr>
              <p:nvPr/>
            </p:nvSpPr>
            <p:spPr bwMode="auto">
              <a:xfrm rot="2820806">
                <a:off x="2374883" y="4572878"/>
                <a:ext cx="119063" cy="112713"/>
              </a:xfrm>
              <a:custGeom>
                <a:avLst/>
                <a:gdLst>
                  <a:gd name="T0" fmla="*/ 8 w 76"/>
                  <a:gd name="T1" fmla="*/ 0 h 72"/>
                  <a:gd name="T2" fmla="*/ 4 w 76"/>
                  <a:gd name="T3" fmla="*/ 4 h 72"/>
                  <a:gd name="T4" fmla="*/ 0 w 76"/>
                  <a:gd name="T5" fmla="*/ 8 h 72"/>
                  <a:gd name="T6" fmla="*/ 68 w 76"/>
                  <a:gd name="T7" fmla="*/ 72 h 72"/>
                  <a:gd name="T8" fmla="*/ 72 w 76"/>
                  <a:gd name="T9" fmla="*/ 67 h 72"/>
                  <a:gd name="T10" fmla="*/ 76 w 76"/>
                  <a:gd name="T11" fmla="*/ 62 h 72"/>
                  <a:gd name="T12" fmla="*/ 8 w 76"/>
                  <a:gd name="T1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72">
                    <a:moveTo>
                      <a:pt x="8" y="0"/>
                    </a:moveTo>
                    <a:cubicBezTo>
                      <a:pt x="8" y="0"/>
                      <a:pt x="6" y="2"/>
                      <a:pt x="4" y="4"/>
                    </a:cubicBezTo>
                    <a:cubicBezTo>
                      <a:pt x="2" y="6"/>
                      <a:pt x="0" y="8"/>
                      <a:pt x="0" y="8"/>
                    </a:cubicBezTo>
                    <a:cubicBezTo>
                      <a:pt x="68" y="72"/>
                      <a:pt x="68" y="72"/>
                      <a:pt x="68" y="72"/>
                    </a:cubicBezTo>
                    <a:cubicBezTo>
                      <a:pt x="68" y="72"/>
                      <a:pt x="70" y="69"/>
                      <a:pt x="72" y="67"/>
                    </a:cubicBezTo>
                    <a:cubicBezTo>
                      <a:pt x="74" y="65"/>
                      <a:pt x="76" y="62"/>
                      <a:pt x="76" y="62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Freeform 461"/>
              <p:cNvSpPr>
                <a:spLocks/>
              </p:cNvSpPr>
              <p:nvPr/>
            </p:nvSpPr>
            <p:spPr bwMode="auto">
              <a:xfrm rot="2820806">
                <a:off x="2319217" y="4570401"/>
                <a:ext cx="115888" cy="115888"/>
              </a:xfrm>
              <a:custGeom>
                <a:avLst/>
                <a:gdLst>
                  <a:gd name="T0" fmla="*/ 8 w 73"/>
                  <a:gd name="T1" fmla="*/ 0 h 73"/>
                  <a:gd name="T2" fmla="*/ 0 w 73"/>
                  <a:gd name="T3" fmla="*/ 8 h 73"/>
                  <a:gd name="T4" fmla="*/ 65 w 73"/>
                  <a:gd name="T5" fmla="*/ 73 h 73"/>
                  <a:gd name="T6" fmla="*/ 73 w 73"/>
                  <a:gd name="T7" fmla="*/ 64 h 73"/>
                  <a:gd name="T8" fmla="*/ 8 w 73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8" y="0"/>
                    </a:moveTo>
                    <a:lnTo>
                      <a:pt x="0" y="8"/>
                    </a:lnTo>
                    <a:lnTo>
                      <a:pt x="65" y="73"/>
                    </a:lnTo>
                    <a:lnTo>
                      <a:pt x="73" y="6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Freeform 462"/>
              <p:cNvSpPr>
                <a:spLocks/>
              </p:cNvSpPr>
              <p:nvPr/>
            </p:nvSpPr>
            <p:spPr bwMode="auto">
              <a:xfrm rot="2820806">
                <a:off x="2319217" y="4570401"/>
                <a:ext cx="115888" cy="115888"/>
              </a:xfrm>
              <a:custGeom>
                <a:avLst/>
                <a:gdLst>
                  <a:gd name="T0" fmla="*/ 8 w 73"/>
                  <a:gd name="T1" fmla="*/ 0 h 73"/>
                  <a:gd name="T2" fmla="*/ 0 w 73"/>
                  <a:gd name="T3" fmla="*/ 8 h 73"/>
                  <a:gd name="T4" fmla="*/ 65 w 73"/>
                  <a:gd name="T5" fmla="*/ 73 h 73"/>
                  <a:gd name="T6" fmla="*/ 73 w 73"/>
                  <a:gd name="T7" fmla="*/ 64 h 73"/>
                  <a:gd name="T8" fmla="*/ 8 w 73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8" y="0"/>
                    </a:moveTo>
                    <a:lnTo>
                      <a:pt x="0" y="8"/>
                    </a:lnTo>
                    <a:lnTo>
                      <a:pt x="65" y="73"/>
                    </a:lnTo>
                    <a:lnTo>
                      <a:pt x="73" y="64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Freeform 463"/>
              <p:cNvSpPr>
                <a:spLocks/>
              </p:cNvSpPr>
              <p:nvPr/>
            </p:nvSpPr>
            <p:spPr bwMode="auto">
              <a:xfrm rot="2820806">
                <a:off x="2265547" y="4564926"/>
                <a:ext cx="111125" cy="120650"/>
              </a:xfrm>
              <a:custGeom>
                <a:avLst/>
                <a:gdLst>
                  <a:gd name="T0" fmla="*/ 8 w 70"/>
                  <a:gd name="T1" fmla="*/ 0 h 76"/>
                  <a:gd name="T2" fmla="*/ 0 w 70"/>
                  <a:gd name="T3" fmla="*/ 8 h 76"/>
                  <a:gd name="T4" fmla="*/ 61 w 70"/>
                  <a:gd name="T5" fmla="*/ 76 h 76"/>
                  <a:gd name="T6" fmla="*/ 70 w 70"/>
                  <a:gd name="T7" fmla="*/ 68 h 76"/>
                  <a:gd name="T8" fmla="*/ 8 w 70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6">
                    <a:moveTo>
                      <a:pt x="8" y="0"/>
                    </a:moveTo>
                    <a:lnTo>
                      <a:pt x="0" y="8"/>
                    </a:lnTo>
                    <a:lnTo>
                      <a:pt x="61" y="76"/>
                    </a:lnTo>
                    <a:lnTo>
                      <a:pt x="70" y="68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Freeform 464"/>
              <p:cNvSpPr>
                <a:spLocks/>
              </p:cNvSpPr>
              <p:nvPr/>
            </p:nvSpPr>
            <p:spPr bwMode="auto">
              <a:xfrm rot="2820806">
                <a:off x="2265547" y="4564926"/>
                <a:ext cx="111125" cy="120650"/>
              </a:xfrm>
              <a:custGeom>
                <a:avLst/>
                <a:gdLst>
                  <a:gd name="T0" fmla="*/ 8 w 70"/>
                  <a:gd name="T1" fmla="*/ 0 h 76"/>
                  <a:gd name="T2" fmla="*/ 0 w 70"/>
                  <a:gd name="T3" fmla="*/ 8 h 76"/>
                  <a:gd name="T4" fmla="*/ 61 w 70"/>
                  <a:gd name="T5" fmla="*/ 76 h 76"/>
                  <a:gd name="T6" fmla="*/ 70 w 70"/>
                  <a:gd name="T7" fmla="*/ 68 h 76"/>
                  <a:gd name="T8" fmla="*/ 8 w 70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6">
                    <a:moveTo>
                      <a:pt x="8" y="0"/>
                    </a:moveTo>
                    <a:lnTo>
                      <a:pt x="0" y="8"/>
                    </a:lnTo>
                    <a:lnTo>
                      <a:pt x="61" y="76"/>
                    </a:lnTo>
                    <a:lnTo>
                      <a:pt x="70" y="68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Freeform 465"/>
              <p:cNvSpPr>
                <a:spLocks/>
              </p:cNvSpPr>
              <p:nvPr/>
            </p:nvSpPr>
            <p:spPr bwMode="auto">
              <a:xfrm rot="2820806">
                <a:off x="2211200" y="4556879"/>
                <a:ext cx="107950" cy="123825"/>
              </a:xfrm>
              <a:custGeom>
                <a:avLst/>
                <a:gdLst>
                  <a:gd name="T0" fmla="*/ 9 w 68"/>
                  <a:gd name="T1" fmla="*/ 0 h 78"/>
                  <a:gd name="T2" fmla="*/ 0 w 68"/>
                  <a:gd name="T3" fmla="*/ 8 h 78"/>
                  <a:gd name="T4" fmla="*/ 58 w 68"/>
                  <a:gd name="T5" fmla="*/ 78 h 78"/>
                  <a:gd name="T6" fmla="*/ 68 w 68"/>
                  <a:gd name="T7" fmla="*/ 70 h 78"/>
                  <a:gd name="T8" fmla="*/ 9 w 68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78">
                    <a:moveTo>
                      <a:pt x="9" y="0"/>
                    </a:moveTo>
                    <a:lnTo>
                      <a:pt x="0" y="8"/>
                    </a:lnTo>
                    <a:lnTo>
                      <a:pt x="58" y="78"/>
                    </a:lnTo>
                    <a:lnTo>
                      <a:pt x="68" y="7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466"/>
              <p:cNvSpPr>
                <a:spLocks/>
              </p:cNvSpPr>
              <p:nvPr/>
            </p:nvSpPr>
            <p:spPr bwMode="auto">
              <a:xfrm rot="2820806">
                <a:off x="2211200" y="4556879"/>
                <a:ext cx="107950" cy="123825"/>
              </a:xfrm>
              <a:custGeom>
                <a:avLst/>
                <a:gdLst>
                  <a:gd name="T0" fmla="*/ 9 w 68"/>
                  <a:gd name="T1" fmla="*/ 0 h 78"/>
                  <a:gd name="T2" fmla="*/ 0 w 68"/>
                  <a:gd name="T3" fmla="*/ 8 h 78"/>
                  <a:gd name="T4" fmla="*/ 58 w 68"/>
                  <a:gd name="T5" fmla="*/ 78 h 78"/>
                  <a:gd name="T6" fmla="*/ 68 w 68"/>
                  <a:gd name="T7" fmla="*/ 70 h 78"/>
                  <a:gd name="T8" fmla="*/ 9 w 68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78">
                    <a:moveTo>
                      <a:pt x="9" y="0"/>
                    </a:moveTo>
                    <a:lnTo>
                      <a:pt x="0" y="8"/>
                    </a:lnTo>
                    <a:lnTo>
                      <a:pt x="58" y="78"/>
                    </a:lnTo>
                    <a:lnTo>
                      <a:pt x="68" y="70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467"/>
              <p:cNvSpPr>
                <a:spLocks/>
              </p:cNvSpPr>
              <p:nvPr/>
            </p:nvSpPr>
            <p:spPr bwMode="auto">
              <a:xfrm rot="2820806">
                <a:off x="2157106" y="4548252"/>
                <a:ext cx="103188" cy="127000"/>
              </a:xfrm>
              <a:custGeom>
                <a:avLst/>
                <a:gdLst>
                  <a:gd name="T0" fmla="*/ 8 w 65"/>
                  <a:gd name="T1" fmla="*/ 0 h 80"/>
                  <a:gd name="T2" fmla="*/ 0 w 65"/>
                  <a:gd name="T3" fmla="*/ 7 h 80"/>
                  <a:gd name="T4" fmla="*/ 55 w 65"/>
                  <a:gd name="T5" fmla="*/ 80 h 80"/>
                  <a:gd name="T6" fmla="*/ 65 w 65"/>
                  <a:gd name="T7" fmla="*/ 72 h 80"/>
                  <a:gd name="T8" fmla="*/ 8 w 65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80">
                    <a:moveTo>
                      <a:pt x="8" y="0"/>
                    </a:moveTo>
                    <a:lnTo>
                      <a:pt x="0" y="7"/>
                    </a:lnTo>
                    <a:lnTo>
                      <a:pt x="55" y="80"/>
                    </a:lnTo>
                    <a:lnTo>
                      <a:pt x="65" y="7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468"/>
              <p:cNvSpPr>
                <a:spLocks/>
              </p:cNvSpPr>
              <p:nvPr/>
            </p:nvSpPr>
            <p:spPr bwMode="auto">
              <a:xfrm rot="2820806">
                <a:off x="2157106" y="4548252"/>
                <a:ext cx="103188" cy="127000"/>
              </a:xfrm>
              <a:custGeom>
                <a:avLst/>
                <a:gdLst>
                  <a:gd name="T0" fmla="*/ 8 w 65"/>
                  <a:gd name="T1" fmla="*/ 0 h 80"/>
                  <a:gd name="T2" fmla="*/ 0 w 65"/>
                  <a:gd name="T3" fmla="*/ 7 h 80"/>
                  <a:gd name="T4" fmla="*/ 55 w 65"/>
                  <a:gd name="T5" fmla="*/ 80 h 80"/>
                  <a:gd name="T6" fmla="*/ 65 w 65"/>
                  <a:gd name="T7" fmla="*/ 72 h 80"/>
                  <a:gd name="T8" fmla="*/ 8 w 65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80">
                    <a:moveTo>
                      <a:pt x="8" y="0"/>
                    </a:moveTo>
                    <a:lnTo>
                      <a:pt x="0" y="7"/>
                    </a:lnTo>
                    <a:lnTo>
                      <a:pt x="55" y="80"/>
                    </a:lnTo>
                    <a:lnTo>
                      <a:pt x="65" y="72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469"/>
              <p:cNvSpPr>
                <a:spLocks/>
              </p:cNvSpPr>
              <p:nvPr/>
            </p:nvSpPr>
            <p:spPr bwMode="auto">
              <a:xfrm rot="2820806">
                <a:off x="2103169" y="4535137"/>
                <a:ext cx="98425" cy="130175"/>
              </a:xfrm>
              <a:custGeom>
                <a:avLst/>
                <a:gdLst>
                  <a:gd name="T0" fmla="*/ 9 w 62"/>
                  <a:gd name="T1" fmla="*/ 0 h 82"/>
                  <a:gd name="T2" fmla="*/ 0 w 62"/>
                  <a:gd name="T3" fmla="*/ 7 h 82"/>
                  <a:gd name="T4" fmla="*/ 52 w 62"/>
                  <a:gd name="T5" fmla="*/ 82 h 82"/>
                  <a:gd name="T6" fmla="*/ 62 w 62"/>
                  <a:gd name="T7" fmla="*/ 75 h 82"/>
                  <a:gd name="T8" fmla="*/ 9 w 6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82">
                    <a:moveTo>
                      <a:pt x="9" y="0"/>
                    </a:moveTo>
                    <a:lnTo>
                      <a:pt x="0" y="7"/>
                    </a:lnTo>
                    <a:lnTo>
                      <a:pt x="52" y="82"/>
                    </a:lnTo>
                    <a:lnTo>
                      <a:pt x="62" y="7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 470"/>
              <p:cNvSpPr>
                <a:spLocks/>
              </p:cNvSpPr>
              <p:nvPr/>
            </p:nvSpPr>
            <p:spPr bwMode="auto">
              <a:xfrm rot="2820806">
                <a:off x="2103169" y="4535137"/>
                <a:ext cx="98425" cy="130175"/>
              </a:xfrm>
              <a:custGeom>
                <a:avLst/>
                <a:gdLst>
                  <a:gd name="T0" fmla="*/ 9 w 62"/>
                  <a:gd name="T1" fmla="*/ 0 h 82"/>
                  <a:gd name="T2" fmla="*/ 0 w 62"/>
                  <a:gd name="T3" fmla="*/ 7 h 82"/>
                  <a:gd name="T4" fmla="*/ 52 w 62"/>
                  <a:gd name="T5" fmla="*/ 82 h 82"/>
                  <a:gd name="T6" fmla="*/ 62 w 62"/>
                  <a:gd name="T7" fmla="*/ 75 h 82"/>
                  <a:gd name="T8" fmla="*/ 9 w 62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82">
                    <a:moveTo>
                      <a:pt x="9" y="0"/>
                    </a:moveTo>
                    <a:lnTo>
                      <a:pt x="0" y="7"/>
                    </a:lnTo>
                    <a:lnTo>
                      <a:pt x="52" y="82"/>
                    </a:lnTo>
                    <a:lnTo>
                      <a:pt x="62" y="75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Freeform 471"/>
              <p:cNvSpPr>
                <a:spLocks/>
              </p:cNvSpPr>
              <p:nvPr/>
            </p:nvSpPr>
            <p:spPr bwMode="auto">
              <a:xfrm rot="2820806">
                <a:off x="2049059" y="4521946"/>
                <a:ext cx="95250" cy="130175"/>
              </a:xfrm>
              <a:custGeom>
                <a:avLst/>
                <a:gdLst>
                  <a:gd name="T0" fmla="*/ 10 w 60"/>
                  <a:gd name="T1" fmla="*/ 0 h 82"/>
                  <a:gd name="T2" fmla="*/ 0 w 60"/>
                  <a:gd name="T3" fmla="*/ 5 h 82"/>
                  <a:gd name="T4" fmla="*/ 50 w 60"/>
                  <a:gd name="T5" fmla="*/ 82 h 82"/>
                  <a:gd name="T6" fmla="*/ 60 w 60"/>
                  <a:gd name="T7" fmla="*/ 77 h 82"/>
                  <a:gd name="T8" fmla="*/ 10 w 6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2">
                    <a:moveTo>
                      <a:pt x="10" y="0"/>
                    </a:moveTo>
                    <a:lnTo>
                      <a:pt x="0" y="5"/>
                    </a:lnTo>
                    <a:lnTo>
                      <a:pt x="50" y="82"/>
                    </a:lnTo>
                    <a:lnTo>
                      <a:pt x="60" y="7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Freeform 472"/>
              <p:cNvSpPr>
                <a:spLocks/>
              </p:cNvSpPr>
              <p:nvPr/>
            </p:nvSpPr>
            <p:spPr bwMode="auto">
              <a:xfrm rot="2820806">
                <a:off x="2049059" y="4521946"/>
                <a:ext cx="95250" cy="130175"/>
              </a:xfrm>
              <a:custGeom>
                <a:avLst/>
                <a:gdLst>
                  <a:gd name="T0" fmla="*/ 10 w 60"/>
                  <a:gd name="T1" fmla="*/ 0 h 82"/>
                  <a:gd name="T2" fmla="*/ 0 w 60"/>
                  <a:gd name="T3" fmla="*/ 5 h 82"/>
                  <a:gd name="T4" fmla="*/ 50 w 60"/>
                  <a:gd name="T5" fmla="*/ 82 h 82"/>
                  <a:gd name="T6" fmla="*/ 60 w 60"/>
                  <a:gd name="T7" fmla="*/ 77 h 82"/>
                  <a:gd name="T8" fmla="*/ 10 w 6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2">
                    <a:moveTo>
                      <a:pt x="10" y="0"/>
                    </a:moveTo>
                    <a:lnTo>
                      <a:pt x="0" y="5"/>
                    </a:lnTo>
                    <a:lnTo>
                      <a:pt x="50" y="82"/>
                    </a:lnTo>
                    <a:lnTo>
                      <a:pt x="60" y="77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Freeform 473"/>
              <p:cNvSpPr>
                <a:spLocks/>
              </p:cNvSpPr>
              <p:nvPr/>
            </p:nvSpPr>
            <p:spPr bwMode="auto">
              <a:xfrm rot="2820806">
                <a:off x="1998278" y="4504751"/>
                <a:ext cx="88900" cy="134938"/>
              </a:xfrm>
              <a:custGeom>
                <a:avLst/>
                <a:gdLst>
                  <a:gd name="T0" fmla="*/ 10 w 56"/>
                  <a:gd name="T1" fmla="*/ 0 h 85"/>
                  <a:gd name="T2" fmla="*/ 0 w 56"/>
                  <a:gd name="T3" fmla="*/ 5 h 85"/>
                  <a:gd name="T4" fmla="*/ 45 w 56"/>
                  <a:gd name="T5" fmla="*/ 85 h 85"/>
                  <a:gd name="T6" fmla="*/ 56 w 56"/>
                  <a:gd name="T7" fmla="*/ 79 h 85"/>
                  <a:gd name="T8" fmla="*/ 10 w 56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5">
                    <a:moveTo>
                      <a:pt x="10" y="0"/>
                    </a:moveTo>
                    <a:lnTo>
                      <a:pt x="0" y="5"/>
                    </a:lnTo>
                    <a:lnTo>
                      <a:pt x="45" y="85"/>
                    </a:lnTo>
                    <a:lnTo>
                      <a:pt x="56" y="79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Freeform 474"/>
              <p:cNvSpPr>
                <a:spLocks/>
              </p:cNvSpPr>
              <p:nvPr/>
            </p:nvSpPr>
            <p:spPr bwMode="auto">
              <a:xfrm rot="2820806">
                <a:off x="1998278" y="4504751"/>
                <a:ext cx="88900" cy="134938"/>
              </a:xfrm>
              <a:custGeom>
                <a:avLst/>
                <a:gdLst>
                  <a:gd name="T0" fmla="*/ 10 w 56"/>
                  <a:gd name="T1" fmla="*/ 0 h 85"/>
                  <a:gd name="T2" fmla="*/ 0 w 56"/>
                  <a:gd name="T3" fmla="*/ 5 h 85"/>
                  <a:gd name="T4" fmla="*/ 45 w 56"/>
                  <a:gd name="T5" fmla="*/ 85 h 85"/>
                  <a:gd name="T6" fmla="*/ 56 w 56"/>
                  <a:gd name="T7" fmla="*/ 79 h 85"/>
                  <a:gd name="T8" fmla="*/ 10 w 56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5">
                    <a:moveTo>
                      <a:pt x="10" y="0"/>
                    </a:moveTo>
                    <a:lnTo>
                      <a:pt x="0" y="5"/>
                    </a:lnTo>
                    <a:lnTo>
                      <a:pt x="45" y="85"/>
                    </a:lnTo>
                    <a:lnTo>
                      <a:pt x="56" y="79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 475"/>
              <p:cNvSpPr>
                <a:spLocks/>
              </p:cNvSpPr>
              <p:nvPr/>
            </p:nvSpPr>
            <p:spPr bwMode="auto">
              <a:xfrm rot="2820806">
                <a:off x="1946242" y="4486319"/>
                <a:ext cx="84138" cy="136525"/>
              </a:xfrm>
              <a:custGeom>
                <a:avLst/>
                <a:gdLst>
                  <a:gd name="T0" fmla="*/ 10 w 54"/>
                  <a:gd name="T1" fmla="*/ 0 h 87"/>
                  <a:gd name="T2" fmla="*/ 5 w 54"/>
                  <a:gd name="T3" fmla="*/ 2 h 87"/>
                  <a:gd name="T4" fmla="*/ 0 w 54"/>
                  <a:gd name="T5" fmla="*/ 5 h 87"/>
                  <a:gd name="T6" fmla="*/ 42 w 54"/>
                  <a:gd name="T7" fmla="*/ 87 h 87"/>
                  <a:gd name="T8" fmla="*/ 48 w 54"/>
                  <a:gd name="T9" fmla="*/ 84 h 87"/>
                  <a:gd name="T10" fmla="*/ 54 w 54"/>
                  <a:gd name="T11" fmla="*/ 81 h 87"/>
                  <a:gd name="T12" fmla="*/ 10 w 54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87">
                    <a:moveTo>
                      <a:pt x="10" y="0"/>
                    </a:moveTo>
                    <a:cubicBezTo>
                      <a:pt x="10" y="0"/>
                      <a:pt x="8" y="1"/>
                      <a:pt x="5" y="2"/>
                    </a:cubicBezTo>
                    <a:cubicBezTo>
                      <a:pt x="2" y="3"/>
                      <a:pt x="0" y="5"/>
                      <a:pt x="0" y="5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2" y="87"/>
                      <a:pt x="45" y="86"/>
                      <a:pt x="48" y="84"/>
                    </a:cubicBezTo>
                    <a:cubicBezTo>
                      <a:pt x="51" y="83"/>
                      <a:pt x="54" y="81"/>
                      <a:pt x="54" y="81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 476"/>
              <p:cNvSpPr>
                <a:spLocks/>
              </p:cNvSpPr>
              <p:nvPr/>
            </p:nvSpPr>
            <p:spPr bwMode="auto">
              <a:xfrm rot="2820806">
                <a:off x="1894864" y="4464309"/>
                <a:ext cx="79375" cy="139700"/>
              </a:xfrm>
              <a:custGeom>
                <a:avLst/>
                <a:gdLst>
                  <a:gd name="T0" fmla="*/ 10 w 50"/>
                  <a:gd name="T1" fmla="*/ 0 h 89"/>
                  <a:gd name="T2" fmla="*/ 5 w 50"/>
                  <a:gd name="T3" fmla="*/ 3 h 89"/>
                  <a:gd name="T4" fmla="*/ 0 w 50"/>
                  <a:gd name="T5" fmla="*/ 5 h 89"/>
                  <a:gd name="T6" fmla="*/ 39 w 50"/>
                  <a:gd name="T7" fmla="*/ 89 h 89"/>
                  <a:gd name="T8" fmla="*/ 45 w 50"/>
                  <a:gd name="T9" fmla="*/ 86 h 89"/>
                  <a:gd name="T10" fmla="*/ 50 w 50"/>
                  <a:gd name="T11" fmla="*/ 84 h 89"/>
                  <a:gd name="T12" fmla="*/ 10 w 50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89">
                    <a:moveTo>
                      <a:pt x="10" y="0"/>
                    </a:moveTo>
                    <a:cubicBezTo>
                      <a:pt x="10" y="0"/>
                      <a:pt x="8" y="1"/>
                      <a:pt x="5" y="3"/>
                    </a:cubicBezTo>
                    <a:cubicBezTo>
                      <a:pt x="3" y="4"/>
                      <a:pt x="0" y="5"/>
                      <a:pt x="0" y="5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9"/>
                      <a:pt x="42" y="88"/>
                      <a:pt x="45" y="86"/>
                    </a:cubicBezTo>
                    <a:cubicBezTo>
                      <a:pt x="47" y="85"/>
                      <a:pt x="50" y="84"/>
                      <a:pt x="50" y="84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Freeform 477"/>
              <p:cNvSpPr>
                <a:spLocks/>
              </p:cNvSpPr>
              <p:nvPr/>
            </p:nvSpPr>
            <p:spPr bwMode="auto">
              <a:xfrm rot="2820806">
                <a:off x="1846816" y="4441469"/>
                <a:ext cx="71438" cy="141288"/>
              </a:xfrm>
              <a:custGeom>
                <a:avLst/>
                <a:gdLst>
                  <a:gd name="T0" fmla="*/ 10 w 45"/>
                  <a:gd name="T1" fmla="*/ 0 h 89"/>
                  <a:gd name="T2" fmla="*/ 0 w 45"/>
                  <a:gd name="T3" fmla="*/ 5 h 89"/>
                  <a:gd name="T4" fmla="*/ 34 w 45"/>
                  <a:gd name="T5" fmla="*/ 89 h 89"/>
                  <a:gd name="T6" fmla="*/ 45 w 45"/>
                  <a:gd name="T7" fmla="*/ 84 h 89"/>
                  <a:gd name="T8" fmla="*/ 10 w 45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89">
                    <a:moveTo>
                      <a:pt x="10" y="0"/>
                    </a:moveTo>
                    <a:lnTo>
                      <a:pt x="0" y="5"/>
                    </a:lnTo>
                    <a:lnTo>
                      <a:pt x="34" y="89"/>
                    </a:lnTo>
                    <a:lnTo>
                      <a:pt x="45" y="8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478"/>
              <p:cNvSpPr>
                <a:spLocks/>
              </p:cNvSpPr>
              <p:nvPr/>
            </p:nvSpPr>
            <p:spPr bwMode="auto">
              <a:xfrm rot="2820806">
                <a:off x="1846816" y="4441469"/>
                <a:ext cx="71438" cy="141288"/>
              </a:xfrm>
              <a:custGeom>
                <a:avLst/>
                <a:gdLst>
                  <a:gd name="T0" fmla="*/ 10 w 45"/>
                  <a:gd name="T1" fmla="*/ 0 h 89"/>
                  <a:gd name="T2" fmla="*/ 0 w 45"/>
                  <a:gd name="T3" fmla="*/ 5 h 89"/>
                  <a:gd name="T4" fmla="*/ 34 w 45"/>
                  <a:gd name="T5" fmla="*/ 89 h 89"/>
                  <a:gd name="T6" fmla="*/ 45 w 45"/>
                  <a:gd name="T7" fmla="*/ 84 h 89"/>
                  <a:gd name="T8" fmla="*/ 10 w 45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89">
                    <a:moveTo>
                      <a:pt x="10" y="0"/>
                    </a:moveTo>
                    <a:lnTo>
                      <a:pt x="0" y="5"/>
                    </a:lnTo>
                    <a:lnTo>
                      <a:pt x="34" y="89"/>
                    </a:lnTo>
                    <a:lnTo>
                      <a:pt x="45" y="84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Freeform 479"/>
              <p:cNvSpPr>
                <a:spLocks/>
              </p:cNvSpPr>
              <p:nvPr/>
            </p:nvSpPr>
            <p:spPr bwMode="auto">
              <a:xfrm rot="2820806">
                <a:off x="1797588" y="4417217"/>
                <a:ext cx="68263" cy="141288"/>
              </a:xfrm>
              <a:custGeom>
                <a:avLst/>
                <a:gdLst>
                  <a:gd name="T0" fmla="*/ 10 w 43"/>
                  <a:gd name="T1" fmla="*/ 0 h 89"/>
                  <a:gd name="T2" fmla="*/ 0 w 43"/>
                  <a:gd name="T3" fmla="*/ 4 h 89"/>
                  <a:gd name="T4" fmla="*/ 31 w 43"/>
                  <a:gd name="T5" fmla="*/ 89 h 89"/>
                  <a:gd name="T6" fmla="*/ 43 w 43"/>
                  <a:gd name="T7" fmla="*/ 84 h 89"/>
                  <a:gd name="T8" fmla="*/ 10 w 43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89">
                    <a:moveTo>
                      <a:pt x="10" y="0"/>
                    </a:moveTo>
                    <a:lnTo>
                      <a:pt x="0" y="4"/>
                    </a:lnTo>
                    <a:lnTo>
                      <a:pt x="31" y="89"/>
                    </a:lnTo>
                    <a:lnTo>
                      <a:pt x="43" y="8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480"/>
              <p:cNvSpPr>
                <a:spLocks/>
              </p:cNvSpPr>
              <p:nvPr/>
            </p:nvSpPr>
            <p:spPr bwMode="auto">
              <a:xfrm rot="2820806">
                <a:off x="1797588" y="4417217"/>
                <a:ext cx="68263" cy="141288"/>
              </a:xfrm>
              <a:custGeom>
                <a:avLst/>
                <a:gdLst>
                  <a:gd name="T0" fmla="*/ 10 w 43"/>
                  <a:gd name="T1" fmla="*/ 0 h 89"/>
                  <a:gd name="T2" fmla="*/ 0 w 43"/>
                  <a:gd name="T3" fmla="*/ 4 h 89"/>
                  <a:gd name="T4" fmla="*/ 31 w 43"/>
                  <a:gd name="T5" fmla="*/ 89 h 89"/>
                  <a:gd name="T6" fmla="*/ 43 w 43"/>
                  <a:gd name="T7" fmla="*/ 84 h 89"/>
                  <a:gd name="T8" fmla="*/ 10 w 43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89">
                    <a:moveTo>
                      <a:pt x="10" y="0"/>
                    </a:moveTo>
                    <a:lnTo>
                      <a:pt x="0" y="4"/>
                    </a:lnTo>
                    <a:lnTo>
                      <a:pt x="31" y="89"/>
                    </a:lnTo>
                    <a:lnTo>
                      <a:pt x="43" y="84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481"/>
              <p:cNvSpPr>
                <a:spLocks/>
              </p:cNvSpPr>
              <p:nvPr/>
            </p:nvSpPr>
            <p:spPr bwMode="auto">
              <a:xfrm rot="2820806">
                <a:off x="1751188" y="4388053"/>
                <a:ext cx="61913" cy="144463"/>
              </a:xfrm>
              <a:custGeom>
                <a:avLst/>
                <a:gdLst>
                  <a:gd name="T0" fmla="*/ 11 w 39"/>
                  <a:gd name="T1" fmla="*/ 0 h 91"/>
                  <a:gd name="T2" fmla="*/ 0 w 39"/>
                  <a:gd name="T3" fmla="*/ 4 h 91"/>
                  <a:gd name="T4" fmla="*/ 26 w 39"/>
                  <a:gd name="T5" fmla="*/ 91 h 91"/>
                  <a:gd name="T6" fmla="*/ 39 w 39"/>
                  <a:gd name="T7" fmla="*/ 87 h 91"/>
                  <a:gd name="T8" fmla="*/ 11 w 39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1">
                    <a:moveTo>
                      <a:pt x="11" y="0"/>
                    </a:moveTo>
                    <a:lnTo>
                      <a:pt x="0" y="4"/>
                    </a:lnTo>
                    <a:lnTo>
                      <a:pt x="26" y="91"/>
                    </a:lnTo>
                    <a:lnTo>
                      <a:pt x="39" y="87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482"/>
              <p:cNvSpPr>
                <a:spLocks/>
              </p:cNvSpPr>
              <p:nvPr/>
            </p:nvSpPr>
            <p:spPr bwMode="auto">
              <a:xfrm rot="2820806">
                <a:off x="1751188" y="4388053"/>
                <a:ext cx="61913" cy="144463"/>
              </a:xfrm>
              <a:custGeom>
                <a:avLst/>
                <a:gdLst>
                  <a:gd name="T0" fmla="*/ 11 w 39"/>
                  <a:gd name="T1" fmla="*/ 0 h 91"/>
                  <a:gd name="T2" fmla="*/ 0 w 39"/>
                  <a:gd name="T3" fmla="*/ 4 h 91"/>
                  <a:gd name="T4" fmla="*/ 26 w 39"/>
                  <a:gd name="T5" fmla="*/ 91 h 91"/>
                  <a:gd name="T6" fmla="*/ 39 w 39"/>
                  <a:gd name="T7" fmla="*/ 87 h 91"/>
                  <a:gd name="T8" fmla="*/ 11 w 39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1">
                    <a:moveTo>
                      <a:pt x="11" y="0"/>
                    </a:moveTo>
                    <a:lnTo>
                      <a:pt x="0" y="4"/>
                    </a:lnTo>
                    <a:lnTo>
                      <a:pt x="26" y="91"/>
                    </a:lnTo>
                    <a:lnTo>
                      <a:pt x="39" y="87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483"/>
              <p:cNvSpPr>
                <a:spLocks/>
              </p:cNvSpPr>
              <p:nvPr/>
            </p:nvSpPr>
            <p:spPr bwMode="auto">
              <a:xfrm rot="2820806">
                <a:off x="1704033" y="4358560"/>
                <a:ext cx="57150" cy="146050"/>
              </a:xfrm>
              <a:custGeom>
                <a:avLst/>
                <a:gdLst>
                  <a:gd name="T0" fmla="*/ 11 w 36"/>
                  <a:gd name="T1" fmla="*/ 0 h 92"/>
                  <a:gd name="T2" fmla="*/ 0 w 36"/>
                  <a:gd name="T3" fmla="*/ 3 h 92"/>
                  <a:gd name="T4" fmla="*/ 24 w 36"/>
                  <a:gd name="T5" fmla="*/ 92 h 92"/>
                  <a:gd name="T6" fmla="*/ 36 w 36"/>
                  <a:gd name="T7" fmla="*/ 88 h 92"/>
                  <a:gd name="T8" fmla="*/ 11 w 36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92">
                    <a:moveTo>
                      <a:pt x="11" y="0"/>
                    </a:moveTo>
                    <a:lnTo>
                      <a:pt x="0" y="3"/>
                    </a:lnTo>
                    <a:lnTo>
                      <a:pt x="24" y="92"/>
                    </a:lnTo>
                    <a:lnTo>
                      <a:pt x="36" y="88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484"/>
              <p:cNvSpPr>
                <a:spLocks/>
              </p:cNvSpPr>
              <p:nvPr/>
            </p:nvSpPr>
            <p:spPr bwMode="auto">
              <a:xfrm rot="2820806">
                <a:off x="1704033" y="4358560"/>
                <a:ext cx="57150" cy="146050"/>
              </a:xfrm>
              <a:custGeom>
                <a:avLst/>
                <a:gdLst>
                  <a:gd name="T0" fmla="*/ 11 w 36"/>
                  <a:gd name="T1" fmla="*/ 0 h 92"/>
                  <a:gd name="T2" fmla="*/ 0 w 36"/>
                  <a:gd name="T3" fmla="*/ 3 h 92"/>
                  <a:gd name="T4" fmla="*/ 24 w 36"/>
                  <a:gd name="T5" fmla="*/ 92 h 92"/>
                  <a:gd name="T6" fmla="*/ 36 w 36"/>
                  <a:gd name="T7" fmla="*/ 88 h 92"/>
                  <a:gd name="T8" fmla="*/ 11 w 36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92">
                    <a:moveTo>
                      <a:pt x="11" y="0"/>
                    </a:moveTo>
                    <a:lnTo>
                      <a:pt x="0" y="3"/>
                    </a:lnTo>
                    <a:lnTo>
                      <a:pt x="24" y="92"/>
                    </a:lnTo>
                    <a:lnTo>
                      <a:pt x="36" y="88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492"/>
              <p:cNvSpPr>
                <a:spLocks noEditPoints="1"/>
              </p:cNvSpPr>
              <p:nvPr/>
            </p:nvSpPr>
            <p:spPr bwMode="auto">
              <a:xfrm rot="2820806">
                <a:off x="1887966" y="2739484"/>
                <a:ext cx="1108075" cy="1111250"/>
              </a:xfrm>
              <a:custGeom>
                <a:avLst/>
                <a:gdLst>
                  <a:gd name="T0" fmla="*/ 354 w 708"/>
                  <a:gd name="T1" fmla="*/ 709 h 709"/>
                  <a:gd name="T2" fmla="*/ 0 w 708"/>
                  <a:gd name="T3" fmla="*/ 354 h 709"/>
                  <a:gd name="T4" fmla="*/ 354 w 708"/>
                  <a:gd name="T5" fmla="*/ 0 h 709"/>
                  <a:gd name="T6" fmla="*/ 708 w 708"/>
                  <a:gd name="T7" fmla="*/ 354 h 709"/>
                  <a:gd name="T8" fmla="*/ 354 w 708"/>
                  <a:gd name="T9" fmla="*/ 709 h 709"/>
                  <a:gd name="T10" fmla="*/ 354 w 708"/>
                  <a:gd name="T11" fmla="*/ 9 h 709"/>
                  <a:gd name="T12" fmla="*/ 9 w 708"/>
                  <a:gd name="T13" fmla="*/ 354 h 709"/>
                  <a:gd name="T14" fmla="*/ 354 w 708"/>
                  <a:gd name="T15" fmla="*/ 700 h 709"/>
                  <a:gd name="T16" fmla="*/ 699 w 708"/>
                  <a:gd name="T17" fmla="*/ 354 h 709"/>
                  <a:gd name="T18" fmla="*/ 354 w 708"/>
                  <a:gd name="T19" fmla="*/ 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8" h="709">
                    <a:moveTo>
                      <a:pt x="354" y="709"/>
                    </a:moveTo>
                    <a:cubicBezTo>
                      <a:pt x="159" y="709"/>
                      <a:pt x="0" y="550"/>
                      <a:pt x="0" y="354"/>
                    </a:cubicBezTo>
                    <a:cubicBezTo>
                      <a:pt x="0" y="159"/>
                      <a:pt x="159" y="0"/>
                      <a:pt x="354" y="0"/>
                    </a:cubicBezTo>
                    <a:cubicBezTo>
                      <a:pt x="549" y="0"/>
                      <a:pt x="708" y="159"/>
                      <a:pt x="708" y="354"/>
                    </a:cubicBezTo>
                    <a:cubicBezTo>
                      <a:pt x="708" y="550"/>
                      <a:pt x="549" y="709"/>
                      <a:pt x="354" y="709"/>
                    </a:cubicBezTo>
                    <a:close/>
                    <a:moveTo>
                      <a:pt x="354" y="9"/>
                    </a:moveTo>
                    <a:cubicBezTo>
                      <a:pt x="164" y="9"/>
                      <a:pt x="9" y="164"/>
                      <a:pt x="9" y="354"/>
                    </a:cubicBezTo>
                    <a:cubicBezTo>
                      <a:pt x="9" y="545"/>
                      <a:pt x="164" y="700"/>
                      <a:pt x="354" y="700"/>
                    </a:cubicBezTo>
                    <a:cubicBezTo>
                      <a:pt x="544" y="700"/>
                      <a:pt x="699" y="545"/>
                      <a:pt x="699" y="354"/>
                    </a:cubicBezTo>
                    <a:cubicBezTo>
                      <a:pt x="699" y="164"/>
                      <a:pt x="544" y="9"/>
                      <a:pt x="35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0" name="Freeform 5"/>
            <p:cNvSpPr>
              <a:spLocks/>
            </p:cNvSpPr>
            <p:nvPr/>
          </p:nvSpPr>
          <p:spPr bwMode="auto">
            <a:xfrm>
              <a:off x="1602059" y="3215442"/>
              <a:ext cx="829676" cy="829676"/>
            </a:xfrm>
            <a:custGeom>
              <a:avLst/>
              <a:gdLst>
                <a:gd name="T0" fmla="*/ 764 w 764"/>
                <a:gd name="T1" fmla="*/ 382 h 764"/>
                <a:gd name="T2" fmla="*/ 404 w 764"/>
                <a:gd name="T3" fmla="*/ 764 h 764"/>
                <a:gd name="T4" fmla="*/ 382 w 764"/>
                <a:gd name="T5" fmla="*/ 744 h 764"/>
                <a:gd name="T6" fmla="*/ 360 w 764"/>
                <a:gd name="T7" fmla="*/ 764 h 764"/>
                <a:gd name="T8" fmla="*/ 0 w 764"/>
                <a:gd name="T9" fmla="*/ 382 h 764"/>
                <a:gd name="T10" fmla="*/ 363 w 764"/>
                <a:gd name="T11" fmla="*/ 0 h 764"/>
                <a:gd name="T12" fmla="*/ 382 w 764"/>
                <a:gd name="T13" fmla="*/ 20 h 764"/>
                <a:gd name="T14" fmla="*/ 403 w 764"/>
                <a:gd name="T15" fmla="*/ 1 h 764"/>
                <a:gd name="T16" fmla="*/ 764 w 764"/>
                <a:gd name="T17" fmla="*/ 382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4" h="764">
                  <a:moveTo>
                    <a:pt x="764" y="382"/>
                  </a:moveTo>
                  <a:cubicBezTo>
                    <a:pt x="764" y="586"/>
                    <a:pt x="605" y="752"/>
                    <a:pt x="404" y="764"/>
                  </a:cubicBezTo>
                  <a:cubicBezTo>
                    <a:pt x="397" y="764"/>
                    <a:pt x="389" y="744"/>
                    <a:pt x="382" y="744"/>
                  </a:cubicBezTo>
                  <a:cubicBezTo>
                    <a:pt x="375" y="744"/>
                    <a:pt x="367" y="764"/>
                    <a:pt x="360" y="764"/>
                  </a:cubicBezTo>
                  <a:cubicBezTo>
                    <a:pt x="159" y="752"/>
                    <a:pt x="0" y="586"/>
                    <a:pt x="0" y="382"/>
                  </a:cubicBezTo>
                  <a:cubicBezTo>
                    <a:pt x="0" y="178"/>
                    <a:pt x="161" y="11"/>
                    <a:pt x="363" y="0"/>
                  </a:cubicBezTo>
                  <a:cubicBezTo>
                    <a:pt x="369" y="0"/>
                    <a:pt x="375" y="20"/>
                    <a:pt x="382" y="20"/>
                  </a:cubicBezTo>
                  <a:cubicBezTo>
                    <a:pt x="389" y="20"/>
                    <a:pt x="396" y="0"/>
                    <a:pt x="403" y="1"/>
                  </a:cubicBezTo>
                  <a:cubicBezTo>
                    <a:pt x="604" y="12"/>
                    <a:pt x="764" y="178"/>
                    <a:pt x="764" y="382"/>
                  </a:cubicBezTo>
                  <a:close/>
                </a:path>
              </a:pathLst>
            </a:custGeom>
            <a:pattFill prst="wdUpDiag">
              <a:fgClr>
                <a:schemeClr val="tx1"/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0" name="组合 489"/>
            <p:cNvGrpSpPr/>
            <p:nvPr/>
          </p:nvGrpSpPr>
          <p:grpSpPr>
            <a:xfrm>
              <a:off x="1721675" y="3335881"/>
              <a:ext cx="590443" cy="592409"/>
              <a:chOff x="1727201" y="1657351"/>
              <a:chExt cx="1430338" cy="1435100"/>
            </a:xfrm>
            <a:solidFill>
              <a:schemeClr val="bg1"/>
            </a:solidFill>
          </p:grpSpPr>
          <p:sp>
            <p:nvSpPr>
              <p:cNvPr id="491" name="Freeform 14"/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5"/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6"/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7"/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18"/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19"/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20"/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21"/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22"/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23"/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24"/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25"/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26"/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27"/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28"/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Freeform 29"/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30"/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31"/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32"/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33"/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34"/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35"/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36"/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Freeform 37"/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38"/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39"/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40"/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41"/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42"/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Freeform 43"/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44"/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45"/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46"/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47"/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48"/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49"/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50"/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51"/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52"/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53"/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54"/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55"/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Oval 56"/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57"/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58"/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59"/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60"/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61"/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62"/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63"/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64"/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79"/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Freeform 80"/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Freeform 81"/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Freeform 82"/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Freeform 83"/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Freeform 84"/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Freeform 85"/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Freeform 86"/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Freeform 87"/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Freeform 88"/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Freeform 89"/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Freeform 90"/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11" name="文本框 610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3242561" y="3906400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grpSp>
        <p:nvGrpSpPr>
          <p:cNvPr id="559" name="组合 558"/>
          <p:cNvGrpSpPr/>
          <p:nvPr/>
        </p:nvGrpSpPr>
        <p:grpSpPr>
          <a:xfrm>
            <a:off x="2463759" y="1858963"/>
            <a:ext cx="9434513" cy="1736724"/>
            <a:chOff x="2625725" y="2817813"/>
            <a:chExt cx="9434513" cy="1736724"/>
          </a:xfrm>
        </p:grpSpPr>
        <p:sp>
          <p:nvSpPr>
            <p:cNvPr id="564" name="Oval 9"/>
            <p:cNvSpPr>
              <a:spLocks noChangeArrowheads="1"/>
            </p:cNvSpPr>
            <p:nvPr/>
          </p:nvSpPr>
          <p:spPr bwMode="auto">
            <a:xfrm>
              <a:off x="3532188" y="2935288"/>
              <a:ext cx="1479550" cy="1482725"/>
            </a:xfrm>
            <a:prstGeom prst="ellipse">
              <a:avLst/>
            </a:prstGeom>
            <a:noFill/>
            <a:ln w="9525" cap="flat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0800000" scaled="0"/>
              </a:gra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Oval 10"/>
            <p:cNvSpPr>
              <a:spLocks noChangeArrowheads="1"/>
            </p:cNvSpPr>
            <p:nvPr/>
          </p:nvSpPr>
          <p:spPr bwMode="auto">
            <a:xfrm>
              <a:off x="9283700" y="2986088"/>
              <a:ext cx="1377950" cy="1381125"/>
            </a:xfrm>
            <a:prstGeom prst="ellipse">
              <a:avLst/>
            </a:prstGeom>
            <a:noFill/>
            <a:ln w="23813" cap="flat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0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6" name="Oval 11"/>
            <p:cNvSpPr>
              <a:spLocks noChangeArrowheads="1"/>
            </p:cNvSpPr>
            <p:nvPr/>
          </p:nvSpPr>
          <p:spPr bwMode="auto">
            <a:xfrm>
              <a:off x="6429375" y="2986088"/>
              <a:ext cx="1376363" cy="1381125"/>
            </a:xfrm>
            <a:prstGeom prst="ellipse">
              <a:avLst/>
            </a:prstGeom>
            <a:noFill/>
            <a:ln w="23813" cap="flat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6200000" scaled="0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Oval 12"/>
            <p:cNvSpPr>
              <a:spLocks noChangeArrowheads="1"/>
            </p:cNvSpPr>
            <p:nvPr/>
          </p:nvSpPr>
          <p:spPr bwMode="auto">
            <a:xfrm>
              <a:off x="3589338" y="2986088"/>
              <a:ext cx="1377950" cy="1381125"/>
            </a:xfrm>
            <a:prstGeom prst="ellipse">
              <a:avLst/>
            </a:prstGeom>
            <a:noFill/>
            <a:ln w="23813" cap="flat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8" name="Oval 13"/>
            <p:cNvSpPr>
              <a:spLocks noChangeArrowheads="1"/>
            </p:cNvSpPr>
            <p:nvPr/>
          </p:nvSpPr>
          <p:spPr bwMode="auto">
            <a:xfrm>
              <a:off x="6383338" y="2935288"/>
              <a:ext cx="1477963" cy="1482725"/>
            </a:xfrm>
            <a:prstGeom prst="ellipse">
              <a:avLst/>
            </a:prstGeom>
            <a:noFill/>
            <a:ln w="9525" cap="flat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0800000" scaled="0"/>
              </a:gra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Oval 14"/>
            <p:cNvSpPr>
              <a:spLocks noChangeArrowheads="1"/>
            </p:cNvSpPr>
            <p:nvPr/>
          </p:nvSpPr>
          <p:spPr bwMode="auto">
            <a:xfrm>
              <a:off x="9232900" y="2935288"/>
              <a:ext cx="1481138" cy="1482725"/>
            </a:xfrm>
            <a:prstGeom prst="ellipse">
              <a:avLst/>
            </a:prstGeom>
            <a:noFill/>
            <a:ln w="9525" cap="flat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0800000" scaled="0"/>
              </a:gra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Line 15"/>
            <p:cNvSpPr>
              <a:spLocks noChangeShapeType="1"/>
            </p:cNvSpPr>
            <p:nvPr/>
          </p:nvSpPr>
          <p:spPr bwMode="auto">
            <a:xfrm>
              <a:off x="3532188" y="3725863"/>
              <a:ext cx="0" cy="0"/>
            </a:xfrm>
            <a:prstGeom prst="line">
              <a:avLst/>
            </a:prstGeom>
            <a:noFill/>
            <a:ln w="7938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16"/>
            <p:cNvSpPr>
              <a:spLocks/>
            </p:cNvSpPr>
            <p:nvPr/>
          </p:nvSpPr>
          <p:spPr bwMode="auto">
            <a:xfrm>
              <a:off x="2625725" y="3914775"/>
              <a:ext cx="9434513" cy="639762"/>
            </a:xfrm>
            <a:custGeom>
              <a:avLst/>
              <a:gdLst>
                <a:gd name="T0" fmla="*/ 4602 w 4602"/>
                <a:gd name="T1" fmla="*/ 0 h 311"/>
                <a:gd name="T2" fmla="*/ 3984 w 4602"/>
                <a:gd name="T3" fmla="*/ 0 h 311"/>
                <a:gd name="T4" fmla="*/ 3584 w 4602"/>
                <a:gd name="T5" fmla="*/ 311 h 311"/>
                <a:gd name="T6" fmla="*/ 3184 w 4602"/>
                <a:gd name="T7" fmla="*/ 0 h 311"/>
                <a:gd name="T8" fmla="*/ 2593 w 4602"/>
                <a:gd name="T9" fmla="*/ 0 h 311"/>
                <a:gd name="T10" fmla="*/ 2194 w 4602"/>
                <a:gd name="T11" fmla="*/ 311 h 311"/>
                <a:gd name="T12" fmla="*/ 1794 w 4602"/>
                <a:gd name="T13" fmla="*/ 0 h 311"/>
                <a:gd name="T14" fmla="*/ 1203 w 4602"/>
                <a:gd name="T15" fmla="*/ 0 h 311"/>
                <a:gd name="T16" fmla="*/ 803 w 4602"/>
                <a:gd name="T17" fmla="*/ 311 h 311"/>
                <a:gd name="T18" fmla="*/ 403 w 4602"/>
                <a:gd name="T19" fmla="*/ 0 h 311"/>
                <a:gd name="T20" fmla="*/ 0 w 4602"/>
                <a:gd name="T2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2" h="311">
                  <a:moveTo>
                    <a:pt x="4602" y="0"/>
                  </a:moveTo>
                  <a:cubicBezTo>
                    <a:pt x="3984" y="0"/>
                    <a:pt x="3984" y="0"/>
                    <a:pt x="3984" y="0"/>
                  </a:cubicBezTo>
                  <a:cubicBezTo>
                    <a:pt x="3939" y="179"/>
                    <a:pt x="3777" y="311"/>
                    <a:pt x="3584" y="311"/>
                  </a:cubicBezTo>
                  <a:cubicBezTo>
                    <a:pt x="3391" y="311"/>
                    <a:pt x="3229" y="179"/>
                    <a:pt x="3184" y="0"/>
                  </a:cubicBezTo>
                  <a:cubicBezTo>
                    <a:pt x="2593" y="0"/>
                    <a:pt x="2593" y="0"/>
                    <a:pt x="2593" y="0"/>
                  </a:cubicBezTo>
                  <a:cubicBezTo>
                    <a:pt x="2548" y="179"/>
                    <a:pt x="2386" y="311"/>
                    <a:pt x="2194" y="311"/>
                  </a:cubicBezTo>
                  <a:cubicBezTo>
                    <a:pt x="2001" y="311"/>
                    <a:pt x="1839" y="179"/>
                    <a:pt x="1794" y="0"/>
                  </a:cubicBezTo>
                  <a:cubicBezTo>
                    <a:pt x="1203" y="0"/>
                    <a:pt x="1203" y="0"/>
                    <a:pt x="1203" y="0"/>
                  </a:cubicBezTo>
                  <a:cubicBezTo>
                    <a:pt x="1158" y="179"/>
                    <a:pt x="996" y="311"/>
                    <a:pt x="803" y="311"/>
                  </a:cubicBezTo>
                  <a:cubicBezTo>
                    <a:pt x="610" y="311"/>
                    <a:pt x="448" y="179"/>
                    <a:pt x="40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7938" cap="flat">
              <a:gradFill>
                <a:gsLst>
                  <a:gs pos="73000">
                    <a:schemeClr val="accent2"/>
                  </a:gs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  <a:prstDash val="solid"/>
              <a:miter lim="800000"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17"/>
            <p:cNvSpPr>
              <a:spLocks/>
            </p:cNvSpPr>
            <p:nvPr/>
          </p:nvSpPr>
          <p:spPr bwMode="auto">
            <a:xfrm>
              <a:off x="2625725" y="2817813"/>
              <a:ext cx="9434513" cy="638175"/>
            </a:xfrm>
            <a:custGeom>
              <a:avLst/>
              <a:gdLst>
                <a:gd name="T0" fmla="*/ 4602 w 4602"/>
                <a:gd name="T1" fmla="*/ 311 h 311"/>
                <a:gd name="T2" fmla="*/ 3984 w 4602"/>
                <a:gd name="T3" fmla="*/ 311 h 311"/>
                <a:gd name="T4" fmla="*/ 3584 w 4602"/>
                <a:gd name="T5" fmla="*/ 0 h 311"/>
                <a:gd name="T6" fmla="*/ 3184 w 4602"/>
                <a:gd name="T7" fmla="*/ 311 h 311"/>
                <a:gd name="T8" fmla="*/ 2593 w 4602"/>
                <a:gd name="T9" fmla="*/ 311 h 311"/>
                <a:gd name="T10" fmla="*/ 2194 w 4602"/>
                <a:gd name="T11" fmla="*/ 0 h 311"/>
                <a:gd name="T12" fmla="*/ 1794 w 4602"/>
                <a:gd name="T13" fmla="*/ 311 h 311"/>
                <a:gd name="T14" fmla="*/ 1203 w 4602"/>
                <a:gd name="T15" fmla="*/ 311 h 311"/>
                <a:gd name="T16" fmla="*/ 803 w 4602"/>
                <a:gd name="T17" fmla="*/ 0 h 311"/>
                <a:gd name="T18" fmla="*/ 403 w 4602"/>
                <a:gd name="T19" fmla="*/ 311 h 311"/>
                <a:gd name="T20" fmla="*/ 0 w 4602"/>
                <a:gd name="T21" fmla="*/ 31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02" h="311">
                  <a:moveTo>
                    <a:pt x="4602" y="311"/>
                  </a:moveTo>
                  <a:cubicBezTo>
                    <a:pt x="3984" y="311"/>
                    <a:pt x="3984" y="311"/>
                    <a:pt x="3984" y="311"/>
                  </a:cubicBezTo>
                  <a:cubicBezTo>
                    <a:pt x="3939" y="132"/>
                    <a:pt x="3777" y="0"/>
                    <a:pt x="3584" y="0"/>
                  </a:cubicBezTo>
                  <a:cubicBezTo>
                    <a:pt x="3391" y="0"/>
                    <a:pt x="3229" y="132"/>
                    <a:pt x="3184" y="311"/>
                  </a:cubicBezTo>
                  <a:cubicBezTo>
                    <a:pt x="2593" y="311"/>
                    <a:pt x="2593" y="311"/>
                    <a:pt x="2593" y="311"/>
                  </a:cubicBezTo>
                  <a:cubicBezTo>
                    <a:pt x="2548" y="132"/>
                    <a:pt x="2386" y="0"/>
                    <a:pt x="2194" y="0"/>
                  </a:cubicBezTo>
                  <a:cubicBezTo>
                    <a:pt x="2001" y="0"/>
                    <a:pt x="1839" y="132"/>
                    <a:pt x="1794" y="311"/>
                  </a:cubicBezTo>
                  <a:cubicBezTo>
                    <a:pt x="1203" y="311"/>
                    <a:pt x="1203" y="311"/>
                    <a:pt x="1203" y="311"/>
                  </a:cubicBezTo>
                  <a:cubicBezTo>
                    <a:pt x="1158" y="132"/>
                    <a:pt x="996" y="0"/>
                    <a:pt x="803" y="0"/>
                  </a:cubicBezTo>
                  <a:cubicBezTo>
                    <a:pt x="610" y="0"/>
                    <a:pt x="448" y="132"/>
                    <a:pt x="403" y="311"/>
                  </a:cubicBezTo>
                  <a:cubicBezTo>
                    <a:pt x="0" y="311"/>
                    <a:pt x="0" y="311"/>
                    <a:pt x="0" y="311"/>
                  </a:cubicBezTo>
                </a:path>
              </a:pathLst>
            </a:custGeom>
            <a:noFill/>
            <a:ln w="7938" cap="flat">
              <a:gradFill>
                <a:gsLst>
                  <a:gs pos="80700">
                    <a:schemeClr val="accent2"/>
                  </a:gs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2700000" scaled="0"/>
              </a:gradFill>
              <a:prstDash val="solid"/>
              <a:miter lim="800000"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619591" y="3573463"/>
              <a:ext cx="161925" cy="233362"/>
              <a:chOff x="5535612" y="3573463"/>
              <a:chExt cx="161925" cy="233362"/>
            </a:xfrm>
          </p:grpSpPr>
          <p:sp>
            <p:nvSpPr>
              <p:cNvPr id="574" name="Freeform 19"/>
              <p:cNvSpPr>
                <a:spLocks/>
              </p:cNvSpPr>
              <p:nvPr/>
            </p:nvSpPr>
            <p:spPr bwMode="auto">
              <a:xfrm>
                <a:off x="5580590" y="3573463"/>
                <a:ext cx="116947" cy="233362"/>
              </a:xfrm>
              <a:custGeom>
                <a:avLst/>
                <a:gdLst>
                  <a:gd name="T0" fmla="*/ 0 w 34"/>
                  <a:gd name="T1" fmla="*/ 0 h 147"/>
                  <a:gd name="T2" fmla="*/ 34 w 34"/>
                  <a:gd name="T3" fmla="*/ 73 h 147"/>
                  <a:gd name="T4" fmla="*/ 0 w 34"/>
                  <a:gd name="T5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147">
                    <a:moveTo>
                      <a:pt x="0" y="0"/>
                    </a:moveTo>
                    <a:lnTo>
                      <a:pt x="34" y="73"/>
                    </a:lnTo>
                    <a:lnTo>
                      <a:pt x="0" y="147"/>
                    </a:lnTo>
                  </a:path>
                </a:pathLst>
              </a:custGeom>
              <a:solidFill>
                <a:schemeClr val="tx1"/>
              </a:solidFill>
              <a:ln w="7938" cap="flat">
                <a:gradFill>
                  <a:gsLst>
                    <a:gs pos="2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5" name="Freeform 20"/>
              <p:cNvSpPr>
                <a:spLocks/>
              </p:cNvSpPr>
              <p:nvPr/>
            </p:nvSpPr>
            <p:spPr bwMode="auto">
              <a:xfrm>
                <a:off x="5535612" y="3608388"/>
                <a:ext cx="82551" cy="161925"/>
              </a:xfrm>
              <a:custGeom>
                <a:avLst/>
                <a:gdLst>
                  <a:gd name="T0" fmla="*/ 0 w 24"/>
                  <a:gd name="T1" fmla="*/ 0 h 102"/>
                  <a:gd name="T2" fmla="*/ 24 w 24"/>
                  <a:gd name="T3" fmla="*/ 51 h 102"/>
                  <a:gd name="T4" fmla="*/ 0 w 24"/>
                  <a:gd name="T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02">
                    <a:moveTo>
                      <a:pt x="0" y="0"/>
                    </a:moveTo>
                    <a:lnTo>
                      <a:pt x="24" y="51"/>
                    </a:lnTo>
                    <a:lnTo>
                      <a:pt x="0" y="102"/>
                    </a:lnTo>
                  </a:path>
                </a:pathLst>
              </a:custGeom>
              <a:solidFill>
                <a:schemeClr val="tx1"/>
              </a:solidFill>
              <a:ln w="19050" cap="flat">
                <a:gradFill>
                  <a:gsLst>
                    <a:gs pos="2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9" name="Freeform 24"/>
            <p:cNvSpPr>
              <a:spLocks/>
            </p:cNvSpPr>
            <p:nvPr/>
          </p:nvSpPr>
          <p:spPr bwMode="auto">
            <a:xfrm>
              <a:off x="3298825" y="3902075"/>
              <a:ext cx="233363" cy="195262"/>
            </a:xfrm>
            <a:custGeom>
              <a:avLst/>
              <a:gdLst>
                <a:gd name="T0" fmla="*/ 103 w 114"/>
                <a:gd name="T1" fmla="*/ 95 h 95"/>
                <a:gd name="T2" fmla="*/ 71 w 114"/>
                <a:gd name="T3" fmla="*/ 12 h 95"/>
                <a:gd name="T4" fmla="*/ 0 w 114"/>
                <a:gd name="T5" fmla="*/ 12 h 95"/>
                <a:gd name="T6" fmla="*/ 0 w 114"/>
                <a:gd name="T7" fmla="*/ 0 h 95"/>
                <a:gd name="T8" fmla="*/ 80 w 114"/>
                <a:gd name="T9" fmla="*/ 0 h 95"/>
                <a:gd name="T10" fmla="*/ 81 w 114"/>
                <a:gd name="T11" fmla="*/ 4 h 95"/>
                <a:gd name="T12" fmla="*/ 114 w 114"/>
                <a:gd name="T13" fmla="*/ 90 h 95"/>
                <a:gd name="T14" fmla="*/ 103 w 114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95">
                  <a:moveTo>
                    <a:pt x="103" y="95"/>
                  </a:moveTo>
                  <a:cubicBezTo>
                    <a:pt x="84" y="54"/>
                    <a:pt x="74" y="23"/>
                    <a:pt x="7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5"/>
                    <a:pt x="90" y="40"/>
                    <a:pt x="114" y="90"/>
                  </a:cubicBezTo>
                  <a:lnTo>
                    <a:pt x="103" y="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25"/>
            <p:cNvSpPr>
              <a:spLocks/>
            </p:cNvSpPr>
            <p:nvPr/>
          </p:nvSpPr>
          <p:spPr bwMode="auto">
            <a:xfrm>
              <a:off x="6003925" y="3902075"/>
              <a:ext cx="371475" cy="201612"/>
            </a:xfrm>
            <a:custGeom>
              <a:avLst/>
              <a:gdLst>
                <a:gd name="T0" fmla="*/ 171 w 181"/>
                <a:gd name="T1" fmla="*/ 98 h 98"/>
                <a:gd name="T2" fmla="*/ 141 w 181"/>
                <a:gd name="T3" fmla="*/ 12 h 98"/>
                <a:gd name="T4" fmla="*/ 0 w 181"/>
                <a:gd name="T5" fmla="*/ 13 h 98"/>
                <a:gd name="T6" fmla="*/ 0 w 181"/>
                <a:gd name="T7" fmla="*/ 1 h 98"/>
                <a:gd name="T8" fmla="*/ 150 w 181"/>
                <a:gd name="T9" fmla="*/ 0 h 98"/>
                <a:gd name="T10" fmla="*/ 152 w 181"/>
                <a:gd name="T11" fmla="*/ 4 h 98"/>
                <a:gd name="T12" fmla="*/ 181 w 181"/>
                <a:gd name="T13" fmla="*/ 93 h 98"/>
                <a:gd name="T14" fmla="*/ 171 w 181"/>
                <a:gd name="T1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98">
                  <a:moveTo>
                    <a:pt x="171" y="98"/>
                  </a:moveTo>
                  <a:cubicBezTo>
                    <a:pt x="162" y="78"/>
                    <a:pt x="146" y="27"/>
                    <a:pt x="14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5"/>
                    <a:pt x="172" y="71"/>
                    <a:pt x="181" y="93"/>
                  </a:cubicBezTo>
                  <a:lnTo>
                    <a:pt x="171" y="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26"/>
            <p:cNvSpPr>
              <a:spLocks/>
            </p:cNvSpPr>
            <p:nvPr/>
          </p:nvSpPr>
          <p:spPr bwMode="auto">
            <a:xfrm>
              <a:off x="10728325" y="3908425"/>
              <a:ext cx="274638" cy="185737"/>
            </a:xfrm>
            <a:custGeom>
              <a:avLst/>
              <a:gdLst>
                <a:gd name="T0" fmla="*/ 9 w 134"/>
                <a:gd name="T1" fmla="*/ 90 h 90"/>
                <a:gd name="T2" fmla="*/ 0 w 134"/>
                <a:gd name="T3" fmla="*/ 82 h 90"/>
                <a:gd name="T4" fmla="*/ 4 w 134"/>
                <a:gd name="T5" fmla="*/ 86 h 90"/>
                <a:gd name="T6" fmla="*/ 0 w 134"/>
                <a:gd name="T7" fmla="*/ 82 h 90"/>
                <a:gd name="T8" fmla="*/ 29 w 134"/>
                <a:gd name="T9" fmla="*/ 5 h 90"/>
                <a:gd name="T10" fmla="*/ 30 w 134"/>
                <a:gd name="T11" fmla="*/ 0 h 90"/>
                <a:gd name="T12" fmla="*/ 134 w 134"/>
                <a:gd name="T13" fmla="*/ 0 h 90"/>
                <a:gd name="T14" fmla="*/ 134 w 134"/>
                <a:gd name="T15" fmla="*/ 12 h 90"/>
                <a:gd name="T16" fmla="*/ 39 w 134"/>
                <a:gd name="T17" fmla="*/ 12 h 90"/>
                <a:gd name="T18" fmla="*/ 9 w 134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90">
                  <a:moveTo>
                    <a:pt x="9" y="9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16" y="62"/>
                    <a:pt x="29" y="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26" y="69"/>
                    <a:pt x="10" y="89"/>
                    <a:pt x="9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27"/>
            <p:cNvSpPr>
              <a:spLocks/>
            </p:cNvSpPr>
            <p:nvPr/>
          </p:nvSpPr>
          <p:spPr bwMode="auto">
            <a:xfrm>
              <a:off x="10728325" y="3278188"/>
              <a:ext cx="276225" cy="182562"/>
            </a:xfrm>
            <a:custGeom>
              <a:avLst/>
              <a:gdLst>
                <a:gd name="T0" fmla="*/ 10 w 135"/>
                <a:gd name="T1" fmla="*/ 0 h 89"/>
                <a:gd name="T2" fmla="*/ 0 w 135"/>
                <a:gd name="T3" fmla="*/ 7 h 89"/>
                <a:gd name="T4" fmla="*/ 5 w 135"/>
                <a:gd name="T5" fmla="*/ 3 h 89"/>
                <a:gd name="T6" fmla="*/ 0 w 135"/>
                <a:gd name="T7" fmla="*/ 7 h 89"/>
                <a:gd name="T8" fmla="*/ 29 w 135"/>
                <a:gd name="T9" fmla="*/ 85 h 89"/>
                <a:gd name="T10" fmla="*/ 30 w 135"/>
                <a:gd name="T11" fmla="*/ 89 h 89"/>
                <a:gd name="T12" fmla="*/ 135 w 135"/>
                <a:gd name="T13" fmla="*/ 89 h 89"/>
                <a:gd name="T14" fmla="*/ 135 w 135"/>
                <a:gd name="T15" fmla="*/ 77 h 89"/>
                <a:gd name="T16" fmla="*/ 40 w 135"/>
                <a:gd name="T17" fmla="*/ 77 h 89"/>
                <a:gd name="T18" fmla="*/ 10 w 13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89">
                  <a:moveTo>
                    <a:pt x="1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6" y="27"/>
                    <a:pt x="29" y="85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35" y="77"/>
                    <a:pt x="135" y="77"/>
                    <a:pt x="135" y="77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26" y="20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28"/>
            <p:cNvSpPr>
              <a:spLocks/>
            </p:cNvSpPr>
            <p:nvPr/>
          </p:nvSpPr>
          <p:spPr bwMode="auto">
            <a:xfrm>
              <a:off x="5053013" y="3333750"/>
              <a:ext cx="180975" cy="122237"/>
            </a:xfrm>
            <a:custGeom>
              <a:avLst/>
              <a:gdLst>
                <a:gd name="T0" fmla="*/ 88 w 88"/>
                <a:gd name="T1" fmla="*/ 60 h 60"/>
                <a:gd name="T2" fmla="*/ 18 w 88"/>
                <a:gd name="T3" fmla="*/ 60 h 60"/>
                <a:gd name="T4" fmla="*/ 17 w 88"/>
                <a:gd name="T5" fmla="*/ 56 h 60"/>
                <a:gd name="T6" fmla="*/ 0 w 88"/>
                <a:gd name="T7" fmla="*/ 5 h 60"/>
                <a:gd name="T8" fmla="*/ 11 w 88"/>
                <a:gd name="T9" fmla="*/ 0 h 60"/>
                <a:gd name="T10" fmla="*/ 27 w 88"/>
                <a:gd name="T11" fmla="*/ 48 h 60"/>
                <a:gd name="T12" fmla="*/ 88 w 88"/>
                <a:gd name="T13" fmla="*/ 48 h 60"/>
                <a:gd name="T14" fmla="*/ 88 w 88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60">
                  <a:moveTo>
                    <a:pt x="88" y="60"/>
                  </a:moveTo>
                  <a:cubicBezTo>
                    <a:pt x="18" y="60"/>
                    <a:pt x="18" y="60"/>
                    <a:pt x="18" y="6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9" y="25"/>
                    <a:pt x="0" y="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9" y="17"/>
                    <a:pt x="25" y="39"/>
                    <a:pt x="27" y="48"/>
                  </a:cubicBezTo>
                  <a:cubicBezTo>
                    <a:pt x="88" y="48"/>
                    <a:pt x="88" y="48"/>
                    <a:pt x="88" y="48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29"/>
            <p:cNvSpPr>
              <a:spLocks/>
            </p:cNvSpPr>
            <p:nvPr/>
          </p:nvSpPr>
          <p:spPr bwMode="auto">
            <a:xfrm>
              <a:off x="7942263" y="3448050"/>
              <a:ext cx="165100" cy="0"/>
            </a:xfrm>
            <a:custGeom>
              <a:avLst/>
              <a:gdLst>
                <a:gd name="T0" fmla="*/ 0 w 104"/>
                <a:gd name="T1" fmla="*/ 104 w 104"/>
                <a:gd name="T2" fmla="*/ 0 w 10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4">
                  <a:moveTo>
                    <a:pt x="0" y="0"/>
                  </a:moveTo>
                  <a:lnTo>
                    <a:pt x="1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Line 30"/>
            <p:cNvSpPr>
              <a:spLocks noChangeShapeType="1"/>
            </p:cNvSpPr>
            <p:nvPr/>
          </p:nvSpPr>
          <p:spPr bwMode="auto">
            <a:xfrm>
              <a:off x="7942263" y="3448050"/>
              <a:ext cx="1651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6" name="Rectangle 31"/>
            <p:cNvSpPr>
              <a:spLocks noChangeArrowheads="1"/>
            </p:cNvSpPr>
            <p:nvPr/>
          </p:nvSpPr>
          <p:spPr bwMode="auto">
            <a:xfrm>
              <a:off x="7942263" y="3436938"/>
              <a:ext cx="165100" cy="23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90" name="组合 589"/>
            <p:cNvGrpSpPr/>
            <p:nvPr/>
          </p:nvGrpSpPr>
          <p:grpSpPr>
            <a:xfrm>
              <a:off x="8470901" y="3573463"/>
              <a:ext cx="161925" cy="233362"/>
              <a:chOff x="5535612" y="3573463"/>
              <a:chExt cx="161925" cy="233362"/>
            </a:xfrm>
          </p:grpSpPr>
          <p:sp>
            <p:nvSpPr>
              <p:cNvPr id="591" name="Freeform 19"/>
              <p:cNvSpPr>
                <a:spLocks/>
              </p:cNvSpPr>
              <p:nvPr/>
            </p:nvSpPr>
            <p:spPr bwMode="auto">
              <a:xfrm>
                <a:off x="5580590" y="3573463"/>
                <a:ext cx="116947" cy="233362"/>
              </a:xfrm>
              <a:custGeom>
                <a:avLst/>
                <a:gdLst>
                  <a:gd name="T0" fmla="*/ 0 w 34"/>
                  <a:gd name="T1" fmla="*/ 0 h 147"/>
                  <a:gd name="T2" fmla="*/ 34 w 34"/>
                  <a:gd name="T3" fmla="*/ 73 h 147"/>
                  <a:gd name="T4" fmla="*/ 0 w 34"/>
                  <a:gd name="T5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147">
                    <a:moveTo>
                      <a:pt x="0" y="0"/>
                    </a:moveTo>
                    <a:lnTo>
                      <a:pt x="34" y="73"/>
                    </a:lnTo>
                    <a:lnTo>
                      <a:pt x="0" y="147"/>
                    </a:lnTo>
                  </a:path>
                </a:pathLst>
              </a:custGeom>
              <a:solidFill>
                <a:schemeClr val="tx1"/>
              </a:solidFill>
              <a:ln w="7938" cap="flat">
                <a:gradFill>
                  <a:gsLst>
                    <a:gs pos="2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2" name="Freeform 20"/>
              <p:cNvSpPr>
                <a:spLocks/>
              </p:cNvSpPr>
              <p:nvPr/>
            </p:nvSpPr>
            <p:spPr bwMode="auto">
              <a:xfrm>
                <a:off x="5535612" y="3608388"/>
                <a:ext cx="82551" cy="161925"/>
              </a:xfrm>
              <a:custGeom>
                <a:avLst/>
                <a:gdLst>
                  <a:gd name="T0" fmla="*/ 0 w 24"/>
                  <a:gd name="T1" fmla="*/ 0 h 102"/>
                  <a:gd name="T2" fmla="*/ 24 w 24"/>
                  <a:gd name="T3" fmla="*/ 51 h 102"/>
                  <a:gd name="T4" fmla="*/ 0 w 24"/>
                  <a:gd name="T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02">
                    <a:moveTo>
                      <a:pt x="0" y="0"/>
                    </a:moveTo>
                    <a:lnTo>
                      <a:pt x="24" y="51"/>
                    </a:lnTo>
                    <a:lnTo>
                      <a:pt x="0" y="102"/>
                    </a:lnTo>
                  </a:path>
                </a:pathLst>
              </a:custGeom>
              <a:solidFill>
                <a:schemeClr val="tx1"/>
              </a:solidFill>
              <a:ln w="19050" cap="flat">
                <a:gradFill>
                  <a:gsLst>
                    <a:gs pos="2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93" name="组合 592"/>
            <p:cNvGrpSpPr/>
            <p:nvPr/>
          </p:nvGrpSpPr>
          <p:grpSpPr>
            <a:xfrm>
              <a:off x="3084525" y="3573463"/>
              <a:ext cx="161925" cy="233362"/>
              <a:chOff x="5535612" y="3573463"/>
              <a:chExt cx="161925" cy="233362"/>
            </a:xfrm>
          </p:grpSpPr>
          <p:sp>
            <p:nvSpPr>
              <p:cNvPr id="594" name="Freeform 19"/>
              <p:cNvSpPr>
                <a:spLocks/>
              </p:cNvSpPr>
              <p:nvPr/>
            </p:nvSpPr>
            <p:spPr bwMode="auto">
              <a:xfrm>
                <a:off x="5580590" y="3573463"/>
                <a:ext cx="116947" cy="233362"/>
              </a:xfrm>
              <a:custGeom>
                <a:avLst/>
                <a:gdLst>
                  <a:gd name="T0" fmla="*/ 0 w 34"/>
                  <a:gd name="T1" fmla="*/ 0 h 147"/>
                  <a:gd name="T2" fmla="*/ 34 w 34"/>
                  <a:gd name="T3" fmla="*/ 73 h 147"/>
                  <a:gd name="T4" fmla="*/ 0 w 34"/>
                  <a:gd name="T5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147">
                    <a:moveTo>
                      <a:pt x="0" y="0"/>
                    </a:moveTo>
                    <a:lnTo>
                      <a:pt x="34" y="73"/>
                    </a:lnTo>
                    <a:lnTo>
                      <a:pt x="0" y="147"/>
                    </a:lnTo>
                  </a:path>
                </a:pathLst>
              </a:custGeom>
              <a:solidFill>
                <a:schemeClr val="tx1"/>
              </a:solidFill>
              <a:ln w="7938" cap="flat">
                <a:gradFill>
                  <a:gsLst>
                    <a:gs pos="2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5" name="Freeform 20"/>
              <p:cNvSpPr>
                <a:spLocks/>
              </p:cNvSpPr>
              <p:nvPr/>
            </p:nvSpPr>
            <p:spPr bwMode="auto">
              <a:xfrm>
                <a:off x="5535612" y="3608388"/>
                <a:ext cx="82551" cy="161925"/>
              </a:xfrm>
              <a:custGeom>
                <a:avLst/>
                <a:gdLst>
                  <a:gd name="T0" fmla="*/ 0 w 24"/>
                  <a:gd name="T1" fmla="*/ 0 h 102"/>
                  <a:gd name="T2" fmla="*/ 24 w 24"/>
                  <a:gd name="T3" fmla="*/ 51 h 102"/>
                  <a:gd name="T4" fmla="*/ 0 w 24"/>
                  <a:gd name="T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02">
                    <a:moveTo>
                      <a:pt x="0" y="0"/>
                    </a:moveTo>
                    <a:lnTo>
                      <a:pt x="24" y="51"/>
                    </a:lnTo>
                    <a:lnTo>
                      <a:pt x="0" y="102"/>
                    </a:lnTo>
                  </a:path>
                </a:pathLst>
              </a:custGeom>
              <a:solidFill>
                <a:schemeClr val="tx1"/>
              </a:solidFill>
              <a:ln w="19050" cap="flat">
                <a:gradFill>
                  <a:gsLst>
                    <a:gs pos="2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01" name="组合 600"/>
            <p:cNvGrpSpPr/>
            <p:nvPr/>
          </p:nvGrpSpPr>
          <p:grpSpPr>
            <a:xfrm>
              <a:off x="6911830" y="3480678"/>
              <a:ext cx="427504" cy="427703"/>
              <a:chOff x="-10274301" y="4546601"/>
              <a:chExt cx="6848475" cy="6851650"/>
            </a:xfrm>
            <a:solidFill>
              <a:schemeClr val="accent2"/>
            </a:solidFill>
          </p:grpSpPr>
          <p:sp>
            <p:nvSpPr>
              <p:cNvPr id="602" name="Freeform 32"/>
              <p:cNvSpPr>
                <a:spLocks noEditPoints="1"/>
              </p:cNvSpPr>
              <p:nvPr/>
            </p:nvSpPr>
            <p:spPr bwMode="auto">
              <a:xfrm>
                <a:off x="-10274301" y="4546601"/>
                <a:ext cx="6848475" cy="6851650"/>
              </a:xfrm>
              <a:custGeom>
                <a:avLst/>
                <a:gdLst>
                  <a:gd name="T0" fmla="*/ 1625 w 3251"/>
                  <a:gd name="T1" fmla="*/ 3252 h 3252"/>
                  <a:gd name="T2" fmla="*/ 0 w 3251"/>
                  <a:gd name="T3" fmla="*/ 1626 h 3252"/>
                  <a:gd name="T4" fmla="*/ 1625 w 3251"/>
                  <a:gd name="T5" fmla="*/ 0 h 3252"/>
                  <a:gd name="T6" fmla="*/ 3251 w 3251"/>
                  <a:gd name="T7" fmla="*/ 1626 h 3252"/>
                  <a:gd name="T8" fmla="*/ 1625 w 3251"/>
                  <a:gd name="T9" fmla="*/ 3252 h 3252"/>
                  <a:gd name="T10" fmla="*/ 1625 w 3251"/>
                  <a:gd name="T11" fmla="*/ 103 h 3252"/>
                  <a:gd name="T12" fmla="*/ 102 w 3251"/>
                  <a:gd name="T13" fmla="*/ 1626 h 3252"/>
                  <a:gd name="T14" fmla="*/ 1625 w 3251"/>
                  <a:gd name="T15" fmla="*/ 3149 h 3252"/>
                  <a:gd name="T16" fmla="*/ 3148 w 3251"/>
                  <a:gd name="T17" fmla="*/ 1626 h 3252"/>
                  <a:gd name="T18" fmla="*/ 1625 w 3251"/>
                  <a:gd name="T19" fmla="*/ 103 h 3252"/>
                  <a:gd name="T20" fmla="*/ 1625 w 3251"/>
                  <a:gd name="T21" fmla="*/ 103 h 3252"/>
                  <a:gd name="T22" fmla="*/ 1625 w 3251"/>
                  <a:gd name="T23" fmla="*/ 103 h 3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51" h="3252">
                    <a:moveTo>
                      <a:pt x="1625" y="3252"/>
                    </a:moveTo>
                    <a:cubicBezTo>
                      <a:pt x="729" y="3252"/>
                      <a:pt x="0" y="2522"/>
                      <a:pt x="0" y="1626"/>
                    </a:cubicBezTo>
                    <a:cubicBezTo>
                      <a:pt x="0" y="730"/>
                      <a:pt x="729" y="0"/>
                      <a:pt x="1625" y="0"/>
                    </a:cubicBezTo>
                    <a:cubicBezTo>
                      <a:pt x="2521" y="0"/>
                      <a:pt x="3251" y="730"/>
                      <a:pt x="3251" y="1626"/>
                    </a:cubicBezTo>
                    <a:cubicBezTo>
                      <a:pt x="3251" y="2522"/>
                      <a:pt x="2521" y="3252"/>
                      <a:pt x="1625" y="3252"/>
                    </a:cubicBezTo>
                    <a:close/>
                    <a:moveTo>
                      <a:pt x="1625" y="103"/>
                    </a:moveTo>
                    <a:cubicBezTo>
                      <a:pt x="785" y="103"/>
                      <a:pt x="102" y="786"/>
                      <a:pt x="102" y="1626"/>
                    </a:cubicBezTo>
                    <a:cubicBezTo>
                      <a:pt x="102" y="2466"/>
                      <a:pt x="785" y="3149"/>
                      <a:pt x="1625" y="3149"/>
                    </a:cubicBezTo>
                    <a:cubicBezTo>
                      <a:pt x="2465" y="3149"/>
                      <a:pt x="3148" y="2466"/>
                      <a:pt x="3148" y="1626"/>
                    </a:cubicBezTo>
                    <a:cubicBezTo>
                      <a:pt x="3148" y="786"/>
                      <a:pt x="2465" y="103"/>
                      <a:pt x="1625" y="103"/>
                    </a:cubicBezTo>
                    <a:close/>
                    <a:moveTo>
                      <a:pt x="1625" y="103"/>
                    </a:moveTo>
                    <a:cubicBezTo>
                      <a:pt x="1625" y="103"/>
                      <a:pt x="1625" y="103"/>
                      <a:pt x="1625" y="1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33"/>
              <p:cNvSpPr>
                <a:spLocks noEditPoints="1"/>
              </p:cNvSpPr>
              <p:nvPr/>
            </p:nvSpPr>
            <p:spPr bwMode="auto">
              <a:xfrm>
                <a:off x="-8577263" y="6240463"/>
                <a:ext cx="3448050" cy="3454400"/>
              </a:xfrm>
              <a:custGeom>
                <a:avLst/>
                <a:gdLst>
                  <a:gd name="T0" fmla="*/ 28 w 1636"/>
                  <a:gd name="T1" fmla="*/ 1639 h 1639"/>
                  <a:gd name="T2" fmla="*/ 10 w 1636"/>
                  <a:gd name="T3" fmla="*/ 1631 h 1639"/>
                  <a:gd name="T4" fmla="*/ 5 w 1636"/>
                  <a:gd name="T5" fmla="*/ 1600 h 1639"/>
                  <a:gd name="T6" fmla="*/ 555 w 1636"/>
                  <a:gd name="T7" fmla="*/ 568 h 1639"/>
                  <a:gd name="T8" fmla="*/ 566 w 1636"/>
                  <a:gd name="T9" fmla="*/ 558 h 1639"/>
                  <a:gd name="T10" fmla="*/ 1595 w 1636"/>
                  <a:gd name="T11" fmla="*/ 5 h 1639"/>
                  <a:gd name="T12" fmla="*/ 1626 w 1636"/>
                  <a:gd name="T13" fmla="*/ 10 h 1639"/>
                  <a:gd name="T14" fmla="*/ 1631 w 1636"/>
                  <a:gd name="T15" fmla="*/ 41 h 1639"/>
                  <a:gd name="T16" fmla="*/ 1080 w 1636"/>
                  <a:gd name="T17" fmla="*/ 1075 h 1639"/>
                  <a:gd name="T18" fmla="*/ 1070 w 1636"/>
                  <a:gd name="T19" fmla="*/ 1086 h 1639"/>
                  <a:gd name="T20" fmla="*/ 41 w 1636"/>
                  <a:gd name="T21" fmla="*/ 1636 h 1639"/>
                  <a:gd name="T22" fmla="*/ 28 w 1636"/>
                  <a:gd name="T23" fmla="*/ 1639 h 1639"/>
                  <a:gd name="T24" fmla="*/ 596 w 1636"/>
                  <a:gd name="T25" fmla="*/ 599 h 1639"/>
                  <a:gd name="T26" fmla="*/ 90 w 1636"/>
                  <a:gd name="T27" fmla="*/ 1552 h 1639"/>
                  <a:gd name="T28" fmla="*/ 1039 w 1636"/>
                  <a:gd name="T29" fmla="*/ 1042 h 1639"/>
                  <a:gd name="T30" fmla="*/ 1546 w 1636"/>
                  <a:gd name="T31" fmla="*/ 90 h 1639"/>
                  <a:gd name="T32" fmla="*/ 596 w 1636"/>
                  <a:gd name="T33" fmla="*/ 599 h 1639"/>
                  <a:gd name="T34" fmla="*/ 596 w 1636"/>
                  <a:gd name="T35" fmla="*/ 599 h 1639"/>
                  <a:gd name="T36" fmla="*/ 596 w 1636"/>
                  <a:gd name="T37" fmla="*/ 599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36" h="1639">
                    <a:moveTo>
                      <a:pt x="28" y="1639"/>
                    </a:moveTo>
                    <a:cubicBezTo>
                      <a:pt x="20" y="1639"/>
                      <a:pt x="15" y="1636"/>
                      <a:pt x="10" y="1631"/>
                    </a:cubicBezTo>
                    <a:cubicBezTo>
                      <a:pt x="2" y="1623"/>
                      <a:pt x="0" y="1610"/>
                      <a:pt x="5" y="1600"/>
                    </a:cubicBezTo>
                    <a:cubicBezTo>
                      <a:pt x="555" y="568"/>
                      <a:pt x="555" y="568"/>
                      <a:pt x="555" y="568"/>
                    </a:cubicBezTo>
                    <a:cubicBezTo>
                      <a:pt x="558" y="563"/>
                      <a:pt x="561" y="561"/>
                      <a:pt x="566" y="558"/>
                    </a:cubicBezTo>
                    <a:cubicBezTo>
                      <a:pt x="1595" y="5"/>
                      <a:pt x="1595" y="5"/>
                      <a:pt x="1595" y="5"/>
                    </a:cubicBezTo>
                    <a:cubicBezTo>
                      <a:pt x="1605" y="0"/>
                      <a:pt x="1618" y="3"/>
                      <a:pt x="1626" y="10"/>
                    </a:cubicBezTo>
                    <a:cubicBezTo>
                      <a:pt x="1633" y="18"/>
                      <a:pt x="1636" y="31"/>
                      <a:pt x="1631" y="41"/>
                    </a:cubicBezTo>
                    <a:cubicBezTo>
                      <a:pt x="1080" y="1075"/>
                      <a:pt x="1080" y="1075"/>
                      <a:pt x="1080" y="1075"/>
                    </a:cubicBezTo>
                    <a:cubicBezTo>
                      <a:pt x="1078" y="1080"/>
                      <a:pt x="1075" y="1083"/>
                      <a:pt x="1070" y="1086"/>
                    </a:cubicBezTo>
                    <a:cubicBezTo>
                      <a:pt x="41" y="1636"/>
                      <a:pt x="41" y="1636"/>
                      <a:pt x="41" y="1636"/>
                    </a:cubicBezTo>
                    <a:cubicBezTo>
                      <a:pt x="36" y="1639"/>
                      <a:pt x="33" y="1639"/>
                      <a:pt x="28" y="1639"/>
                    </a:cubicBezTo>
                    <a:close/>
                    <a:moveTo>
                      <a:pt x="596" y="599"/>
                    </a:moveTo>
                    <a:cubicBezTo>
                      <a:pt x="90" y="1552"/>
                      <a:pt x="90" y="1552"/>
                      <a:pt x="90" y="1552"/>
                    </a:cubicBezTo>
                    <a:cubicBezTo>
                      <a:pt x="1039" y="1042"/>
                      <a:pt x="1039" y="1042"/>
                      <a:pt x="1039" y="1042"/>
                    </a:cubicBezTo>
                    <a:cubicBezTo>
                      <a:pt x="1546" y="90"/>
                      <a:pt x="1546" y="90"/>
                      <a:pt x="1546" y="90"/>
                    </a:cubicBezTo>
                    <a:lnTo>
                      <a:pt x="596" y="599"/>
                    </a:lnTo>
                    <a:close/>
                    <a:moveTo>
                      <a:pt x="596" y="599"/>
                    </a:moveTo>
                    <a:cubicBezTo>
                      <a:pt x="596" y="599"/>
                      <a:pt x="596" y="599"/>
                      <a:pt x="596" y="59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34"/>
              <p:cNvSpPr>
                <a:spLocks noEditPoints="1"/>
              </p:cNvSpPr>
              <p:nvPr/>
            </p:nvSpPr>
            <p:spPr bwMode="auto">
              <a:xfrm>
                <a:off x="-7227888" y="7599363"/>
                <a:ext cx="754063" cy="750888"/>
              </a:xfrm>
              <a:custGeom>
                <a:avLst/>
                <a:gdLst>
                  <a:gd name="T0" fmla="*/ 179 w 358"/>
                  <a:gd name="T1" fmla="*/ 356 h 356"/>
                  <a:gd name="T2" fmla="*/ 54 w 358"/>
                  <a:gd name="T3" fmla="*/ 305 h 356"/>
                  <a:gd name="T4" fmla="*/ 0 w 358"/>
                  <a:gd name="T5" fmla="*/ 179 h 356"/>
                  <a:gd name="T6" fmla="*/ 179 w 358"/>
                  <a:gd name="T7" fmla="*/ 0 h 356"/>
                  <a:gd name="T8" fmla="*/ 305 w 358"/>
                  <a:gd name="T9" fmla="*/ 51 h 356"/>
                  <a:gd name="T10" fmla="*/ 358 w 358"/>
                  <a:gd name="T11" fmla="*/ 177 h 356"/>
                  <a:gd name="T12" fmla="*/ 179 w 358"/>
                  <a:gd name="T13" fmla="*/ 356 h 356"/>
                  <a:gd name="T14" fmla="*/ 179 w 358"/>
                  <a:gd name="T15" fmla="*/ 49 h 356"/>
                  <a:gd name="T16" fmla="*/ 51 w 358"/>
                  <a:gd name="T17" fmla="*/ 177 h 356"/>
                  <a:gd name="T18" fmla="*/ 90 w 358"/>
                  <a:gd name="T19" fmla="*/ 267 h 356"/>
                  <a:gd name="T20" fmla="*/ 179 w 358"/>
                  <a:gd name="T21" fmla="*/ 305 h 356"/>
                  <a:gd name="T22" fmla="*/ 307 w 358"/>
                  <a:gd name="T23" fmla="*/ 177 h 356"/>
                  <a:gd name="T24" fmla="*/ 269 w 358"/>
                  <a:gd name="T25" fmla="*/ 87 h 356"/>
                  <a:gd name="T26" fmla="*/ 179 w 358"/>
                  <a:gd name="T27" fmla="*/ 49 h 356"/>
                  <a:gd name="T28" fmla="*/ 179 w 358"/>
                  <a:gd name="T29" fmla="*/ 49 h 356"/>
                  <a:gd name="T30" fmla="*/ 179 w 358"/>
                  <a:gd name="T31" fmla="*/ 4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8" h="356">
                    <a:moveTo>
                      <a:pt x="179" y="356"/>
                    </a:moveTo>
                    <a:cubicBezTo>
                      <a:pt x="130" y="356"/>
                      <a:pt x="87" y="338"/>
                      <a:pt x="54" y="305"/>
                    </a:cubicBezTo>
                    <a:cubicBezTo>
                      <a:pt x="20" y="272"/>
                      <a:pt x="2" y="226"/>
                      <a:pt x="0" y="179"/>
                    </a:cubicBezTo>
                    <a:cubicBezTo>
                      <a:pt x="0" y="80"/>
                      <a:pt x="79" y="0"/>
                      <a:pt x="179" y="0"/>
                    </a:cubicBezTo>
                    <a:cubicBezTo>
                      <a:pt x="228" y="0"/>
                      <a:pt x="271" y="18"/>
                      <a:pt x="305" y="51"/>
                    </a:cubicBezTo>
                    <a:cubicBezTo>
                      <a:pt x="338" y="85"/>
                      <a:pt x="356" y="131"/>
                      <a:pt x="358" y="177"/>
                    </a:cubicBezTo>
                    <a:cubicBezTo>
                      <a:pt x="358" y="277"/>
                      <a:pt x="276" y="356"/>
                      <a:pt x="179" y="356"/>
                    </a:cubicBezTo>
                    <a:close/>
                    <a:moveTo>
                      <a:pt x="179" y="49"/>
                    </a:moveTo>
                    <a:cubicBezTo>
                      <a:pt x="107" y="49"/>
                      <a:pt x="51" y="105"/>
                      <a:pt x="51" y="177"/>
                    </a:cubicBezTo>
                    <a:cubicBezTo>
                      <a:pt x="51" y="210"/>
                      <a:pt x="64" y="243"/>
                      <a:pt x="90" y="267"/>
                    </a:cubicBezTo>
                    <a:cubicBezTo>
                      <a:pt x="113" y="290"/>
                      <a:pt x="146" y="305"/>
                      <a:pt x="179" y="305"/>
                    </a:cubicBezTo>
                    <a:cubicBezTo>
                      <a:pt x="251" y="305"/>
                      <a:pt x="307" y="249"/>
                      <a:pt x="307" y="177"/>
                    </a:cubicBezTo>
                    <a:cubicBezTo>
                      <a:pt x="307" y="144"/>
                      <a:pt x="294" y="110"/>
                      <a:pt x="269" y="87"/>
                    </a:cubicBezTo>
                    <a:cubicBezTo>
                      <a:pt x="243" y="62"/>
                      <a:pt x="212" y="49"/>
                      <a:pt x="179" y="49"/>
                    </a:cubicBezTo>
                    <a:close/>
                    <a:moveTo>
                      <a:pt x="179" y="49"/>
                    </a:moveTo>
                    <a:cubicBezTo>
                      <a:pt x="179" y="49"/>
                      <a:pt x="179" y="49"/>
                      <a:pt x="179" y="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35"/>
              <p:cNvSpPr>
                <a:spLocks noEditPoints="1"/>
              </p:cNvSpPr>
              <p:nvPr/>
            </p:nvSpPr>
            <p:spPr bwMode="auto">
              <a:xfrm>
                <a:off x="-9585326" y="5238751"/>
                <a:ext cx="5468938" cy="5468938"/>
              </a:xfrm>
              <a:custGeom>
                <a:avLst/>
                <a:gdLst>
                  <a:gd name="T0" fmla="*/ 1298 w 2596"/>
                  <a:gd name="T1" fmla="*/ 0 h 2596"/>
                  <a:gd name="T2" fmla="*/ 0 w 2596"/>
                  <a:gd name="T3" fmla="*/ 1298 h 2596"/>
                  <a:gd name="T4" fmla="*/ 1298 w 2596"/>
                  <a:gd name="T5" fmla="*/ 2596 h 2596"/>
                  <a:gd name="T6" fmla="*/ 2596 w 2596"/>
                  <a:gd name="T7" fmla="*/ 1298 h 2596"/>
                  <a:gd name="T8" fmla="*/ 1298 w 2596"/>
                  <a:gd name="T9" fmla="*/ 0 h 2596"/>
                  <a:gd name="T10" fmla="*/ 1324 w 2596"/>
                  <a:gd name="T11" fmla="*/ 2544 h 2596"/>
                  <a:gd name="T12" fmla="*/ 1324 w 2596"/>
                  <a:gd name="T13" fmla="*/ 2388 h 2596"/>
                  <a:gd name="T14" fmla="*/ 1298 w 2596"/>
                  <a:gd name="T15" fmla="*/ 2363 h 2596"/>
                  <a:gd name="T16" fmla="*/ 1273 w 2596"/>
                  <a:gd name="T17" fmla="*/ 2388 h 2596"/>
                  <a:gd name="T18" fmla="*/ 1273 w 2596"/>
                  <a:gd name="T19" fmla="*/ 2544 h 2596"/>
                  <a:gd name="T20" fmla="*/ 52 w 2596"/>
                  <a:gd name="T21" fmla="*/ 1318 h 2596"/>
                  <a:gd name="T22" fmla="*/ 200 w 2596"/>
                  <a:gd name="T23" fmla="*/ 1318 h 2596"/>
                  <a:gd name="T24" fmla="*/ 225 w 2596"/>
                  <a:gd name="T25" fmla="*/ 1293 h 2596"/>
                  <a:gd name="T26" fmla="*/ 200 w 2596"/>
                  <a:gd name="T27" fmla="*/ 1267 h 2596"/>
                  <a:gd name="T28" fmla="*/ 52 w 2596"/>
                  <a:gd name="T29" fmla="*/ 1267 h 2596"/>
                  <a:gd name="T30" fmla="*/ 1273 w 2596"/>
                  <a:gd name="T31" fmla="*/ 52 h 2596"/>
                  <a:gd name="T32" fmla="*/ 1273 w 2596"/>
                  <a:gd name="T33" fmla="*/ 195 h 2596"/>
                  <a:gd name="T34" fmla="*/ 1298 w 2596"/>
                  <a:gd name="T35" fmla="*/ 220 h 2596"/>
                  <a:gd name="T36" fmla="*/ 1324 w 2596"/>
                  <a:gd name="T37" fmla="*/ 195 h 2596"/>
                  <a:gd name="T38" fmla="*/ 1324 w 2596"/>
                  <a:gd name="T39" fmla="*/ 52 h 2596"/>
                  <a:gd name="T40" fmla="*/ 2544 w 2596"/>
                  <a:gd name="T41" fmla="*/ 1267 h 2596"/>
                  <a:gd name="T42" fmla="*/ 2396 w 2596"/>
                  <a:gd name="T43" fmla="*/ 1267 h 2596"/>
                  <a:gd name="T44" fmla="*/ 2371 w 2596"/>
                  <a:gd name="T45" fmla="*/ 1293 h 2596"/>
                  <a:gd name="T46" fmla="*/ 2396 w 2596"/>
                  <a:gd name="T47" fmla="*/ 1318 h 2596"/>
                  <a:gd name="T48" fmla="*/ 2545 w 2596"/>
                  <a:gd name="T49" fmla="*/ 1318 h 2596"/>
                  <a:gd name="T50" fmla="*/ 1324 w 2596"/>
                  <a:gd name="T51" fmla="*/ 2544 h 2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96" h="2596">
                    <a:moveTo>
                      <a:pt x="1298" y="0"/>
                    </a:moveTo>
                    <a:cubicBezTo>
                      <a:pt x="581" y="0"/>
                      <a:pt x="0" y="581"/>
                      <a:pt x="0" y="1298"/>
                    </a:cubicBezTo>
                    <a:cubicBezTo>
                      <a:pt x="0" y="2015"/>
                      <a:pt x="581" y="2596"/>
                      <a:pt x="1298" y="2596"/>
                    </a:cubicBezTo>
                    <a:cubicBezTo>
                      <a:pt x="2015" y="2596"/>
                      <a:pt x="2596" y="2015"/>
                      <a:pt x="2596" y="1298"/>
                    </a:cubicBezTo>
                    <a:cubicBezTo>
                      <a:pt x="2596" y="581"/>
                      <a:pt x="2015" y="0"/>
                      <a:pt x="1298" y="0"/>
                    </a:cubicBezTo>
                    <a:close/>
                    <a:moveTo>
                      <a:pt x="1324" y="2544"/>
                    </a:moveTo>
                    <a:cubicBezTo>
                      <a:pt x="1324" y="2388"/>
                      <a:pt x="1324" y="2388"/>
                      <a:pt x="1324" y="2388"/>
                    </a:cubicBezTo>
                    <a:cubicBezTo>
                      <a:pt x="1324" y="2373"/>
                      <a:pt x="1313" y="2363"/>
                      <a:pt x="1298" y="2363"/>
                    </a:cubicBezTo>
                    <a:cubicBezTo>
                      <a:pt x="1283" y="2363"/>
                      <a:pt x="1273" y="2373"/>
                      <a:pt x="1273" y="2388"/>
                    </a:cubicBezTo>
                    <a:cubicBezTo>
                      <a:pt x="1273" y="2544"/>
                      <a:pt x="1273" y="2544"/>
                      <a:pt x="1273" y="2544"/>
                    </a:cubicBezTo>
                    <a:cubicBezTo>
                      <a:pt x="603" y="2531"/>
                      <a:pt x="63" y="1987"/>
                      <a:pt x="52" y="1318"/>
                    </a:cubicBezTo>
                    <a:cubicBezTo>
                      <a:pt x="200" y="1318"/>
                      <a:pt x="200" y="1318"/>
                      <a:pt x="200" y="1318"/>
                    </a:cubicBezTo>
                    <a:cubicBezTo>
                      <a:pt x="215" y="1318"/>
                      <a:pt x="225" y="1308"/>
                      <a:pt x="225" y="1293"/>
                    </a:cubicBezTo>
                    <a:cubicBezTo>
                      <a:pt x="225" y="1277"/>
                      <a:pt x="215" y="1267"/>
                      <a:pt x="200" y="1267"/>
                    </a:cubicBezTo>
                    <a:cubicBezTo>
                      <a:pt x="52" y="1267"/>
                      <a:pt x="52" y="1267"/>
                      <a:pt x="52" y="1267"/>
                    </a:cubicBezTo>
                    <a:cubicBezTo>
                      <a:pt x="68" y="604"/>
                      <a:pt x="606" y="65"/>
                      <a:pt x="1273" y="52"/>
                    </a:cubicBezTo>
                    <a:cubicBezTo>
                      <a:pt x="1273" y="195"/>
                      <a:pt x="1273" y="195"/>
                      <a:pt x="1273" y="195"/>
                    </a:cubicBezTo>
                    <a:cubicBezTo>
                      <a:pt x="1273" y="210"/>
                      <a:pt x="1283" y="220"/>
                      <a:pt x="1298" y="220"/>
                    </a:cubicBezTo>
                    <a:cubicBezTo>
                      <a:pt x="1313" y="220"/>
                      <a:pt x="1324" y="207"/>
                      <a:pt x="1324" y="195"/>
                    </a:cubicBezTo>
                    <a:cubicBezTo>
                      <a:pt x="1324" y="52"/>
                      <a:pt x="1324" y="52"/>
                      <a:pt x="1324" y="52"/>
                    </a:cubicBezTo>
                    <a:cubicBezTo>
                      <a:pt x="1990" y="65"/>
                      <a:pt x="2528" y="601"/>
                      <a:pt x="2544" y="1267"/>
                    </a:cubicBezTo>
                    <a:cubicBezTo>
                      <a:pt x="2396" y="1267"/>
                      <a:pt x="2396" y="1267"/>
                      <a:pt x="2396" y="1267"/>
                    </a:cubicBezTo>
                    <a:cubicBezTo>
                      <a:pt x="2381" y="1267"/>
                      <a:pt x="2371" y="1277"/>
                      <a:pt x="2371" y="1293"/>
                    </a:cubicBezTo>
                    <a:cubicBezTo>
                      <a:pt x="2371" y="1308"/>
                      <a:pt x="2381" y="1318"/>
                      <a:pt x="2396" y="1318"/>
                    </a:cubicBezTo>
                    <a:cubicBezTo>
                      <a:pt x="2545" y="1318"/>
                      <a:pt x="2545" y="1318"/>
                      <a:pt x="2545" y="1318"/>
                    </a:cubicBezTo>
                    <a:cubicBezTo>
                      <a:pt x="2534" y="1989"/>
                      <a:pt x="1994" y="2531"/>
                      <a:pt x="1324" y="25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06" name="Freeform 5"/>
            <p:cNvSpPr>
              <a:spLocks noEditPoints="1"/>
            </p:cNvSpPr>
            <p:nvPr/>
          </p:nvSpPr>
          <p:spPr bwMode="auto">
            <a:xfrm>
              <a:off x="9790009" y="3496792"/>
              <a:ext cx="365332" cy="395475"/>
            </a:xfrm>
            <a:custGeom>
              <a:avLst/>
              <a:gdLst>
                <a:gd name="T0" fmla="*/ 2162 w 2553"/>
                <a:gd name="T1" fmla="*/ 1067 h 2764"/>
                <a:gd name="T2" fmla="*/ 2139 w 2553"/>
                <a:gd name="T3" fmla="*/ 345 h 2764"/>
                <a:gd name="T4" fmla="*/ 1664 w 2553"/>
                <a:gd name="T5" fmla="*/ 880 h 2764"/>
                <a:gd name="T6" fmla="*/ 1245 w 2553"/>
                <a:gd name="T7" fmla="*/ 1063 h 2764"/>
                <a:gd name="T8" fmla="*/ 743 w 2553"/>
                <a:gd name="T9" fmla="*/ 969 h 2764"/>
                <a:gd name="T10" fmla="*/ 1043 w 2553"/>
                <a:gd name="T11" fmla="*/ 483 h 2764"/>
                <a:gd name="T12" fmla="*/ 1529 w 2553"/>
                <a:gd name="T13" fmla="*/ 285 h 2764"/>
                <a:gd name="T14" fmla="*/ 977 w 2553"/>
                <a:gd name="T15" fmla="*/ 376 h 2764"/>
                <a:gd name="T16" fmla="*/ 387 w 2553"/>
                <a:gd name="T17" fmla="*/ 428 h 2764"/>
                <a:gd name="T18" fmla="*/ 656 w 2553"/>
                <a:gd name="T19" fmla="*/ 1092 h 2764"/>
                <a:gd name="T20" fmla="*/ 964 w 2553"/>
                <a:gd name="T21" fmla="*/ 1247 h 2764"/>
                <a:gd name="T22" fmla="*/ 1239 w 2553"/>
                <a:gd name="T23" fmla="*/ 1640 h 2764"/>
                <a:gd name="T24" fmla="*/ 1328 w 2553"/>
                <a:gd name="T25" fmla="*/ 1979 h 2764"/>
                <a:gd name="T26" fmla="*/ 773 w 2553"/>
                <a:gd name="T27" fmla="*/ 2111 h 2764"/>
                <a:gd name="T28" fmla="*/ 288 w 2553"/>
                <a:gd name="T29" fmla="*/ 1907 h 2764"/>
                <a:gd name="T30" fmla="*/ 744 w 2553"/>
                <a:gd name="T31" fmla="*/ 2233 h 2764"/>
                <a:gd name="T32" fmla="*/ 1198 w 2553"/>
                <a:gd name="T33" fmla="*/ 2613 h 2764"/>
                <a:gd name="T34" fmla="*/ 1477 w 2553"/>
                <a:gd name="T35" fmla="*/ 1953 h 2764"/>
                <a:gd name="T36" fmla="*/ 1365 w 2553"/>
                <a:gd name="T37" fmla="*/ 1612 h 2764"/>
                <a:gd name="T38" fmla="*/ 1529 w 2553"/>
                <a:gd name="T39" fmla="*/ 1347 h 2764"/>
                <a:gd name="T40" fmla="*/ 1886 w 2553"/>
                <a:gd name="T41" fmla="*/ 1077 h 2764"/>
                <a:gd name="T42" fmla="*/ 2111 w 2553"/>
                <a:gd name="T43" fmla="*/ 1440 h 2764"/>
                <a:gd name="T44" fmla="*/ 2503 w 2553"/>
                <a:gd name="T45" fmla="*/ 1788 h 2764"/>
                <a:gd name="T46" fmla="*/ 1404 w 2553"/>
                <a:gd name="T47" fmla="*/ 285 h 2764"/>
                <a:gd name="T48" fmla="*/ 1130 w 2553"/>
                <a:gd name="T49" fmla="*/ 394 h 2764"/>
                <a:gd name="T50" fmla="*/ 1087 w 2553"/>
                <a:gd name="T51" fmla="*/ 285 h 2764"/>
                <a:gd name="T52" fmla="*/ 569 w 2553"/>
                <a:gd name="T53" fmla="*/ 1003 h 2764"/>
                <a:gd name="T54" fmla="*/ 387 w 2553"/>
                <a:gd name="T55" fmla="*/ 554 h 2764"/>
                <a:gd name="T56" fmla="*/ 572 w 2553"/>
                <a:gd name="T57" fmla="*/ 1000 h 2764"/>
                <a:gd name="T58" fmla="*/ 601 w 2553"/>
                <a:gd name="T59" fmla="*/ 2220 h 2764"/>
                <a:gd name="T60" fmla="*/ 601 w 2553"/>
                <a:gd name="T61" fmla="*/ 1997 h 2764"/>
                <a:gd name="T62" fmla="*/ 644 w 2553"/>
                <a:gd name="T63" fmla="*/ 2143 h 2764"/>
                <a:gd name="T64" fmla="*/ 1104 w 2553"/>
                <a:gd name="T65" fmla="*/ 1276 h 2764"/>
                <a:gd name="T66" fmla="*/ 1372 w 2553"/>
                <a:gd name="T67" fmla="*/ 1280 h 2764"/>
                <a:gd name="T68" fmla="*/ 1259 w 2553"/>
                <a:gd name="T69" fmla="*/ 1505 h 2764"/>
                <a:gd name="T70" fmla="*/ 1476 w 2553"/>
                <a:gd name="T71" fmla="*/ 2078 h 2764"/>
                <a:gd name="T72" fmla="*/ 1287 w 2553"/>
                <a:gd name="T73" fmla="*/ 2525 h 2764"/>
                <a:gd name="T74" fmla="*/ 1471 w 2553"/>
                <a:gd name="T75" fmla="*/ 2078 h 2764"/>
                <a:gd name="T76" fmla="*/ 1775 w 2553"/>
                <a:gd name="T77" fmla="*/ 822 h 2764"/>
                <a:gd name="T78" fmla="*/ 2259 w 2553"/>
                <a:gd name="T79" fmla="*/ 796 h 2764"/>
                <a:gd name="T80" fmla="*/ 2385 w 2553"/>
                <a:gd name="T81" fmla="*/ 1747 h 2764"/>
                <a:gd name="T82" fmla="*/ 2165 w 2553"/>
                <a:gd name="T83" fmla="*/ 1553 h 2764"/>
                <a:gd name="T84" fmla="*/ 2201 w 2553"/>
                <a:gd name="T85" fmla="*/ 1541 h 2764"/>
                <a:gd name="T86" fmla="*/ 2385 w 2553"/>
                <a:gd name="T87" fmla="*/ 1747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53" h="2764">
                  <a:moveTo>
                    <a:pt x="2326" y="1427"/>
                  </a:moveTo>
                  <a:cubicBezTo>
                    <a:pt x="2296" y="1416"/>
                    <a:pt x="2265" y="1411"/>
                    <a:pt x="2235" y="1411"/>
                  </a:cubicBezTo>
                  <a:cubicBezTo>
                    <a:pt x="2162" y="1067"/>
                    <a:pt x="2162" y="1067"/>
                    <a:pt x="2162" y="1067"/>
                  </a:cubicBezTo>
                  <a:cubicBezTo>
                    <a:pt x="2168" y="1064"/>
                    <a:pt x="2175" y="1061"/>
                    <a:pt x="2181" y="1058"/>
                  </a:cubicBezTo>
                  <a:cubicBezTo>
                    <a:pt x="2270" y="1015"/>
                    <a:pt x="2343" y="938"/>
                    <a:pt x="2378" y="836"/>
                  </a:cubicBezTo>
                  <a:cubicBezTo>
                    <a:pt x="2447" y="636"/>
                    <a:pt x="2339" y="414"/>
                    <a:pt x="2139" y="345"/>
                  </a:cubicBezTo>
                  <a:cubicBezTo>
                    <a:pt x="1937" y="275"/>
                    <a:pt x="1715" y="383"/>
                    <a:pt x="1645" y="584"/>
                  </a:cubicBezTo>
                  <a:cubicBezTo>
                    <a:pt x="1611" y="683"/>
                    <a:pt x="1620" y="787"/>
                    <a:pt x="1662" y="875"/>
                  </a:cubicBezTo>
                  <a:cubicBezTo>
                    <a:pt x="1664" y="880"/>
                    <a:pt x="1664" y="880"/>
                    <a:pt x="1664" y="880"/>
                  </a:cubicBezTo>
                  <a:cubicBezTo>
                    <a:pt x="1666" y="886"/>
                    <a:pt x="1671" y="893"/>
                    <a:pt x="1673" y="899"/>
                  </a:cubicBezTo>
                  <a:cubicBezTo>
                    <a:pt x="1413" y="1118"/>
                    <a:pt x="1413" y="1118"/>
                    <a:pt x="1413" y="1118"/>
                  </a:cubicBezTo>
                  <a:cubicBezTo>
                    <a:pt x="1366" y="1084"/>
                    <a:pt x="1308" y="1063"/>
                    <a:pt x="1245" y="1063"/>
                  </a:cubicBezTo>
                  <a:cubicBezTo>
                    <a:pt x="1232" y="1063"/>
                    <a:pt x="1219" y="1064"/>
                    <a:pt x="1206" y="1066"/>
                  </a:cubicBezTo>
                  <a:cubicBezTo>
                    <a:pt x="1142" y="1072"/>
                    <a:pt x="1081" y="1099"/>
                    <a:pt x="1034" y="1143"/>
                  </a:cubicBezTo>
                  <a:cubicBezTo>
                    <a:pt x="743" y="969"/>
                    <a:pt x="743" y="969"/>
                    <a:pt x="743" y="969"/>
                  </a:cubicBezTo>
                  <a:cubicBezTo>
                    <a:pt x="763" y="921"/>
                    <a:pt x="774" y="869"/>
                    <a:pt x="774" y="815"/>
                  </a:cubicBezTo>
                  <a:cubicBezTo>
                    <a:pt x="774" y="761"/>
                    <a:pt x="763" y="709"/>
                    <a:pt x="743" y="662"/>
                  </a:cubicBezTo>
                  <a:cubicBezTo>
                    <a:pt x="1043" y="483"/>
                    <a:pt x="1043" y="483"/>
                    <a:pt x="1043" y="483"/>
                  </a:cubicBezTo>
                  <a:cubicBezTo>
                    <a:pt x="1044" y="484"/>
                    <a:pt x="1044" y="484"/>
                    <a:pt x="1044" y="484"/>
                  </a:cubicBezTo>
                  <a:cubicBezTo>
                    <a:pt x="1096" y="536"/>
                    <a:pt x="1167" y="568"/>
                    <a:pt x="1245" y="568"/>
                  </a:cubicBezTo>
                  <a:cubicBezTo>
                    <a:pt x="1401" y="568"/>
                    <a:pt x="1529" y="440"/>
                    <a:pt x="1529" y="285"/>
                  </a:cubicBezTo>
                  <a:cubicBezTo>
                    <a:pt x="1529" y="127"/>
                    <a:pt x="1401" y="0"/>
                    <a:pt x="1245" y="0"/>
                  </a:cubicBezTo>
                  <a:cubicBezTo>
                    <a:pt x="1090" y="0"/>
                    <a:pt x="962" y="127"/>
                    <a:pt x="962" y="285"/>
                  </a:cubicBezTo>
                  <a:cubicBezTo>
                    <a:pt x="962" y="317"/>
                    <a:pt x="967" y="348"/>
                    <a:pt x="977" y="376"/>
                  </a:cubicBezTo>
                  <a:cubicBezTo>
                    <a:pt x="675" y="557"/>
                    <a:pt x="675" y="557"/>
                    <a:pt x="675" y="557"/>
                  </a:cubicBezTo>
                  <a:cubicBezTo>
                    <a:pt x="670" y="553"/>
                    <a:pt x="665" y="547"/>
                    <a:pt x="660" y="542"/>
                  </a:cubicBezTo>
                  <a:cubicBezTo>
                    <a:pt x="591" y="472"/>
                    <a:pt x="493" y="428"/>
                    <a:pt x="387" y="428"/>
                  </a:cubicBezTo>
                  <a:cubicBezTo>
                    <a:pt x="174" y="428"/>
                    <a:pt x="0" y="602"/>
                    <a:pt x="0" y="815"/>
                  </a:cubicBezTo>
                  <a:cubicBezTo>
                    <a:pt x="0" y="1028"/>
                    <a:pt x="174" y="1203"/>
                    <a:pt x="387" y="1203"/>
                  </a:cubicBezTo>
                  <a:cubicBezTo>
                    <a:pt x="492" y="1203"/>
                    <a:pt x="587" y="1161"/>
                    <a:pt x="656" y="1092"/>
                  </a:cubicBezTo>
                  <a:cubicBezTo>
                    <a:pt x="660" y="1089"/>
                    <a:pt x="660" y="1089"/>
                    <a:pt x="660" y="1089"/>
                  </a:cubicBezTo>
                  <a:cubicBezTo>
                    <a:pt x="665" y="1085"/>
                    <a:pt x="670" y="1079"/>
                    <a:pt x="675" y="1074"/>
                  </a:cubicBezTo>
                  <a:cubicBezTo>
                    <a:pt x="964" y="1247"/>
                    <a:pt x="964" y="1247"/>
                    <a:pt x="964" y="1247"/>
                  </a:cubicBezTo>
                  <a:cubicBezTo>
                    <a:pt x="963" y="1250"/>
                    <a:pt x="962" y="1253"/>
                    <a:pt x="961" y="1256"/>
                  </a:cubicBezTo>
                  <a:cubicBezTo>
                    <a:pt x="917" y="1384"/>
                    <a:pt x="970" y="1524"/>
                    <a:pt x="1082" y="1592"/>
                  </a:cubicBezTo>
                  <a:cubicBezTo>
                    <a:pt x="1129" y="1624"/>
                    <a:pt x="1184" y="1640"/>
                    <a:pt x="1239" y="1640"/>
                  </a:cubicBezTo>
                  <a:cubicBezTo>
                    <a:pt x="1240" y="1641"/>
                    <a:pt x="1240" y="1641"/>
                    <a:pt x="1240" y="1641"/>
                  </a:cubicBezTo>
                  <a:cubicBezTo>
                    <a:pt x="1243" y="1641"/>
                    <a:pt x="1243" y="1641"/>
                    <a:pt x="1243" y="1641"/>
                  </a:cubicBezTo>
                  <a:cubicBezTo>
                    <a:pt x="1328" y="1979"/>
                    <a:pt x="1328" y="1979"/>
                    <a:pt x="1328" y="1979"/>
                  </a:cubicBezTo>
                  <a:cubicBezTo>
                    <a:pt x="1280" y="1998"/>
                    <a:pt x="1236" y="2028"/>
                    <a:pt x="1197" y="2066"/>
                  </a:cubicBezTo>
                  <a:cubicBezTo>
                    <a:pt x="1159" y="2104"/>
                    <a:pt x="1130" y="2149"/>
                    <a:pt x="1112" y="2196"/>
                  </a:cubicBezTo>
                  <a:cubicBezTo>
                    <a:pt x="773" y="2111"/>
                    <a:pt x="773" y="2111"/>
                    <a:pt x="773" y="2111"/>
                  </a:cubicBezTo>
                  <a:cubicBezTo>
                    <a:pt x="772" y="2109"/>
                    <a:pt x="772" y="2109"/>
                    <a:pt x="772" y="2109"/>
                  </a:cubicBezTo>
                  <a:cubicBezTo>
                    <a:pt x="772" y="2036"/>
                    <a:pt x="745" y="1963"/>
                    <a:pt x="690" y="1907"/>
                  </a:cubicBezTo>
                  <a:cubicBezTo>
                    <a:pt x="579" y="1797"/>
                    <a:pt x="398" y="1797"/>
                    <a:pt x="288" y="1907"/>
                  </a:cubicBezTo>
                  <a:cubicBezTo>
                    <a:pt x="177" y="2018"/>
                    <a:pt x="178" y="2199"/>
                    <a:pt x="288" y="2309"/>
                  </a:cubicBezTo>
                  <a:cubicBezTo>
                    <a:pt x="398" y="2419"/>
                    <a:pt x="579" y="2420"/>
                    <a:pt x="690" y="2308"/>
                  </a:cubicBezTo>
                  <a:cubicBezTo>
                    <a:pt x="712" y="2286"/>
                    <a:pt x="731" y="2260"/>
                    <a:pt x="744" y="2233"/>
                  </a:cubicBezTo>
                  <a:cubicBezTo>
                    <a:pt x="1085" y="2318"/>
                    <a:pt x="1085" y="2318"/>
                    <a:pt x="1085" y="2318"/>
                  </a:cubicBezTo>
                  <a:cubicBezTo>
                    <a:pt x="1085" y="2325"/>
                    <a:pt x="1085" y="2332"/>
                    <a:pt x="1085" y="2340"/>
                  </a:cubicBezTo>
                  <a:cubicBezTo>
                    <a:pt x="1085" y="2438"/>
                    <a:pt x="1122" y="2538"/>
                    <a:pt x="1198" y="2613"/>
                  </a:cubicBezTo>
                  <a:cubicBezTo>
                    <a:pt x="1348" y="2764"/>
                    <a:pt x="1595" y="2764"/>
                    <a:pt x="1745" y="2614"/>
                  </a:cubicBezTo>
                  <a:cubicBezTo>
                    <a:pt x="1896" y="2463"/>
                    <a:pt x="1896" y="2216"/>
                    <a:pt x="1746" y="2066"/>
                  </a:cubicBezTo>
                  <a:cubicBezTo>
                    <a:pt x="1671" y="1991"/>
                    <a:pt x="1575" y="1953"/>
                    <a:pt x="1477" y="1953"/>
                  </a:cubicBezTo>
                  <a:cubicBezTo>
                    <a:pt x="1472" y="1953"/>
                    <a:pt x="1472" y="1953"/>
                    <a:pt x="1472" y="1953"/>
                  </a:cubicBezTo>
                  <a:cubicBezTo>
                    <a:pt x="1465" y="1952"/>
                    <a:pt x="1457" y="1953"/>
                    <a:pt x="1451" y="1953"/>
                  </a:cubicBezTo>
                  <a:cubicBezTo>
                    <a:pt x="1365" y="1612"/>
                    <a:pt x="1365" y="1612"/>
                    <a:pt x="1365" y="1612"/>
                  </a:cubicBezTo>
                  <a:cubicBezTo>
                    <a:pt x="1392" y="1598"/>
                    <a:pt x="1418" y="1580"/>
                    <a:pt x="1441" y="1557"/>
                  </a:cubicBezTo>
                  <a:cubicBezTo>
                    <a:pt x="1462" y="1536"/>
                    <a:pt x="1480" y="1512"/>
                    <a:pt x="1493" y="1486"/>
                  </a:cubicBezTo>
                  <a:cubicBezTo>
                    <a:pt x="1517" y="1443"/>
                    <a:pt x="1529" y="1396"/>
                    <a:pt x="1529" y="1347"/>
                  </a:cubicBezTo>
                  <a:cubicBezTo>
                    <a:pt x="1529" y="1298"/>
                    <a:pt x="1517" y="1253"/>
                    <a:pt x="1495" y="1213"/>
                  </a:cubicBezTo>
                  <a:cubicBezTo>
                    <a:pt x="1751" y="997"/>
                    <a:pt x="1751" y="997"/>
                    <a:pt x="1751" y="997"/>
                  </a:cubicBezTo>
                  <a:cubicBezTo>
                    <a:pt x="1789" y="1032"/>
                    <a:pt x="1835" y="1059"/>
                    <a:pt x="1886" y="1077"/>
                  </a:cubicBezTo>
                  <a:cubicBezTo>
                    <a:pt x="1937" y="1094"/>
                    <a:pt x="1990" y="1101"/>
                    <a:pt x="2040" y="1097"/>
                  </a:cubicBezTo>
                  <a:cubicBezTo>
                    <a:pt x="2113" y="1439"/>
                    <a:pt x="2113" y="1439"/>
                    <a:pt x="2113" y="1439"/>
                  </a:cubicBezTo>
                  <a:cubicBezTo>
                    <a:pt x="2111" y="1440"/>
                    <a:pt x="2111" y="1440"/>
                    <a:pt x="2111" y="1440"/>
                  </a:cubicBezTo>
                  <a:cubicBezTo>
                    <a:pt x="2045" y="1472"/>
                    <a:pt x="1991" y="1529"/>
                    <a:pt x="1966" y="1603"/>
                  </a:cubicBezTo>
                  <a:cubicBezTo>
                    <a:pt x="1915" y="1750"/>
                    <a:pt x="1995" y="1913"/>
                    <a:pt x="2141" y="1964"/>
                  </a:cubicBezTo>
                  <a:cubicBezTo>
                    <a:pt x="2290" y="2015"/>
                    <a:pt x="2452" y="1935"/>
                    <a:pt x="2503" y="1788"/>
                  </a:cubicBezTo>
                  <a:cubicBezTo>
                    <a:pt x="2553" y="1641"/>
                    <a:pt x="2475" y="1478"/>
                    <a:pt x="2326" y="1427"/>
                  </a:cubicBezTo>
                  <a:close/>
                  <a:moveTo>
                    <a:pt x="1245" y="125"/>
                  </a:moveTo>
                  <a:cubicBezTo>
                    <a:pt x="1333" y="125"/>
                    <a:pt x="1404" y="196"/>
                    <a:pt x="1404" y="285"/>
                  </a:cubicBezTo>
                  <a:cubicBezTo>
                    <a:pt x="1404" y="372"/>
                    <a:pt x="1332" y="442"/>
                    <a:pt x="1245" y="442"/>
                  </a:cubicBezTo>
                  <a:cubicBezTo>
                    <a:pt x="1202" y="442"/>
                    <a:pt x="1162" y="425"/>
                    <a:pt x="1133" y="396"/>
                  </a:cubicBezTo>
                  <a:cubicBezTo>
                    <a:pt x="1130" y="394"/>
                    <a:pt x="1130" y="394"/>
                    <a:pt x="1130" y="394"/>
                  </a:cubicBezTo>
                  <a:cubicBezTo>
                    <a:pt x="1124" y="386"/>
                    <a:pt x="1117" y="377"/>
                    <a:pt x="1111" y="369"/>
                  </a:cubicBezTo>
                  <a:cubicBezTo>
                    <a:pt x="1110" y="366"/>
                    <a:pt x="1110" y="366"/>
                    <a:pt x="1110" y="366"/>
                  </a:cubicBezTo>
                  <a:cubicBezTo>
                    <a:pt x="1095" y="343"/>
                    <a:pt x="1087" y="314"/>
                    <a:pt x="1087" y="285"/>
                  </a:cubicBezTo>
                  <a:cubicBezTo>
                    <a:pt x="1087" y="196"/>
                    <a:pt x="1158" y="125"/>
                    <a:pt x="1245" y="125"/>
                  </a:cubicBezTo>
                  <a:close/>
                  <a:moveTo>
                    <a:pt x="572" y="1000"/>
                  </a:moveTo>
                  <a:cubicBezTo>
                    <a:pt x="569" y="1003"/>
                    <a:pt x="569" y="1003"/>
                    <a:pt x="569" y="1003"/>
                  </a:cubicBezTo>
                  <a:cubicBezTo>
                    <a:pt x="522" y="1049"/>
                    <a:pt x="457" y="1077"/>
                    <a:pt x="387" y="1077"/>
                  </a:cubicBezTo>
                  <a:cubicBezTo>
                    <a:pt x="242" y="1077"/>
                    <a:pt x="126" y="960"/>
                    <a:pt x="126" y="815"/>
                  </a:cubicBezTo>
                  <a:cubicBezTo>
                    <a:pt x="126" y="671"/>
                    <a:pt x="242" y="554"/>
                    <a:pt x="387" y="554"/>
                  </a:cubicBezTo>
                  <a:cubicBezTo>
                    <a:pt x="460" y="554"/>
                    <a:pt x="525" y="584"/>
                    <a:pt x="572" y="630"/>
                  </a:cubicBezTo>
                  <a:cubicBezTo>
                    <a:pt x="619" y="677"/>
                    <a:pt x="648" y="744"/>
                    <a:pt x="648" y="815"/>
                  </a:cubicBezTo>
                  <a:cubicBezTo>
                    <a:pt x="648" y="887"/>
                    <a:pt x="619" y="953"/>
                    <a:pt x="572" y="1000"/>
                  </a:cubicBezTo>
                  <a:close/>
                  <a:moveTo>
                    <a:pt x="644" y="2143"/>
                  </a:moveTo>
                  <a:cubicBezTo>
                    <a:pt x="643" y="2146"/>
                    <a:pt x="643" y="2146"/>
                    <a:pt x="643" y="2146"/>
                  </a:cubicBezTo>
                  <a:cubicBezTo>
                    <a:pt x="636" y="2173"/>
                    <a:pt x="622" y="2199"/>
                    <a:pt x="601" y="2220"/>
                  </a:cubicBezTo>
                  <a:cubicBezTo>
                    <a:pt x="538" y="2283"/>
                    <a:pt x="438" y="2282"/>
                    <a:pt x="377" y="2221"/>
                  </a:cubicBezTo>
                  <a:cubicBezTo>
                    <a:pt x="315" y="2159"/>
                    <a:pt x="314" y="2059"/>
                    <a:pt x="377" y="1996"/>
                  </a:cubicBezTo>
                  <a:cubicBezTo>
                    <a:pt x="439" y="1934"/>
                    <a:pt x="539" y="1935"/>
                    <a:pt x="601" y="1997"/>
                  </a:cubicBezTo>
                  <a:cubicBezTo>
                    <a:pt x="631" y="2027"/>
                    <a:pt x="648" y="2067"/>
                    <a:pt x="647" y="2108"/>
                  </a:cubicBezTo>
                  <a:cubicBezTo>
                    <a:pt x="648" y="2112"/>
                    <a:pt x="648" y="2112"/>
                    <a:pt x="648" y="2112"/>
                  </a:cubicBezTo>
                  <a:cubicBezTo>
                    <a:pt x="647" y="2122"/>
                    <a:pt x="645" y="2133"/>
                    <a:pt x="644" y="2143"/>
                  </a:cubicBezTo>
                  <a:close/>
                  <a:moveTo>
                    <a:pt x="1245" y="1505"/>
                  </a:moveTo>
                  <a:cubicBezTo>
                    <a:pt x="1158" y="1505"/>
                    <a:pt x="1087" y="1434"/>
                    <a:pt x="1087" y="1347"/>
                  </a:cubicBezTo>
                  <a:cubicBezTo>
                    <a:pt x="1087" y="1321"/>
                    <a:pt x="1093" y="1297"/>
                    <a:pt x="1104" y="1276"/>
                  </a:cubicBezTo>
                  <a:cubicBezTo>
                    <a:pt x="1111" y="1264"/>
                    <a:pt x="1119" y="1254"/>
                    <a:pt x="1128" y="1244"/>
                  </a:cubicBezTo>
                  <a:cubicBezTo>
                    <a:pt x="1182" y="1191"/>
                    <a:pt x="1265" y="1184"/>
                    <a:pt x="1326" y="1223"/>
                  </a:cubicBezTo>
                  <a:cubicBezTo>
                    <a:pt x="1345" y="1238"/>
                    <a:pt x="1361" y="1258"/>
                    <a:pt x="1372" y="1280"/>
                  </a:cubicBezTo>
                  <a:cubicBezTo>
                    <a:pt x="1390" y="1316"/>
                    <a:pt x="1394" y="1360"/>
                    <a:pt x="1380" y="1401"/>
                  </a:cubicBezTo>
                  <a:cubicBezTo>
                    <a:pt x="1366" y="1441"/>
                    <a:pt x="1337" y="1473"/>
                    <a:pt x="1299" y="1492"/>
                  </a:cubicBezTo>
                  <a:cubicBezTo>
                    <a:pt x="1286" y="1498"/>
                    <a:pt x="1273" y="1502"/>
                    <a:pt x="1259" y="1505"/>
                  </a:cubicBezTo>
                  <a:cubicBezTo>
                    <a:pt x="1254" y="1505"/>
                    <a:pt x="1250" y="1505"/>
                    <a:pt x="1245" y="1505"/>
                  </a:cubicBezTo>
                  <a:close/>
                  <a:moveTo>
                    <a:pt x="1471" y="2078"/>
                  </a:moveTo>
                  <a:cubicBezTo>
                    <a:pt x="1476" y="2078"/>
                    <a:pt x="1476" y="2078"/>
                    <a:pt x="1476" y="2078"/>
                  </a:cubicBezTo>
                  <a:cubicBezTo>
                    <a:pt x="1541" y="2079"/>
                    <a:pt x="1607" y="2105"/>
                    <a:pt x="1657" y="2155"/>
                  </a:cubicBezTo>
                  <a:cubicBezTo>
                    <a:pt x="1759" y="2257"/>
                    <a:pt x="1758" y="2422"/>
                    <a:pt x="1656" y="2525"/>
                  </a:cubicBezTo>
                  <a:cubicBezTo>
                    <a:pt x="1554" y="2626"/>
                    <a:pt x="1389" y="2627"/>
                    <a:pt x="1287" y="2525"/>
                  </a:cubicBezTo>
                  <a:cubicBezTo>
                    <a:pt x="1235" y="2473"/>
                    <a:pt x="1210" y="2406"/>
                    <a:pt x="1210" y="2340"/>
                  </a:cubicBezTo>
                  <a:cubicBezTo>
                    <a:pt x="1209" y="2273"/>
                    <a:pt x="1236" y="2205"/>
                    <a:pt x="1286" y="2155"/>
                  </a:cubicBezTo>
                  <a:cubicBezTo>
                    <a:pt x="1338" y="2104"/>
                    <a:pt x="1404" y="2078"/>
                    <a:pt x="1471" y="2078"/>
                  </a:cubicBezTo>
                  <a:close/>
                  <a:moveTo>
                    <a:pt x="1927" y="958"/>
                  </a:moveTo>
                  <a:cubicBezTo>
                    <a:pt x="1859" y="934"/>
                    <a:pt x="1806" y="885"/>
                    <a:pt x="1777" y="825"/>
                  </a:cubicBezTo>
                  <a:cubicBezTo>
                    <a:pt x="1775" y="822"/>
                    <a:pt x="1775" y="822"/>
                    <a:pt x="1775" y="822"/>
                  </a:cubicBezTo>
                  <a:cubicBezTo>
                    <a:pt x="1747" y="762"/>
                    <a:pt x="1741" y="692"/>
                    <a:pt x="1764" y="625"/>
                  </a:cubicBezTo>
                  <a:cubicBezTo>
                    <a:pt x="1811" y="489"/>
                    <a:pt x="1961" y="417"/>
                    <a:pt x="2097" y="464"/>
                  </a:cubicBezTo>
                  <a:cubicBezTo>
                    <a:pt x="2233" y="510"/>
                    <a:pt x="2306" y="659"/>
                    <a:pt x="2259" y="796"/>
                  </a:cubicBezTo>
                  <a:cubicBezTo>
                    <a:pt x="2235" y="865"/>
                    <a:pt x="2186" y="916"/>
                    <a:pt x="2127" y="946"/>
                  </a:cubicBezTo>
                  <a:cubicBezTo>
                    <a:pt x="2067" y="975"/>
                    <a:pt x="1994" y="981"/>
                    <a:pt x="1927" y="958"/>
                  </a:cubicBezTo>
                  <a:close/>
                  <a:moveTo>
                    <a:pt x="2385" y="1747"/>
                  </a:moveTo>
                  <a:cubicBezTo>
                    <a:pt x="2356" y="1830"/>
                    <a:pt x="2266" y="1874"/>
                    <a:pt x="2182" y="1845"/>
                  </a:cubicBezTo>
                  <a:cubicBezTo>
                    <a:pt x="2100" y="1817"/>
                    <a:pt x="2057" y="1726"/>
                    <a:pt x="2085" y="1644"/>
                  </a:cubicBezTo>
                  <a:cubicBezTo>
                    <a:pt x="2099" y="1603"/>
                    <a:pt x="2128" y="1570"/>
                    <a:pt x="2165" y="1553"/>
                  </a:cubicBezTo>
                  <a:cubicBezTo>
                    <a:pt x="2168" y="1551"/>
                    <a:pt x="2168" y="1551"/>
                    <a:pt x="2168" y="1551"/>
                  </a:cubicBezTo>
                  <a:cubicBezTo>
                    <a:pt x="2178" y="1547"/>
                    <a:pt x="2188" y="1544"/>
                    <a:pt x="2198" y="1541"/>
                  </a:cubicBezTo>
                  <a:cubicBezTo>
                    <a:pt x="2201" y="1541"/>
                    <a:pt x="2201" y="1541"/>
                    <a:pt x="2201" y="1541"/>
                  </a:cubicBezTo>
                  <a:cubicBezTo>
                    <a:pt x="2228" y="1535"/>
                    <a:pt x="2258" y="1536"/>
                    <a:pt x="2286" y="1545"/>
                  </a:cubicBezTo>
                  <a:cubicBezTo>
                    <a:pt x="2370" y="1574"/>
                    <a:pt x="2413" y="1665"/>
                    <a:pt x="2385" y="1747"/>
                  </a:cubicBezTo>
                  <a:close/>
                  <a:moveTo>
                    <a:pt x="2385" y="1747"/>
                  </a:moveTo>
                  <a:cubicBezTo>
                    <a:pt x="2385" y="1747"/>
                    <a:pt x="2385" y="1747"/>
                    <a:pt x="2385" y="17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96" name="组合 595"/>
            <p:cNvGrpSpPr/>
            <p:nvPr/>
          </p:nvGrpSpPr>
          <p:grpSpPr>
            <a:xfrm>
              <a:off x="4089269" y="3477502"/>
              <a:ext cx="435106" cy="434129"/>
              <a:chOff x="14562138" y="-701676"/>
              <a:chExt cx="7086600" cy="7070726"/>
            </a:xfrm>
            <a:solidFill>
              <a:srgbClr val="26FAF5"/>
            </a:solidFill>
          </p:grpSpPr>
          <p:sp>
            <p:nvSpPr>
              <p:cNvPr id="597" name="Freeform 25"/>
              <p:cNvSpPr>
                <a:spLocks noEditPoints="1"/>
              </p:cNvSpPr>
              <p:nvPr/>
            </p:nvSpPr>
            <p:spPr bwMode="auto">
              <a:xfrm>
                <a:off x="14685963" y="-584200"/>
                <a:ext cx="6850063" cy="6851651"/>
              </a:xfrm>
              <a:custGeom>
                <a:avLst/>
                <a:gdLst>
                  <a:gd name="T0" fmla="*/ 1625 w 3251"/>
                  <a:gd name="T1" fmla="*/ 3252 h 3252"/>
                  <a:gd name="T2" fmla="*/ 0 w 3251"/>
                  <a:gd name="T3" fmla="*/ 1626 h 3252"/>
                  <a:gd name="T4" fmla="*/ 1625 w 3251"/>
                  <a:gd name="T5" fmla="*/ 0 h 3252"/>
                  <a:gd name="T6" fmla="*/ 3251 w 3251"/>
                  <a:gd name="T7" fmla="*/ 1626 h 3252"/>
                  <a:gd name="T8" fmla="*/ 1625 w 3251"/>
                  <a:gd name="T9" fmla="*/ 3252 h 3252"/>
                  <a:gd name="T10" fmla="*/ 1625 w 3251"/>
                  <a:gd name="T11" fmla="*/ 103 h 3252"/>
                  <a:gd name="T12" fmla="*/ 102 w 3251"/>
                  <a:gd name="T13" fmla="*/ 1626 h 3252"/>
                  <a:gd name="T14" fmla="*/ 1625 w 3251"/>
                  <a:gd name="T15" fmla="*/ 3149 h 3252"/>
                  <a:gd name="T16" fmla="*/ 3149 w 3251"/>
                  <a:gd name="T17" fmla="*/ 1626 h 3252"/>
                  <a:gd name="T18" fmla="*/ 1625 w 3251"/>
                  <a:gd name="T19" fmla="*/ 103 h 3252"/>
                  <a:gd name="T20" fmla="*/ 1625 w 3251"/>
                  <a:gd name="T21" fmla="*/ 103 h 3252"/>
                  <a:gd name="T22" fmla="*/ 1625 w 3251"/>
                  <a:gd name="T23" fmla="*/ 103 h 3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51" h="3252">
                    <a:moveTo>
                      <a:pt x="1625" y="3252"/>
                    </a:moveTo>
                    <a:cubicBezTo>
                      <a:pt x="729" y="3252"/>
                      <a:pt x="0" y="2522"/>
                      <a:pt x="0" y="1626"/>
                    </a:cubicBezTo>
                    <a:cubicBezTo>
                      <a:pt x="0" y="730"/>
                      <a:pt x="729" y="0"/>
                      <a:pt x="1625" y="0"/>
                    </a:cubicBezTo>
                    <a:cubicBezTo>
                      <a:pt x="2521" y="0"/>
                      <a:pt x="3251" y="730"/>
                      <a:pt x="3251" y="1626"/>
                    </a:cubicBezTo>
                    <a:cubicBezTo>
                      <a:pt x="3251" y="2522"/>
                      <a:pt x="2521" y="3252"/>
                      <a:pt x="1625" y="3252"/>
                    </a:cubicBezTo>
                    <a:close/>
                    <a:moveTo>
                      <a:pt x="1625" y="103"/>
                    </a:moveTo>
                    <a:cubicBezTo>
                      <a:pt x="786" y="103"/>
                      <a:pt x="102" y="786"/>
                      <a:pt x="102" y="1626"/>
                    </a:cubicBezTo>
                    <a:cubicBezTo>
                      <a:pt x="102" y="2466"/>
                      <a:pt x="786" y="3149"/>
                      <a:pt x="1625" y="3149"/>
                    </a:cubicBezTo>
                    <a:cubicBezTo>
                      <a:pt x="2465" y="3149"/>
                      <a:pt x="3149" y="2466"/>
                      <a:pt x="3149" y="1626"/>
                    </a:cubicBezTo>
                    <a:cubicBezTo>
                      <a:pt x="3149" y="786"/>
                      <a:pt x="2465" y="103"/>
                      <a:pt x="1625" y="103"/>
                    </a:cubicBezTo>
                    <a:close/>
                    <a:moveTo>
                      <a:pt x="1625" y="103"/>
                    </a:moveTo>
                    <a:cubicBezTo>
                      <a:pt x="1625" y="103"/>
                      <a:pt x="1625" y="103"/>
                      <a:pt x="1625" y="10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" name="Freeform 26"/>
              <p:cNvSpPr>
                <a:spLocks noEditPoints="1"/>
              </p:cNvSpPr>
              <p:nvPr/>
            </p:nvSpPr>
            <p:spPr bwMode="auto">
              <a:xfrm>
                <a:off x="14562138" y="-701676"/>
                <a:ext cx="7086600" cy="7070726"/>
              </a:xfrm>
              <a:custGeom>
                <a:avLst/>
                <a:gdLst>
                  <a:gd name="T0" fmla="*/ 363 w 3364"/>
                  <a:gd name="T1" fmla="*/ 3308 h 3356"/>
                  <a:gd name="T2" fmla="*/ 138 w 3364"/>
                  <a:gd name="T3" fmla="*/ 3228 h 3356"/>
                  <a:gd name="T4" fmla="*/ 253 w 3364"/>
                  <a:gd name="T5" fmla="*/ 2409 h 3356"/>
                  <a:gd name="T6" fmla="*/ 322 w 3364"/>
                  <a:gd name="T7" fmla="*/ 2388 h 3356"/>
                  <a:gd name="T8" fmla="*/ 343 w 3364"/>
                  <a:gd name="T9" fmla="*/ 2458 h 3356"/>
                  <a:gd name="T10" fmla="*/ 210 w 3364"/>
                  <a:gd name="T11" fmla="*/ 3156 h 3356"/>
                  <a:gd name="T12" fmla="*/ 2094 w 3364"/>
                  <a:gd name="T13" fmla="*/ 2097 h 3356"/>
                  <a:gd name="T14" fmla="*/ 3021 w 3364"/>
                  <a:gd name="T15" fmla="*/ 911 h 3356"/>
                  <a:gd name="T16" fmla="*/ 3154 w 3364"/>
                  <a:gd name="T17" fmla="*/ 212 h 3356"/>
                  <a:gd name="T18" fmla="*/ 2455 w 3364"/>
                  <a:gd name="T19" fmla="*/ 346 h 3356"/>
                  <a:gd name="T20" fmla="*/ 2386 w 3364"/>
                  <a:gd name="T21" fmla="*/ 325 h 3356"/>
                  <a:gd name="T22" fmla="*/ 2406 w 3364"/>
                  <a:gd name="T23" fmla="*/ 256 h 3356"/>
                  <a:gd name="T24" fmla="*/ 3226 w 3364"/>
                  <a:gd name="T25" fmla="*/ 141 h 3356"/>
                  <a:gd name="T26" fmla="*/ 3110 w 3364"/>
                  <a:gd name="T27" fmla="*/ 960 h 3356"/>
                  <a:gd name="T28" fmla="*/ 2166 w 3364"/>
                  <a:gd name="T29" fmla="*/ 2171 h 3356"/>
                  <a:gd name="T30" fmla="*/ 363 w 3364"/>
                  <a:gd name="T31" fmla="*/ 3308 h 3356"/>
                  <a:gd name="T32" fmla="*/ 363 w 3364"/>
                  <a:gd name="T33" fmla="*/ 3308 h 3356"/>
                  <a:gd name="T34" fmla="*/ 363 w 3364"/>
                  <a:gd name="T35" fmla="*/ 3308 h 3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64" h="3356">
                    <a:moveTo>
                      <a:pt x="363" y="3308"/>
                    </a:moveTo>
                    <a:cubicBezTo>
                      <a:pt x="271" y="3308"/>
                      <a:pt x="194" y="3282"/>
                      <a:pt x="138" y="3228"/>
                    </a:cubicBezTo>
                    <a:cubicBezTo>
                      <a:pt x="0" y="3090"/>
                      <a:pt x="38" y="2806"/>
                      <a:pt x="253" y="2409"/>
                    </a:cubicBezTo>
                    <a:cubicBezTo>
                      <a:pt x="266" y="2383"/>
                      <a:pt x="297" y="2376"/>
                      <a:pt x="322" y="2388"/>
                    </a:cubicBezTo>
                    <a:cubicBezTo>
                      <a:pt x="348" y="2401"/>
                      <a:pt x="356" y="2432"/>
                      <a:pt x="343" y="2458"/>
                    </a:cubicBezTo>
                    <a:cubicBezTo>
                      <a:pt x="161" y="2796"/>
                      <a:pt x="110" y="3057"/>
                      <a:pt x="210" y="3156"/>
                    </a:cubicBezTo>
                    <a:cubicBezTo>
                      <a:pt x="410" y="3356"/>
                      <a:pt x="1213" y="2977"/>
                      <a:pt x="2094" y="2097"/>
                    </a:cubicBezTo>
                    <a:cubicBezTo>
                      <a:pt x="2493" y="1697"/>
                      <a:pt x="2824" y="1275"/>
                      <a:pt x="3021" y="911"/>
                    </a:cubicBezTo>
                    <a:cubicBezTo>
                      <a:pt x="3202" y="573"/>
                      <a:pt x="3254" y="312"/>
                      <a:pt x="3154" y="212"/>
                    </a:cubicBezTo>
                    <a:cubicBezTo>
                      <a:pt x="3054" y="113"/>
                      <a:pt x="2793" y="164"/>
                      <a:pt x="2455" y="346"/>
                    </a:cubicBezTo>
                    <a:cubicBezTo>
                      <a:pt x="2429" y="358"/>
                      <a:pt x="2399" y="351"/>
                      <a:pt x="2386" y="325"/>
                    </a:cubicBezTo>
                    <a:cubicBezTo>
                      <a:pt x="2373" y="300"/>
                      <a:pt x="2381" y="269"/>
                      <a:pt x="2406" y="256"/>
                    </a:cubicBezTo>
                    <a:cubicBezTo>
                      <a:pt x="2803" y="41"/>
                      <a:pt x="3087" y="0"/>
                      <a:pt x="3226" y="141"/>
                    </a:cubicBezTo>
                    <a:cubicBezTo>
                      <a:pt x="3364" y="279"/>
                      <a:pt x="3325" y="563"/>
                      <a:pt x="3110" y="960"/>
                    </a:cubicBezTo>
                    <a:cubicBezTo>
                      <a:pt x="2908" y="1334"/>
                      <a:pt x="2573" y="1764"/>
                      <a:pt x="2166" y="2171"/>
                    </a:cubicBezTo>
                    <a:cubicBezTo>
                      <a:pt x="1546" y="2790"/>
                      <a:pt x="786" y="3308"/>
                      <a:pt x="363" y="3308"/>
                    </a:cubicBezTo>
                    <a:close/>
                    <a:moveTo>
                      <a:pt x="363" y="3308"/>
                    </a:moveTo>
                    <a:cubicBezTo>
                      <a:pt x="363" y="3308"/>
                      <a:pt x="363" y="3308"/>
                      <a:pt x="363" y="330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" name="Freeform 27"/>
              <p:cNvSpPr>
                <a:spLocks noEditPoints="1"/>
              </p:cNvSpPr>
              <p:nvPr/>
            </p:nvSpPr>
            <p:spPr bwMode="auto">
              <a:xfrm>
                <a:off x="15035213" y="-200025"/>
                <a:ext cx="6240463" cy="5473701"/>
              </a:xfrm>
              <a:custGeom>
                <a:avLst/>
                <a:gdLst>
                  <a:gd name="T0" fmla="*/ 1388 w 2962"/>
                  <a:gd name="T1" fmla="*/ 1846 h 2598"/>
                  <a:gd name="T2" fmla="*/ 1232 w 2962"/>
                  <a:gd name="T3" fmla="*/ 1621 h 2598"/>
                  <a:gd name="T4" fmla="*/ 1078 w 2962"/>
                  <a:gd name="T5" fmla="*/ 1242 h 2598"/>
                  <a:gd name="T6" fmla="*/ 1142 w 2962"/>
                  <a:gd name="T7" fmla="*/ 873 h 2598"/>
                  <a:gd name="T8" fmla="*/ 1377 w 2962"/>
                  <a:gd name="T9" fmla="*/ 699 h 2598"/>
                  <a:gd name="T10" fmla="*/ 1738 w 2962"/>
                  <a:gd name="T11" fmla="*/ 602 h 2598"/>
                  <a:gd name="T12" fmla="*/ 2215 w 2962"/>
                  <a:gd name="T13" fmla="*/ 292 h 2598"/>
                  <a:gd name="T14" fmla="*/ 2332 w 2962"/>
                  <a:gd name="T15" fmla="*/ 105 h 2598"/>
                  <a:gd name="T16" fmla="*/ 2289 w 2962"/>
                  <a:gd name="T17" fmla="*/ 277 h 2598"/>
                  <a:gd name="T18" fmla="*/ 2138 w 2962"/>
                  <a:gd name="T19" fmla="*/ 809 h 2598"/>
                  <a:gd name="T20" fmla="*/ 1628 w 2962"/>
                  <a:gd name="T21" fmla="*/ 755 h 2598"/>
                  <a:gd name="T22" fmla="*/ 1088 w 2962"/>
                  <a:gd name="T23" fmla="*/ 1011 h 2598"/>
                  <a:gd name="T24" fmla="*/ 1032 w 2962"/>
                  <a:gd name="T25" fmla="*/ 1347 h 2598"/>
                  <a:gd name="T26" fmla="*/ 1421 w 2962"/>
                  <a:gd name="T27" fmla="*/ 1702 h 2598"/>
                  <a:gd name="T28" fmla="*/ 1733 w 2962"/>
                  <a:gd name="T29" fmla="*/ 1948 h 2598"/>
                  <a:gd name="T30" fmla="*/ 1987 w 2962"/>
                  <a:gd name="T31" fmla="*/ 1951 h 2598"/>
                  <a:gd name="T32" fmla="*/ 2148 w 2962"/>
                  <a:gd name="T33" fmla="*/ 1859 h 2598"/>
                  <a:gd name="T34" fmla="*/ 2284 w 2962"/>
                  <a:gd name="T35" fmla="*/ 1859 h 2598"/>
                  <a:gd name="T36" fmla="*/ 2094 w 2962"/>
                  <a:gd name="T37" fmla="*/ 1592 h 2598"/>
                  <a:gd name="T38" fmla="*/ 2105 w 2962"/>
                  <a:gd name="T39" fmla="*/ 1382 h 2598"/>
                  <a:gd name="T40" fmla="*/ 2337 w 2962"/>
                  <a:gd name="T41" fmla="*/ 1301 h 2598"/>
                  <a:gd name="T42" fmla="*/ 2448 w 2962"/>
                  <a:gd name="T43" fmla="*/ 1434 h 2598"/>
                  <a:gd name="T44" fmla="*/ 2501 w 2962"/>
                  <a:gd name="T45" fmla="*/ 1411 h 2598"/>
                  <a:gd name="T46" fmla="*/ 2704 w 2962"/>
                  <a:gd name="T47" fmla="*/ 1334 h 2598"/>
                  <a:gd name="T48" fmla="*/ 2581 w 2962"/>
                  <a:gd name="T49" fmla="*/ 1167 h 2598"/>
                  <a:gd name="T50" fmla="*/ 2391 w 2962"/>
                  <a:gd name="T51" fmla="*/ 1114 h 2598"/>
                  <a:gd name="T52" fmla="*/ 2302 w 2962"/>
                  <a:gd name="T53" fmla="*/ 952 h 2598"/>
                  <a:gd name="T54" fmla="*/ 2919 w 2962"/>
                  <a:gd name="T55" fmla="*/ 850 h 2598"/>
                  <a:gd name="T56" fmla="*/ 2363 w 2962"/>
                  <a:gd name="T57" fmla="*/ 940 h 2598"/>
                  <a:gd name="T58" fmla="*/ 2501 w 2962"/>
                  <a:gd name="T59" fmla="*/ 1027 h 2598"/>
                  <a:gd name="T60" fmla="*/ 2724 w 2962"/>
                  <a:gd name="T61" fmla="*/ 1249 h 2598"/>
                  <a:gd name="T62" fmla="*/ 2721 w 2962"/>
                  <a:gd name="T63" fmla="*/ 1475 h 2598"/>
                  <a:gd name="T64" fmla="*/ 2432 w 2962"/>
                  <a:gd name="T65" fmla="*/ 1500 h 2598"/>
                  <a:gd name="T66" fmla="*/ 2361 w 2962"/>
                  <a:gd name="T67" fmla="*/ 1400 h 2598"/>
                  <a:gd name="T68" fmla="*/ 2071 w 2962"/>
                  <a:gd name="T69" fmla="*/ 1416 h 2598"/>
                  <a:gd name="T70" fmla="*/ 2181 w 2962"/>
                  <a:gd name="T71" fmla="*/ 1569 h 2598"/>
                  <a:gd name="T72" fmla="*/ 2386 w 2962"/>
                  <a:gd name="T73" fmla="*/ 1894 h 2598"/>
                  <a:gd name="T74" fmla="*/ 2151 w 2962"/>
                  <a:gd name="T75" fmla="*/ 1912 h 2598"/>
                  <a:gd name="T76" fmla="*/ 2010 w 2962"/>
                  <a:gd name="T77" fmla="*/ 2022 h 2598"/>
                  <a:gd name="T78" fmla="*/ 512 w 2962"/>
                  <a:gd name="T79" fmla="*/ 2591 h 2598"/>
                  <a:gd name="T80" fmla="*/ 225 w 2962"/>
                  <a:gd name="T81" fmla="*/ 2179 h 2598"/>
                  <a:gd name="T82" fmla="*/ 448 w 2962"/>
                  <a:gd name="T83" fmla="*/ 2337 h 2598"/>
                  <a:gd name="T84" fmla="*/ 433 w 2962"/>
                  <a:gd name="T85" fmla="*/ 1736 h 2598"/>
                  <a:gd name="T86" fmla="*/ 566 w 2962"/>
                  <a:gd name="T87" fmla="*/ 1362 h 2598"/>
                  <a:gd name="T88" fmla="*/ 359 w 2962"/>
                  <a:gd name="T89" fmla="*/ 996 h 2598"/>
                  <a:gd name="T90" fmla="*/ 394 w 2962"/>
                  <a:gd name="T91" fmla="*/ 730 h 2598"/>
                  <a:gd name="T92" fmla="*/ 845 w 2962"/>
                  <a:gd name="T93" fmla="*/ 522 h 2598"/>
                  <a:gd name="T94" fmla="*/ 827 w 2962"/>
                  <a:gd name="T95" fmla="*/ 146 h 2598"/>
                  <a:gd name="T96" fmla="*/ 740 w 2962"/>
                  <a:gd name="T97" fmla="*/ 21 h 2598"/>
                  <a:gd name="T98" fmla="*/ 822 w 2962"/>
                  <a:gd name="T99" fmla="*/ 305 h 2598"/>
                  <a:gd name="T100" fmla="*/ 753 w 2962"/>
                  <a:gd name="T101" fmla="*/ 574 h 2598"/>
                  <a:gd name="T102" fmla="*/ 387 w 2962"/>
                  <a:gd name="T103" fmla="*/ 842 h 2598"/>
                  <a:gd name="T104" fmla="*/ 397 w 2962"/>
                  <a:gd name="T105" fmla="*/ 1134 h 2598"/>
                  <a:gd name="T106" fmla="*/ 487 w 2962"/>
                  <a:gd name="T107" fmla="*/ 1592 h 2598"/>
                  <a:gd name="T108" fmla="*/ 435 w 2962"/>
                  <a:gd name="T109" fmla="*/ 2161 h 2598"/>
                  <a:gd name="T110" fmla="*/ 517 w 2962"/>
                  <a:gd name="T111" fmla="*/ 2442 h 2598"/>
                  <a:gd name="T112" fmla="*/ 530 w 2962"/>
                  <a:gd name="T113" fmla="*/ 2598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62" h="2598">
                    <a:moveTo>
                      <a:pt x="1959" y="2414"/>
                    </a:moveTo>
                    <a:cubicBezTo>
                      <a:pt x="1953" y="2414"/>
                      <a:pt x="1953" y="2414"/>
                      <a:pt x="1953" y="2414"/>
                    </a:cubicBezTo>
                    <a:cubicBezTo>
                      <a:pt x="1869" y="2394"/>
                      <a:pt x="1797" y="2327"/>
                      <a:pt x="1754" y="2232"/>
                    </a:cubicBezTo>
                    <a:cubicBezTo>
                      <a:pt x="1721" y="2161"/>
                      <a:pt x="1708" y="2081"/>
                      <a:pt x="1697" y="2005"/>
                    </a:cubicBezTo>
                    <a:cubicBezTo>
                      <a:pt x="1577" y="2025"/>
                      <a:pt x="1431" y="1971"/>
                      <a:pt x="1388" y="1846"/>
                    </a:cubicBezTo>
                    <a:cubicBezTo>
                      <a:pt x="1380" y="1825"/>
                      <a:pt x="1375" y="1802"/>
                      <a:pt x="1375" y="1779"/>
                    </a:cubicBezTo>
                    <a:cubicBezTo>
                      <a:pt x="1375" y="1756"/>
                      <a:pt x="1375" y="1756"/>
                      <a:pt x="1375" y="1756"/>
                    </a:cubicBezTo>
                    <a:cubicBezTo>
                      <a:pt x="1375" y="1741"/>
                      <a:pt x="1375" y="1728"/>
                      <a:pt x="1372" y="1718"/>
                    </a:cubicBezTo>
                    <a:cubicBezTo>
                      <a:pt x="1362" y="1669"/>
                      <a:pt x="1303" y="1646"/>
                      <a:pt x="1278" y="1636"/>
                    </a:cubicBezTo>
                    <a:cubicBezTo>
                      <a:pt x="1232" y="1621"/>
                      <a:pt x="1232" y="1621"/>
                      <a:pt x="1232" y="1621"/>
                    </a:cubicBezTo>
                    <a:cubicBezTo>
                      <a:pt x="1196" y="1610"/>
                      <a:pt x="1160" y="1600"/>
                      <a:pt x="1129" y="1580"/>
                    </a:cubicBezTo>
                    <a:cubicBezTo>
                      <a:pt x="1063" y="1539"/>
                      <a:pt x="1024" y="1464"/>
                      <a:pt x="996" y="1406"/>
                    </a:cubicBezTo>
                    <a:cubicBezTo>
                      <a:pt x="988" y="1390"/>
                      <a:pt x="976" y="1365"/>
                      <a:pt x="981" y="1339"/>
                    </a:cubicBezTo>
                    <a:cubicBezTo>
                      <a:pt x="988" y="1306"/>
                      <a:pt x="1017" y="1288"/>
                      <a:pt x="1042" y="1272"/>
                    </a:cubicBezTo>
                    <a:cubicBezTo>
                      <a:pt x="1063" y="1260"/>
                      <a:pt x="1075" y="1252"/>
                      <a:pt x="1078" y="1242"/>
                    </a:cubicBezTo>
                    <a:cubicBezTo>
                      <a:pt x="1078" y="1237"/>
                      <a:pt x="1073" y="1226"/>
                      <a:pt x="1068" y="1216"/>
                    </a:cubicBezTo>
                    <a:cubicBezTo>
                      <a:pt x="1065" y="1211"/>
                      <a:pt x="1065" y="1211"/>
                      <a:pt x="1065" y="1211"/>
                    </a:cubicBezTo>
                    <a:cubicBezTo>
                      <a:pt x="1029" y="1142"/>
                      <a:pt x="1022" y="1062"/>
                      <a:pt x="1042" y="988"/>
                    </a:cubicBezTo>
                    <a:cubicBezTo>
                      <a:pt x="1045" y="981"/>
                      <a:pt x="1050" y="975"/>
                      <a:pt x="1055" y="973"/>
                    </a:cubicBezTo>
                    <a:cubicBezTo>
                      <a:pt x="1096" y="952"/>
                      <a:pt x="1127" y="917"/>
                      <a:pt x="1142" y="873"/>
                    </a:cubicBezTo>
                    <a:cubicBezTo>
                      <a:pt x="1147" y="860"/>
                      <a:pt x="1157" y="855"/>
                      <a:pt x="1170" y="858"/>
                    </a:cubicBezTo>
                    <a:cubicBezTo>
                      <a:pt x="1221" y="865"/>
                      <a:pt x="1275" y="847"/>
                      <a:pt x="1308" y="809"/>
                    </a:cubicBezTo>
                    <a:cubicBezTo>
                      <a:pt x="1311" y="806"/>
                      <a:pt x="1316" y="804"/>
                      <a:pt x="1319" y="801"/>
                    </a:cubicBezTo>
                    <a:cubicBezTo>
                      <a:pt x="1352" y="791"/>
                      <a:pt x="1372" y="753"/>
                      <a:pt x="1370" y="719"/>
                    </a:cubicBezTo>
                    <a:cubicBezTo>
                      <a:pt x="1370" y="712"/>
                      <a:pt x="1372" y="704"/>
                      <a:pt x="1377" y="699"/>
                    </a:cubicBezTo>
                    <a:cubicBezTo>
                      <a:pt x="1418" y="658"/>
                      <a:pt x="1472" y="686"/>
                      <a:pt x="1516" y="709"/>
                    </a:cubicBezTo>
                    <a:cubicBezTo>
                      <a:pt x="1554" y="730"/>
                      <a:pt x="1572" y="737"/>
                      <a:pt x="1585" y="730"/>
                    </a:cubicBezTo>
                    <a:cubicBezTo>
                      <a:pt x="1590" y="627"/>
                      <a:pt x="1590" y="627"/>
                      <a:pt x="1590" y="627"/>
                    </a:cubicBezTo>
                    <a:cubicBezTo>
                      <a:pt x="1590" y="614"/>
                      <a:pt x="1603" y="602"/>
                      <a:pt x="1616" y="602"/>
                    </a:cubicBezTo>
                    <a:cubicBezTo>
                      <a:pt x="1738" y="602"/>
                      <a:pt x="1738" y="602"/>
                      <a:pt x="1738" y="602"/>
                    </a:cubicBezTo>
                    <a:cubicBezTo>
                      <a:pt x="1749" y="602"/>
                      <a:pt x="1759" y="609"/>
                      <a:pt x="1761" y="620"/>
                    </a:cubicBezTo>
                    <a:cubicBezTo>
                      <a:pt x="1787" y="686"/>
                      <a:pt x="1874" y="712"/>
                      <a:pt x="1956" y="727"/>
                    </a:cubicBezTo>
                    <a:cubicBezTo>
                      <a:pt x="2125" y="758"/>
                      <a:pt x="2125" y="758"/>
                      <a:pt x="2125" y="758"/>
                    </a:cubicBezTo>
                    <a:cubicBezTo>
                      <a:pt x="2153" y="643"/>
                      <a:pt x="2171" y="525"/>
                      <a:pt x="2184" y="407"/>
                    </a:cubicBezTo>
                    <a:cubicBezTo>
                      <a:pt x="2186" y="369"/>
                      <a:pt x="2192" y="328"/>
                      <a:pt x="2215" y="292"/>
                    </a:cubicBezTo>
                    <a:cubicBezTo>
                      <a:pt x="2220" y="287"/>
                      <a:pt x="2225" y="279"/>
                      <a:pt x="2230" y="274"/>
                    </a:cubicBezTo>
                    <a:cubicBezTo>
                      <a:pt x="2235" y="266"/>
                      <a:pt x="2240" y="261"/>
                      <a:pt x="2245" y="254"/>
                    </a:cubicBezTo>
                    <a:cubicBezTo>
                      <a:pt x="2250" y="241"/>
                      <a:pt x="2253" y="225"/>
                      <a:pt x="2253" y="210"/>
                    </a:cubicBezTo>
                    <a:cubicBezTo>
                      <a:pt x="2253" y="200"/>
                      <a:pt x="2256" y="192"/>
                      <a:pt x="2256" y="182"/>
                    </a:cubicBezTo>
                    <a:cubicBezTo>
                      <a:pt x="2263" y="143"/>
                      <a:pt x="2291" y="102"/>
                      <a:pt x="2332" y="105"/>
                    </a:cubicBezTo>
                    <a:cubicBezTo>
                      <a:pt x="2348" y="105"/>
                      <a:pt x="2358" y="118"/>
                      <a:pt x="2355" y="133"/>
                    </a:cubicBezTo>
                    <a:cubicBezTo>
                      <a:pt x="2355" y="149"/>
                      <a:pt x="2343" y="159"/>
                      <a:pt x="2327" y="156"/>
                    </a:cubicBezTo>
                    <a:cubicBezTo>
                      <a:pt x="2317" y="156"/>
                      <a:pt x="2307" y="172"/>
                      <a:pt x="2304" y="190"/>
                    </a:cubicBezTo>
                    <a:cubicBezTo>
                      <a:pt x="2304" y="197"/>
                      <a:pt x="2302" y="205"/>
                      <a:pt x="2302" y="213"/>
                    </a:cubicBezTo>
                    <a:cubicBezTo>
                      <a:pt x="2299" y="233"/>
                      <a:pt x="2299" y="254"/>
                      <a:pt x="2289" y="277"/>
                    </a:cubicBezTo>
                    <a:cubicBezTo>
                      <a:pt x="2284" y="289"/>
                      <a:pt x="2273" y="297"/>
                      <a:pt x="2268" y="305"/>
                    </a:cubicBezTo>
                    <a:cubicBezTo>
                      <a:pt x="2263" y="310"/>
                      <a:pt x="2261" y="315"/>
                      <a:pt x="2258" y="318"/>
                    </a:cubicBezTo>
                    <a:cubicBezTo>
                      <a:pt x="2243" y="341"/>
                      <a:pt x="2238" y="374"/>
                      <a:pt x="2235" y="407"/>
                    </a:cubicBezTo>
                    <a:cubicBezTo>
                      <a:pt x="2222" y="538"/>
                      <a:pt x="2202" y="666"/>
                      <a:pt x="2169" y="791"/>
                    </a:cubicBezTo>
                    <a:cubicBezTo>
                      <a:pt x="2166" y="804"/>
                      <a:pt x="2153" y="812"/>
                      <a:pt x="2138" y="809"/>
                    </a:cubicBezTo>
                    <a:cubicBezTo>
                      <a:pt x="1946" y="773"/>
                      <a:pt x="1946" y="773"/>
                      <a:pt x="1946" y="773"/>
                    </a:cubicBezTo>
                    <a:cubicBezTo>
                      <a:pt x="1856" y="755"/>
                      <a:pt x="1761" y="727"/>
                      <a:pt x="1721" y="650"/>
                    </a:cubicBezTo>
                    <a:cubicBezTo>
                      <a:pt x="1639" y="650"/>
                      <a:pt x="1639" y="650"/>
                      <a:pt x="1639" y="650"/>
                    </a:cubicBezTo>
                    <a:cubicBezTo>
                      <a:pt x="1633" y="740"/>
                      <a:pt x="1633" y="740"/>
                      <a:pt x="1633" y="740"/>
                    </a:cubicBezTo>
                    <a:cubicBezTo>
                      <a:pt x="1633" y="745"/>
                      <a:pt x="1631" y="750"/>
                      <a:pt x="1628" y="755"/>
                    </a:cubicBezTo>
                    <a:cubicBezTo>
                      <a:pt x="1590" y="801"/>
                      <a:pt x="1534" y="773"/>
                      <a:pt x="1490" y="750"/>
                    </a:cubicBezTo>
                    <a:cubicBezTo>
                      <a:pt x="1459" y="735"/>
                      <a:pt x="1434" y="722"/>
                      <a:pt x="1421" y="727"/>
                    </a:cubicBezTo>
                    <a:cubicBezTo>
                      <a:pt x="1421" y="776"/>
                      <a:pt x="1388" y="824"/>
                      <a:pt x="1342" y="845"/>
                    </a:cubicBezTo>
                    <a:cubicBezTo>
                      <a:pt x="1301" y="888"/>
                      <a:pt x="1242" y="911"/>
                      <a:pt x="1183" y="909"/>
                    </a:cubicBezTo>
                    <a:cubicBezTo>
                      <a:pt x="1162" y="952"/>
                      <a:pt x="1129" y="988"/>
                      <a:pt x="1088" y="1011"/>
                    </a:cubicBezTo>
                    <a:cubicBezTo>
                      <a:pt x="1075" y="1070"/>
                      <a:pt x="1083" y="1134"/>
                      <a:pt x="1109" y="1185"/>
                    </a:cubicBezTo>
                    <a:cubicBezTo>
                      <a:pt x="1111" y="1188"/>
                      <a:pt x="1111" y="1188"/>
                      <a:pt x="1111" y="1188"/>
                    </a:cubicBezTo>
                    <a:cubicBezTo>
                      <a:pt x="1119" y="1201"/>
                      <a:pt x="1127" y="1219"/>
                      <a:pt x="1127" y="1239"/>
                    </a:cubicBezTo>
                    <a:cubicBezTo>
                      <a:pt x="1124" y="1278"/>
                      <a:pt x="1093" y="1298"/>
                      <a:pt x="1068" y="1313"/>
                    </a:cubicBezTo>
                    <a:cubicBezTo>
                      <a:pt x="1050" y="1324"/>
                      <a:pt x="1034" y="1334"/>
                      <a:pt x="1032" y="1347"/>
                    </a:cubicBezTo>
                    <a:cubicBezTo>
                      <a:pt x="1029" y="1354"/>
                      <a:pt x="1037" y="1367"/>
                      <a:pt x="1042" y="1380"/>
                    </a:cubicBezTo>
                    <a:cubicBezTo>
                      <a:pt x="1075" y="1449"/>
                      <a:pt x="1106" y="1503"/>
                      <a:pt x="1157" y="1534"/>
                    </a:cubicBezTo>
                    <a:cubicBezTo>
                      <a:pt x="1183" y="1549"/>
                      <a:pt x="1216" y="1559"/>
                      <a:pt x="1247" y="1569"/>
                    </a:cubicBezTo>
                    <a:cubicBezTo>
                      <a:pt x="1265" y="1574"/>
                      <a:pt x="1280" y="1580"/>
                      <a:pt x="1296" y="1585"/>
                    </a:cubicBezTo>
                    <a:cubicBezTo>
                      <a:pt x="1337" y="1600"/>
                      <a:pt x="1406" y="1633"/>
                      <a:pt x="1421" y="1702"/>
                    </a:cubicBezTo>
                    <a:cubicBezTo>
                      <a:pt x="1426" y="1720"/>
                      <a:pt x="1426" y="1738"/>
                      <a:pt x="1426" y="1754"/>
                    </a:cubicBezTo>
                    <a:cubicBezTo>
                      <a:pt x="1426" y="1774"/>
                      <a:pt x="1426" y="1774"/>
                      <a:pt x="1426" y="1774"/>
                    </a:cubicBezTo>
                    <a:cubicBezTo>
                      <a:pt x="1426" y="1792"/>
                      <a:pt x="1431" y="1810"/>
                      <a:pt x="1436" y="1825"/>
                    </a:cubicBezTo>
                    <a:cubicBezTo>
                      <a:pt x="1475" y="1933"/>
                      <a:pt x="1613" y="1974"/>
                      <a:pt x="1713" y="1946"/>
                    </a:cubicBezTo>
                    <a:cubicBezTo>
                      <a:pt x="1721" y="1943"/>
                      <a:pt x="1728" y="1946"/>
                      <a:pt x="1733" y="1948"/>
                    </a:cubicBezTo>
                    <a:cubicBezTo>
                      <a:pt x="1738" y="1953"/>
                      <a:pt x="1744" y="1958"/>
                      <a:pt x="1744" y="1966"/>
                    </a:cubicBezTo>
                    <a:cubicBezTo>
                      <a:pt x="1754" y="2048"/>
                      <a:pt x="1767" y="2133"/>
                      <a:pt x="1800" y="2207"/>
                    </a:cubicBezTo>
                    <a:cubicBezTo>
                      <a:pt x="1831" y="2271"/>
                      <a:pt x="1877" y="2322"/>
                      <a:pt x="1928" y="2348"/>
                    </a:cubicBezTo>
                    <a:cubicBezTo>
                      <a:pt x="1915" y="2220"/>
                      <a:pt x="1928" y="2089"/>
                      <a:pt x="1969" y="1966"/>
                    </a:cubicBezTo>
                    <a:cubicBezTo>
                      <a:pt x="1971" y="1958"/>
                      <a:pt x="1979" y="1951"/>
                      <a:pt x="1987" y="1951"/>
                    </a:cubicBezTo>
                    <a:cubicBezTo>
                      <a:pt x="1994" y="1948"/>
                      <a:pt x="2005" y="1951"/>
                      <a:pt x="2010" y="1956"/>
                    </a:cubicBezTo>
                    <a:cubicBezTo>
                      <a:pt x="2061" y="1997"/>
                      <a:pt x="2061" y="1997"/>
                      <a:pt x="2061" y="1997"/>
                    </a:cubicBezTo>
                    <a:cubicBezTo>
                      <a:pt x="2089" y="1892"/>
                      <a:pt x="2089" y="1892"/>
                      <a:pt x="2089" y="1892"/>
                    </a:cubicBezTo>
                    <a:cubicBezTo>
                      <a:pt x="2089" y="1889"/>
                      <a:pt x="2092" y="1887"/>
                      <a:pt x="2094" y="1884"/>
                    </a:cubicBezTo>
                    <a:cubicBezTo>
                      <a:pt x="2107" y="1866"/>
                      <a:pt x="2125" y="1859"/>
                      <a:pt x="2148" y="1859"/>
                    </a:cubicBezTo>
                    <a:cubicBezTo>
                      <a:pt x="2189" y="1859"/>
                      <a:pt x="2230" y="1892"/>
                      <a:pt x="2256" y="1923"/>
                    </a:cubicBezTo>
                    <a:cubicBezTo>
                      <a:pt x="2279" y="1953"/>
                      <a:pt x="2304" y="1974"/>
                      <a:pt x="2322" y="1976"/>
                    </a:cubicBezTo>
                    <a:cubicBezTo>
                      <a:pt x="2327" y="1976"/>
                      <a:pt x="2330" y="1976"/>
                      <a:pt x="2332" y="1974"/>
                    </a:cubicBezTo>
                    <a:cubicBezTo>
                      <a:pt x="2340" y="1956"/>
                      <a:pt x="2343" y="1930"/>
                      <a:pt x="2332" y="1910"/>
                    </a:cubicBezTo>
                    <a:cubicBezTo>
                      <a:pt x="2325" y="1887"/>
                      <a:pt x="2307" y="1866"/>
                      <a:pt x="2284" y="1859"/>
                    </a:cubicBezTo>
                    <a:cubicBezTo>
                      <a:pt x="2279" y="1856"/>
                      <a:pt x="2273" y="1856"/>
                      <a:pt x="2268" y="1854"/>
                    </a:cubicBezTo>
                    <a:cubicBezTo>
                      <a:pt x="2248" y="1848"/>
                      <a:pt x="2225" y="1841"/>
                      <a:pt x="2209" y="1820"/>
                    </a:cubicBezTo>
                    <a:cubicBezTo>
                      <a:pt x="2194" y="1800"/>
                      <a:pt x="2197" y="1774"/>
                      <a:pt x="2197" y="1756"/>
                    </a:cubicBezTo>
                    <a:cubicBezTo>
                      <a:pt x="2199" y="1713"/>
                      <a:pt x="2194" y="1638"/>
                      <a:pt x="2148" y="1610"/>
                    </a:cubicBezTo>
                    <a:cubicBezTo>
                      <a:pt x="2133" y="1603"/>
                      <a:pt x="2115" y="1598"/>
                      <a:pt x="2094" y="1592"/>
                    </a:cubicBezTo>
                    <a:cubicBezTo>
                      <a:pt x="2058" y="1585"/>
                      <a:pt x="2020" y="1574"/>
                      <a:pt x="1997" y="1539"/>
                    </a:cubicBezTo>
                    <a:cubicBezTo>
                      <a:pt x="1979" y="1508"/>
                      <a:pt x="1979" y="1472"/>
                      <a:pt x="1982" y="1446"/>
                    </a:cubicBezTo>
                    <a:cubicBezTo>
                      <a:pt x="1984" y="1418"/>
                      <a:pt x="1994" y="1380"/>
                      <a:pt x="2020" y="1362"/>
                    </a:cubicBezTo>
                    <a:cubicBezTo>
                      <a:pt x="2033" y="1352"/>
                      <a:pt x="2051" y="1349"/>
                      <a:pt x="2066" y="1354"/>
                    </a:cubicBezTo>
                    <a:cubicBezTo>
                      <a:pt x="2084" y="1359"/>
                      <a:pt x="2097" y="1372"/>
                      <a:pt x="2105" y="1382"/>
                    </a:cubicBezTo>
                    <a:cubicBezTo>
                      <a:pt x="2169" y="1459"/>
                      <a:pt x="2220" y="1490"/>
                      <a:pt x="2263" y="1485"/>
                    </a:cubicBezTo>
                    <a:cubicBezTo>
                      <a:pt x="2263" y="1436"/>
                      <a:pt x="2245" y="1385"/>
                      <a:pt x="2215" y="1347"/>
                    </a:cubicBezTo>
                    <a:cubicBezTo>
                      <a:pt x="2209" y="1342"/>
                      <a:pt x="2209" y="1334"/>
                      <a:pt x="2209" y="1326"/>
                    </a:cubicBezTo>
                    <a:cubicBezTo>
                      <a:pt x="2209" y="1318"/>
                      <a:pt x="2215" y="1313"/>
                      <a:pt x="2220" y="1308"/>
                    </a:cubicBezTo>
                    <a:cubicBezTo>
                      <a:pt x="2253" y="1285"/>
                      <a:pt x="2297" y="1283"/>
                      <a:pt x="2337" y="1301"/>
                    </a:cubicBezTo>
                    <a:cubicBezTo>
                      <a:pt x="2378" y="1318"/>
                      <a:pt x="2404" y="1357"/>
                      <a:pt x="2407" y="1395"/>
                    </a:cubicBezTo>
                    <a:cubicBezTo>
                      <a:pt x="2407" y="1406"/>
                      <a:pt x="2407" y="1406"/>
                      <a:pt x="2407" y="1406"/>
                    </a:cubicBezTo>
                    <a:cubicBezTo>
                      <a:pt x="2407" y="1411"/>
                      <a:pt x="2407" y="1421"/>
                      <a:pt x="2409" y="1423"/>
                    </a:cubicBezTo>
                    <a:cubicBezTo>
                      <a:pt x="2409" y="1423"/>
                      <a:pt x="2414" y="1423"/>
                      <a:pt x="2419" y="1426"/>
                    </a:cubicBezTo>
                    <a:cubicBezTo>
                      <a:pt x="2427" y="1426"/>
                      <a:pt x="2437" y="1429"/>
                      <a:pt x="2448" y="1434"/>
                    </a:cubicBezTo>
                    <a:cubicBezTo>
                      <a:pt x="2471" y="1446"/>
                      <a:pt x="2478" y="1472"/>
                      <a:pt x="2481" y="1490"/>
                    </a:cubicBezTo>
                    <a:cubicBezTo>
                      <a:pt x="2483" y="1500"/>
                      <a:pt x="2486" y="1510"/>
                      <a:pt x="2489" y="1516"/>
                    </a:cubicBezTo>
                    <a:cubicBezTo>
                      <a:pt x="2489" y="1516"/>
                      <a:pt x="2491" y="1521"/>
                      <a:pt x="2501" y="1518"/>
                    </a:cubicBezTo>
                    <a:cubicBezTo>
                      <a:pt x="2514" y="1516"/>
                      <a:pt x="2524" y="1505"/>
                      <a:pt x="2527" y="1495"/>
                    </a:cubicBezTo>
                    <a:cubicBezTo>
                      <a:pt x="2532" y="1470"/>
                      <a:pt x="2519" y="1441"/>
                      <a:pt x="2501" y="1411"/>
                    </a:cubicBezTo>
                    <a:cubicBezTo>
                      <a:pt x="2496" y="1403"/>
                      <a:pt x="2496" y="1393"/>
                      <a:pt x="2501" y="1385"/>
                    </a:cubicBezTo>
                    <a:cubicBezTo>
                      <a:pt x="2506" y="1377"/>
                      <a:pt x="2514" y="1372"/>
                      <a:pt x="2522" y="1372"/>
                    </a:cubicBezTo>
                    <a:cubicBezTo>
                      <a:pt x="2593" y="1367"/>
                      <a:pt x="2665" y="1385"/>
                      <a:pt x="2727" y="1421"/>
                    </a:cubicBezTo>
                    <a:cubicBezTo>
                      <a:pt x="2732" y="1408"/>
                      <a:pt x="2729" y="1390"/>
                      <a:pt x="2724" y="1375"/>
                    </a:cubicBezTo>
                    <a:cubicBezTo>
                      <a:pt x="2719" y="1362"/>
                      <a:pt x="2711" y="1349"/>
                      <a:pt x="2704" y="1334"/>
                    </a:cubicBezTo>
                    <a:cubicBezTo>
                      <a:pt x="2696" y="1318"/>
                      <a:pt x="2686" y="1306"/>
                      <a:pt x="2681" y="1288"/>
                    </a:cubicBezTo>
                    <a:cubicBezTo>
                      <a:pt x="2673" y="1265"/>
                      <a:pt x="2673" y="1265"/>
                      <a:pt x="2673" y="1265"/>
                    </a:cubicBezTo>
                    <a:cubicBezTo>
                      <a:pt x="2670" y="1252"/>
                      <a:pt x="2665" y="1242"/>
                      <a:pt x="2660" y="1231"/>
                    </a:cubicBezTo>
                    <a:cubicBezTo>
                      <a:pt x="2650" y="1216"/>
                      <a:pt x="2632" y="1203"/>
                      <a:pt x="2611" y="1190"/>
                    </a:cubicBezTo>
                    <a:cubicBezTo>
                      <a:pt x="2601" y="1183"/>
                      <a:pt x="2591" y="1178"/>
                      <a:pt x="2581" y="1167"/>
                    </a:cubicBezTo>
                    <a:cubicBezTo>
                      <a:pt x="2563" y="1152"/>
                      <a:pt x="2547" y="1137"/>
                      <a:pt x="2532" y="1119"/>
                    </a:cubicBezTo>
                    <a:cubicBezTo>
                      <a:pt x="2514" y="1098"/>
                      <a:pt x="2496" y="1078"/>
                      <a:pt x="2473" y="1068"/>
                    </a:cubicBezTo>
                    <a:cubicBezTo>
                      <a:pt x="2455" y="1057"/>
                      <a:pt x="2427" y="1060"/>
                      <a:pt x="2409" y="1073"/>
                    </a:cubicBezTo>
                    <a:cubicBezTo>
                      <a:pt x="2396" y="1080"/>
                      <a:pt x="2399" y="1091"/>
                      <a:pt x="2399" y="1093"/>
                    </a:cubicBezTo>
                    <a:cubicBezTo>
                      <a:pt x="2399" y="1101"/>
                      <a:pt x="2396" y="1109"/>
                      <a:pt x="2391" y="1114"/>
                    </a:cubicBezTo>
                    <a:cubicBezTo>
                      <a:pt x="2386" y="1119"/>
                      <a:pt x="2378" y="1121"/>
                      <a:pt x="2371" y="1121"/>
                    </a:cubicBezTo>
                    <a:cubicBezTo>
                      <a:pt x="2312" y="1114"/>
                      <a:pt x="2261" y="1065"/>
                      <a:pt x="2248" y="1009"/>
                    </a:cubicBezTo>
                    <a:cubicBezTo>
                      <a:pt x="2245" y="1001"/>
                      <a:pt x="2248" y="996"/>
                      <a:pt x="2250" y="988"/>
                    </a:cubicBezTo>
                    <a:cubicBezTo>
                      <a:pt x="2253" y="981"/>
                      <a:pt x="2261" y="978"/>
                      <a:pt x="2266" y="978"/>
                    </a:cubicBezTo>
                    <a:cubicBezTo>
                      <a:pt x="2279" y="975"/>
                      <a:pt x="2291" y="965"/>
                      <a:pt x="2302" y="952"/>
                    </a:cubicBezTo>
                    <a:cubicBezTo>
                      <a:pt x="2312" y="940"/>
                      <a:pt x="2312" y="922"/>
                      <a:pt x="2309" y="909"/>
                    </a:cubicBezTo>
                    <a:cubicBezTo>
                      <a:pt x="2307" y="899"/>
                      <a:pt x="2309" y="888"/>
                      <a:pt x="2317" y="883"/>
                    </a:cubicBezTo>
                    <a:cubicBezTo>
                      <a:pt x="2325" y="876"/>
                      <a:pt x="2335" y="876"/>
                      <a:pt x="2343" y="878"/>
                    </a:cubicBezTo>
                    <a:cubicBezTo>
                      <a:pt x="2430" y="911"/>
                      <a:pt x="2524" y="929"/>
                      <a:pt x="2617" y="929"/>
                    </a:cubicBezTo>
                    <a:cubicBezTo>
                      <a:pt x="2732" y="929"/>
                      <a:pt x="2834" y="901"/>
                      <a:pt x="2919" y="850"/>
                    </a:cubicBezTo>
                    <a:cubicBezTo>
                      <a:pt x="2931" y="842"/>
                      <a:pt x="2947" y="847"/>
                      <a:pt x="2954" y="858"/>
                    </a:cubicBezTo>
                    <a:cubicBezTo>
                      <a:pt x="2962" y="868"/>
                      <a:pt x="2957" y="886"/>
                      <a:pt x="2947" y="894"/>
                    </a:cubicBezTo>
                    <a:cubicBezTo>
                      <a:pt x="2855" y="950"/>
                      <a:pt x="2742" y="981"/>
                      <a:pt x="2619" y="981"/>
                    </a:cubicBezTo>
                    <a:cubicBezTo>
                      <a:pt x="2617" y="981"/>
                      <a:pt x="2617" y="981"/>
                      <a:pt x="2617" y="981"/>
                    </a:cubicBezTo>
                    <a:cubicBezTo>
                      <a:pt x="2529" y="981"/>
                      <a:pt x="2445" y="968"/>
                      <a:pt x="2363" y="940"/>
                    </a:cubicBezTo>
                    <a:cubicBezTo>
                      <a:pt x="2361" y="952"/>
                      <a:pt x="2355" y="968"/>
                      <a:pt x="2348" y="981"/>
                    </a:cubicBezTo>
                    <a:cubicBezTo>
                      <a:pt x="2337" y="998"/>
                      <a:pt x="2322" y="1011"/>
                      <a:pt x="2307" y="1022"/>
                    </a:cubicBezTo>
                    <a:cubicBezTo>
                      <a:pt x="2317" y="1042"/>
                      <a:pt x="2335" y="1057"/>
                      <a:pt x="2355" y="1068"/>
                    </a:cubicBezTo>
                    <a:cubicBezTo>
                      <a:pt x="2361" y="1055"/>
                      <a:pt x="2371" y="1045"/>
                      <a:pt x="2384" y="1034"/>
                    </a:cubicBezTo>
                    <a:cubicBezTo>
                      <a:pt x="2417" y="1011"/>
                      <a:pt x="2465" y="1009"/>
                      <a:pt x="2501" y="1027"/>
                    </a:cubicBezTo>
                    <a:cubicBezTo>
                      <a:pt x="2532" y="1042"/>
                      <a:pt x="2553" y="1068"/>
                      <a:pt x="2573" y="1091"/>
                    </a:cubicBezTo>
                    <a:cubicBezTo>
                      <a:pt x="2586" y="1106"/>
                      <a:pt x="2599" y="1121"/>
                      <a:pt x="2614" y="1132"/>
                    </a:cubicBezTo>
                    <a:cubicBezTo>
                      <a:pt x="2622" y="1139"/>
                      <a:pt x="2632" y="1144"/>
                      <a:pt x="2642" y="1150"/>
                    </a:cubicBezTo>
                    <a:cubicBezTo>
                      <a:pt x="2665" y="1165"/>
                      <a:pt x="2691" y="1180"/>
                      <a:pt x="2706" y="1206"/>
                    </a:cubicBezTo>
                    <a:cubicBezTo>
                      <a:pt x="2714" y="1221"/>
                      <a:pt x="2719" y="1234"/>
                      <a:pt x="2724" y="1249"/>
                    </a:cubicBezTo>
                    <a:cubicBezTo>
                      <a:pt x="2727" y="1257"/>
                      <a:pt x="2729" y="1262"/>
                      <a:pt x="2732" y="1270"/>
                    </a:cubicBezTo>
                    <a:cubicBezTo>
                      <a:pt x="2737" y="1283"/>
                      <a:pt x="2745" y="1295"/>
                      <a:pt x="2752" y="1308"/>
                    </a:cubicBezTo>
                    <a:cubicBezTo>
                      <a:pt x="2760" y="1324"/>
                      <a:pt x="2770" y="1339"/>
                      <a:pt x="2778" y="1357"/>
                    </a:cubicBezTo>
                    <a:cubicBezTo>
                      <a:pt x="2793" y="1395"/>
                      <a:pt x="2791" y="1449"/>
                      <a:pt x="2750" y="1475"/>
                    </a:cubicBezTo>
                    <a:cubicBezTo>
                      <a:pt x="2742" y="1480"/>
                      <a:pt x="2729" y="1480"/>
                      <a:pt x="2721" y="1475"/>
                    </a:cubicBezTo>
                    <a:cubicBezTo>
                      <a:pt x="2678" y="1444"/>
                      <a:pt x="2624" y="1426"/>
                      <a:pt x="2570" y="1421"/>
                    </a:cubicBezTo>
                    <a:cubicBezTo>
                      <a:pt x="2581" y="1446"/>
                      <a:pt x="2588" y="1475"/>
                      <a:pt x="2581" y="1503"/>
                    </a:cubicBezTo>
                    <a:cubicBezTo>
                      <a:pt x="2573" y="1531"/>
                      <a:pt x="2547" y="1557"/>
                      <a:pt x="2517" y="1564"/>
                    </a:cubicBezTo>
                    <a:cubicBezTo>
                      <a:pt x="2491" y="1569"/>
                      <a:pt x="2468" y="1564"/>
                      <a:pt x="2453" y="1546"/>
                    </a:cubicBezTo>
                    <a:cubicBezTo>
                      <a:pt x="2440" y="1531"/>
                      <a:pt x="2437" y="1516"/>
                      <a:pt x="2432" y="1500"/>
                    </a:cubicBezTo>
                    <a:cubicBezTo>
                      <a:pt x="2430" y="1490"/>
                      <a:pt x="2427" y="1480"/>
                      <a:pt x="2425" y="1477"/>
                    </a:cubicBezTo>
                    <a:cubicBezTo>
                      <a:pt x="2422" y="1477"/>
                      <a:pt x="2417" y="1475"/>
                      <a:pt x="2414" y="1475"/>
                    </a:cubicBezTo>
                    <a:cubicBezTo>
                      <a:pt x="2404" y="1472"/>
                      <a:pt x="2391" y="1472"/>
                      <a:pt x="2378" y="1462"/>
                    </a:cubicBezTo>
                    <a:cubicBezTo>
                      <a:pt x="2361" y="1446"/>
                      <a:pt x="2361" y="1423"/>
                      <a:pt x="2361" y="1408"/>
                    </a:cubicBezTo>
                    <a:cubicBezTo>
                      <a:pt x="2361" y="1400"/>
                      <a:pt x="2361" y="1400"/>
                      <a:pt x="2361" y="1400"/>
                    </a:cubicBezTo>
                    <a:cubicBezTo>
                      <a:pt x="2358" y="1375"/>
                      <a:pt x="2340" y="1357"/>
                      <a:pt x="2320" y="1349"/>
                    </a:cubicBezTo>
                    <a:cubicBezTo>
                      <a:pt x="2307" y="1344"/>
                      <a:pt x="2291" y="1339"/>
                      <a:pt x="2279" y="1342"/>
                    </a:cubicBezTo>
                    <a:cubicBezTo>
                      <a:pt x="2307" y="1390"/>
                      <a:pt x="2322" y="1446"/>
                      <a:pt x="2320" y="1505"/>
                    </a:cubicBezTo>
                    <a:cubicBezTo>
                      <a:pt x="2320" y="1516"/>
                      <a:pt x="2312" y="1523"/>
                      <a:pt x="2304" y="1528"/>
                    </a:cubicBezTo>
                    <a:cubicBezTo>
                      <a:pt x="2212" y="1564"/>
                      <a:pt x="2128" y="1482"/>
                      <a:pt x="2071" y="1416"/>
                    </a:cubicBezTo>
                    <a:cubicBezTo>
                      <a:pt x="2058" y="1403"/>
                      <a:pt x="2058" y="1403"/>
                      <a:pt x="2058" y="1403"/>
                    </a:cubicBezTo>
                    <a:cubicBezTo>
                      <a:pt x="2053" y="1403"/>
                      <a:pt x="2043" y="1423"/>
                      <a:pt x="2041" y="1449"/>
                    </a:cubicBezTo>
                    <a:cubicBezTo>
                      <a:pt x="2038" y="1475"/>
                      <a:pt x="2038" y="1495"/>
                      <a:pt x="2048" y="1510"/>
                    </a:cubicBezTo>
                    <a:cubicBezTo>
                      <a:pt x="2061" y="1528"/>
                      <a:pt x="2084" y="1536"/>
                      <a:pt x="2115" y="1544"/>
                    </a:cubicBezTo>
                    <a:cubicBezTo>
                      <a:pt x="2138" y="1549"/>
                      <a:pt x="2161" y="1557"/>
                      <a:pt x="2181" y="1569"/>
                    </a:cubicBezTo>
                    <a:cubicBezTo>
                      <a:pt x="2248" y="1610"/>
                      <a:pt x="2258" y="1695"/>
                      <a:pt x="2256" y="1761"/>
                    </a:cubicBezTo>
                    <a:cubicBezTo>
                      <a:pt x="2256" y="1774"/>
                      <a:pt x="2256" y="1790"/>
                      <a:pt x="2258" y="1795"/>
                    </a:cubicBezTo>
                    <a:cubicBezTo>
                      <a:pt x="2263" y="1802"/>
                      <a:pt x="2276" y="1805"/>
                      <a:pt x="2289" y="1807"/>
                    </a:cubicBezTo>
                    <a:cubicBezTo>
                      <a:pt x="2294" y="1810"/>
                      <a:pt x="2302" y="1810"/>
                      <a:pt x="2307" y="1813"/>
                    </a:cubicBezTo>
                    <a:cubicBezTo>
                      <a:pt x="2343" y="1825"/>
                      <a:pt x="2371" y="1856"/>
                      <a:pt x="2386" y="1894"/>
                    </a:cubicBezTo>
                    <a:cubicBezTo>
                      <a:pt x="2401" y="1933"/>
                      <a:pt x="2399" y="1974"/>
                      <a:pt x="2378" y="2007"/>
                    </a:cubicBezTo>
                    <a:cubicBezTo>
                      <a:pt x="2371" y="2015"/>
                      <a:pt x="2371" y="2015"/>
                      <a:pt x="2371" y="2015"/>
                    </a:cubicBezTo>
                    <a:cubicBezTo>
                      <a:pt x="2355" y="2028"/>
                      <a:pt x="2337" y="2033"/>
                      <a:pt x="2317" y="2030"/>
                    </a:cubicBezTo>
                    <a:cubicBezTo>
                      <a:pt x="2273" y="2025"/>
                      <a:pt x="2235" y="1982"/>
                      <a:pt x="2217" y="1956"/>
                    </a:cubicBezTo>
                    <a:cubicBezTo>
                      <a:pt x="2199" y="1933"/>
                      <a:pt x="2169" y="1912"/>
                      <a:pt x="2151" y="1912"/>
                    </a:cubicBezTo>
                    <a:cubicBezTo>
                      <a:pt x="2145" y="1912"/>
                      <a:pt x="2143" y="1912"/>
                      <a:pt x="2140" y="1915"/>
                    </a:cubicBezTo>
                    <a:cubicBezTo>
                      <a:pt x="2102" y="2051"/>
                      <a:pt x="2102" y="2051"/>
                      <a:pt x="2102" y="2051"/>
                    </a:cubicBezTo>
                    <a:cubicBezTo>
                      <a:pt x="2099" y="2058"/>
                      <a:pt x="2094" y="2066"/>
                      <a:pt x="2084" y="2069"/>
                    </a:cubicBezTo>
                    <a:cubicBezTo>
                      <a:pt x="2076" y="2071"/>
                      <a:pt x="2066" y="2069"/>
                      <a:pt x="2061" y="2063"/>
                    </a:cubicBezTo>
                    <a:cubicBezTo>
                      <a:pt x="2010" y="2022"/>
                      <a:pt x="2010" y="2022"/>
                      <a:pt x="2010" y="2022"/>
                    </a:cubicBezTo>
                    <a:cubicBezTo>
                      <a:pt x="1977" y="2140"/>
                      <a:pt x="1969" y="2266"/>
                      <a:pt x="1987" y="2386"/>
                    </a:cubicBezTo>
                    <a:cubicBezTo>
                      <a:pt x="1987" y="2394"/>
                      <a:pt x="1984" y="2404"/>
                      <a:pt x="1979" y="2409"/>
                    </a:cubicBezTo>
                    <a:cubicBezTo>
                      <a:pt x="1969" y="2412"/>
                      <a:pt x="1964" y="2414"/>
                      <a:pt x="1959" y="2414"/>
                    </a:cubicBezTo>
                    <a:close/>
                    <a:moveTo>
                      <a:pt x="530" y="2598"/>
                    </a:moveTo>
                    <a:cubicBezTo>
                      <a:pt x="522" y="2598"/>
                      <a:pt x="517" y="2596"/>
                      <a:pt x="512" y="2591"/>
                    </a:cubicBezTo>
                    <a:cubicBezTo>
                      <a:pt x="392" y="2473"/>
                      <a:pt x="282" y="2345"/>
                      <a:pt x="182" y="2207"/>
                    </a:cubicBezTo>
                    <a:cubicBezTo>
                      <a:pt x="136" y="2145"/>
                      <a:pt x="90" y="2084"/>
                      <a:pt x="26" y="2086"/>
                    </a:cubicBezTo>
                    <a:cubicBezTo>
                      <a:pt x="10" y="2086"/>
                      <a:pt x="0" y="2076"/>
                      <a:pt x="0" y="2061"/>
                    </a:cubicBezTo>
                    <a:cubicBezTo>
                      <a:pt x="0" y="2046"/>
                      <a:pt x="10" y="2035"/>
                      <a:pt x="26" y="2035"/>
                    </a:cubicBezTo>
                    <a:cubicBezTo>
                      <a:pt x="120" y="2033"/>
                      <a:pt x="187" y="2125"/>
                      <a:pt x="225" y="2179"/>
                    </a:cubicBezTo>
                    <a:cubicBezTo>
                      <a:pt x="312" y="2299"/>
                      <a:pt x="407" y="2414"/>
                      <a:pt x="512" y="2519"/>
                    </a:cubicBezTo>
                    <a:cubicBezTo>
                      <a:pt x="510" y="2509"/>
                      <a:pt x="502" y="2499"/>
                      <a:pt x="497" y="2488"/>
                    </a:cubicBezTo>
                    <a:cubicBezTo>
                      <a:pt x="494" y="2483"/>
                      <a:pt x="489" y="2478"/>
                      <a:pt x="487" y="2473"/>
                    </a:cubicBezTo>
                    <a:cubicBezTo>
                      <a:pt x="466" y="2447"/>
                      <a:pt x="446" y="2417"/>
                      <a:pt x="443" y="2381"/>
                    </a:cubicBezTo>
                    <a:cubicBezTo>
                      <a:pt x="443" y="2366"/>
                      <a:pt x="446" y="2350"/>
                      <a:pt x="448" y="2337"/>
                    </a:cubicBezTo>
                    <a:cubicBezTo>
                      <a:pt x="451" y="2327"/>
                      <a:pt x="453" y="2319"/>
                      <a:pt x="453" y="2312"/>
                    </a:cubicBezTo>
                    <a:cubicBezTo>
                      <a:pt x="453" y="2286"/>
                      <a:pt x="440" y="2258"/>
                      <a:pt x="423" y="2232"/>
                    </a:cubicBezTo>
                    <a:cubicBezTo>
                      <a:pt x="412" y="2217"/>
                      <a:pt x="405" y="2202"/>
                      <a:pt x="397" y="2184"/>
                    </a:cubicBezTo>
                    <a:cubicBezTo>
                      <a:pt x="364" y="2102"/>
                      <a:pt x="387" y="2017"/>
                      <a:pt x="410" y="1935"/>
                    </a:cubicBezTo>
                    <a:cubicBezTo>
                      <a:pt x="430" y="1866"/>
                      <a:pt x="448" y="1800"/>
                      <a:pt x="433" y="1736"/>
                    </a:cubicBezTo>
                    <a:cubicBezTo>
                      <a:pt x="430" y="1731"/>
                      <a:pt x="430" y="1723"/>
                      <a:pt x="428" y="1718"/>
                    </a:cubicBezTo>
                    <a:cubicBezTo>
                      <a:pt x="423" y="1700"/>
                      <a:pt x="417" y="1679"/>
                      <a:pt x="417" y="1659"/>
                    </a:cubicBezTo>
                    <a:cubicBezTo>
                      <a:pt x="417" y="1623"/>
                      <a:pt x="435" y="1595"/>
                      <a:pt x="451" y="1572"/>
                    </a:cubicBezTo>
                    <a:cubicBezTo>
                      <a:pt x="545" y="1411"/>
                      <a:pt x="545" y="1411"/>
                      <a:pt x="545" y="1411"/>
                    </a:cubicBezTo>
                    <a:cubicBezTo>
                      <a:pt x="556" y="1395"/>
                      <a:pt x="563" y="1380"/>
                      <a:pt x="566" y="1362"/>
                    </a:cubicBezTo>
                    <a:cubicBezTo>
                      <a:pt x="574" y="1321"/>
                      <a:pt x="538" y="1283"/>
                      <a:pt x="505" y="1260"/>
                    </a:cubicBezTo>
                    <a:cubicBezTo>
                      <a:pt x="489" y="1249"/>
                      <a:pt x="471" y="1239"/>
                      <a:pt x="453" y="1231"/>
                    </a:cubicBezTo>
                    <a:cubicBezTo>
                      <a:pt x="425" y="1216"/>
                      <a:pt x="394" y="1201"/>
                      <a:pt x="369" y="1178"/>
                    </a:cubicBezTo>
                    <a:cubicBezTo>
                      <a:pt x="323" y="1137"/>
                      <a:pt x="292" y="1062"/>
                      <a:pt x="330" y="1006"/>
                    </a:cubicBezTo>
                    <a:cubicBezTo>
                      <a:pt x="336" y="996"/>
                      <a:pt x="348" y="993"/>
                      <a:pt x="359" y="996"/>
                    </a:cubicBezTo>
                    <a:cubicBezTo>
                      <a:pt x="387" y="1004"/>
                      <a:pt x="423" y="998"/>
                      <a:pt x="448" y="981"/>
                    </a:cubicBezTo>
                    <a:cubicBezTo>
                      <a:pt x="369" y="901"/>
                      <a:pt x="369" y="901"/>
                      <a:pt x="369" y="901"/>
                    </a:cubicBezTo>
                    <a:cubicBezTo>
                      <a:pt x="359" y="891"/>
                      <a:pt x="343" y="876"/>
                      <a:pt x="338" y="853"/>
                    </a:cubicBezTo>
                    <a:cubicBezTo>
                      <a:pt x="330" y="817"/>
                      <a:pt x="353" y="791"/>
                      <a:pt x="371" y="768"/>
                    </a:cubicBezTo>
                    <a:cubicBezTo>
                      <a:pt x="387" y="750"/>
                      <a:pt x="397" y="737"/>
                      <a:pt x="394" y="730"/>
                    </a:cubicBezTo>
                    <a:cubicBezTo>
                      <a:pt x="389" y="717"/>
                      <a:pt x="397" y="702"/>
                      <a:pt x="412" y="699"/>
                    </a:cubicBezTo>
                    <a:cubicBezTo>
                      <a:pt x="697" y="609"/>
                      <a:pt x="697" y="609"/>
                      <a:pt x="697" y="609"/>
                    </a:cubicBezTo>
                    <a:cubicBezTo>
                      <a:pt x="704" y="543"/>
                      <a:pt x="704" y="543"/>
                      <a:pt x="704" y="543"/>
                    </a:cubicBezTo>
                    <a:cubicBezTo>
                      <a:pt x="707" y="530"/>
                      <a:pt x="717" y="520"/>
                      <a:pt x="730" y="520"/>
                    </a:cubicBezTo>
                    <a:cubicBezTo>
                      <a:pt x="845" y="522"/>
                      <a:pt x="845" y="522"/>
                      <a:pt x="845" y="522"/>
                    </a:cubicBezTo>
                    <a:cubicBezTo>
                      <a:pt x="825" y="474"/>
                      <a:pt x="807" y="422"/>
                      <a:pt x="786" y="374"/>
                    </a:cubicBezTo>
                    <a:cubicBezTo>
                      <a:pt x="776" y="346"/>
                      <a:pt x="766" y="312"/>
                      <a:pt x="781" y="282"/>
                    </a:cubicBezTo>
                    <a:cubicBezTo>
                      <a:pt x="791" y="261"/>
                      <a:pt x="807" y="248"/>
                      <a:pt x="822" y="238"/>
                    </a:cubicBezTo>
                    <a:cubicBezTo>
                      <a:pt x="830" y="233"/>
                      <a:pt x="840" y="225"/>
                      <a:pt x="845" y="220"/>
                    </a:cubicBezTo>
                    <a:cubicBezTo>
                      <a:pt x="860" y="200"/>
                      <a:pt x="850" y="164"/>
                      <a:pt x="827" y="146"/>
                    </a:cubicBezTo>
                    <a:cubicBezTo>
                      <a:pt x="801" y="123"/>
                      <a:pt x="760" y="115"/>
                      <a:pt x="727" y="108"/>
                    </a:cubicBezTo>
                    <a:cubicBezTo>
                      <a:pt x="717" y="105"/>
                      <a:pt x="709" y="97"/>
                      <a:pt x="707" y="90"/>
                    </a:cubicBezTo>
                    <a:cubicBezTo>
                      <a:pt x="691" y="33"/>
                      <a:pt x="691" y="33"/>
                      <a:pt x="691" y="33"/>
                    </a:cubicBezTo>
                    <a:cubicBezTo>
                      <a:pt x="689" y="21"/>
                      <a:pt x="697" y="5"/>
                      <a:pt x="709" y="3"/>
                    </a:cubicBezTo>
                    <a:cubicBezTo>
                      <a:pt x="722" y="0"/>
                      <a:pt x="737" y="8"/>
                      <a:pt x="740" y="21"/>
                    </a:cubicBezTo>
                    <a:cubicBezTo>
                      <a:pt x="750" y="64"/>
                      <a:pt x="750" y="64"/>
                      <a:pt x="750" y="64"/>
                    </a:cubicBezTo>
                    <a:cubicBezTo>
                      <a:pt x="786" y="72"/>
                      <a:pt x="827" y="82"/>
                      <a:pt x="858" y="110"/>
                    </a:cubicBezTo>
                    <a:cubicBezTo>
                      <a:pt x="896" y="143"/>
                      <a:pt x="917" y="210"/>
                      <a:pt x="881" y="254"/>
                    </a:cubicBezTo>
                    <a:cubicBezTo>
                      <a:pt x="871" y="266"/>
                      <a:pt x="858" y="274"/>
                      <a:pt x="848" y="282"/>
                    </a:cubicBezTo>
                    <a:cubicBezTo>
                      <a:pt x="837" y="289"/>
                      <a:pt x="827" y="297"/>
                      <a:pt x="822" y="305"/>
                    </a:cubicBezTo>
                    <a:cubicBezTo>
                      <a:pt x="817" y="318"/>
                      <a:pt x="822" y="338"/>
                      <a:pt x="830" y="356"/>
                    </a:cubicBezTo>
                    <a:cubicBezTo>
                      <a:pt x="853" y="417"/>
                      <a:pt x="876" y="479"/>
                      <a:pt x="901" y="540"/>
                    </a:cubicBezTo>
                    <a:cubicBezTo>
                      <a:pt x="904" y="548"/>
                      <a:pt x="904" y="558"/>
                      <a:pt x="899" y="563"/>
                    </a:cubicBezTo>
                    <a:cubicBezTo>
                      <a:pt x="894" y="571"/>
                      <a:pt x="886" y="574"/>
                      <a:pt x="878" y="574"/>
                    </a:cubicBezTo>
                    <a:cubicBezTo>
                      <a:pt x="753" y="574"/>
                      <a:pt x="753" y="574"/>
                      <a:pt x="753" y="574"/>
                    </a:cubicBezTo>
                    <a:cubicBezTo>
                      <a:pt x="745" y="635"/>
                      <a:pt x="745" y="635"/>
                      <a:pt x="745" y="635"/>
                    </a:cubicBezTo>
                    <a:cubicBezTo>
                      <a:pt x="745" y="645"/>
                      <a:pt x="737" y="653"/>
                      <a:pt x="727" y="655"/>
                    </a:cubicBezTo>
                    <a:cubicBezTo>
                      <a:pt x="446" y="742"/>
                      <a:pt x="446" y="742"/>
                      <a:pt x="446" y="742"/>
                    </a:cubicBezTo>
                    <a:cubicBezTo>
                      <a:pt x="443" y="766"/>
                      <a:pt x="425" y="786"/>
                      <a:pt x="410" y="804"/>
                    </a:cubicBezTo>
                    <a:cubicBezTo>
                      <a:pt x="397" y="819"/>
                      <a:pt x="384" y="832"/>
                      <a:pt x="387" y="842"/>
                    </a:cubicBezTo>
                    <a:cubicBezTo>
                      <a:pt x="389" y="850"/>
                      <a:pt x="397" y="858"/>
                      <a:pt x="402" y="863"/>
                    </a:cubicBezTo>
                    <a:cubicBezTo>
                      <a:pt x="499" y="960"/>
                      <a:pt x="499" y="960"/>
                      <a:pt x="499" y="960"/>
                    </a:cubicBezTo>
                    <a:cubicBezTo>
                      <a:pt x="510" y="970"/>
                      <a:pt x="510" y="986"/>
                      <a:pt x="499" y="996"/>
                    </a:cubicBezTo>
                    <a:cubicBezTo>
                      <a:pt x="466" y="1034"/>
                      <a:pt x="412" y="1052"/>
                      <a:pt x="361" y="1045"/>
                    </a:cubicBezTo>
                    <a:cubicBezTo>
                      <a:pt x="353" y="1075"/>
                      <a:pt x="371" y="1111"/>
                      <a:pt x="397" y="1134"/>
                    </a:cubicBezTo>
                    <a:cubicBezTo>
                      <a:pt x="417" y="1152"/>
                      <a:pt x="443" y="1167"/>
                      <a:pt x="471" y="1180"/>
                    </a:cubicBezTo>
                    <a:cubicBezTo>
                      <a:pt x="489" y="1190"/>
                      <a:pt x="510" y="1201"/>
                      <a:pt x="528" y="1214"/>
                    </a:cubicBezTo>
                    <a:cubicBezTo>
                      <a:pt x="576" y="1244"/>
                      <a:pt x="622" y="1303"/>
                      <a:pt x="609" y="1367"/>
                    </a:cubicBezTo>
                    <a:cubicBezTo>
                      <a:pt x="604" y="1393"/>
                      <a:pt x="592" y="1413"/>
                      <a:pt x="581" y="1431"/>
                    </a:cubicBezTo>
                    <a:cubicBezTo>
                      <a:pt x="487" y="1592"/>
                      <a:pt x="487" y="1592"/>
                      <a:pt x="487" y="1592"/>
                    </a:cubicBezTo>
                    <a:cubicBezTo>
                      <a:pt x="474" y="1613"/>
                      <a:pt x="461" y="1633"/>
                      <a:pt x="461" y="1656"/>
                    </a:cubicBezTo>
                    <a:cubicBezTo>
                      <a:pt x="461" y="1669"/>
                      <a:pt x="466" y="1685"/>
                      <a:pt x="469" y="1700"/>
                    </a:cubicBezTo>
                    <a:cubicBezTo>
                      <a:pt x="471" y="1708"/>
                      <a:pt x="474" y="1713"/>
                      <a:pt x="474" y="1720"/>
                    </a:cubicBezTo>
                    <a:cubicBezTo>
                      <a:pt x="492" y="1797"/>
                      <a:pt x="471" y="1871"/>
                      <a:pt x="451" y="1946"/>
                    </a:cubicBezTo>
                    <a:cubicBezTo>
                      <a:pt x="430" y="2022"/>
                      <a:pt x="410" y="2094"/>
                      <a:pt x="435" y="2161"/>
                    </a:cubicBezTo>
                    <a:cubicBezTo>
                      <a:pt x="440" y="2176"/>
                      <a:pt x="448" y="2189"/>
                      <a:pt x="458" y="2204"/>
                    </a:cubicBezTo>
                    <a:cubicBezTo>
                      <a:pt x="476" y="2238"/>
                      <a:pt x="497" y="2271"/>
                      <a:pt x="494" y="2312"/>
                    </a:cubicBezTo>
                    <a:cubicBezTo>
                      <a:pt x="494" y="2325"/>
                      <a:pt x="492" y="2335"/>
                      <a:pt x="489" y="2348"/>
                    </a:cubicBezTo>
                    <a:cubicBezTo>
                      <a:pt x="487" y="2358"/>
                      <a:pt x="484" y="2368"/>
                      <a:pt x="484" y="2378"/>
                    </a:cubicBezTo>
                    <a:cubicBezTo>
                      <a:pt x="484" y="2401"/>
                      <a:pt x="499" y="2422"/>
                      <a:pt x="517" y="2442"/>
                    </a:cubicBezTo>
                    <a:cubicBezTo>
                      <a:pt x="522" y="2447"/>
                      <a:pt x="525" y="2453"/>
                      <a:pt x="530" y="2458"/>
                    </a:cubicBezTo>
                    <a:cubicBezTo>
                      <a:pt x="563" y="2506"/>
                      <a:pt x="569" y="2555"/>
                      <a:pt x="543" y="2588"/>
                    </a:cubicBezTo>
                    <a:cubicBezTo>
                      <a:pt x="545" y="2593"/>
                      <a:pt x="538" y="2598"/>
                      <a:pt x="530" y="2598"/>
                    </a:cubicBezTo>
                    <a:close/>
                    <a:moveTo>
                      <a:pt x="530" y="2598"/>
                    </a:moveTo>
                    <a:cubicBezTo>
                      <a:pt x="530" y="2598"/>
                      <a:pt x="530" y="2598"/>
                      <a:pt x="530" y="259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" name="Freeform 28"/>
              <p:cNvSpPr>
                <a:spLocks noEditPoints="1"/>
              </p:cNvSpPr>
              <p:nvPr/>
            </p:nvSpPr>
            <p:spPr bwMode="auto">
              <a:xfrm>
                <a:off x="14762163" y="1314450"/>
                <a:ext cx="684213" cy="982663"/>
              </a:xfrm>
              <a:custGeom>
                <a:avLst/>
                <a:gdLst>
                  <a:gd name="T0" fmla="*/ 48 w 325"/>
                  <a:gd name="T1" fmla="*/ 466 h 466"/>
                  <a:gd name="T2" fmla="*/ 23 w 325"/>
                  <a:gd name="T3" fmla="*/ 464 h 466"/>
                  <a:gd name="T4" fmla="*/ 5 w 325"/>
                  <a:gd name="T5" fmla="*/ 433 h 466"/>
                  <a:gd name="T6" fmla="*/ 35 w 325"/>
                  <a:gd name="T7" fmla="*/ 415 h 466"/>
                  <a:gd name="T8" fmla="*/ 120 w 325"/>
                  <a:gd name="T9" fmla="*/ 367 h 466"/>
                  <a:gd name="T10" fmla="*/ 123 w 325"/>
                  <a:gd name="T11" fmla="*/ 349 h 466"/>
                  <a:gd name="T12" fmla="*/ 125 w 325"/>
                  <a:gd name="T13" fmla="*/ 331 h 466"/>
                  <a:gd name="T14" fmla="*/ 181 w 325"/>
                  <a:gd name="T15" fmla="*/ 246 h 466"/>
                  <a:gd name="T16" fmla="*/ 230 w 325"/>
                  <a:gd name="T17" fmla="*/ 221 h 466"/>
                  <a:gd name="T18" fmla="*/ 266 w 325"/>
                  <a:gd name="T19" fmla="*/ 203 h 466"/>
                  <a:gd name="T20" fmla="*/ 169 w 325"/>
                  <a:gd name="T21" fmla="*/ 39 h 466"/>
                  <a:gd name="T22" fmla="*/ 184 w 325"/>
                  <a:gd name="T23" fmla="*/ 6 h 466"/>
                  <a:gd name="T24" fmla="*/ 217 w 325"/>
                  <a:gd name="T25" fmla="*/ 21 h 466"/>
                  <a:gd name="T26" fmla="*/ 294 w 325"/>
                  <a:gd name="T27" fmla="*/ 157 h 466"/>
                  <a:gd name="T28" fmla="*/ 322 w 325"/>
                  <a:gd name="T29" fmla="*/ 203 h 466"/>
                  <a:gd name="T30" fmla="*/ 299 w 325"/>
                  <a:gd name="T31" fmla="*/ 239 h 466"/>
                  <a:gd name="T32" fmla="*/ 245 w 325"/>
                  <a:gd name="T33" fmla="*/ 267 h 466"/>
                  <a:gd name="T34" fmla="*/ 204 w 325"/>
                  <a:gd name="T35" fmla="*/ 287 h 466"/>
                  <a:gd name="T36" fmla="*/ 176 w 325"/>
                  <a:gd name="T37" fmla="*/ 341 h 466"/>
                  <a:gd name="T38" fmla="*/ 174 w 325"/>
                  <a:gd name="T39" fmla="*/ 356 h 466"/>
                  <a:gd name="T40" fmla="*/ 169 w 325"/>
                  <a:gd name="T41" fmla="*/ 379 h 466"/>
                  <a:gd name="T42" fmla="*/ 48 w 325"/>
                  <a:gd name="T43" fmla="*/ 466 h 466"/>
                  <a:gd name="T44" fmla="*/ 48 w 325"/>
                  <a:gd name="T45" fmla="*/ 466 h 466"/>
                  <a:gd name="T46" fmla="*/ 48 w 325"/>
                  <a:gd name="T47" fmla="*/ 466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5" h="466">
                    <a:moveTo>
                      <a:pt x="48" y="466"/>
                    </a:moveTo>
                    <a:cubicBezTo>
                      <a:pt x="41" y="466"/>
                      <a:pt x="30" y="466"/>
                      <a:pt x="23" y="464"/>
                    </a:cubicBezTo>
                    <a:cubicBezTo>
                      <a:pt x="10" y="461"/>
                      <a:pt x="0" y="446"/>
                      <a:pt x="5" y="433"/>
                    </a:cubicBezTo>
                    <a:cubicBezTo>
                      <a:pt x="7" y="420"/>
                      <a:pt x="23" y="410"/>
                      <a:pt x="35" y="415"/>
                    </a:cubicBezTo>
                    <a:cubicBezTo>
                      <a:pt x="69" y="423"/>
                      <a:pt x="110" y="400"/>
                      <a:pt x="120" y="367"/>
                    </a:cubicBezTo>
                    <a:cubicBezTo>
                      <a:pt x="123" y="361"/>
                      <a:pt x="123" y="354"/>
                      <a:pt x="123" y="349"/>
                    </a:cubicBezTo>
                    <a:cubicBezTo>
                      <a:pt x="123" y="343"/>
                      <a:pt x="125" y="336"/>
                      <a:pt x="125" y="331"/>
                    </a:cubicBezTo>
                    <a:cubicBezTo>
                      <a:pt x="133" y="295"/>
                      <a:pt x="153" y="264"/>
                      <a:pt x="181" y="246"/>
                    </a:cubicBezTo>
                    <a:cubicBezTo>
                      <a:pt x="197" y="236"/>
                      <a:pt x="215" y="228"/>
                      <a:pt x="230" y="221"/>
                    </a:cubicBezTo>
                    <a:cubicBezTo>
                      <a:pt x="243" y="215"/>
                      <a:pt x="256" y="210"/>
                      <a:pt x="266" y="203"/>
                    </a:cubicBezTo>
                    <a:cubicBezTo>
                      <a:pt x="207" y="164"/>
                      <a:pt x="184" y="93"/>
                      <a:pt x="169" y="39"/>
                    </a:cubicBezTo>
                    <a:cubicBezTo>
                      <a:pt x="163" y="26"/>
                      <a:pt x="171" y="11"/>
                      <a:pt x="184" y="6"/>
                    </a:cubicBezTo>
                    <a:cubicBezTo>
                      <a:pt x="197" y="0"/>
                      <a:pt x="212" y="8"/>
                      <a:pt x="217" y="21"/>
                    </a:cubicBezTo>
                    <a:cubicBezTo>
                      <a:pt x="235" y="80"/>
                      <a:pt x="256" y="128"/>
                      <a:pt x="294" y="157"/>
                    </a:cubicBezTo>
                    <a:cubicBezTo>
                      <a:pt x="304" y="164"/>
                      <a:pt x="325" y="177"/>
                      <a:pt x="322" y="203"/>
                    </a:cubicBezTo>
                    <a:cubicBezTo>
                      <a:pt x="322" y="215"/>
                      <a:pt x="315" y="228"/>
                      <a:pt x="299" y="239"/>
                    </a:cubicBezTo>
                    <a:cubicBezTo>
                      <a:pt x="281" y="251"/>
                      <a:pt x="263" y="259"/>
                      <a:pt x="245" y="267"/>
                    </a:cubicBezTo>
                    <a:cubicBezTo>
                      <a:pt x="230" y="272"/>
                      <a:pt x="217" y="279"/>
                      <a:pt x="204" y="287"/>
                    </a:cubicBezTo>
                    <a:cubicBezTo>
                      <a:pt x="194" y="300"/>
                      <a:pt x="181" y="320"/>
                      <a:pt x="176" y="341"/>
                    </a:cubicBezTo>
                    <a:cubicBezTo>
                      <a:pt x="176" y="346"/>
                      <a:pt x="174" y="351"/>
                      <a:pt x="174" y="356"/>
                    </a:cubicBezTo>
                    <a:cubicBezTo>
                      <a:pt x="174" y="364"/>
                      <a:pt x="171" y="372"/>
                      <a:pt x="169" y="379"/>
                    </a:cubicBezTo>
                    <a:cubicBezTo>
                      <a:pt x="153" y="431"/>
                      <a:pt x="102" y="466"/>
                      <a:pt x="48" y="466"/>
                    </a:cubicBezTo>
                    <a:close/>
                    <a:moveTo>
                      <a:pt x="48" y="466"/>
                    </a:moveTo>
                    <a:cubicBezTo>
                      <a:pt x="48" y="466"/>
                      <a:pt x="48" y="466"/>
                      <a:pt x="48" y="46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13" name="矩形 612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3152168" y="4441272"/>
            <a:ext cx="194639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cxnSp>
        <p:nvCxnSpPr>
          <p:cNvPr id="615" name="直接连接符 614"/>
          <p:cNvCxnSpPr/>
          <p:nvPr/>
        </p:nvCxnSpPr>
        <p:spPr>
          <a:xfrm>
            <a:off x="5540176" y="3556569"/>
            <a:ext cx="0" cy="3028511"/>
          </a:xfrm>
          <a:prstGeom prst="line">
            <a:avLst/>
          </a:prstGeom>
          <a:ln cmpd="sng">
            <a:gradFill>
              <a:gsLst>
                <a:gs pos="1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文本框 615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6084269" y="3906400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617" name="矩形 616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5993876" y="4441272"/>
            <a:ext cx="194639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618" name="文本框 617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9070934" y="3906400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619" name="矩形 618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8980541" y="4441272"/>
            <a:ext cx="194639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cxnSp>
        <p:nvCxnSpPr>
          <p:cNvPr id="620" name="直接连接符 619"/>
          <p:cNvCxnSpPr/>
          <p:nvPr/>
        </p:nvCxnSpPr>
        <p:spPr>
          <a:xfrm>
            <a:off x="8426739" y="3556569"/>
            <a:ext cx="0" cy="2897882"/>
          </a:xfrm>
          <a:prstGeom prst="line">
            <a:avLst/>
          </a:prstGeom>
          <a:ln cmpd="sng">
            <a:gradFill>
              <a:gsLst>
                <a:gs pos="1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6" name="文本框 625"/>
          <p:cNvSpPr txBox="1"/>
          <p:nvPr/>
        </p:nvSpPr>
        <p:spPr>
          <a:xfrm>
            <a:off x="3615191" y="5910273"/>
            <a:ext cx="100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3600000" scaled="0"/>
                </a:gradFill>
              </a:defRPr>
            </a:lvl1pPr>
          </a:lstStyle>
          <a:p>
            <a:r>
              <a:rPr lang="en-US" altLang="zh-CN" dirty="0"/>
              <a:t>STEP ONE</a:t>
            </a:r>
            <a:endParaRPr lang="zh-CN" altLang="en-US" dirty="0"/>
          </a:p>
        </p:txBody>
      </p:sp>
      <p:sp>
        <p:nvSpPr>
          <p:cNvPr id="627" name="文本框 626"/>
          <p:cNvSpPr txBox="1"/>
          <p:nvPr/>
        </p:nvSpPr>
        <p:spPr>
          <a:xfrm>
            <a:off x="6433944" y="5910273"/>
            <a:ext cx="1066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3600000" scaled="0"/>
                </a:gradFill>
              </a:defRPr>
            </a:lvl1pPr>
          </a:lstStyle>
          <a:p>
            <a:r>
              <a:rPr lang="en-US" altLang="zh-CN" dirty="0"/>
              <a:t>STEP TWO</a:t>
            </a:r>
            <a:endParaRPr lang="zh-CN" altLang="en-US" dirty="0"/>
          </a:p>
        </p:txBody>
      </p:sp>
      <p:sp>
        <p:nvSpPr>
          <p:cNvPr id="628" name="文本框 627"/>
          <p:cNvSpPr txBox="1"/>
          <p:nvPr/>
        </p:nvSpPr>
        <p:spPr>
          <a:xfrm>
            <a:off x="9357804" y="5910273"/>
            <a:ext cx="1191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3600000" scaled="0"/>
                </a:gradFill>
              </a:defRPr>
            </a:lvl1pPr>
          </a:lstStyle>
          <a:p>
            <a:r>
              <a:rPr lang="en-US" altLang="zh-CN" dirty="0"/>
              <a:t>STEP THREE</a:t>
            </a:r>
            <a:endParaRPr lang="zh-CN" altLang="en-US" dirty="0"/>
          </a:p>
        </p:txBody>
      </p:sp>
      <p:cxnSp>
        <p:nvCxnSpPr>
          <p:cNvPr id="631" name="直接连接符 630"/>
          <p:cNvCxnSpPr/>
          <p:nvPr/>
        </p:nvCxnSpPr>
        <p:spPr>
          <a:xfrm>
            <a:off x="2746852" y="4154931"/>
            <a:ext cx="0" cy="2299520"/>
          </a:xfrm>
          <a:prstGeom prst="line">
            <a:avLst/>
          </a:prstGeom>
          <a:ln cmpd="sng">
            <a:gradFill>
              <a:gsLst>
                <a:gs pos="1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文本框 633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842472" y="4637131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整体名称</a:t>
            </a:r>
          </a:p>
        </p:txBody>
      </p:sp>
      <p:sp>
        <p:nvSpPr>
          <p:cNvPr id="636" name="文本框 635"/>
          <p:cNvSpPr txBox="1"/>
          <p:nvPr/>
        </p:nvSpPr>
        <p:spPr>
          <a:xfrm>
            <a:off x="960032" y="5040519"/>
            <a:ext cx="1514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3600000" scaled="0"/>
                </a:gradFill>
              </a:rPr>
              <a:t>OVERALL NAME</a:t>
            </a:r>
            <a:endParaRPr lang="zh-CN" altLang="en-US" sz="16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3600000" scaled="0"/>
              </a:gradFill>
            </a:endParaRPr>
          </a:p>
        </p:txBody>
      </p:sp>
      <p:sp>
        <p:nvSpPr>
          <p:cNvPr id="607" name="文本框 606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08" name="文本框 607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递进关系模板</a:t>
            </a:r>
          </a:p>
        </p:txBody>
      </p:sp>
      <p:sp>
        <p:nvSpPr>
          <p:cNvPr id="609" name="文本框 608"/>
          <p:cNvSpPr txBox="1"/>
          <p:nvPr/>
        </p:nvSpPr>
        <p:spPr>
          <a:xfrm>
            <a:off x="2624618" y="78373"/>
            <a:ext cx="3587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PROGRESSIVE RELATIONSHIP TEMPLATE</a:t>
            </a:r>
          </a:p>
        </p:txBody>
      </p:sp>
      <p:grpSp>
        <p:nvGrpSpPr>
          <p:cNvPr id="610" name="组合 609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612" name="菱形 611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菱形 613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菱形 620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菱形 621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3" name="菱形 622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542122" y="3125909"/>
            <a:ext cx="2180055" cy="2526105"/>
            <a:chOff x="794126" y="2309308"/>
            <a:chExt cx="2180055" cy="2526105"/>
          </a:xfrm>
        </p:grpSpPr>
        <p:sp>
          <p:nvSpPr>
            <p:cNvPr id="2" name="六边形 1"/>
            <p:cNvSpPr/>
            <p:nvPr/>
          </p:nvSpPr>
          <p:spPr>
            <a:xfrm rot="16200000">
              <a:off x="879390" y="2650556"/>
              <a:ext cx="2063432" cy="1778820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 w="4127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 rot="16200000">
              <a:off x="744189" y="2583222"/>
              <a:ext cx="2294796" cy="1978272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 w="63500">
              <a:solidFill>
                <a:schemeClr val="accent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 rot="16200000">
              <a:off x="619912" y="2483522"/>
              <a:ext cx="2526105" cy="2177677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>
              <a:gradFill>
                <a:gsLst>
                  <a:gs pos="35000">
                    <a:schemeClr val="accent2">
                      <a:alpha val="22000"/>
                    </a:schemeClr>
                  </a:gs>
                  <a:gs pos="0">
                    <a:schemeClr val="accent2"/>
                  </a:gs>
                  <a:gs pos="73000">
                    <a:schemeClr val="accent2">
                      <a:alpha val="11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3500000">
              <a:off x="898305" y="3483880"/>
              <a:ext cx="176961" cy="176961"/>
            </a:xfrm>
            <a:prstGeom prst="rtTriangle">
              <a:avLst/>
            </a:prstGeom>
            <a:gradFill>
              <a:gsLst>
                <a:gs pos="66000">
                  <a:schemeClr val="accent3"/>
                </a:gs>
                <a:gs pos="0">
                  <a:schemeClr val="accent3">
                    <a:lumMod val="40000"/>
                    <a:lumOff val="6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8100000" flipH="1">
              <a:off x="2767683" y="3483880"/>
              <a:ext cx="176961" cy="176961"/>
            </a:xfrm>
            <a:prstGeom prst="rtTriangle">
              <a:avLst/>
            </a:prstGeom>
            <a:gradFill>
              <a:gsLst>
                <a:gs pos="66000">
                  <a:schemeClr val="accent3"/>
                </a:gs>
                <a:gs pos="0">
                  <a:schemeClr val="accent3">
                    <a:lumMod val="40000"/>
                    <a:lumOff val="6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2907506" y="2934548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flipH="1">
              <a:off x="804753" y="2934548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flipH="1" flipV="1">
              <a:off x="796607" y="4096037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flipV="1">
              <a:off x="2907506" y="4093083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91489" y="1020597"/>
            <a:ext cx="2180055" cy="2526105"/>
            <a:chOff x="794126" y="2309308"/>
            <a:chExt cx="2180055" cy="2526105"/>
          </a:xfrm>
        </p:grpSpPr>
        <p:sp>
          <p:nvSpPr>
            <p:cNvPr id="15" name="六边形 14"/>
            <p:cNvSpPr/>
            <p:nvPr/>
          </p:nvSpPr>
          <p:spPr>
            <a:xfrm rot="16200000">
              <a:off x="879390" y="2650556"/>
              <a:ext cx="2063432" cy="1778820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 w="4127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六边形 15"/>
            <p:cNvSpPr/>
            <p:nvPr/>
          </p:nvSpPr>
          <p:spPr>
            <a:xfrm rot="16200000">
              <a:off x="744189" y="2583222"/>
              <a:ext cx="2294796" cy="1978272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 w="63500">
              <a:solidFill>
                <a:schemeClr val="accent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六边形 16"/>
            <p:cNvSpPr/>
            <p:nvPr/>
          </p:nvSpPr>
          <p:spPr>
            <a:xfrm rot="16200000">
              <a:off x="619912" y="2483522"/>
              <a:ext cx="2526105" cy="2177677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>
              <a:gradFill>
                <a:gsLst>
                  <a:gs pos="35000">
                    <a:schemeClr val="accent2">
                      <a:alpha val="22000"/>
                    </a:schemeClr>
                  </a:gs>
                  <a:gs pos="0">
                    <a:schemeClr val="accent2"/>
                  </a:gs>
                  <a:gs pos="73000">
                    <a:schemeClr val="accent2">
                      <a:alpha val="11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rot="9941484">
              <a:off x="1318319" y="4240759"/>
              <a:ext cx="176961" cy="176961"/>
            </a:xfrm>
            <a:prstGeom prst="rtTriangle">
              <a:avLst/>
            </a:prstGeom>
            <a:gradFill>
              <a:gsLst>
                <a:gs pos="66000">
                  <a:schemeClr val="accent3"/>
                </a:gs>
                <a:gs pos="0">
                  <a:schemeClr val="accent3">
                    <a:lumMod val="40000"/>
                    <a:lumOff val="6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rot="4894238" flipH="1">
              <a:off x="2339058" y="2673312"/>
              <a:ext cx="176961" cy="176961"/>
            </a:xfrm>
            <a:prstGeom prst="rtTriangle">
              <a:avLst/>
            </a:prstGeom>
            <a:gradFill>
              <a:gsLst>
                <a:gs pos="66000">
                  <a:schemeClr val="accent3"/>
                </a:gs>
                <a:gs pos="0">
                  <a:schemeClr val="accent3">
                    <a:lumMod val="40000"/>
                    <a:lumOff val="6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2907506" y="2934548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flipH="1">
              <a:off x="804753" y="2934548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flipH="1" flipV="1">
              <a:off x="796607" y="4096037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flipV="1">
              <a:off x="2907506" y="4093083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89259" y="3115476"/>
            <a:ext cx="2180055" cy="2526105"/>
            <a:chOff x="794126" y="2309308"/>
            <a:chExt cx="2180055" cy="2526105"/>
          </a:xfrm>
        </p:grpSpPr>
        <p:sp>
          <p:nvSpPr>
            <p:cNvPr id="25" name="六边形 24"/>
            <p:cNvSpPr/>
            <p:nvPr/>
          </p:nvSpPr>
          <p:spPr>
            <a:xfrm rot="16200000">
              <a:off x="879390" y="2650556"/>
              <a:ext cx="2063432" cy="1778820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 w="4127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16200000">
              <a:off x="744189" y="2583222"/>
              <a:ext cx="2294796" cy="1978272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 w="63500">
              <a:solidFill>
                <a:schemeClr val="accent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六边形 26"/>
            <p:cNvSpPr/>
            <p:nvPr/>
          </p:nvSpPr>
          <p:spPr>
            <a:xfrm rot="16200000">
              <a:off x="619912" y="2483522"/>
              <a:ext cx="2526105" cy="2177677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>
              <a:gradFill>
                <a:gsLst>
                  <a:gs pos="35000">
                    <a:schemeClr val="accent2">
                      <a:alpha val="22000"/>
                    </a:schemeClr>
                  </a:gs>
                  <a:gs pos="0">
                    <a:schemeClr val="accent2"/>
                  </a:gs>
                  <a:gs pos="73000">
                    <a:schemeClr val="accent2">
                      <a:alpha val="11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/>
            <p:cNvSpPr/>
            <p:nvPr/>
          </p:nvSpPr>
          <p:spPr>
            <a:xfrm rot="6248800">
              <a:off x="2303621" y="4243903"/>
              <a:ext cx="176961" cy="176961"/>
            </a:xfrm>
            <a:prstGeom prst="rtTriangle">
              <a:avLst/>
            </a:prstGeom>
            <a:gradFill>
              <a:gsLst>
                <a:gs pos="66000">
                  <a:schemeClr val="accent3"/>
                </a:gs>
                <a:gs pos="0">
                  <a:schemeClr val="accent3">
                    <a:lumMod val="40000"/>
                    <a:lumOff val="6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直角三角形 28"/>
            <p:cNvSpPr/>
            <p:nvPr/>
          </p:nvSpPr>
          <p:spPr>
            <a:xfrm rot="808764" flipH="1">
              <a:off x="1370426" y="2652054"/>
              <a:ext cx="176961" cy="176961"/>
            </a:xfrm>
            <a:prstGeom prst="rtTriangle">
              <a:avLst/>
            </a:prstGeom>
            <a:gradFill>
              <a:gsLst>
                <a:gs pos="66000">
                  <a:schemeClr val="accent3"/>
                </a:gs>
                <a:gs pos="0">
                  <a:schemeClr val="accent3">
                    <a:lumMod val="40000"/>
                    <a:lumOff val="6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2907506" y="2934548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flipH="1">
              <a:off x="804753" y="2934548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flipH="1" flipV="1">
              <a:off x="796607" y="4096037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flipV="1">
              <a:off x="2907506" y="4093083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023882" y="3093514"/>
            <a:ext cx="2180055" cy="2526105"/>
            <a:chOff x="794126" y="2309308"/>
            <a:chExt cx="2180055" cy="2526105"/>
          </a:xfrm>
        </p:grpSpPr>
        <p:sp>
          <p:nvSpPr>
            <p:cNvPr id="35" name="六边形 34"/>
            <p:cNvSpPr/>
            <p:nvPr/>
          </p:nvSpPr>
          <p:spPr>
            <a:xfrm rot="16200000">
              <a:off x="879390" y="2650556"/>
              <a:ext cx="2063432" cy="1778820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 w="4127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 rot="16200000">
              <a:off x="744189" y="2583222"/>
              <a:ext cx="2294796" cy="1978272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 w="63500">
              <a:solidFill>
                <a:schemeClr val="accent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 rot="16200000">
              <a:off x="619912" y="2483522"/>
              <a:ext cx="2526105" cy="2177677"/>
            </a:xfrm>
            <a:prstGeom prst="hexagon">
              <a:avLst>
                <a:gd name="adj" fmla="val 30501"/>
                <a:gd name="vf" fmla="val 115470"/>
              </a:avLst>
            </a:prstGeom>
            <a:noFill/>
            <a:ln>
              <a:gradFill>
                <a:gsLst>
                  <a:gs pos="35000">
                    <a:schemeClr val="accent2">
                      <a:alpha val="22000"/>
                    </a:schemeClr>
                  </a:gs>
                  <a:gs pos="0">
                    <a:schemeClr val="accent2"/>
                  </a:gs>
                  <a:gs pos="73000">
                    <a:schemeClr val="accent2">
                      <a:alpha val="11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直角三角形 37"/>
            <p:cNvSpPr/>
            <p:nvPr/>
          </p:nvSpPr>
          <p:spPr>
            <a:xfrm rot="13500000">
              <a:off x="898305" y="3483880"/>
              <a:ext cx="176961" cy="176961"/>
            </a:xfrm>
            <a:prstGeom prst="rtTriangle">
              <a:avLst/>
            </a:prstGeom>
            <a:gradFill>
              <a:gsLst>
                <a:gs pos="66000">
                  <a:schemeClr val="accent3"/>
                </a:gs>
                <a:gs pos="0">
                  <a:schemeClr val="accent3">
                    <a:lumMod val="40000"/>
                    <a:lumOff val="6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直角三角形 38"/>
            <p:cNvSpPr/>
            <p:nvPr/>
          </p:nvSpPr>
          <p:spPr>
            <a:xfrm rot="8100000" flipH="1">
              <a:off x="2767683" y="3483880"/>
              <a:ext cx="176961" cy="176961"/>
            </a:xfrm>
            <a:prstGeom prst="rtTriangle">
              <a:avLst/>
            </a:prstGeom>
            <a:gradFill>
              <a:gsLst>
                <a:gs pos="66000">
                  <a:schemeClr val="accent3"/>
                </a:gs>
                <a:gs pos="0">
                  <a:schemeClr val="accent3">
                    <a:lumMod val="40000"/>
                    <a:lumOff val="6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2907506" y="2934548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 flipH="1">
              <a:off x="804753" y="2934548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flipH="1" flipV="1">
              <a:off x="796607" y="4096037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 flipV="1">
              <a:off x="2907506" y="4093083"/>
              <a:ext cx="66675" cy="121444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 rot="20890074">
            <a:off x="2522498" y="3037118"/>
            <a:ext cx="267924" cy="306041"/>
            <a:chOff x="2441131" y="3081097"/>
            <a:chExt cx="150477" cy="171885"/>
          </a:xfrm>
        </p:grpSpPr>
        <p:sp>
          <p:nvSpPr>
            <p:cNvPr id="56" name="任意多边形 55"/>
            <p:cNvSpPr/>
            <p:nvPr/>
          </p:nvSpPr>
          <p:spPr>
            <a:xfrm>
              <a:off x="2497240" y="3081097"/>
              <a:ext cx="94368" cy="171885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2470266" y="3127189"/>
              <a:ext cx="65960" cy="120142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2441131" y="3172880"/>
              <a:ext cx="43515" cy="79259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  <a:alpha val="4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 rot="4131494">
            <a:off x="5636359" y="2980626"/>
            <a:ext cx="260293" cy="307027"/>
            <a:chOff x="2437622" y="3081712"/>
            <a:chExt cx="146191" cy="172439"/>
          </a:xfrm>
        </p:grpSpPr>
        <p:sp>
          <p:nvSpPr>
            <p:cNvPr id="64" name="任意多边形 63"/>
            <p:cNvSpPr/>
            <p:nvPr/>
          </p:nvSpPr>
          <p:spPr>
            <a:xfrm>
              <a:off x="2489445" y="3081712"/>
              <a:ext cx="94368" cy="171885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2461733" y="3131489"/>
              <a:ext cx="65960" cy="120142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2437622" y="3174892"/>
              <a:ext cx="43515" cy="79259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 rot="1330865">
            <a:off x="8342096" y="4171249"/>
            <a:ext cx="254944" cy="306041"/>
            <a:chOff x="2440626" y="3081712"/>
            <a:chExt cx="143187" cy="171885"/>
          </a:xfrm>
        </p:grpSpPr>
        <p:sp>
          <p:nvSpPr>
            <p:cNvPr id="68" name="任意多边形 67"/>
            <p:cNvSpPr/>
            <p:nvPr/>
          </p:nvSpPr>
          <p:spPr>
            <a:xfrm>
              <a:off x="2489445" y="3081712"/>
              <a:ext cx="94368" cy="171885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2465820" y="3127338"/>
              <a:ext cx="65960" cy="120142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2440626" y="3171642"/>
              <a:ext cx="43515" cy="79259"/>
            </a:xfrm>
            <a:custGeom>
              <a:avLst/>
              <a:gdLst>
                <a:gd name="connsiteX0" fmla="*/ 0 w 66675"/>
                <a:gd name="connsiteY0" fmla="*/ 0 h 121444"/>
                <a:gd name="connsiteX1" fmla="*/ 66675 w 66675"/>
                <a:gd name="connsiteY1" fmla="*/ 42863 h 121444"/>
                <a:gd name="connsiteX2" fmla="*/ 66675 w 66675"/>
                <a:gd name="connsiteY2" fmla="*/ 121444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21444">
                  <a:moveTo>
                    <a:pt x="0" y="0"/>
                  </a:moveTo>
                  <a:lnTo>
                    <a:pt x="66675" y="42863"/>
                  </a:lnTo>
                  <a:lnTo>
                    <a:pt x="66675" y="121444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404677" y="3903183"/>
            <a:ext cx="567119" cy="565846"/>
            <a:chOff x="14562138" y="-701676"/>
            <a:chExt cx="7086600" cy="7070726"/>
          </a:xfrm>
          <a:solidFill>
            <a:schemeClr val="accent2"/>
          </a:solidFill>
        </p:grpSpPr>
        <p:sp>
          <p:nvSpPr>
            <p:cNvPr id="75" name="Freeform 25"/>
            <p:cNvSpPr>
              <a:spLocks noEditPoints="1"/>
            </p:cNvSpPr>
            <p:nvPr/>
          </p:nvSpPr>
          <p:spPr bwMode="auto">
            <a:xfrm>
              <a:off x="14685963" y="-584200"/>
              <a:ext cx="6850063" cy="6851651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9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6" y="103"/>
                    <a:pt x="102" y="786"/>
                    <a:pt x="102" y="1626"/>
                  </a:cubicBezTo>
                  <a:cubicBezTo>
                    <a:pt x="102" y="2466"/>
                    <a:pt x="786" y="3149"/>
                    <a:pt x="1625" y="3149"/>
                  </a:cubicBezTo>
                  <a:cubicBezTo>
                    <a:pt x="2465" y="3149"/>
                    <a:pt x="3149" y="2466"/>
                    <a:pt x="3149" y="1626"/>
                  </a:cubicBezTo>
                  <a:cubicBezTo>
                    <a:pt x="3149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"/>
            <p:cNvSpPr>
              <a:spLocks noEditPoints="1"/>
            </p:cNvSpPr>
            <p:nvPr/>
          </p:nvSpPr>
          <p:spPr bwMode="auto">
            <a:xfrm>
              <a:off x="14562138" y="-701676"/>
              <a:ext cx="7086600" cy="7070726"/>
            </a:xfrm>
            <a:custGeom>
              <a:avLst/>
              <a:gdLst>
                <a:gd name="T0" fmla="*/ 363 w 3364"/>
                <a:gd name="T1" fmla="*/ 3308 h 3356"/>
                <a:gd name="T2" fmla="*/ 138 w 3364"/>
                <a:gd name="T3" fmla="*/ 3228 h 3356"/>
                <a:gd name="T4" fmla="*/ 253 w 3364"/>
                <a:gd name="T5" fmla="*/ 2409 h 3356"/>
                <a:gd name="T6" fmla="*/ 322 w 3364"/>
                <a:gd name="T7" fmla="*/ 2388 h 3356"/>
                <a:gd name="T8" fmla="*/ 343 w 3364"/>
                <a:gd name="T9" fmla="*/ 2458 h 3356"/>
                <a:gd name="T10" fmla="*/ 210 w 3364"/>
                <a:gd name="T11" fmla="*/ 3156 h 3356"/>
                <a:gd name="T12" fmla="*/ 2094 w 3364"/>
                <a:gd name="T13" fmla="*/ 2097 h 3356"/>
                <a:gd name="T14" fmla="*/ 3021 w 3364"/>
                <a:gd name="T15" fmla="*/ 911 h 3356"/>
                <a:gd name="T16" fmla="*/ 3154 w 3364"/>
                <a:gd name="T17" fmla="*/ 212 h 3356"/>
                <a:gd name="T18" fmla="*/ 2455 w 3364"/>
                <a:gd name="T19" fmla="*/ 346 h 3356"/>
                <a:gd name="T20" fmla="*/ 2386 w 3364"/>
                <a:gd name="T21" fmla="*/ 325 h 3356"/>
                <a:gd name="T22" fmla="*/ 2406 w 3364"/>
                <a:gd name="T23" fmla="*/ 256 h 3356"/>
                <a:gd name="T24" fmla="*/ 3226 w 3364"/>
                <a:gd name="T25" fmla="*/ 141 h 3356"/>
                <a:gd name="T26" fmla="*/ 3110 w 3364"/>
                <a:gd name="T27" fmla="*/ 960 h 3356"/>
                <a:gd name="T28" fmla="*/ 2166 w 3364"/>
                <a:gd name="T29" fmla="*/ 2171 h 3356"/>
                <a:gd name="T30" fmla="*/ 363 w 3364"/>
                <a:gd name="T31" fmla="*/ 3308 h 3356"/>
                <a:gd name="T32" fmla="*/ 363 w 3364"/>
                <a:gd name="T33" fmla="*/ 3308 h 3356"/>
                <a:gd name="T34" fmla="*/ 363 w 3364"/>
                <a:gd name="T35" fmla="*/ 3308 h 3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4" h="3356">
                  <a:moveTo>
                    <a:pt x="363" y="3308"/>
                  </a:moveTo>
                  <a:cubicBezTo>
                    <a:pt x="271" y="3308"/>
                    <a:pt x="194" y="3282"/>
                    <a:pt x="138" y="3228"/>
                  </a:cubicBezTo>
                  <a:cubicBezTo>
                    <a:pt x="0" y="3090"/>
                    <a:pt x="38" y="2806"/>
                    <a:pt x="253" y="2409"/>
                  </a:cubicBezTo>
                  <a:cubicBezTo>
                    <a:pt x="266" y="2383"/>
                    <a:pt x="297" y="2376"/>
                    <a:pt x="322" y="2388"/>
                  </a:cubicBezTo>
                  <a:cubicBezTo>
                    <a:pt x="348" y="2401"/>
                    <a:pt x="356" y="2432"/>
                    <a:pt x="343" y="2458"/>
                  </a:cubicBezTo>
                  <a:cubicBezTo>
                    <a:pt x="161" y="2796"/>
                    <a:pt x="110" y="3057"/>
                    <a:pt x="210" y="3156"/>
                  </a:cubicBezTo>
                  <a:cubicBezTo>
                    <a:pt x="410" y="3356"/>
                    <a:pt x="1213" y="2977"/>
                    <a:pt x="2094" y="2097"/>
                  </a:cubicBezTo>
                  <a:cubicBezTo>
                    <a:pt x="2493" y="1697"/>
                    <a:pt x="2824" y="1275"/>
                    <a:pt x="3021" y="911"/>
                  </a:cubicBezTo>
                  <a:cubicBezTo>
                    <a:pt x="3202" y="573"/>
                    <a:pt x="3254" y="312"/>
                    <a:pt x="3154" y="212"/>
                  </a:cubicBezTo>
                  <a:cubicBezTo>
                    <a:pt x="3054" y="113"/>
                    <a:pt x="2793" y="164"/>
                    <a:pt x="2455" y="346"/>
                  </a:cubicBezTo>
                  <a:cubicBezTo>
                    <a:pt x="2429" y="358"/>
                    <a:pt x="2399" y="351"/>
                    <a:pt x="2386" y="325"/>
                  </a:cubicBezTo>
                  <a:cubicBezTo>
                    <a:pt x="2373" y="300"/>
                    <a:pt x="2381" y="269"/>
                    <a:pt x="2406" y="256"/>
                  </a:cubicBezTo>
                  <a:cubicBezTo>
                    <a:pt x="2803" y="41"/>
                    <a:pt x="3087" y="0"/>
                    <a:pt x="3226" y="141"/>
                  </a:cubicBezTo>
                  <a:cubicBezTo>
                    <a:pt x="3364" y="279"/>
                    <a:pt x="3325" y="563"/>
                    <a:pt x="3110" y="960"/>
                  </a:cubicBezTo>
                  <a:cubicBezTo>
                    <a:pt x="2908" y="1334"/>
                    <a:pt x="2573" y="1764"/>
                    <a:pt x="2166" y="2171"/>
                  </a:cubicBezTo>
                  <a:cubicBezTo>
                    <a:pt x="1546" y="2790"/>
                    <a:pt x="786" y="3308"/>
                    <a:pt x="363" y="3308"/>
                  </a:cubicBezTo>
                  <a:close/>
                  <a:moveTo>
                    <a:pt x="363" y="3308"/>
                  </a:moveTo>
                  <a:cubicBezTo>
                    <a:pt x="363" y="3308"/>
                    <a:pt x="363" y="3308"/>
                    <a:pt x="363" y="3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7"/>
            <p:cNvSpPr>
              <a:spLocks noEditPoints="1"/>
            </p:cNvSpPr>
            <p:nvPr/>
          </p:nvSpPr>
          <p:spPr bwMode="auto">
            <a:xfrm>
              <a:off x="15035213" y="-200025"/>
              <a:ext cx="6240463" cy="5473701"/>
            </a:xfrm>
            <a:custGeom>
              <a:avLst/>
              <a:gdLst>
                <a:gd name="T0" fmla="*/ 1388 w 2962"/>
                <a:gd name="T1" fmla="*/ 1846 h 2598"/>
                <a:gd name="T2" fmla="*/ 1232 w 2962"/>
                <a:gd name="T3" fmla="*/ 1621 h 2598"/>
                <a:gd name="T4" fmla="*/ 1078 w 2962"/>
                <a:gd name="T5" fmla="*/ 1242 h 2598"/>
                <a:gd name="T6" fmla="*/ 1142 w 2962"/>
                <a:gd name="T7" fmla="*/ 873 h 2598"/>
                <a:gd name="T8" fmla="*/ 1377 w 2962"/>
                <a:gd name="T9" fmla="*/ 699 h 2598"/>
                <a:gd name="T10" fmla="*/ 1738 w 2962"/>
                <a:gd name="T11" fmla="*/ 602 h 2598"/>
                <a:gd name="T12" fmla="*/ 2215 w 2962"/>
                <a:gd name="T13" fmla="*/ 292 h 2598"/>
                <a:gd name="T14" fmla="*/ 2332 w 2962"/>
                <a:gd name="T15" fmla="*/ 105 h 2598"/>
                <a:gd name="T16" fmla="*/ 2289 w 2962"/>
                <a:gd name="T17" fmla="*/ 277 h 2598"/>
                <a:gd name="T18" fmla="*/ 2138 w 2962"/>
                <a:gd name="T19" fmla="*/ 809 h 2598"/>
                <a:gd name="T20" fmla="*/ 1628 w 2962"/>
                <a:gd name="T21" fmla="*/ 755 h 2598"/>
                <a:gd name="T22" fmla="*/ 1088 w 2962"/>
                <a:gd name="T23" fmla="*/ 1011 h 2598"/>
                <a:gd name="T24" fmla="*/ 1032 w 2962"/>
                <a:gd name="T25" fmla="*/ 1347 h 2598"/>
                <a:gd name="T26" fmla="*/ 1421 w 2962"/>
                <a:gd name="T27" fmla="*/ 1702 h 2598"/>
                <a:gd name="T28" fmla="*/ 1733 w 2962"/>
                <a:gd name="T29" fmla="*/ 1948 h 2598"/>
                <a:gd name="T30" fmla="*/ 1987 w 2962"/>
                <a:gd name="T31" fmla="*/ 1951 h 2598"/>
                <a:gd name="T32" fmla="*/ 2148 w 2962"/>
                <a:gd name="T33" fmla="*/ 1859 h 2598"/>
                <a:gd name="T34" fmla="*/ 2284 w 2962"/>
                <a:gd name="T35" fmla="*/ 1859 h 2598"/>
                <a:gd name="T36" fmla="*/ 2094 w 2962"/>
                <a:gd name="T37" fmla="*/ 1592 h 2598"/>
                <a:gd name="T38" fmla="*/ 2105 w 2962"/>
                <a:gd name="T39" fmla="*/ 1382 h 2598"/>
                <a:gd name="T40" fmla="*/ 2337 w 2962"/>
                <a:gd name="T41" fmla="*/ 1301 h 2598"/>
                <a:gd name="T42" fmla="*/ 2448 w 2962"/>
                <a:gd name="T43" fmla="*/ 1434 h 2598"/>
                <a:gd name="T44" fmla="*/ 2501 w 2962"/>
                <a:gd name="T45" fmla="*/ 1411 h 2598"/>
                <a:gd name="T46" fmla="*/ 2704 w 2962"/>
                <a:gd name="T47" fmla="*/ 1334 h 2598"/>
                <a:gd name="T48" fmla="*/ 2581 w 2962"/>
                <a:gd name="T49" fmla="*/ 1167 h 2598"/>
                <a:gd name="T50" fmla="*/ 2391 w 2962"/>
                <a:gd name="T51" fmla="*/ 1114 h 2598"/>
                <a:gd name="T52" fmla="*/ 2302 w 2962"/>
                <a:gd name="T53" fmla="*/ 952 h 2598"/>
                <a:gd name="T54" fmla="*/ 2919 w 2962"/>
                <a:gd name="T55" fmla="*/ 850 h 2598"/>
                <a:gd name="T56" fmla="*/ 2363 w 2962"/>
                <a:gd name="T57" fmla="*/ 940 h 2598"/>
                <a:gd name="T58" fmla="*/ 2501 w 2962"/>
                <a:gd name="T59" fmla="*/ 1027 h 2598"/>
                <a:gd name="T60" fmla="*/ 2724 w 2962"/>
                <a:gd name="T61" fmla="*/ 1249 h 2598"/>
                <a:gd name="T62" fmla="*/ 2721 w 2962"/>
                <a:gd name="T63" fmla="*/ 1475 h 2598"/>
                <a:gd name="T64" fmla="*/ 2432 w 2962"/>
                <a:gd name="T65" fmla="*/ 1500 h 2598"/>
                <a:gd name="T66" fmla="*/ 2361 w 2962"/>
                <a:gd name="T67" fmla="*/ 1400 h 2598"/>
                <a:gd name="T68" fmla="*/ 2071 w 2962"/>
                <a:gd name="T69" fmla="*/ 1416 h 2598"/>
                <a:gd name="T70" fmla="*/ 2181 w 2962"/>
                <a:gd name="T71" fmla="*/ 1569 h 2598"/>
                <a:gd name="T72" fmla="*/ 2386 w 2962"/>
                <a:gd name="T73" fmla="*/ 1894 h 2598"/>
                <a:gd name="T74" fmla="*/ 2151 w 2962"/>
                <a:gd name="T75" fmla="*/ 1912 h 2598"/>
                <a:gd name="T76" fmla="*/ 2010 w 2962"/>
                <a:gd name="T77" fmla="*/ 2022 h 2598"/>
                <a:gd name="T78" fmla="*/ 512 w 2962"/>
                <a:gd name="T79" fmla="*/ 2591 h 2598"/>
                <a:gd name="T80" fmla="*/ 225 w 2962"/>
                <a:gd name="T81" fmla="*/ 2179 h 2598"/>
                <a:gd name="T82" fmla="*/ 448 w 2962"/>
                <a:gd name="T83" fmla="*/ 2337 h 2598"/>
                <a:gd name="T84" fmla="*/ 433 w 2962"/>
                <a:gd name="T85" fmla="*/ 1736 h 2598"/>
                <a:gd name="T86" fmla="*/ 566 w 2962"/>
                <a:gd name="T87" fmla="*/ 1362 h 2598"/>
                <a:gd name="T88" fmla="*/ 359 w 2962"/>
                <a:gd name="T89" fmla="*/ 996 h 2598"/>
                <a:gd name="T90" fmla="*/ 394 w 2962"/>
                <a:gd name="T91" fmla="*/ 730 h 2598"/>
                <a:gd name="T92" fmla="*/ 845 w 2962"/>
                <a:gd name="T93" fmla="*/ 522 h 2598"/>
                <a:gd name="T94" fmla="*/ 827 w 2962"/>
                <a:gd name="T95" fmla="*/ 146 h 2598"/>
                <a:gd name="T96" fmla="*/ 740 w 2962"/>
                <a:gd name="T97" fmla="*/ 21 h 2598"/>
                <a:gd name="T98" fmla="*/ 822 w 2962"/>
                <a:gd name="T99" fmla="*/ 305 h 2598"/>
                <a:gd name="T100" fmla="*/ 753 w 2962"/>
                <a:gd name="T101" fmla="*/ 574 h 2598"/>
                <a:gd name="T102" fmla="*/ 387 w 2962"/>
                <a:gd name="T103" fmla="*/ 842 h 2598"/>
                <a:gd name="T104" fmla="*/ 397 w 2962"/>
                <a:gd name="T105" fmla="*/ 1134 h 2598"/>
                <a:gd name="T106" fmla="*/ 487 w 2962"/>
                <a:gd name="T107" fmla="*/ 1592 h 2598"/>
                <a:gd name="T108" fmla="*/ 435 w 2962"/>
                <a:gd name="T109" fmla="*/ 2161 h 2598"/>
                <a:gd name="T110" fmla="*/ 517 w 2962"/>
                <a:gd name="T111" fmla="*/ 2442 h 2598"/>
                <a:gd name="T112" fmla="*/ 530 w 2962"/>
                <a:gd name="T113" fmla="*/ 2598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2" h="2598">
                  <a:moveTo>
                    <a:pt x="1959" y="2414"/>
                  </a:moveTo>
                  <a:cubicBezTo>
                    <a:pt x="1953" y="2414"/>
                    <a:pt x="1953" y="2414"/>
                    <a:pt x="1953" y="2414"/>
                  </a:cubicBezTo>
                  <a:cubicBezTo>
                    <a:pt x="1869" y="2394"/>
                    <a:pt x="1797" y="2327"/>
                    <a:pt x="1754" y="2232"/>
                  </a:cubicBezTo>
                  <a:cubicBezTo>
                    <a:pt x="1721" y="2161"/>
                    <a:pt x="1708" y="2081"/>
                    <a:pt x="1697" y="2005"/>
                  </a:cubicBezTo>
                  <a:cubicBezTo>
                    <a:pt x="1577" y="2025"/>
                    <a:pt x="1431" y="1971"/>
                    <a:pt x="1388" y="1846"/>
                  </a:cubicBezTo>
                  <a:cubicBezTo>
                    <a:pt x="1380" y="1825"/>
                    <a:pt x="1375" y="1802"/>
                    <a:pt x="1375" y="1779"/>
                  </a:cubicBezTo>
                  <a:cubicBezTo>
                    <a:pt x="1375" y="1756"/>
                    <a:pt x="1375" y="1756"/>
                    <a:pt x="1375" y="1756"/>
                  </a:cubicBezTo>
                  <a:cubicBezTo>
                    <a:pt x="1375" y="1741"/>
                    <a:pt x="1375" y="1728"/>
                    <a:pt x="1372" y="1718"/>
                  </a:cubicBezTo>
                  <a:cubicBezTo>
                    <a:pt x="1362" y="1669"/>
                    <a:pt x="1303" y="1646"/>
                    <a:pt x="1278" y="1636"/>
                  </a:cubicBezTo>
                  <a:cubicBezTo>
                    <a:pt x="1232" y="1621"/>
                    <a:pt x="1232" y="1621"/>
                    <a:pt x="1232" y="1621"/>
                  </a:cubicBezTo>
                  <a:cubicBezTo>
                    <a:pt x="1196" y="1610"/>
                    <a:pt x="1160" y="1600"/>
                    <a:pt x="1129" y="1580"/>
                  </a:cubicBezTo>
                  <a:cubicBezTo>
                    <a:pt x="1063" y="1539"/>
                    <a:pt x="1024" y="1464"/>
                    <a:pt x="996" y="1406"/>
                  </a:cubicBezTo>
                  <a:cubicBezTo>
                    <a:pt x="988" y="1390"/>
                    <a:pt x="976" y="1365"/>
                    <a:pt x="981" y="1339"/>
                  </a:cubicBezTo>
                  <a:cubicBezTo>
                    <a:pt x="988" y="1306"/>
                    <a:pt x="1017" y="1288"/>
                    <a:pt x="1042" y="1272"/>
                  </a:cubicBezTo>
                  <a:cubicBezTo>
                    <a:pt x="1063" y="1260"/>
                    <a:pt x="1075" y="1252"/>
                    <a:pt x="1078" y="1242"/>
                  </a:cubicBezTo>
                  <a:cubicBezTo>
                    <a:pt x="1078" y="1237"/>
                    <a:pt x="1073" y="1226"/>
                    <a:pt x="1068" y="1216"/>
                  </a:cubicBezTo>
                  <a:cubicBezTo>
                    <a:pt x="1065" y="1211"/>
                    <a:pt x="1065" y="1211"/>
                    <a:pt x="1065" y="1211"/>
                  </a:cubicBezTo>
                  <a:cubicBezTo>
                    <a:pt x="1029" y="1142"/>
                    <a:pt x="1022" y="1062"/>
                    <a:pt x="1042" y="988"/>
                  </a:cubicBezTo>
                  <a:cubicBezTo>
                    <a:pt x="1045" y="981"/>
                    <a:pt x="1050" y="975"/>
                    <a:pt x="1055" y="973"/>
                  </a:cubicBezTo>
                  <a:cubicBezTo>
                    <a:pt x="1096" y="952"/>
                    <a:pt x="1127" y="917"/>
                    <a:pt x="1142" y="873"/>
                  </a:cubicBezTo>
                  <a:cubicBezTo>
                    <a:pt x="1147" y="860"/>
                    <a:pt x="1157" y="855"/>
                    <a:pt x="1170" y="858"/>
                  </a:cubicBezTo>
                  <a:cubicBezTo>
                    <a:pt x="1221" y="865"/>
                    <a:pt x="1275" y="847"/>
                    <a:pt x="1308" y="809"/>
                  </a:cubicBezTo>
                  <a:cubicBezTo>
                    <a:pt x="1311" y="806"/>
                    <a:pt x="1316" y="804"/>
                    <a:pt x="1319" y="801"/>
                  </a:cubicBezTo>
                  <a:cubicBezTo>
                    <a:pt x="1352" y="791"/>
                    <a:pt x="1372" y="753"/>
                    <a:pt x="1370" y="719"/>
                  </a:cubicBezTo>
                  <a:cubicBezTo>
                    <a:pt x="1370" y="712"/>
                    <a:pt x="1372" y="704"/>
                    <a:pt x="1377" y="699"/>
                  </a:cubicBezTo>
                  <a:cubicBezTo>
                    <a:pt x="1418" y="658"/>
                    <a:pt x="1472" y="686"/>
                    <a:pt x="1516" y="709"/>
                  </a:cubicBezTo>
                  <a:cubicBezTo>
                    <a:pt x="1554" y="730"/>
                    <a:pt x="1572" y="737"/>
                    <a:pt x="1585" y="730"/>
                  </a:cubicBezTo>
                  <a:cubicBezTo>
                    <a:pt x="1590" y="627"/>
                    <a:pt x="1590" y="627"/>
                    <a:pt x="1590" y="627"/>
                  </a:cubicBezTo>
                  <a:cubicBezTo>
                    <a:pt x="1590" y="614"/>
                    <a:pt x="1603" y="602"/>
                    <a:pt x="1616" y="602"/>
                  </a:cubicBezTo>
                  <a:cubicBezTo>
                    <a:pt x="1738" y="602"/>
                    <a:pt x="1738" y="602"/>
                    <a:pt x="1738" y="602"/>
                  </a:cubicBezTo>
                  <a:cubicBezTo>
                    <a:pt x="1749" y="602"/>
                    <a:pt x="1759" y="609"/>
                    <a:pt x="1761" y="620"/>
                  </a:cubicBezTo>
                  <a:cubicBezTo>
                    <a:pt x="1787" y="686"/>
                    <a:pt x="1874" y="712"/>
                    <a:pt x="1956" y="727"/>
                  </a:cubicBezTo>
                  <a:cubicBezTo>
                    <a:pt x="2125" y="758"/>
                    <a:pt x="2125" y="758"/>
                    <a:pt x="2125" y="758"/>
                  </a:cubicBezTo>
                  <a:cubicBezTo>
                    <a:pt x="2153" y="643"/>
                    <a:pt x="2171" y="525"/>
                    <a:pt x="2184" y="407"/>
                  </a:cubicBezTo>
                  <a:cubicBezTo>
                    <a:pt x="2186" y="369"/>
                    <a:pt x="2192" y="328"/>
                    <a:pt x="2215" y="292"/>
                  </a:cubicBezTo>
                  <a:cubicBezTo>
                    <a:pt x="2220" y="287"/>
                    <a:pt x="2225" y="279"/>
                    <a:pt x="2230" y="274"/>
                  </a:cubicBezTo>
                  <a:cubicBezTo>
                    <a:pt x="2235" y="266"/>
                    <a:pt x="2240" y="261"/>
                    <a:pt x="2245" y="254"/>
                  </a:cubicBezTo>
                  <a:cubicBezTo>
                    <a:pt x="2250" y="241"/>
                    <a:pt x="2253" y="225"/>
                    <a:pt x="2253" y="210"/>
                  </a:cubicBezTo>
                  <a:cubicBezTo>
                    <a:pt x="2253" y="200"/>
                    <a:pt x="2256" y="192"/>
                    <a:pt x="2256" y="182"/>
                  </a:cubicBezTo>
                  <a:cubicBezTo>
                    <a:pt x="2263" y="143"/>
                    <a:pt x="2291" y="102"/>
                    <a:pt x="2332" y="105"/>
                  </a:cubicBezTo>
                  <a:cubicBezTo>
                    <a:pt x="2348" y="105"/>
                    <a:pt x="2358" y="118"/>
                    <a:pt x="2355" y="133"/>
                  </a:cubicBezTo>
                  <a:cubicBezTo>
                    <a:pt x="2355" y="149"/>
                    <a:pt x="2343" y="159"/>
                    <a:pt x="2327" y="156"/>
                  </a:cubicBezTo>
                  <a:cubicBezTo>
                    <a:pt x="2317" y="156"/>
                    <a:pt x="2307" y="172"/>
                    <a:pt x="2304" y="190"/>
                  </a:cubicBezTo>
                  <a:cubicBezTo>
                    <a:pt x="2304" y="197"/>
                    <a:pt x="2302" y="205"/>
                    <a:pt x="2302" y="213"/>
                  </a:cubicBezTo>
                  <a:cubicBezTo>
                    <a:pt x="2299" y="233"/>
                    <a:pt x="2299" y="254"/>
                    <a:pt x="2289" y="277"/>
                  </a:cubicBezTo>
                  <a:cubicBezTo>
                    <a:pt x="2284" y="289"/>
                    <a:pt x="2273" y="297"/>
                    <a:pt x="2268" y="305"/>
                  </a:cubicBezTo>
                  <a:cubicBezTo>
                    <a:pt x="2263" y="310"/>
                    <a:pt x="2261" y="315"/>
                    <a:pt x="2258" y="318"/>
                  </a:cubicBezTo>
                  <a:cubicBezTo>
                    <a:pt x="2243" y="341"/>
                    <a:pt x="2238" y="374"/>
                    <a:pt x="2235" y="407"/>
                  </a:cubicBezTo>
                  <a:cubicBezTo>
                    <a:pt x="2222" y="538"/>
                    <a:pt x="2202" y="666"/>
                    <a:pt x="2169" y="791"/>
                  </a:cubicBezTo>
                  <a:cubicBezTo>
                    <a:pt x="2166" y="804"/>
                    <a:pt x="2153" y="812"/>
                    <a:pt x="2138" y="809"/>
                  </a:cubicBezTo>
                  <a:cubicBezTo>
                    <a:pt x="1946" y="773"/>
                    <a:pt x="1946" y="773"/>
                    <a:pt x="1946" y="773"/>
                  </a:cubicBezTo>
                  <a:cubicBezTo>
                    <a:pt x="1856" y="755"/>
                    <a:pt x="1761" y="727"/>
                    <a:pt x="1721" y="650"/>
                  </a:cubicBezTo>
                  <a:cubicBezTo>
                    <a:pt x="1639" y="650"/>
                    <a:pt x="1639" y="650"/>
                    <a:pt x="1639" y="650"/>
                  </a:cubicBezTo>
                  <a:cubicBezTo>
                    <a:pt x="1633" y="740"/>
                    <a:pt x="1633" y="740"/>
                    <a:pt x="1633" y="740"/>
                  </a:cubicBezTo>
                  <a:cubicBezTo>
                    <a:pt x="1633" y="745"/>
                    <a:pt x="1631" y="750"/>
                    <a:pt x="1628" y="755"/>
                  </a:cubicBezTo>
                  <a:cubicBezTo>
                    <a:pt x="1590" y="801"/>
                    <a:pt x="1534" y="773"/>
                    <a:pt x="1490" y="750"/>
                  </a:cubicBezTo>
                  <a:cubicBezTo>
                    <a:pt x="1459" y="735"/>
                    <a:pt x="1434" y="722"/>
                    <a:pt x="1421" y="727"/>
                  </a:cubicBezTo>
                  <a:cubicBezTo>
                    <a:pt x="1421" y="776"/>
                    <a:pt x="1388" y="824"/>
                    <a:pt x="1342" y="845"/>
                  </a:cubicBezTo>
                  <a:cubicBezTo>
                    <a:pt x="1301" y="888"/>
                    <a:pt x="1242" y="911"/>
                    <a:pt x="1183" y="909"/>
                  </a:cubicBezTo>
                  <a:cubicBezTo>
                    <a:pt x="1162" y="952"/>
                    <a:pt x="1129" y="988"/>
                    <a:pt x="1088" y="1011"/>
                  </a:cubicBezTo>
                  <a:cubicBezTo>
                    <a:pt x="1075" y="1070"/>
                    <a:pt x="1083" y="1134"/>
                    <a:pt x="1109" y="1185"/>
                  </a:cubicBezTo>
                  <a:cubicBezTo>
                    <a:pt x="1111" y="1188"/>
                    <a:pt x="1111" y="1188"/>
                    <a:pt x="1111" y="1188"/>
                  </a:cubicBezTo>
                  <a:cubicBezTo>
                    <a:pt x="1119" y="1201"/>
                    <a:pt x="1127" y="1219"/>
                    <a:pt x="1127" y="1239"/>
                  </a:cubicBezTo>
                  <a:cubicBezTo>
                    <a:pt x="1124" y="1278"/>
                    <a:pt x="1093" y="1298"/>
                    <a:pt x="1068" y="1313"/>
                  </a:cubicBezTo>
                  <a:cubicBezTo>
                    <a:pt x="1050" y="1324"/>
                    <a:pt x="1034" y="1334"/>
                    <a:pt x="1032" y="1347"/>
                  </a:cubicBezTo>
                  <a:cubicBezTo>
                    <a:pt x="1029" y="1354"/>
                    <a:pt x="1037" y="1367"/>
                    <a:pt x="1042" y="1380"/>
                  </a:cubicBezTo>
                  <a:cubicBezTo>
                    <a:pt x="1075" y="1449"/>
                    <a:pt x="1106" y="1503"/>
                    <a:pt x="1157" y="1534"/>
                  </a:cubicBezTo>
                  <a:cubicBezTo>
                    <a:pt x="1183" y="1549"/>
                    <a:pt x="1216" y="1559"/>
                    <a:pt x="1247" y="1569"/>
                  </a:cubicBezTo>
                  <a:cubicBezTo>
                    <a:pt x="1265" y="1574"/>
                    <a:pt x="1280" y="1580"/>
                    <a:pt x="1296" y="1585"/>
                  </a:cubicBezTo>
                  <a:cubicBezTo>
                    <a:pt x="1337" y="1600"/>
                    <a:pt x="1406" y="1633"/>
                    <a:pt x="1421" y="1702"/>
                  </a:cubicBezTo>
                  <a:cubicBezTo>
                    <a:pt x="1426" y="1720"/>
                    <a:pt x="1426" y="1738"/>
                    <a:pt x="1426" y="1754"/>
                  </a:cubicBezTo>
                  <a:cubicBezTo>
                    <a:pt x="1426" y="1774"/>
                    <a:pt x="1426" y="1774"/>
                    <a:pt x="1426" y="1774"/>
                  </a:cubicBezTo>
                  <a:cubicBezTo>
                    <a:pt x="1426" y="1792"/>
                    <a:pt x="1431" y="1810"/>
                    <a:pt x="1436" y="1825"/>
                  </a:cubicBezTo>
                  <a:cubicBezTo>
                    <a:pt x="1475" y="1933"/>
                    <a:pt x="1613" y="1974"/>
                    <a:pt x="1713" y="1946"/>
                  </a:cubicBezTo>
                  <a:cubicBezTo>
                    <a:pt x="1721" y="1943"/>
                    <a:pt x="1728" y="1946"/>
                    <a:pt x="1733" y="1948"/>
                  </a:cubicBezTo>
                  <a:cubicBezTo>
                    <a:pt x="1738" y="1953"/>
                    <a:pt x="1744" y="1958"/>
                    <a:pt x="1744" y="1966"/>
                  </a:cubicBezTo>
                  <a:cubicBezTo>
                    <a:pt x="1754" y="2048"/>
                    <a:pt x="1767" y="2133"/>
                    <a:pt x="1800" y="2207"/>
                  </a:cubicBezTo>
                  <a:cubicBezTo>
                    <a:pt x="1831" y="2271"/>
                    <a:pt x="1877" y="2322"/>
                    <a:pt x="1928" y="2348"/>
                  </a:cubicBezTo>
                  <a:cubicBezTo>
                    <a:pt x="1915" y="2220"/>
                    <a:pt x="1928" y="2089"/>
                    <a:pt x="1969" y="1966"/>
                  </a:cubicBezTo>
                  <a:cubicBezTo>
                    <a:pt x="1971" y="1958"/>
                    <a:pt x="1979" y="1951"/>
                    <a:pt x="1987" y="1951"/>
                  </a:cubicBezTo>
                  <a:cubicBezTo>
                    <a:pt x="1994" y="1948"/>
                    <a:pt x="2005" y="1951"/>
                    <a:pt x="2010" y="1956"/>
                  </a:cubicBezTo>
                  <a:cubicBezTo>
                    <a:pt x="2061" y="1997"/>
                    <a:pt x="2061" y="1997"/>
                    <a:pt x="2061" y="1997"/>
                  </a:cubicBezTo>
                  <a:cubicBezTo>
                    <a:pt x="2089" y="1892"/>
                    <a:pt x="2089" y="1892"/>
                    <a:pt x="2089" y="1892"/>
                  </a:cubicBezTo>
                  <a:cubicBezTo>
                    <a:pt x="2089" y="1889"/>
                    <a:pt x="2092" y="1887"/>
                    <a:pt x="2094" y="1884"/>
                  </a:cubicBezTo>
                  <a:cubicBezTo>
                    <a:pt x="2107" y="1866"/>
                    <a:pt x="2125" y="1859"/>
                    <a:pt x="2148" y="1859"/>
                  </a:cubicBezTo>
                  <a:cubicBezTo>
                    <a:pt x="2189" y="1859"/>
                    <a:pt x="2230" y="1892"/>
                    <a:pt x="2256" y="1923"/>
                  </a:cubicBezTo>
                  <a:cubicBezTo>
                    <a:pt x="2279" y="1953"/>
                    <a:pt x="2304" y="1974"/>
                    <a:pt x="2322" y="1976"/>
                  </a:cubicBezTo>
                  <a:cubicBezTo>
                    <a:pt x="2327" y="1976"/>
                    <a:pt x="2330" y="1976"/>
                    <a:pt x="2332" y="1974"/>
                  </a:cubicBezTo>
                  <a:cubicBezTo>
                    <a:pt x="2340" y="1956"/>
                    <a:pt x="2343" y="1930"/>
                    <a:pt x="2332" y="1910"/>
                  </a:cubicBezTo>
                  <a:cubicBezTo>
                    <a:pt x="2325" y="1887"/>
                    <a:pt x="2307" y="1866"/>
                    <a:pt x="2284" y="1859"/>
                  </a:cubicBezTo>
                  <a:cubicBezTo>
                    <a:pt x="2279" y="1856"/>
                    <a:pt x="2273" y="1856"/>
                    <a:pt x="2268" y="1854"/>
                  </a:cubicBezTo>
                  <a:cubicBezTo>
                    <a:pt x="2248" y="1848"/>
                    <a:pt x="2225" y="1841"/>
                    <a:pt x="2209" y="1820"/>
                  </a:cubicBezTo>
                  <a:cubicBezTo>
                    <a:pt x="2194" y="1800"/>
                    <a:pt x="2197" y="1774"/>
                    <a:pt x="2197" y="1756"/>
                  </a:cubicBezTo>
                  <a:cubicBezTo>
                    <a:pt x="2199" y="1713"/>
                    <a:pt x="2194" y="1638"/>
                    <a:pt x="2148" y="1610"/>
                  </a:cubicBezTo>
                  <a:cubicBezTo>
                    <a:pt x="2133" y="1603"/>
                    <a:pt x="2115" y="1598"/>
                    <a:pt x="2094" y="1592"/>
                  </a:cubicBezTo>
                  <a:cubicBezTo>
                    <a:pt x="2058" y="1585"/>
                    <a:pt x="2020" y="1574"/>
                    <a:pt x="1997" y="1539"/>
                  </a:cubicBezTo>
                  <a:cubicBezTo>
                    <a:pt x="1979" y="1508"/>
                    <a:pt x="1979" y="1472"/>
                    <a:pt x="1982" y="1446"/>
                  </a:cubicBezTo>
                  <a:cubicBezTo>
                    <a:pt x="1984" y="1418"/>
                    <a:pt x="1994" y="1380"/>
                    <a:pt x="2020" y="1362"/>
                  </a:cubicBezTo>
                  <a:cubicBezTo>
                    <a:pt x="2033" y="1352"/>
                    <a:pt x="2051" y="1349"/>
                    <a:pt x="2066" y="1354"/>
                  </a:cubicBezTo>
                  <a:cubicBezTo>
                    <a:pt x="2084" y="1359"/>
                    <a:pt x="2097" y="1372"/>
                    <a:pt x="2105" y="1382"/>
                  </a:cubicBezTo>
                  <a:cubicBezTo>
                    <a:pt x="2169" y="1459"/>
                    <a:pt x="2220" y="1490"/>
                    <a:pt x="2263" y="1485"/>
                  </a:cubicBezTo>
                  <a:cubicBezTo>
                    <a:pt x="2263" y="1436"/>
                    <a:pt x="2245" y="1385"/>
                    <a:pt x="2215" y="1347"/>
                  </a:cubicBezTo>
                  <a:cubicBezTo>
                    <a:pt x="2209" y="1342"/>
                    <a:pt x="2209" y="1334"/>
                    <a:pt x="2209" y="1326"/>
                  </a:cubicBezTo>
                  <a:cubicBezTo>
                    <a:pt x="2209" y="1318"/>
                    <a:pt x="2215" y="1313"/>
                    <a:pt x="2220" y="1308"/>
                  </a:cubicBezTo>
                  <a:cubicBezTo>
                    <a:pt x="2253" y="1285"/>
                    <a:pt x="2297" y="1283"/>
                    <a:pt x="2337" y="1301"/>
                  </a:cubicBezTo>
                  <a:cubicBezTo>
                    <a:pt x="2378" y="1318"/>
                    <a:pt x="2404" y="1357"/>
                    <a:pt x="2407" y="1395"/>
                  </a:cubicBezTo>
                  <a:cubicBezTo>
                    <a:pt x="2407" y="1406"/>
                    <a:pt x="2407" y="1406"/>
                    <a:pt x="2407" y="1406"/>
                  </a:cubicBezTo>
                  <a:cubicBezTo>
                    <a:pt x="2407" y="1411"/>
                    <a:pt x="2407" y="1421"/>
                    <a:pt x="2409" y="1423"/>
                  </a:cubicBezTo>
                  <a:cubicBezTo>
                    <a:pt x="2409" y="1423"/>
                    <a:pt x="2414" y="1423"/>
                    <a:pt x="2419" y="1426"/>
                  </a:cubicBezTo>
                  <a:cubicBezTo>
                    <a:pt x="2427" y="1426"/>
                    <a:pt x="2437" y="1429"/>
                    <a:pt x="2448" y="1434"/>
                  </a:cubicBezTo>
                  <a:cubicBezTo>
                    <a:pt x="2471" y="1446"/>
                    <a:pt x="2478" y="1472"/>
                    <a:pt x="2481" y="1490"/>
                  </a:cubicBezTo>
                  <a:cubicBezTo>
                    <a:pt x="2483" y="1500"/>
                    <a:pt x="2486" y="1510"/>
                    <a:pt x="2489" y="1516"/>
                  </a:cubicBezTo>
                  <a:cubicBezTo>
                    <a:pt x="2489" y="1516"/>
                    <a:pt x="2491" y="1521"/>
                    <a:pt x="2501" y="1518"/>
                  </a:cubicBezTo>
                  <a:cubicBezTo>
                    <a:pt x="2514" y="1516"/>
                    <a:pt x="2524" y="1505"/>
                    <a:pt x="2527" y="1495"/>
                  </a:cubicBezTo>
                  <a:cubicBezTo>
                    <a:pt x="2532" y="1470"/>
                    <a:pt x="2519" y="1441"/>
                    <a:pt x="2501" y="1411"/>
                  </a:cubicBezTo>
                  <a:cubicBezTo>
                    <a:pt x="2496" y="1403"/>
                    <a:pt x="2496" y="1393"/>
                    <a:pt x="2501" y="1385"/>
                  </a:cubicBezTo>
                  <a:cubicBezTo>
                    <a:pt x="2506" y="1377"/>
                    <a:pt x="2514" y="1372"/>
                    <a:pt x="2522" y="1372"/>
                  </a:cubicBezTo>
                  <a:cubicBezTo>
                    <a:pt x="2593" y="1367"/>
                    <a:pt x="2665" y="1385"/>
                    <a:pt x="2727" y="1421"/>
                  </a:cubicBezTo>
                  <a:cubicBezTo>
                    <a:pt x="2732" y="1408"/>
                    <a:pt x="2729" y="1390"/>
                    <a:pt x="2724" y="1375"/>
                  </a:cubicBezTo>
                  <a:cubicBezTo>
                    <a:pt x="2719" y="1362"/>
                    <a:pt x="2711" y="1349"/>
                    <a:pt x="2704" y="1334"/>
                  </a:cubicBezTo>
                  <a:cubicBezTo>
                    <a:pt x="2696" y="1318"/>
                    <a:pt x="2686" y="1306"/>
                    <a:pt x="2681" y="1288"/>
                  </a:cubicBezTo>
                  <a:cubicBezTo>
                    <a:pt x="2673" y="1265"/>
                    <a:pt x="2673" y="1265"/>
                    <a:pt x="2673" y="1265"/>
                  </a:cubicBezTo>
                  <a:cubicBezTo>
                    <a:pt x="2670" y="1252"/>
                    <a:pt x="2665" y="1242"/>
                    <a:pt x="2660" y="1231"/>
                  </a:cubicBezTo>
                  <a:cubicBezTo>
                    <a:pt x="2650" y="1216"/>
                    <a:pt x="2632" y="1203"/>
                    <a:pt x="2611" y="1190"/>
                  </a:cubicBezTo>
                  <a:cubicBezTo>
                    <a:pt x="2601" y="1183"/>
                    <a:pt x="2591" y="1178"/>
                    <a:pt x="2581" y="1167"/>
                  </a:cubicBezTo>
                  <a:cubicBezTo>
                    <a:pt x="2563" y="1152"/>
                    <a:pt x="2547" y="1137"/>
                    <a:pt x="2532" y="1119"/>
                  </a:cubicBezTo>
                  <a:cubicBezTo>
                    <a:pt x="2514" y="1098"/>
                    <a:pt x="2496" y="1078"/>
                    <a:pt x="2473" y="1068"/>
                  </a:cubicBezTo>
                  <a:cubicBezTo>
                    <a:pt x="2455" y="1057"/>
                    <a:pt x="2427" y="1060"/>
                    <a:pt x="2409" y="1073"/>
                  </a:cubicBezTo>
                  <a:cubicBezTo>
                    <a:pt x="2396" y="1080"/>
                    <a:pt x="2399" y="1091"/>
                    <a:pt x="2399" y="1093"/>
                  </a:cubicBezTo>
                  <a:cubicBezTo>
                    <a:pt x="2399" y="1101"/>
                    <a:pt x="2396" y="1109"/>
                    <a:pt x="2391" y="1114"/>
                  </a:cubicBezTo>
                  <a:cubicBezTo>
                    <a:pt x="2386" y="1119"/>
                    <a:pt x="2378" y="1121"/>
                    <a:pt x="2371" y="1121"/>
                  </a:cubicBezTo>
                  <a:cubicBezTo>
                    <a:pt x="2312" y="1114"/>
                    <a:pt x="2261" y="1065"/>
                    <a:pt x="2248" y="1009"/>
                  </a:cubicBezTo>
                  <a:cubicBezTo>
                    <a:pt x="2245" y="1001"/>
                    <a:pt x="2248" y="996"/>
                    <a:pt x="2250" y="988"/>
                  </a:cubicBezTo>
                  <a:cubicBezTo>
                    <a:pt x="2253" y="981"/>
                    <a:pt x="2261" y="978"/>
                    <a:pt x="2266" y="978"/>
                  </a:cubicBezTo>
                  <a:cubicBezTo>
                    <a:pt x="2279" y="975"/>
                    <a:pt x="2291" y="965"/>
                    <a:pt x="2302" y="952"/>
                  </a:cubicBezTo>
                  <a:cubicBezTo>
                    <a:pt x="2312" y="940"/>
                    <a:pt x="2312" y="922"/>
                    <a:pt x="2309" y="909"/>
                  </a:cubicBezTo>
                  <a:cubicBezTo>
                    <a:pt x="2307" y="899"/>
                    <a:pt x="2309" y="888"/>
                    <a:pt x="2317" y="883"/>
                  </a:cubicBezTo>
                  <a:cubicBezTo>
                    <a:pt x="2325" y="876"/>
                    <a:pt x="2335" y="876"/>
                    <a:pt x="2343" y="878"/>
                  </a:cubicBezTo>
                  <a:cubicBezTo>
                    <a:pt x="2430" y="911"/>
                    <a:pt x="2524" y="929"/>
                    <a:pt x="2617" y="929"/>
                  </a:cubicBezTo>
                  <a:cubicBezTo>
                    <a:pt x="2732" y="929"/>
                    <a:pt x="2834" y="901"/>
                    <a:pt x="2919" y="850"/>
                  </a:cubicBezTo>
                  <a:cubicBezTo>
                    <a:pt x="2931" y="842"/>
                    <a:pt x="2947" y="847"/>
                    <a:pt x="2954" y="858"/>
                  </a:cubicBezTo>
                  <a:cubicBezTo>
                    <a:pt x="2962" y="868"/>
                    <a:pt x="2957" y="886"/>
                    <a:pt x="2947" y="894"/>
                  </a:cubicBezTo>
                  <a:cubicBezTo>
                    <a:pt x="2855" y="950"/>
                    <a:pt x="2742" y="981"/>
                    <a:pt x="2619" y="981"/>
                  </a:cubicBezTo>
                  <a:cubicBezTo>
                    <a:pt x="2617" y="981"/>
                    <a:pt x="2617" y="981"/>
                    <a:pt x="2617" y="981"/>
                  </a:cubicBezTo>
                  <a:cubicBezTo>
                    <a:pt x="2529" y="981"/>
                    <a:pt x="2445" y="968"/>
                    <a:pt x="2363" y="940"/>
                  </a:cubicBezTo>
                  <a:cubicBezTo>
                    <a:pt x="2361" y="952"/>
                    <a:pt x="2355" y="968"/>
                    <a:pt x="2348" y="981"/>
                  </a:cubicBezTo>
                  <a:cubicBezTo>
                    <a:pt x="2337" y="998"/>
                    <a:pt x="2322" y="1011"/>
                    <a:pt x="2307" y="1022"/>
                  </a:cubicBezTo>
                  <a:cubicBezTo>
                    <a:pt x="2317" y="1042"/>
                    <a:pt x="2335" y="1057"/>
                    <a:pt x="2355" y="1068"/>
                  </a:cubicBezTo>
                  <a:cubicBezTo>
                    <a:pt x="2361" y="1055"/>
                    <a:pt x="2371" y="1045"/>
                    <a:pt x="2384" y="1034"/>
                  </a:cubicBezTo>
                  <a:cubicBezTo>
                    <a:pt x="2417" y="1011"/>
                    <a:pt x="2465" y="1009"/>
                    <a:pt x="2501" y="1027"/>
                  </a:cubicBezTo>
                  <a:cubicBezTo>
                    <a:pt x="2532" y="1042"/>
                    <a:pt x="2553" y="1068"/>
                    <a:pt x="2573" y="1091"/>
                  </a:cubicBezTo>
                  <a:cubicBezTo>
                    <a:pt x="2586" y="1106"/>
                    <a:pt x="2599" y="1121"/>
                    <a:pt x="2614" y="1132"/>
                  </a:cubicBezTo>
                  <a:cubicBezTo>
                    <a:pt x="2622" y="1139"/>
                    <a:pt x="2632" y="1144"/>
                    <a:pt x="2642" y="1150"/>
                  </a:cubicBezTo>
                  <a:cubicBezTo>
                    <a:pt x="2665" y="1165"/>
                    <a:pt x="2691" y="1180"/>
                    <a:pt x="2706" y="1206"/>
                  </a:cubicBezTo>
                  <a:cubicBezTo>
                    <a:pt x="2714" y="1221"/>
                    <a:pt x="2719" y="1234"/>
                    <a:pt x="2724" y="1249"/>
                  </a:cubicBezTo>
                  <a:cubicBezTo>
                    <a:pt x="2727" y="1257"/>
                    <a:pt x="2729" y="1262"/>
                    <a:pt x="2732" y="1270"/>
                  </a:cubicBezTo>
                  <a:cubicBezTo>
                    <a:pt x="2737" y="1283"/>
                    <a:pt x="2745" y="1295"/>
                    <a:pt x="2752" y="1308"/>
                  </a:cubicBezTo>
                  <a:cubicBezTo>
                    <a:pt x="2760" y="1324"/>
                    <a:pt x="2770" y="1339"/>
                    <a:pt x="2778" y="1357"/>
                  </a:cubicBezTo>
                  <a:cubicBezTo>
                    <a:pt x="2793" y="1395"/>
                    <a:pt x="2791" y="1449"/>
                    <a:pt x="2750" y="1475"/>
                  </a:cubicBezTo>
                  <a:cubicBezTo>
                    <a:pt x="2742" y="1480"/>
                    <a:pt x="2729" y="1480"/>
                    <a:pt x="2721" y="1475"/>
                  </a:cubicBezTo>
                  <a:cubicBezTo>
                    <a:pt x="2678" y="1444"/>
                    <a:pt x="2624" y="1426"/>
                    <a:pt x="2570" y="1421"/>
                  </a:cubicBezTo>
                  <a:cubicBezTo>
                    <a:pt x="2581" y="1446"/>
                    <a:pt x="2588" y="1475"/>
                    <a:pt x="2581" y="1503"/>
                  </a:cubicBezTo>
                  <a:cubicBezTo>
                    <a:pt x="2573" y="1531"/>
                    <a:pt x="2547" y="1557"/>
                    <a:pt x="2517" y="1564"/>
                  </a:cubicBezTo>
                  <a:cubicBezTo>
                    <a:pt x="2491" y="1569"/>
                    <a:pt x="2468" y="1564"/>
                    <a:pt x="2453" y="1546"/>
                  </a:cubicBezTo>
                  <a:cubicBezTo>
                    <a:pt x="2440" y="1531"/>
                    <a:pt x="2437" y="1516"/>
                    <a:pt x="2432" y="1500"/>
                  </a:cubicBezTo>
                  <a:cubicBezTo>
                    <a:pt x="2430" y="1490"/>
                    <a:pt x="2427" y="1480"/>
                    <a:pt x="2425" y="1477"/>
                  </a:cubicBezTo>
                  <a:cubicBezTo>
                    <a:pt x="2422" y="1477"/>
                    <a:pt x="2417" y="1475"/>
                    <a:pt x="2414" y="1475"/>
                  </a:cubicBezTo>
                  <a:cubicBezTo>
                    <a:pt x="2404" y="1472"/>
                    <a:pt x="2391" y="1472"/>
                    <a:pt x="2378" y="1462"/>
                  </a:cubicBezTo>
                  <a:cubicBezTo>
                    <a:pt x="2361" y="1446"/>
                    <a:pt x="2361" y="1423"/>
                    <a:pt x="2361" y="1408"/>
                  </a:cubicBezTo>
                  <a:cubicBezTo>
                    <a:pt x="2361" y="1400"/>
                    <a:pt x="2361" y="1400"/>
                    <a:pt x="2361" y="1400"/>
                  </a:cubicBezTo>
                  <a:cubicBezTo>
                    <a:pt x="2358" y="1375"/>
                    <a:pt x="2340" y="1357"/>
                    <a:pt x="2320" y="1349"/>
                  </a:cubicBezTo>
                  <a:cubicBezTo>
                    <a:pt x="2307" y="1344"/>
                    <a:pt x="2291" y="1339"/>
                    <a:pt x="2279" y="1342"/>
                  </a:cubicBezTo>
                  <a:cubicBezTo>
                    <a:pt x="2307" y="1390"/>
                    <a:pt x="2322" y="1446"/>
                    <a:pt x="2320" y="1505"/>
                  </a:cubicBezTo>
                  <a:cubicBezTo>
                    <a:pt x="2320" y="1516"/>
                    <a:pt x="2312" y="1523"/>
                    <a:pt x="2304" y="1528"/>
                  </a:cubicBezTo>
                  <a:cubicBezTo>
                    <a:pt x="2212" y="1564"/>
                    <a:pt x="2128" y="1482"/>
                    <a:pt x="2071" y="1416"/>
                  </a:cubicBezTo>
                  <a:cubicBezTo>
                    <a:pt x="2058" y="1403"/>
                    <a:pt x="2058" y="1403"/>
                    <a:pt x="2058" y="1403"/>
                  </a:cubicBezTo>
                  <a:cubicBezTo>
                    <a:pt x="2053" y="1403"/>
                    <a:pt x="2043" y="1423"/>
                    <a:pt x="2041" y="1449"/>
                  </a:cubicBezTo>
                  <a:cubicBezTo>
                    <a:pt x="2038" y="1475"/>
                    <a:pt x="2038" y="1495"/>
                    <a:pt x="2048" y="1510"/>
                  </a:cubicBezTo>
                  <a:cubicBezTo>
                    <a:pt x="2061" y="1528"/>
                    <a:pt x="2084" y="1536"/>
                    <a:pt x="2115" y="1544"/>
                  </a:cubicBezTo>
                  <a:cubicBezTo>
                    <a:pt x="2138" y="1549"/>
                    <a:pt x="2161" y="1557"/>
                    <a:pt x="2181" y="1569"/>
                  </a:cubicBezTo>
                  <a:cubicBezTo>
                    <a:pt x="2248" y="1610"/>
                    <a:pt x="2258" y="1695"/>
                    <a:pt x="2256" y="1761"/>
                  </a:cubicBezTo>
                  <a:cubicBezTo>
                    <a:pt x="2256" y="1774"/>
                    <a:pt x="2256" y="1790"/>
                    <a:pt x="2258" y="1795"/>
                  </a:cubicBezTo>
                  <a:cubicBezTo>
                    <a:pt x="2263" y="1802"/>
                    <a:pt x="2276" y="1805"/>
                    <a:pt x="2289" y="1807"/>
                  </a:cubicBezTo>
                  <a:cubicBezTo>
                    <a:pt x="2294" y="1810"/>
                    <a:pt x="2302" y="1810"/>
                    <a:pt x="2307" y="1813"/>
                  </a:cubicBezTo>
                  <a:cubicBezTo>
                    <a:pt x="2343" y="1825"/>
                    <a:pt x="2371" y="1856"/>
                    <a:pt x="2386" y="1894"/>
                  </a:cubicBezTo>
                  <a:cubicBezTo>
                    <a:pt x="2401" y="1933"/>
                    <a:pt x="2399" y="1974"/>
                    <a:pt x="2378" y="2007"/>
                  </a:cubicBezTo>
                  <a:cubicBezTo>
                    <a:pt x="2371" y="2015"/>
                    <a:pt x="2371" y="2015"/>
                    <a:pt x="2371" y="2015"/>
                  </a:cubicBezTo>
                  <a:cubicBezTo>
                    <a:pt x="2355" y="2028"/>
                    <a:pt x="2337" y="2033"/>
                    <a:pt x="2317" y="2030"/>
                  </a:cubicBezTo>
                  <a:cubicBezTo>
                    <a:pt x="2273" y="2025"/>
                    <a:pt x="2235" y="1982"/>
                    <a:pt x="2217" y="1956"/>
                  </a:cubicBezTo>
                  <a:cubicBezTo>
                    <a:pt x="2199" y="1933"/>
                    <a:pt x="2169" y="1912"/>
                    <a:pt x="2151" y="1912"/>
                  </a:cubicBezTo>
                  <a:cubicBezTo>
                    <a:pt x="2145" y="1912"/>
                    <a:pt x="2143" y="1912"/>
                    <a:pt x="2140" y="1915"/>
                  </a:cubicBezTo>
                  <a:cubicBezTo>
                    <a:pt x="2102" y="2051"/>
                    <a:pt x="2102" y="2051"/>
                    <a:pt x="2102" y="2051"/>
                  </a:cubicBezTo>
                  <a:cubicBezTo>
                    <a:pt x="2099" y="2058"/>
                    <a:pt x="2094" y="2066"/>
                    <a:pt x="2084" y="2069"/>
                  </a:cubicBezTo>
                  <a:cubicBezTo>
                    <a:pt x="2076" y="2071"/>
                    <a:pt x="2066" y="2069"/>
                    <a:pt x="2061" y="2063"/>
                  </a:cubicBezTo>
                  <a:cubicBezTo>
                    <a:pt x="2010" y="2022"/>
                    <a:pt x="2010" y="2022"/>
                    <a:pt x="2010" y="2022"/>
                  </a:cubicBezTo>
                  <a:cubicBezTo>
                    <a:pt x="1977" y="2140"/>
                    <a:pt x="1969" y="2266"/>
                    <a:pt x="1987" y="2386"/>
                  </a:cubicBezTo>
                  <a:cubicBezTo>
                    <a:pt x="1987" y="2394"/>
                    <a:pt x="1984" y="2404"/>
                    <a:pt x="1979" y="2409"/>
                  </a:cubicBezTo>
                  <a:cubicBezTo>
                    <a:pt x="1969" y="2412"/>
                    <a:pt x="1964" y="2414"/>
                    <a:pt x="1959" y="2414"/>
                  </a:cubicBezTo>
                  <a:close/>
                  <a:moveTo>
                    <a:pt x="530" y="2598"/>
                  </a:moveTo>
                  <a:cubicBezTo>
                    <a:pt x="522" y="2598"/>
                    <a:pt x="517" y="2596"/>
                    <a:pt x="512" y="2591"/>
                  </a:cubicBezTo>
                  <a:cubicBezTo>
                    <a:pt x="392" y="2473"/>
                    <a:pt x="282" y="2345"/>
                    <a:pt x="182" y="2207"/>
                  </a:cubicBezTo>
                  <a:cubicBezTo>
                    <a:pt x="136" y="2145"/>
                    <a:pt x="90" y="2084"/>
                    <a:pt x="26" y="2086"/>
                  </a:cubicBezTo>
                  <a:cubicBezTo>
                    <a:pt x="10" y="2086"/>
                    <a:pt x="0" y="2076"/>
                    <a:pt x="0" y="2061"/>
                  </a:cubicBezTo>
                  <a:cubicBezTo>
                    <a:pt x="0" y="2046"/>
                    <a:pt x="10" y="2035"/>
                    <a:pt x="26" y="2035"/>
                  </a:cubicBezTo>
                  <a:cubicBezTo>
                    <a:pt x="120" y="2033"/>
                    <a:pt x="187" y="2125"/>
                    <a:pt x="225" y="2179"/>
                  </a:cubicBezTo>
                  <a:cubicBezTo>
                    <a:pt x="312" y="2299"/>
                    <a:pt x="407" y="2414"/>
                    <a:pt x="512" y="2519"/>
                  </a:cubicBezTo>
                  <a:cubicBezTo>
                    <a:pt x="510" y="2509"/>
                    <a:pt x="502" y="2499"/>
                    <a:pt x="497" y="2488"/>
                  </a:cubicBezTo>
                  <a:cubicBezTo>
                    <a:pt x="494" y="2483"/>
                    <a:pt x="489" y="2478"/>
                    <a:pt x="487" y="2473"/>
                  </a:cubicBezTo>
                  <a:cubicBezTo>
                    <a:pt x="466" y="2447"/>
                    <a:pt x="446" y="2417"/>
                    <a:pt x="443" y="2381"/>
                  </a:cubicBezTo>
                  <a:cubicBezTo>
                    <a:pt x="443" y="2366"/>
                    <a:pt x="446" y="2350"/>
                    <a:pt x="448" y="2337"/>
                  </a:cubicBezTo>
                  <a:cubicBezTo>
                    <a:pt x="451" y="2327"/>
                    <a:pt x="453" y="2319"/>
                    <a:pt x="453" y="2312"/>
                  </a:cubicBezTo>
                  <a:cubicBezTo>
                    <a:pt x="453" y="2286"/>
                    <a:pt x="440" y="2258"/>
                    <a:pt x="423" y="2232"/>
                  </a:cubicBezTo>
                  <a:cubicBezTo>
                    <a:pt x="412" y="2217"/>
                    <a:pt x="405" y="2202"/>
                    <a:pt x="397" y="2184"/>
                  </a:cubicBezTo>
                  <a:cubicBezTo>
                    <a:pt x="364" y="2102"/>
                    <a:pt x="387" y="2017"/>
                    <a:pt x="410" y="1935"/>
                  </a:cubicBezTo>
                  <a:cubicBezTo>
                    <a:pt x="430" y="1866"/>
                    <a:pt x="448" y="1800"/>
                    <a:pt x="433" y="1736"/>
                  </a:cubicBezTo>
                  <a:cubicBezTo>
                    <a:pt x="430" y="1731"/>
                    <a:pt x="430" y="1723"/>
                    <a:pt x="428" y="1718"/>
                  </a:cubicBezTo>
                  <a:cubicBezTo>
                    <a:pt x="423" y="1700"/>
                    <a:pt x="417" y="1679"/>
                    <a:pt x="417" y="1659"/>
                  </a:cubicBezTo>
                  <a:cubicBezTo>
                    <a:pt x="417" y="1623"/>
                    <a:pt x="435" y="1595"/>
                    <a:pt x="451" y="1572"/>
                  </a:cubicBezTo>
                  <a:cubicBezTo>
                    <a:pt x="545" y="1411"/>
                    <a:pt x="545" y="1411"/>
                    <a:pt x="545" y="1411"/>
                  </a:cubicBezTo>
                  <a:cubicBezTo>
                    <a:pt x="556" y="1395"/>
                    <a:pt x="563" y="1380"/>
                    <a:pt x="566" y="1362"/>
                  </a:cubicBezTo>
                  <a:cubicBezTo>
                    <a:pt x="574" y="1321"/>
                    <a:pt x="538" y="1283"/>
                    <a:pt x="505" y="1260"/>
                  </a:cubicBezTo>
                  <a:cubicBezTo>
                    <a:pt x="489" y="1249"/>
                    <a:pt x="471" y="1239"/>
                    <a:pt x="453" y="1231"/>
                  </a:cubicBezTo>
                  <a:cubicBezTo>
                    <a:pt x="425" y="1216"/>
                    <a:pt x="394" y="1201"/>
                    <a:pt x="369" y="1178"/>
                  </a:cubicBezTo>
                  <a:cubicBezTo>
                    <a:pt x="323" y="1137"/>
                    <a:pt x="292" y="1062"/>
                    <a:pt x="330" y="1006"/>
                  </a:cubicBezTo>
                  <a:cubicBezTo>
                    <a:pt x="336" y="996"/>
                    <a:pt x="348" y="993"/>
                    <a:pt x="359" y="996"/>
                  </a:cubicBezTo>
                  <a:cubicBezTo>
                    <a:pt x="387" y="1004"/>
                    <a:pt x="423" y="998"/>
                    <a:pt x="448" y="98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59" y="891"/>
                    <a:pt x="343" y="876"/>
                    <a:pt x="338" y="853"/>
                  </a:cubicBezTo>
                  <a:cubicBezTo>
                    <a:pt x="330" y="817"/>
                    <a:pt x="353" y="791"/>
                    <a:pt x="371" y="768"/>
                  </a:cubicBezTo>
                  <a:cubicBezTo>
                    <a:pt x="387" y="750"/>
                    <a:pt x="397" y="737"/>
                    <a:pt x="394" y="730"/>
                  </a:cubicBezTo>
                  <a:cubicBezTo>
                    <a:pt x="389" y="717"/>
                    <a:pt x="397" y="702"/>
                    <a:pt x="412" y="699"/>
                  </a:cubicBezTo>
                  <a:cubicBezTo>
                    <a:pt x="697" y="609"/>
                    <a:pt x="697" y="609"/>
                    <a:pt x="697" y="609"/>
                  </a:cubicBezTo>
                  <a:cubicBezTo>
                    <a:pt x="704" y="543"/>
                    <a:pt x="704" y="543"/>
                    <a:pt x="704" y="543"/>
                  </a:cubicBezTo>
                  <a:cubicBezTo>
                    <a:pt x="707" y="530"/>
                    <a:pt x="717" y="520"/>
                    <a:pt x="730" y="520"/>
                  </a:cubicBezTo>
                  <a:cubicBezTo>
                    <a:pt x="845" y="522"/>
                    <a:pt x="845" y="522"/>
                    <a:pt x="845" y="522"/>
                  </a:cubicBezTo>
                  <a:cubicBezTo>
                    <a:pt x="825" y="474"/>
                    <a:pt x="807" y="422"/>
                    <a:pt x="786" y="374"/>
                  </a:cubicBezTo>
                  <a:cubicBezTo>
                    <a:pt x="776" y="346"/>
                    <a:pt x="766" y="312"/>
                    <a:pt x="781" y="282"/>
                  </a:cubicBezTo>
                  <a:cubicBezTo>
                    <a:pt x="791" y="261"/>
                    <a:pt x="807" y="248"/>
                    <a:pt x="822" y="238"/>
                  </a:cubicBezTo>
                  <a:cubicBezTo>
                    <a:pt x="830" y="233"/>
                    <a:pt x="840" y="225"/>
                    <a:pt x="845" y="220"/>
                  </a:cubicBezTo>
                  <a:cubicBezTo>
                    <a:pt x="860" y="200"/>
                    <a:pt x="850" y="164"/>
                    <a:pt x="827" y="146"/>
                  </a:cubicBezTo>
                  <a:cubicBezTo>
                    <a:pt x="801" y="123"/>
                    <a:pt x="760" y="115"/>
                    <a:pt x="727" y="108"/>
                  </a:cubicBezTo>
                  <a:cubicBezTo>
                    <a:pt x="717" y="105"/>
                    <a:pt x="709" y="97"/>
                    <a:pt x="707" y="90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689" y="21"/>
                    <a:pt x="697" y="5"/>
                    <a:pt x="709" y="3"/>
                  </a:cubicBezTo>
                  <a:cubicBezTo>
                    <a:pt x="722" y="0"/>
                    <a:pt x="737" y="8"/>
                    <a:pt x="740" y="21"/>
                  </a:cubicBezTo>
                  <a:cubicBezTo>
                    <a:pt x="750" y="64"/>
                    <a:pt x="750" y="64"/>
                    <a:pt x="750" y="64"/>
                  </a:cubicBezTo>
                  <a:cubicBezTo>
                    <a:pt x="786" y="72"/>
                    <a:pt x="827" y="82"/>
                    <a:pt x="858" y="110"/>
                  </a:cubicBezTo>
                  <a:cubicBezTo>
                    <a:pt x="896" y="143"/>
                    <a:pt x="917" y="210"/>
                    <a:pt x="881" y="254"/>
                  </a:cubicBezTo>
                  <a:cubicBezTo>
                    <a:pt x="871" y="266"/>
                    <a:pt x="858" y="274"/>
                    <a:pt x="848" y="282"/>
                  </a:cubicBezTo>
                  <a:cubicBezTo>
                    <a:pt x="837" y="289"/>
                    <a:pt x="827" y="297"/>
                    <a:pt x="822" y="305"/>
                  </a:cubicBezTo>
                  <a:cubicBezTo>
                    <a:pt x="817" y="318"/>
                    <a:pt x="822" y="338"/>
                    <a:pt x="830" y="356"/>
                  </a:cubicBezTo>
                  <a:cubicBezTo>
                    <a:pt x="853" y="417"/>
                    <a:pt x="876" y="479"/>
                    <a:pt x="901" y="540"/>
                  </a:cubicBezTo>
                  <a:cubicBezTo>
                    <a:pt x="904" y="548"/>
                    <a:pt x="904" y="558"/>
                    <a:pt x="899" y="563"/>
                  </a:cubicBezTo>
                  <a:cubicBezTo>
                    <a:pt x="894" y="571"/>
                    <a:pt x="886" y="574"/>
                    <a:pt x="878" y="574"/>
                  </a:cubicBezTo>
                  <a:cubicBezTo>
                    <a:pt x="753" y="574"/>
                    <a:pt x="753" y="574"/>
                    <a:pt x="753" y="574"/>
                  </a:cubicBezTo>
                  <a:cubicBezTo>
                    <a:pt x="745" y="635"/>
                    <a:pt x="745" y="635"/>
                    <a:pt x="745" y="635"/>
                  </a:cubicBezTo>
                  <a:cubicBezTo>
                    <a:pt x="745" y="645"/>
                    <a:pt x="737" y="653"/>
                    <a:pt x="727" y="655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3" y="766"/>
                    <a:pt x="425" y="786"/>
                    <a:pt x="410" y="804"/>
                  </a:cubicBezTo>
                  <a:cubicBezTo>
                    <a:pt x="397" y="819"/>
                    <a:pt x="384" y="832"/>
                    <a:pt x="387" y="842"/>
                  </a:cubicBezTo>
                  <a:cubicBezTo>
                    <a:pt x="389" y="850"/>
                    <a:pt x="397" y="858"/>
                    <a:pt x="402" y="863"/>
                  </a:cubicBezTo>
                  <a:cubicBezTo>
                    <a:pt x="499" y="960"/>
                    <a:pt x="499" y="960"/>
                    <a:pt x="499" y="960"/>
                  </a:cubicBezTo>
                  <a:cubicBezTo>
                    <a:pt x="510" y="970"/>
                    <a:pt x="510" y="986"/>
                    <a:pt x="499" y="996"/>
                  </a:cubicBezTo>
                  <a:cubicBezTo>
                    <a:pt x="466" y="1034"/>
                    <a:pt x="412" y="1052"/>
                    <a:pt x="361" y="1045"/>
                  </a:cubicBezTo>
                  <a:cubicBezTo>
                    <a:pt x="353" y="1075"/>
                    <a:pt x="371" y="1111"/>
                    <a:pt x="397" y="1134"/>
                  </a:cubicBezTo>
                  <a:cubicBezTo>
                    <a:pt x="417" y="1152"/>
                    <a:pt x="443" y="1167"/>
                    <a:pt x="471" y="1180"/>
                  </a:cubicBezTo>
                  <a:cubicBezTo>
                    <a:pt x="489" y="1190"/>
                    <a:pt x="510" y="1201"/>
                    <a:pt x="528" y="1214"/>
                  </a:cubicBezTo>
                  <a:cubicBezTo>
                    <a:pt x="576" y="1244"/>
                    <a:pt x="622" y="1303"/>
                    <a:pt x="609" y="1367"/>
                  </a:cubicBezTo>
                  <a:cubicBezTo>
                    <a:pt x="604" y="1393"/>
                    <a:pt x="592" y="1413"/>
                    <a:pt x="581" y="1431"/>
                  </a:cubicBezTo>
                  <a:cubicBezTo>
                    <a:pt x="487" y="1592"/>
                    <a:pt x="487" y="1592"/>
                    <a:pt x="487" y="1592"/>
                  </a:cubicBezTo>
                  <a:cubicBezTo>
                    <a:pt x="474" y="1613"/>
                    <a:pt x="461" y="1633"/>
                    <a:pt x="461" y="1656"/>
                  </a:cubicBezTo>
                  <a:cubicBezTo>
                    <a:pt x="461" y="1669"/>
                    <a:pt x="466" y="1685"/>
                    <a:pt x="469" y="1700"/>
                  </a:cubicBezTo>
                  <a:cubicBezTo>
                    <a:pt x="471" y="1708"/>
                    <a:pt x="474" y="1713"/>
                    <a:pt x="474" y="1720"/>
                  </a:cubicBezTo>
                  <a:cubicBezTo>
                    <a:pt x="492" y="1797"/>
                    <a:pt x="471" y="1871"/>
                    <a:pt x="451" y="1946"/>
                  </a:cubicBezTo>
                  <a:cubicBezTo>
                    <a:pt x="430" y="2022"/>
                    <a:pt x="410" y="2094"/>
                    <a:pt x="435" y="2161"/>
                  </a:cubicBezTo>
                  <a:cubicBezTo>
                    <a:pt x="440" y="2176"/>
                    <a:pt x="448" y="2189"/>
                    <a:pt x="458" y="2204"/>
                  </a:cubicBezTo>
                  <a:cubicBezTo>
                    <a:pt x="476" y="2238"/>
                    <a:pt x="497" y="2271"/>
                    <a:pt x="494" y="2312"/>
                  </a:cubicBezTo>
                  <a:cubicBezTo>
                    <a:pt x="494" y="2325"/>
                    <a:pt x="492" y="2335"/>
                    <a:pt x="489" y="2348"/>
                  </a:cubicBezTo>
                  <a:cubicBezTo>
                    <a:pt x="487" y="2358"/>
                    <a:pt x="484" y="2368"/>
                    <a:pt x="484" y="2378"/>
                  </a:cubicBezTo>
                  <a:cubicBezTo>
                    <a:pt x="484" y="2401"/>
                    <a:pt x="499" y="2422"/>
                    <a:pt x="517" y="2442"/>
                  </a:cubicBezTo>
                  <a:cubicBezTo>
                    <a:pt x="522" y="2447"/>
                    <a:pt x="525" y="2453"/>
                    <a:pt x="530" y="2458"/>
                  </a:cubicBezTo>
                  <a:cubicBezTo>
                    <a:pt x="563" y="2506"/>
                    <a:pt x="569" y="2555"/>
                    <a:pt x="543" y="2588"/>
                  </a:cubicBezTo>
                  <a:cubicBezTo>
                    <a:pt x="545" y="2593"/>
                    <a:pt x="538" y="2598"/>
                    <a:pt x="530" y="2598"/>
                  </a:cubicBezTo>
                  <a:close/>
                  <a:moveTo>
                    <a:pt x="530" y="2598"/>
                  </a:moveTo>
                  <a:cubicBezTo>
                    <a:pt x="530" y="2598"/>
                    <a:pt x="530" y="2598"/>
                    <a:pt x="530" y="25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8"/>
            <p:cNvSpPr>
              <a:spLocks noEditPoints="1"/>
            </p:cNvSpPr>
            <p:nvPr/>
          </p:nvSpPr>
          <p:spPr bwMode="auto">
            <a:xfrm>
              <a:off x="14762163" y="1314450"/>
              <a:ext cx="684213" cy="982663"/>
            </a:xfrm>
            <a:custGeom>
              <a:avLst/>
              <a:gdLst>
                <a:gd name="T0" fmla="*/ 48 w 325"/>
                <a:gd name="T1" fmla="*/ 466 h 466"/>
                <a:gd name="T2" fmla="*/ 23 w 325"/>
                <a:gd name="T3" fmla="*/ 464 h 466"/>
                <a:gd name="T4" fmla="*/ 5 w 325"/>
                <a:gd name="T5" fmla="*/ 433 h 466"/>
                <a:gd name="T6" fmla="*/ 35 w 325"/>
                <a:gd name="T7" fmla="*/ 415 h 466"/>
                <a:gd name="T8" fmla="*/ 120 w 325"/>
                <a:gd name="T9" fmla="*/ 367 h 466"/>
                <a:gd name="T10" fmla="*/ 123 w 325"/>
                <a:gd name="T11" fmla="*/ 349 h 466"/>
                <a:gd name="T12" fmla="*/ 125 w 325"/>
                <a:gd name="T13" fmla="*/ 331 h 466"/>
                <a:gd name="T14" fmla="*/ 181 w 325"/>
                <a:gd name="T15" fmla="*/ 246 h 466"/>
                <a:gd name="T16" fmla="*/ 230 w 325"/>
                <a:gd name="T17" fmla="*/ 221 h 466"/>
                <a:gd name="T18" fmla="*/ 266 w 325"/>
                <a:gd name="T19" fmla="*/ 203 h 466"/>
                <a:gd name="T20" fmla="*/ 169 w 325"/>
                <a:gd name="T21" fmla="*/ 39 h 466"/>
                <a:gd name="T22" fmla="*/ 184 w 325"/>
                <a:gd name="T23" fmla="*/ 6 h 466"/>
                <a:gd name="T24" fmla="*/ 217 w 325"/>
                <a:gd name="T25" fmla="*/ 21 h 466"/>
                <a:gd name="T26" fmla="*/ 294 w 325"/>
                <a:gd name="T27" fmla="*/ 157 h 466"/>
                <a:gd name="T28" fmla="*/ 322 w 325"/>
                <a:gd name="T29" fmla="*/ 203 h 466"/>
                <a:gd name="T30" fmla="*/ 299 w 325"/>
                <a:gd name="T31" fmla="*/ 239 h 466"/>
                <a:gd name="T32" fmla="*/ 245 w 325"/>
                <a:gd name="T33" fmla="*/ 267 h 466"/>
                <a:gd name="T34" fmla="*/ 204 w 325"/>
                <a:gd name="T35" fmla="*/ 287 h 466"/>
                <a:gd name="T36" fmla="*/ 176 w 325"/>
                <a:gd name="T37" fmla="*/ 341 h 466"/>
                <a:gd name="T38" fmla="*/ 174 w 325"/>
                <a:gd name="T39" fmla="*/ 356 h 466"/>
                <a:gd name="T40" fmla="*/ 169 w 325"/>
                <a:gd name="T41" fmla="*/ 379 h 466"/>
                <a:gd name="T42" fmla="*/ 48 w 325"/>
                <a:gd name="T43" fmla="*/ 466 h 466"/>
                <a:gd name="T44" fmla="*/ 48 w 325"/>
                <a:gd name="T45" fmla="*/ 466 h 466"/>
                <a:gd name="T46" fmla="*/ 48 w 325"/>
                <a:gd name="T4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466">
                  <a:moveTo>
                    <a:pt x="48" y="466"/>
                  </a:moveTo>
                  <a:cubicBezTo>
                    <a:pt x="41" y="466"/>
                    <a:pt x="30" y="466"/>
                    <a:pt x="23" y="464"/>
                  </a:cubicBezTo>
                  <a:cubicBezTo>
                    <a:pt x="10" y="461"/>
                    <a:pt x="0" y="446"/>
                    <a:pt x="5" y="433"/>
                  </a:cubicBezTo>
                  <a:cubicBezTo>
                    <a:pt x="7" y="420"/>
                    <a:pt x="23" y="410"/>
                    <a:pt x="35" y="415"/>
                  </a:cubicBezTo>
                  <a:cubicBezTo>
                    <a:pt x="69" y="423"/>
                    <a:pt x="110" y="400"/>
                    <a:pt x="120" y="367"/>
                  </a:cubicBezTo>
                  <a:cubicBezTo>
                    <a:pt x="123" y="361"/>
                    <a:pt x="123" y="354"/>
                    <a:pt x="123" y="349"/>
                  </a:cubicBezTo>
                  <a:cubicBezTo>
                    <a:pt x="123" y="343"/>
                    <a:pt x="125" y="336"/>
                    <a:pt x="125" y="331"/>
                  </a:cubicBezTo>
                  <a:cubicBezTo>
                    <a:pt x="133" y="295"/>
                    <a:pt x="153" y="264"/>
                    <a:pt x="181" y="246"/>
                  </a:cubicBezTo>
                  <a:cubicBezTo>
                    <a:pt x="197" y="236"/>
                    <a:pt x="215" y="228"/>
                    <a:pt x="230" y="221"/>
                  </a:cubicBezTo>
                  <a:cubicBezTo>
                    <a:pt x="243" y="215"/>
                    <a:pt x="256" y="210"/>
                    <a:pt x="266" y="203"/>
                  </a:cubicBezTo>
                  <a:cubicBezTo>
                    <a:pt x="207" y="164"/>
                    <a:pt x="184" y="93"/>
                    <a:pt x="169" y="39"/>
                  </a:cubicBezTo>
                  <a:cubicBezTo>
                    <a:pt x="163" y="26"/>
                    <a:pt x="171" y="11"/>
                    <a:pt x="184" y="6"/>
                  </a:cubicBezTo>
                  <a:cubicBezTo>
                    <a:pt x="197" y="0"/>
                    <a:pt x="212" y="8"/>
                    <a:pt x="217" y="21"/>
                  </a:cubicBezTo>
                  <a:cubicBezTo>
                    <a:pt x="235" y="80"/>
                    <a:pt x="256" y="128"/>
                    <a:pt x="294" y="157"/>
                  </a:cubicBezTo>
                  <a:cubicBezTo>
                    <a:pt x="304" y="164"/>
                    <a:pt x="325" y="177"/>
                    <a:pt x="322" y="203"/>
                  </a:cubicBezTo>
                  <a:cubicBezTo>
                    <a:pt x="322" y="215"/>
                    <a:pt x="315" y="228"/>
                    <a:pt x="299" y="239"/>
                  </a:cubicBezTo>
                  <a:cubicBezTo>
                    <a:pt x="281" y="251"/>
                    <a:pt x="263" y="259"/>
                    <a:pt x="245" y="267"/>
                  </a:cubicBezTo>
                  <a:cubicBezTo>
                    <a:pt x="230" y="272"/>
                    <a:pt x="217" y="279"/>
                    <a:pt x="204" y="287"/>
                  </a:cubicBezTo>
                  <a:cubicBezTo>
                    <a:pt x="194" y="300"/>
                    <a:pt x="181" y="320"/>
                    <a:pt x="176" y="341"/>
                  </a:cubicBezTo>
                  <a:cubicBezTo>
                    <a:pt x="176" y="346"/>
                    <a:pt x="174" y="351"/>
                    <a:pt x="174" y="356"/>
                  </a:cubicBezTo>
                  <a:cubicBezTo>
                    <a:pt x="174" y="364"/>
                    <a:pt x="171" y="372"/>
                    <a:pt x="169" y="379"/>
                  </a:cubicBezTo>
                  <a:cubicBezTo>
                    <a:pt x="153" y="431"/>
                    <a:pt x="102" y="466"/>
                    <a:pt x="48" y="466"/>
                  </a:cubicBezTo>
                  <a:close/>
                  <a:moveTo>
                    <a:pt x="48" y="466"/>
                  </a:moveTo>
                  <a:cubicBezTo>
                    <a:pt x="48" y="466"/>
                    <a:pt x="48" y="466"/>
                    <a:pt x="48" y="4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631488" y="3840631"/>
            <a:ext cx="549502" cy="484854"/>
            <a:chOff x="-2705100" y="1998663"/>
            <a:chExt cx="971550" cy="857250"/>
          </a:xfrm>
          <a:solidFill>
            <a:schemeClr val="accent2"/>
          </a:solidFill>
        </p:grpSpPr>
        <p:sp>
          <p:nvSpPr>
            <p:cNvPr id="80" name="Freeform 39"/>
            <p:cNvSpPr>
              <a:spLocks noEditPoints="1"/>
            </p:cNvSpPr>
            <p:nvPr/>
          </p:nvSpPr>
          <p:spPr bwMode="auto">
            <a:xfrm>
              <a:off x="-2705100" y="2233613"/>
              <a:ext cx="971550" cy="622300"/>
            </a:xfrm>
            <a:custGeom>
              <a:avLst/>
              <a:gdLst>
                <a:gd name="T0" fmla="*/ 3200 w 3251"/>
                <a:gd name="T1" fmla="*/ 2081 h 2081"/>
                <a:gd name="T2" fmla="*/ 51 w 3251"/>
                <a:gd name="T3" fmla="*/ 2081 h 2081"/>
                <a:gd name="T4" fmla="*/ 0 w 3251"/>
                <a:gd name="T5" fmla="*/ 2030 h 2081"/>
                <a:gd name="T6" fmla="*/ 0 w 3251"/>
                <a:gd name="T7" fmla="*/ 51 h 2081"/>
                <a:gd name="T8" fmla="*/ 51 w 3251"/>
                <a:gd name="T9" fmla="*/ 0 h 2081"/>
                <a:gd name="T10" fmla="*/ 1175 w 3251"/>
                <a:gd name="T11" fmla="*/ 0 h 2081"/>
                <a:gd name="T12" fmla="*/ 1226 w 3251"/>
                <a:gd name="T13" fmla="*/ 51 h 2081"/>
                <a:gd name="T14" fmla="*/ 1175 w 3251"/>
                <a:gd name="T15" fmla="*/ 102 h 2081"/>
                <a:gd name="T16" fmla="*/ 102 w 3251"/>
                <a:gd name="T17" fmla="*/ 102 h 2081"/>
                <a:gd name="T18" fmla="*/ 102 w 3251"/>
                <a:gd name="T19" fmla="*/ 1979 h 2081"/>
                <a:gd name="T20" fmla="*/ 3148 w 3251"/>
                <a:gd name="T21" fmla="*/ 1979 h 2081"/>
                <a:gd name="T22" fmla="*/ 3148 w 3251"/>
                <a:gd name="T23" fmla="*/ 102 h 2081"/>
                <a:gd name="T24" fmla="*/ 2076 w 3251"/>
                <a:gd name="T25" fmla="*/ 102 h 2081"/>
                <a:gd name="T26" fmla="*/ 2024 w 3251"/>
                <a:gd name="T27" fmla="*/ 51 h 2081"/>
                <a:gd name="T28" fmla="*/ 2076 w 3251"/>
                <a:gd name="T29" fmla="*/ 0 h 2081"/>
                <a:gd name="T30" fmla="*/ 3200 w 3251"/>
                <a:gd name="T31" fmla="*/ 0 h 2081"/>
                <a:gd name="T32" fmla="*/ 3251 w 3251"/>
                <a:gd name="T33" fmla="*/ 51 h 2081"/>
                <a:gd name="T34" fmla="*/ 3251 w 3251"/>
                <a:gd name="T35" fmla="*/ 2030 h 2081"/>
                <a:gd name="T36" fmla="*/ 3200 w 3251"/>
                <a:gd name="T37" fmla="*/ 2081 h 2081"/>
                <a:gd name="T38" fmla="*/ 3200 w 3251"/>
                <a:gd name="T39" fmla="*/ 2081 h 2081"/>
                <a:gd name="T40" fmla="*/ 3200 w 3251"/>
                <a:gd name="T41" fmla="*/ 2081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1" h="2081">
                  <a:moveTo>
                    <a:pt x="3200" y="2081"/>
                  </a:moveTo>
                  <a:cubicBezTo>
                    <a:pt x="51" y="2081"/>
                    <a:pt x="51" y="2081"/>
                    <a:pt x="51" y="2081"/>
                  </a:cubicBezTo>
                  <a:cubicBezTo>
                    <a:pt x="23" y="2081"/>
                    <a:pt x="0" y="2058"/>
                    <a:pt x="0" y="203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1175" y="0"/>
                    <a:pt x="1175" y="0"/>
                    <a:pt x="1175" y="0"/>
                  </a:cubicBezTo>
                  <a:cubicBezTo>
                    <a:pt x="1203" y="0"/>
                    <a:pt x="1226" y="23"/>
                    <a:pt x="1226" y="51"/>
                  </a:cubicBezTo>
                  <a:cubicBezTo>
                    <a:pt x="1226" y="79"/>
                    <a:pt x="1203" y="102"/>
                    <a:pt x="1175" y="102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979"/>
                    <a:pt x="102" y="1979"/>
                    <a:pt x="102" y="1979"/>
                  </a:cubicBezTo>
                  <a:cubicBezTo>
                    <a:pt x="3148" y="1979"/>
                    <a:pt x="3148" y="1979"/>
                    <a:pt x="3148" y="1979"/>
                  </a:cubicBezTo>
                  <a:cubicBezTo>
                    <a:pt x="3148" y="102"/>
                    <a:pt x="3148" y="102"/>
                    <a:pt x="3148" y="102"/>
                  </a:cubicBezTo>
                  <a:cubicBezTo>
                    <a:pt x="2076" y="102"/>
                    <a:pt x="2076" y="102"/>
                    <a:pt x="2076" y="102"/>
                  </a:cubicBezTo>
                  <a:cubicBezTo>
                    <a:pt x="2048" y="102"/>
                    <a:pt x="2024" y="79"/>
                    <a:pt x="2024" y="51"/>
                  </a:cubicBezTo>
                  <a:cubicBezTo>
                    <a:pt x="2024" y="23"/>
                    <a:pt x="2048" y="0"/>
                    <a:pt x="2076" y="0"/>
                  </a:cubicBezTo>
                  <a:cubicBezTo>
                    <a:pt x="3200" y="0"/>
                    <a:pt x="3200" y="0"/>
                    <a:pt x="3200" y="0"/>
                  </a:cubicBezTo>
                  <a:cubicBezTo>
                    <a:pt x="3228" y="0"/>
                    <a:pt x="3251" y="23"/>
                    <a:pt x="3251" y="51"/>
                  </a:cubicBezTo>
                  <a:cubicBezTo>
                    <a:pt x="3251" y="2030"/>
                    <a:pt x="3251" y="2030"/>
                    <a:pt x="3251" y="2030"/>
                  </a:cubicBezTo>
                  <a:cubicBezTo>
                    <a:pt x="3251" y="2058"/>
                    <a:pt x="3228" y="2081"/>
                    <a:pt x="3200" y="2081"/>
                  </a:cubicBezTo>
                  <a:close/>
                  <a:moveTo>
                    <a:pt x="3200" y="2081"/>
                  </a:moveTo>
                  <a:cubicBezTo>
                    <a:pt x="3200" y="2081"/>
                    <a:pt x="3200" y="2081"/>
                    <a:pt x="3200" y="2081"/>
                  </a:cubicBezTo>
                </a:path>
              </a:pathLst>
            </a:custGeom>
            <a:grpFill/>
            <a:ln w="9525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" name="Freeform 40"/>
            <p:cNvSpPr>
              <a:spLocks noEditPoints="1"/>
            </p:cNvSpPr>
            <p:nvPr/>
          </p:nvSpPr>
          <p:spPr bwMode="auto">
            <a:xfrm>
              <a:off x="-2392363" y="1998663"/>
              <a:ext cx="344488" cy="342900"/>
            </a:xfrm>
            <a:custGeom>
              <a:avLst/>
              <a:gdLst>
                <a:gd name="T0" fmla="*/ 576 w 1152"/>
                <a:gd name="T1" fmla="*/ 1152 h 1152"/>
                <a:gd name="T2" fmla="*/ 0 w 1152"/>
                <a:gd name="T3" fmla="*/ 576 h 1152"/>
                <a:gd name="T4" fmla="*/ 576 w 1152"/>
                <a:gd name="T5" fmla="*/ 0 h 1152"/>
                <a:gd name="T6" fmla="*/ 1152 w 1152"/>
                <a:gd name="T7" fmla="*/ 576 h 1152"/>
                <a:gd name="T8" fmla="*/ 576 w 1152"/>
                <a:gd name="T9" fmla="*/ 1152 h 1152"/>
                <a:gd name="T10" fmla="*/ 576 w 1152"/>
                <a:gd name="T11" fmla="*/ 102 h 1152"/>
                <a:gd name="T12" fmla="*/ 103 w 1152"/>
                <a:gd name="T13" fmla="*/ 576 h 1152"/>
                <a:gd name="T14" fmla="*/ 576 w 1152"/>
                <a:gd name="T15" fmla="*/ 1049 h 1152"/>
                <a:gd name="T16" fmla="*/ 1050 w 1152"/>
                <a:gd name="T17" fmla="*/ 576 h 1152"/>
                <a:gd name="T18" fmla="*/ 576 w 1152"/>
                <a:gd name="T19" fmla="*/ 102 h 1152"/>
                <a:gd name="T20" fmla="*/ 576 w 1152"/>
                <a:gd name="T21" fmla="*/ 102 h 1152"/>
                <a:gd name="T22" fmla="*/ 576 w 1152"/>
                <a:gd name="T23" fmla="*/ 10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2" h="1152">
                  <a:moveTo>
                    <a:pt x="576" y="1152"/>
                  </a:moveTo>
                  <a:cubicBezTo>
                    <a:pt x="259" y="1152"/>
                    <a:pt x="0" y="893"/>
                    <a:pt x="0" y="576"/>
                  </a:cubicBezTo>
                  <a:cubicBezTo>
                    <a:pt x="0" y="258"/>
                    <a:pt x="259" y="0"/>
                    <a:pt x="576" y="0"/>
                  </a:cubicBezTo>
                  <a:cubicBezTo>
                    <a:pt x="894" y="0"/>
                    <a:pt x="1152" y="258"/>
                    <a:pt x="1152" y="576"/>
                  </a:cubicBezTo>
                  <a:cubicBezTo>
                    <a:pt x="1152" y="893"/>
                    <a:pt x="894" y="1152"/>
                    <a:pt x="576" y="1152"/>
                  </a:cubicBezTo>
                  <a:close/>
                  <a:moveTo>
                    <a:pt x="576" y="102"/>
                  </a:moveTo>
                  <a:cubicBezTo>
                    <a:pt x="315" y="102"/>
                    <a:pt x="103" y="315"/>
                    <a:pt x="103" y="576"/>
                  </a:cubicBezTo>
                  <a:cubicBezTo>
                    <a:pt x="103" y="837"/>
                    <a:pt x="315" y="1049"/>
                    <a:pt x="576" y="1049"/>
                  </a:cubicBezTo>
                  <a:cubicBezTo>
                    <a:pt x="837" y="1049"/>
                    <a:pt x="1050" y="837"/>
                    <a:pt x="1050" y="576"/>
                  </a:cubicBezTo>
                  <a:cubicBezTo>
                    <a:pt x="1050" y="315"/>
                    <a:pt x="837" y="102"/>
                    <a:pt x="576" y="102"/>
                  </a:cubicBezTo>
                  <a:close/>
                  <a:moveTo>
                    <a:pt x="576" y="102"/>
                  </a:moveTo>
                  <a:cubicBezTo>
                    <a:pt x="576" y="102"/>
                    <a:pt x="576" y="102"/>
                    <a:pt x="576" y="102"/>
                  </a:cubicBezTo>
                </a:path>
              </a:pathLst>
            </a:custGeom>
            <a:grpFill/>
            <a:ln w="9525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Freeform 41"/>
            <p:cNvSpPr>
              <a:spLocks noEditPoints="1"/>
            </p:cNvSpPr>
            <p:nvPr/>
          </p:nvSpPr>
          <p:spPr bwMode="auto">
            <a:xfrm>
              <a:off x="-2600325" y="2076450"/>
              <a:ext cx="762000" cy="682625"/>
            </a:xfrm>
            <a:custGeom>
              <a:avLst/>
              <a:gdLst>
                <a:gd name="T0" fmla="*/ 963 w 2550"/>
                <a:gd name="T1" fmla="*/ 312 h 2281"/>
                <a:gd name="T2" fmla="*/ 1587 w 2550"/>
                <a:gd name="T3" fmla="*/ 312 h 2281"/>
                <a:gd name="T4" fmla="*/ 1275 w 2550"/>
                <a:gd name="T5" fmla="*/ 51 h 2281"/>
                <a:gd name="T6" fmla="*/ 1275 w 2550"/>
                <a:gd name="T7" fmla="*/ 573 h 2281"/>
                <a:gd name="T8" fmla="*/ 1275 w 2550"/>
                <a:gd name="T9" fmla="*/ 51 h 2281"/>
                <a:gd name="T10" fmla="*/ 912 w 2550"/>
                <a:gd name="T11" fmla="*/ 1379 h 2281"/>
                <a:gd name="T12" fmla="*/ 627 w 2550"/>
                <a:gd name="T13" fmla="*/ 1198 h 2281"/>
                <a:gd name="T14" fmla="*/ 604 w 2550"/>
                <a:gd name="T15" fmla="*/ 1159 h 2281"/>
                <a:gd name="T16" fmla="*/ 922 w 2550"/>
                <a:gd name="T17" fmla="*/ 678 h 2281"/>
                <a:gd name="T18" fmla="*/ 1273 w 2550"/>
                <a:gd name="T19" fmla="*/ 809 h 2281"/>
                <a:gd name="T20" fmla="*/ 1623 w 2550"/>
                <a:gd name="T21" fmla="*/ 678 h 2281"/>
                <a:gd name="T22" fmla="*/ 1941 w 2550"/>
                <a:gd name="T23" fmla="*/ 1159 h 2281"/>
                <a:gd name="T24" fmla="*/ 1923 w 2550"/>
                <a:gd name="T25" fmla="*/ 1198 h 2281"/>
                <a:gd name="T26" fmla="*/ 1636 w 2550"/>
                <a:gd name="T27" fmla="*/ 1379 h 2281"/>
                <a:gd name="T28" fmla="*/ 1593 w 2550"/>
                <a:gd name="T29" fmla="*/ 1382 h 2281"/>
                <a:gd name="T30" fmla="*/ 958 w 2550"/>
                <a:gd name="T31" fmla="*/ 1385 h 2281"/>
                <a:gd name="T32" fmla="*/ 1319 w 2550"/>
                <a:gd name="T33" fmla="*/ 860 h 2281"/>
                <a:gd name="T34" fmla="*/ 1685 w 2550"/>
                <a:gd name="T35" fmla="*/ 1167 h 2281"/>
                <a:gd name="T36" fmla="*/ 1877 w 2550"/>
                <a:gd name="T37" fmla="*/ 1149 h 2281"/>
                <a:gd name="T38" fmla="*/ 1319 w 2550"/>
                <a:gd name="T39" fmla="*/ 860 h 2281"/>
                <a:gd name="T40" fmla="*/ 842 w 2550"/>
                <a:gd name="T41" fmla="*/ 1152 h 2281"/>
                <a:gd name="T42" fmla="*/ 940 w 2550"/>
                <a:gd name="T43" fmla="*/ 1318 h 2281"/>
                <a:gd name="T44" fmla="*/ 935 w 2550"/>
                <a:gd name="T45" fmla="*/ 742 h 2281"/>
                <a:gd name="T46" fmla="*/ 2524 w 2550"/>
                <a:gd name="T47" fmla="*/ 1784 h 2281"/>
                <a:gd name="T48" fmla="*/ 0 w 2550"/>
                <a:gd name="T49" fmla="*/ 1758 h 2281"/>
                <a:gd name="T50" fmla="*/ 2524 w 2550"/>
                <a:gd name="T51" fmla="*/ 1733 h 2281"/>
                <a:gd name="T52" fmla="*/ 2524 w 2550"/>
                <a:gd name="T53" fmla="*/ 1784 h 2281"/>
                <a:gd name="T54" fmla="*/ 26 w 2550"/>
                <a:gd name="T55" fmla="*/ 2281 h 2281"/>
                <a:gd name="T56" fmla="*/ 26 w 2550"/>
                <a:gd name="T57" fmla="*/ 2229 h 2281"/>
                <a:gd name="T58" fmla="*/ 581 w 2550"/>
                <a:gd name="T59" fmla="*/ 2255 h 2281"/>
                <a:gd name="T60" fmla="*/ 2524 w 2550"/>
                <a:gd name="T61" fmla="*/ 2281 h 2281"/>
                <a:gd name="T62" fmla="*/ 1969 w 2550"/>
                <a:gd name="T63" fmla="*/ 2255 h 2281"/>
                <a:gd name="T64" fmla="*/ 2524 w 2550"/>
                <a:gd name="T65" fmla="*/ 2229 h 2281"/>
                <a:gd name="T66" fmla="*/ 2524 w 2550"/>
                <a:gd name="T67" fmla="*/ 2281 h 2281"/>
                <a:gd name="T68" fmla="*/ 2524 w 2550"/>
                <a:gd name="T69" fmla="*/ 2281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50" h="2281">
                  <a:moveTo>
                    <a:pt x="1275" y="624"/>
                  </a:moveTo>
                  <a:cubicBezTo>
                    <a:pt x="1104" y="624"/>
                    <a:pt x="963" y="483"/>
                    <a:pt x="963" y="312"/>
                  </a:cubicBezTo>
                  <a:cubicBezTo>
                    <a:pt x="963" y="140"/>
                    <a:pt x="1104" y="0"/>
                    <a:pt x="1275" y="0"/>
                  </a:cubicBezTo>
                  <a:cubicBezTo>
                    <a:pt x="1447" y="0"/>
                    <a:pt x="1587" y="140"/>
                    <a:pt x="1587" y="312"/>
                  </a:cubicBezTo>
                  <a:cubicBezTo>
                    <a:pt x="1587" y="483"/>
                    <a:pt x="1447" y="624"/>
                    <a:pt x="1275" y="624"/>
                  </a:cubicBezTo>
                  <a:close/>
                  <a:moveTo>
                    <a:pt x="1275" y="51"/>
                  </a:moveTo>
                  <a:cubicBezTo>
                    <a:pt x="1132" y="51"/>
                    <a:pt x="1014" y="169"/>
                    <a:pt x="1014" y="312"/>
                  </a:cubicBezTo>
                  <a:cubicBezTo>
                    <a:pt x="1014" y="455"/>
                    <a:pt x="1132" y="573"/>
                    <a:pt x="1275" y="573"/>
                  </a:cubicBezTo>
                  <a:cubicBezTo>
                    <a:pt x="1418" y="573"/>
                    <a:pt x="1536" y="455"/>
                    <a:pt x="1536" y="312"/>
                  </a:cubicBezTo>
                  <a:cubicBezTo>
                    <a:pt x="1536" y="169"/>
                    <a:pt x="1418" y="51"/>
                    <a:pt x="1275" y="51"/>
                  </a:cubicBezTo>
                  <a:close/>
                  <a:moveTo>
                    <a:pt x="935" y="1395"/>
                  </a:moveTo>
                  <a:cubicBezTo>
                    <a:pt x="924" y="1395"/>
                    <a:pt x="917" y="1390"/>
                    <a:pt x="912" y="1379"/>
                  </a:cubicBezTo>
                  <a:cubicBezTo>
                    <a:pt x="825" y="1200"/>
                    <a:pt x="825" y="1200"/>
                    <a:pt x="825" y="1200"/>
                  </a:cubicBezTo>
                  <a:cubicBezTo>
                    <a:pt x="627" y="1198"/>
                    <a:pt x="627" y="1198"/>
                    <a:pt x="627" y="1198"/>
                  </a:cubicBezTo>
                  <a:cubicBezTo>
                    <a:pt x="617" y="1198"/>
                    <a:pt x="610" y="1193"/>
                    <a:pt x="604" y="1185"/>
                  </a:cubicBezTo>
                  <a:cubicBezTo>
                    <a:pt x="599" y="1177"/>
                    <a:pt x="599" y="1167"/>
                    <a:pt x="604" y="1159"/>
                  </a:cubicBezTo>
                  <a:cubicBezTo>
                    <a:pt x="904" y="691"/>
                    <a:pt x="904" y="691"/>
                    <a:pt x="904" y="691"/>
                  </a:cubicBezTo>
                  <a:cubicBezTo>
                    <a:pt x="909" y="686"/>
                    <a:pt x="914" y="681"/>
                    <a:pt x="922" y="678"/>
                  </a:cubicBezTo>
                  <a:cubicBezTo>
                    <a:pt x="930" y="678"/>
                    <a:pt x="937" y="678"/>
                    <a:pt x="942" y="683"/>
                  </a:cubicBezTo>
                  <a:cubicBezTo>
                    <a:pt x="1034" y="765"/>
                    <a:pt x="1152" y="809"/>
                    <a:pt x="1273" y="809"/>
                  </a:cubicBezTo>
                  <a:cubicBezTo>
                    <a:pt x="1393" y="809"/>
                    <a:pt x="1511" y="765"/>
                    <a:pt x="1603" y="683"/>
                  </a:cubicBezTo>
                  <a:cubicBezTo>
                    <a:pt x="1608" y="678"/>
                    <a:pt x="1616" y="675"/>
                    <a:pt x="1623" y="678"/>
                  </a:cubicBezTo>
                  <a:cubicBezTo>
                    <a:pt x="1631" y="678"/>
                    <a:pt x="1636" y="683"/>
                    <a:pt x="1641" y="691"/>
                  </a:cubicBezTo>
                  <a:cubicBezTo>
                    <a:pt x="1941" y="1159"/>
                    <a:pt x="1941" y="1159"/>
                    <a:pt x="1941" y="1159"/>
                  </a:cubicBezTo>
                  <a:cubicBezTo>
                    <a:pt x="1946" y="1167"/>
                    <a:pt x="1946" y="1177"/>
                    <a:pt x="1941" y="1185"/>
                  </a:cubicBezTo>
                  <a:cubicBezTo>
                    <a:pt x="1941" y="1193"/>
                    <a:pt x="1933" y="1198"/>
                    <a:pt x="1923" y="1198"/>
                  </a:cubicBezTo>
                  <a:cubicBezTo>
                    <a:pt x="1723" y="1200"/>
                    <a:pt x="1723" y="1200"/>
                    <a:pt x="1723" y="1200"/>
                  </a:cubicBezTo>
                  <a:cubicBezTo>
                    <a:pt x="1636" y="1379"/>
                    <a:pt x="1636" y="1379"/>
                    <a:pt x="1636" y="1379"/>
                  </a:cubicBezTo>
                  <a:cubicBezTo>
                    <a:pt x="1631" y="1387"/>
                    <a:pt x="1623" y="1392"/>
                    <a:pt x="1616" y="1395"/>
                  </a:cubicBezTo>
                  <a:cubicBezTo>
                    <a:pt x="1605" y="1395"/>
                    <a:pt x="1598" y="1390"/>
                    <a:pt x="1593" y="1382"/>
                  </a:cubicBezTo>
                  <a:cubicBezTo>
                    <a:pt x="1275" y="885"/>
                    <a:pt x="1275" y="885"/>
                    <a:pt x="1275" y="885"/>
                  </a:cubicBezTo>
                  <a:cubicBezTo>
                    <a:pt x="958" y="1385"/>
                    <a:pt x="958" y="1385"/>
                    <a:pt x="958" y="1385"/>
                  </a:cubicBezTo>
                  <a:cubicBezTo>
                    <a:pt x="953" y="1390"/>
                    <a:pt x="945" y="1395"/>
                    <a:pt x="935" y="1395"/>
                  </a:cubicBezTo>
                  <a:close/>
                  <a:moveTo>
                    <a:pt x="1319" y="860"/>
                  </a:moveTo>
                  <a:cubicBezTo>
                    <a:pt x="1610" y="1318"/>
                    <a:pt x="1610" y="1318"/>
                    <a:pt x="1610" y="1318"/>
                  </a:cubicBezTo>
                  <a:cubicBezTo>
                    <a:pt x="1685" y="1167"/>
                    <a:pt x="1685" y="1167"/>
                    <a:pt x="1685" y="1167"/>
                  </a:cubicBezTo>
                  <a:cubicBezTo>
                    <a:pt x="1690" y="1159"/>
                    <a:pt x="1698" y="1152"/>
                    <a:pt x="1708" y="1152"/>
                  </a:cubicBezTo>
                  <a:cubicBezTo>
                    <a:pt x="1877" y="1149"/>
                    <a:pt x="1877" y="1149"/>
                    <a:pt x="1877" y="1149"/>
                  </a:cubicBezTo>
                  <a:cubicBezTo>
                    <a:pt x="1616" y="742"/>
                    <a:pt x="1616" y="742"/>
                    <a:pt x="1616" y="742"/>
                  </a:cubicBezTo>
                  <a:cubicBezTo>
                    <a:pt x="1531" y="811"/>
                    <a:pt x="1426" y="852"/>
                    <a:pt x="1319" y="860"/>
                  </a:cubicBezTo>
                  <a:close/>
                  <a:moveTo>
                    <a:pt x="674" y="1149"/>
                  </a:moveTo>
                  <a:cubicBezTo>
                    <a:pt x="842" y="1152"/>
                    <a:pt x="842" y="1152"/>
                    <a:pt x="842" y="1152"/>
                  </a:cubicBezTo>
                  <a:cubicBezTo>
                    <a:pt x="853" y="1152"/>
                    <a:pt x="860" y="1157"/>
                    <a:pt x="866" y="1167"/>
                  </a:cubicBezTo>
                  <a:cubicBezTo>
                    <a:pt x="940" y="1318"/>
                    <a:pt x="940" y="1318"/>
                    <a:pt x="940" y="1318"/>
                  </a:cubicBezTo>
                  <a:cubicBezTo>
                    <a:pt x="1232" y="860"/>
                    <a:pt x="1232" y="860"/>
                    <a:pt x="1232" y="860"/>
                  </a:cubicBezTo>
                  <a:cubicBezTo>
                    <a:pt x="1124" y="852"/>
                    <a:pt x="1019" y="811"/>
                    <a:pt x="935" y="742"/>
                  </a:cubicBezTo>
                  <a:lnTo>
                    <a:pt x="674" y="1149"/>
                  </a:lnTo>
                  <a:close/>
                  <a:moveTo>
                    <a:pt x="2524" y="1784"/>
                  </a:moveTo>
                  <a:cubicBezTo>
                    <a:pt x="26" y="1784"/>
                    <a:pt x="26" y="1784"/>
                    <a:pt x="26" y="1784"/>
                  </a:cubicBezTo>
                  <a:cubicBezTo>
                    <a:pt x="10" y="1784"/>
                    <a:pt x="0" y="1774"/>
                    <a:pt x="0" y="1758"/>
                  </a:cubicBezTo>
                  <a:cubicBezTo>
                    <a:pt x="0" y="1743"/>
                    <a:pt x="10" y="1733"/>
                    <a:pt x="26" y="1733"/>
                  </a:cubicBezTo>
                  <a:cubicBezTo>
                    <a:pt x="2524" y="1733"/>
                    <a:pt x="2524" y="1733"/>
                    <a:pt x="2524" y="1733"/>
                  </a:cubicBezTo>
                  <a:cubicBezTo>
                    <a:pt x="2540" y="1733"/>
                    <a:pt x="2550" y="1743"/>
                    <a:pt x="2550" y="1758"/>
                  </a:cubicBezTo>
                  <a:cubicBezTo>
                    <a:pt x="2550" y="1774"/>
                    <a:pt x="2540" y="1784"/>
                    <a:pt x="2524" y="1784"/>
                  </a:cubicBezTo>
                  <a:close/>
                  <a:moveTo>
                    <a:pt x="556" y="2281"/>
                  </a:moveTo>
                  <a:cubicBezTo>
                    <a:pt x="26" y="2281"/>
                    <a:pt x="26" y="2281"/>
                    <a:pt x="26" y="2281"/>
                  </a:cubicBezTo>
                  <a:cubicBezTo>
                    <a:pt x="10" y="2281"/>
                    <a:pt x="0" y="2270"/>
                    <a:pt x="0" y="2255"/>
                  </a:cubicBezTo>
                  <a:cubicBezTo>
                    <a:pt x="0" y="2240"/>
                    <a:pt x="10" y="2229"/>
                    <a:pt x="26" y="2229"/>
                  </a:cubicBezTo>
                  <a:cubicBezTo>
                    <a:pt x="556" y="2229"/>
                    <a:pt x="556" y="2229"/>
                    <a:pt x="556" y="2229"/>
                  </a:cubicBezTo>
                  <a:cubicBezTo>
                    <a:pt x="571" y="2229"/>
                    <a:pt x="581" y="2240"/>
                    <a:pt x="581" y="2255"/>
                  </a:cubicBezTo>
                  <a:cubicBezTo>
                    <a:pt x="581" y="2270"/>
                    <a:pt x="569" y="2281"/>
                    <a:pt x="556" y="2281"/>
                  </a:cubicBezTo>
                  <a:close/>
                  <a:moveTo>
                    <a:pt x="2524" y="2281"/>
                  </a:moveTo>
                  <a:cubicBezTo>
                    <a:pt x="1994" y="2281"/>
                    <a:pt x="1994" y="2281"/>
                    <a:pt x="1994" y="2281"/>
                  </a:cubicBezTo>
                  <a:cubicBezTo>
                    <a:pt x="1979" y="2281"/>
                    <a:pt x="1969" y="2270"/>
                    <a:pt x="1969" y="2255"/>
                  </a:cubicBezTo>
                  <a:cubicBezTo>
                    <a:pt x="1969" y="2240"/>
                    <a:pt x="1979" y="2229"/>
                    <a:pt x="1994" y="2229"/>
                  </a:cubicBezTo>
                  <a:cubicBezTo>
                    <a:pt x="2524" y="2229"/>
                    <a:pt x="2524" y="2229"/>
                    <a:pt x="2524" y="2229"/>
                  </a:cubicBezTo>
                  <a:cubicBezTo>
                    <a:pt x="2540" y="2229"/>
                    <a:pt x="2550" y="2240"/>
                    <a:pt x="2550" y="2255"/>
                  </a:cubicBezTo>
                  <a:cubicBezTo>
                    <a:pt x="2550" y="2270"/>
                    <a:pt x="2540" y="2281"/>
                    <a:pt x="2524" y="2281"/>
                  </a:cubicBezTo>
                  <a:close/>
                  <a:moveTo>
                    <a:pt x="2524" y="2281"/>
                  </a:moveTo>
                  <a:cubicBezTo>
                    <a:pt x="2524" y="2281"/>
                    <a:pt x="2524" y="2281"/>
                    <a:pt x="2524" y="2281"/>
                  </a:cubicBezTo>
                </a:path>
              </a:pathLst>
            </a:custGeom>
            <a:grpFill/>
            <a:ln w="9525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002911" y="1679197"/>
            <a:ext cx="557211" cy="557470"/>
            <a:chOff x="-10274301" y="4546601"/>
            <a:chExt cx="6848475" cy="6851650"/>
          </a:xfrm>
          <a:solidFill>
            <a:schemeClr val="accent2"/>
          </a:solidFill>
        </p:grpSpPr>
        <p:sp>
          <p:nvSpPr>
            <p:cNvPr id="84" name="Freeform 32"/>
            <p:cNvSpPr>
              <a:spLocks noEditPoints="1"/>
            </p:cNvSpPr>
            <p:nvPr/>
          </p:nvSpPr>
          <p:spPr bwMode="auto">
            <a:xfrm>
              <a:off x="-10274301" y="4546601"/>
              <a:ext cx="6848475" cy="6851650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8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5" y="103"/>
                    <a:pt x="102" y="786"/>
                    <a:pt x="102" y="1626"/>
                  </a:cubicBezTo>
                  <a:cubicBezTo>
                    <a:pt x="102" y="2466"/>
                    <a:pt x="785" y="3149"/>
                    <a:pt x="1625" y="3149"/>
                  </a:cubicBezTo>
                  <a:cubicBezTo>
                    <a:pt x="2465" y="3149"/>
                    <a:pt x="3148" y="2466"/>
                    <a:pt x="3148" y="1626"/>
                  </a:cubicBezTo>
                  <a:cubicBezTo>
                    <a:pt x="3148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3"/>
            <p:cNvSpPr>
              <a:spLocks noEditPoints="1"/>
            </p:cNvSpPr>
            <p:nvPr/>
          </p:nvSpPr>
          <p:spPr bwMode="auto">
            <a:xfrm>
              <a:off x="-8577263" y="6240463"/>
              <a:ext cx="3448050" cy="3454400"/>
            </a:xfrm>
            <a:custGeom>
              <a:avLst/>
              <a:gdLst>
                <a:gd name="T0" fmla="*/ 28 w 1636"/>
                <a:gd name="T1" fmla="*/ 1639 h 1639"/>
                <a:gd name="T2" fmla="*/ 10 w 1636"/>
                <a:gd name="T3" fmla="*/ 1631 h 1639"/>
                <a:gd name="T4" fmla="*/ 5 w 1636"/>
                <a:gd name="T5" fmla="*/ 1600 h 1639"/>
                <a:gd name="T6" fmla="*/ 555 w 1636"/>
                <a:gd name="T7" fmla="*/ 568 h 1639"/>
                <a:gd name="T8" fmla="*/ 566 w 1636"/>
                <a:gd name="T9" fmla="*/ 558 h 1639"/>
                <a:gd name="T10" fmla="*/ 1595 w 1636"/>
                <a:gd name="T11" fmla="*/ 5 h 1639"/>
                <a:gd name="T12" fmla="*/ 1626 w 1636"/>
                <a:gd name="T13" fmla="*/ 10 h 1639"/>
                <a:gd name="T14" fmla="*/ 1631 w 1636"/>
                <a:gd name="T15" fmla="*/ 41 h 1639"/>
                <a:gd name="T16" fmla="*/ 1080 w 1636"/>
                <a:gd name="T17" fmla="*/ 1075 h 1639"/>
                <a:gd name="T18" fmla="*/ 1070 w 1636"/>
                <a:gd name="T19" fmla="*/ 1086 h 1639"/>
                <a:gd name="T20" fmla="*/ 41 w 1636"/>
                <a:gd name="T21" fmla="*/ 1636 h 1639"/>
                <a:gd name="T22" fmla="*/ 28 w 1636"/>
                <a:gd name="T23" fmla="*/ 1639 h 1639"/>
                <a:gd name="T24" fmla="*/ 596 w 1636"/>
                <a:gd name="T25" fmla="*/ 599 h 1639"/>
                <a:gd name="T26" fmla="*/ 90 w 1636"/>
                <a:gd name="T27" fmla="*/ 1552 h 1639"/>
                <a:gd name="T28" fmla="*/ 1039 w 1636"/>
                <a:gd name="T29" fmla="*/ 1042 h 1639"/>
                <a:gd name="T30" fmla="*/ 1546 w 1636"/>
                <a:gd name="T31" fmla="*/ 90 h 1639"/>
                <a:gd name="T32" fmla="*/ 596 w 1636"/>
                <a:gd name="T33" fmla="*/ 599 h 1639"/>
                <a:gd name="T34" fmla="*/ 596 w 1636"/>
                <a:gd name="T35" fmla="*/ 599 h 1639"/>
                <a:gd name="T36" fmla="*/ 596 w 1636"/>
                <a:gd name="T37" fmla="*/ 599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6" h="1639">
                  <a:moveTo>
                    <a:pt x="28" y="1639"/>
                  </a:moveTo>
                  <a:cubicBezTo>
                    <a:pt x="20" y="1639"/>
                    <a:pt x="15" y="1636"/>
                    <a:pt x="10" y="1631"/>
                  </a:cubicBezTo>
                  <a:cubicBezTo>
                    <a:pt x="2" y="1623"/>
                    <a:pt x="0" y="1610"/>
                    <a:pt x="5" y="1600"/>
                  </a:cubicBezTo>
                  <a:cubicBezTo>
                    <a:pt x="555" y="568"/>
                    <a:pt x="555" y="568"/>
                    <a:pt x="555" y="568"/>
                  </a:cubicBezTo>
                  <a:cubicBezTo>
                    <a:pt x="558" y="563"/>
                    <a:pt x="561" y="561"/>
                    <a:pt x="566" y="558"/>
                  </a:cubicBezTo>
                  <a:cubicBezTo>
                    <a:pt x="1595" y="5"/>
                    <a:pt x="1595" y="5"/>
                    <a:pt x="1595" y="5"/>
                  </a:cubicBezTo>
                  <a:cubicBezTo>
                    <a:pt x="1605" y="0"/>
                    <a:pt x="1618" y="3"/>
                    <a:pt x="1626" y="10"/>
                  </a:cubicBezTo>
                  <a:cubicBezTo>
                    <a:pt x="1633" y="18"/>
                    <a:pt x="1636" y="31"/>
                    <a:pt x="1631" y="41"/>
                  </a:cubicBezTo>
                  <a:cubicBezTo>
                    <a:pt x="1080" y="1075"/>
                    <a:pt x="1080" y="1075"/>
                    <a:pt x="1080" y="1075"/>
                  </a:cubicBezTo>
                  <a:cubicBezTo>
                    <a:pt x="1078" y="1080"/>
                    <a:pt x="1075" y="1083"/>
                    <a:pt x="1070" y="1086"/>
                  </a:cubicBezTo>
                  <a:cubicBezTo>
                    <a:pt x="41" y="1636"/>
                    <a:pt x="41" y="1636"/>
                    <a:pt x="41" y="1636"/>
                  </a:cubicBezTo>
                  <a:cubicBezTo>
                    <a:pt x="36" y="1639"/>
                    <a:pt x="33" y="1639"/>
                    <a:pt x="28" y="1639"/>
                  </a:cubicBezTo>
                  <a:close/>
                  <a:moveTo>
                    <a:pt x="596" y="599"/>
                  </a:moveTo>
                  <a:cubicBezTo>
                    <a:pt x="90" y="1552"/>
                    <a:pt x="90" y="1552"/>
                    <a:pt x="90" y="1552"/>
                  </a:cubicBezTo>
                  <a:cubicBezTo>
                    <a:pt x="1039" y="1042"/>
                    <a:pt x="1039" y="1042"/>
                    <a:pt x="1039" y="1042"/>
                  </a:cubicBezTo>
                  <a:cubicBezTo>
                    <a:pt x="1546" y="90"/>
                    <a:pt x="1546" y="90"/>
                    <a:pt x="1546" y="90"/>
                  </a:cubicBezTo>
                  <a:lnTo>
                    <a:pt x="596" y="599"/>
                  </a:lnTo>
                  <a:close/>
                  <a:moveTo>
                    <a:pt x="596" y="599"/>
                  </a:moveTo>
                  <a:cubicBezTo>
                    <a:pt x="596" y="599"/>
                    <a:pt x="596" y="599"/>
                    <a:pt x="596" y="5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4"/>
            <p:cNvSpPr>
              <a:spLocks noEditPoints="1"/>
            </p:cNvSpPr>
            <p:nvPr/>
          </p:nvSpPr>
          <p:spPr bwMode="auto">
            <a:xfrm>
              <a:off x="-7227888" y="7599363"/>
              <a:ext cx="754063" cy="750888"/>
            </a:xfrm>
            <a:custGeom>
              <a:avLst/>
              <a:gdLst>
                <a:gd name="T0" fmla="*/ 179 w 358"/>
                <a:gd name="T1" fmla="*/ 356 h 356"/>
                <a:gd name="T2" fmla="*/ 54 w 358"/>
                <a:gd name="T3" fmla="*/ 305 h 356"/>
                <a:gd name="T4" fmla="*/ 0 w 358"/>
                <a:gd name="T5" fmla="*/ 179 h 356"/>
                <a:gd name="T6" fmla="*/ 179 w 358"/>
                <a:gd name="T7" fmla="*/ 0 h 356"/>
                <a:gd name="T8" fmla="*/ 305 w 358"/>
                <a:gd name="T9" fmla="*/ 51 h 356"/>
                <a:gd name="T10" fmla="*/ 358 w 358"/>
                <a:gd name="T11" fmla="*/ 177 h 356"/>
                <a:gd name="T12" fmla="*/ 179 w 358"/>
                <a:gd name="T13" fmla="*/ 356 h 356"/>
                <a:gd name="T14" fmla="*/ 179 w 358"/>
                <a:gd name="T15" fmla="*/ 49 h 356"/>
                <a:gd name="T16" fmla="*/ 51 w 358"/>
                <a:gd name="T17" fmla="*/ 177 h 356"/>
                <a:gd name="T18" fmla="*/ 90 w 358"/>
                <a:gd name="T19" fmla="*/ 267 h 356"/>
                <a:gd name="T20" fmla="*/ 179 w 358"/>
                <a:gd name="T21" fmla="*/ 305 h 356"/>
                <a:gd name="T22" fmla="*/ 307 w 358"/>
                <a:gd name="T23" fmla="*/ 177 h 356"/>
                <a:gd name="T24" fmla="*/ 269 w 358"/>
                <a:gd name="T25" fmla="*/ 87 h 356"/>
                <a:gd name="T26" fmla="*/ 179 w 358"/>
                <a:gd name="T27" fmla="*/ 49 h 356"/>
                <a:gd name="T28" fmla="*/ 179 w 358"/>
                <a:gd name="T29" fmla="*/ 49 h 356"/>
                <a:gd name="T30" fmla="*/ 179 w 358"/>
                <a:gd name="T31" fmla="*/ 4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8" h="356">
                  <a:moveTo>
                    <a:pt x="179" y="356"/>
                  </a:moveTo>
                  <a:cubicBezTo>
                    <a:pt x="130" y="356"/>
                    <a:pt x="87" y="338"/>
                    <a:pt x="54" y="305"/>
                  </a:cubicBezTo>
                  <a:cubicBezTo>
                    <a:pt x="20" y="272"/>
                    <a:pt x="2" y="226"/>
                    <a:pt x="0" y="179"/>
                  </a:cubicBezTo>
                  <a:cubicBezTo>
                    <a:pt x="0" y="80"/>
                    <a:pt x="79" y="0"/>
                    <a:pt x="179" y="0"/>
                  </a:cubicBezTo>
                  <a:cubicBezTo>
                    <a:pt x="228" y="0"/>
                    <a:pt x="271" y="18"/>
                    <a:pt x="305" y="51"/>
                  </a:cubicBezTo>
                  <a:cubicBezTo>
                    <a:pt x="338" y="85"/>
                    <a:pt x="356" y="131"/>
                    <a:pt x="358" y="177"/>
                  </a:cubicBezTo>
                  <a:cubicBezTo>
                    <a:pt x="358" y="277"/>
                    <a:pt x="276" y="356"/>
                    <a:pt x="179" y="356"/>
                  </a:cubicBezTo>
                  <a:close/>
                  <a:moveTo>
                    <a:pt x="179" y="49"/>
                  </a:moveTo>
                  <a:cubicBezTo>
                    <a:pt x="107" y="49"/>
                    <a:pt x="51" y="105"/>
                    <a:pt x="51" y="177"/>
                  </a:cubicBezTo>
                  <a:cubicBezTo>
                    <a:pt x="51" y="210"/>
                    <a:pt x="64" y="243"/>
                    <a:pt x="90" y="267"/>
                  </a:cubicBezTo>
                  <a:cubicBezTo>
                    <a:pt x="113" y="290"/>
                    <a:pt x="146" y="305"/>
                    <a:pt x="179" y="305"/>
                  </a:cubicBezTo>
                  <a:cubicBezTo>
                    <a:pt x="251" y="305"/>
                    <a:pt x="307" y="249"/>
                    <a:pt x="307" y="177"/>
                  </a:cubicBezTo>
                  <a:cubicBezTo>
                    <a:pt x="307" y="144"/>
                    <a:pt x="294" y="110"/>
                    <a:pt x="269" y="87"/>
                  </a:cubicBezTo>
                  <a:cubicBezTo>
                    <a:pt x="243" y="62"/>
                    <a:pt x="212" y="49"/>
                    <a:pt x="179" y="49"/>
                  </a:cubicBez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5"/>
            <p:cNvSpPr>
              <a:spLocks noEditPoints="1"/>
            </p:cNvSpPr>
            <p:nvPr/>
          </p:nvSpPr>
          <p:spPr bwMode="auto">
            <a:xfrm>
              <a:off x="-9585326" y="5238751"/>
              <a:ext cx="5468938" cy="5468938"/>
            </a:xfrm>
            <a:custGeom>
              <a:avLst/>
              <a:gdLst>
                <a:gd name="T0" fmla="*/ 1298 w 2596"/>
                <a:gd name="T1" fmla="*/ 0 h 2596"/>
                <a:gd name="T2" fmla="*/ 0 w 2596"/>
                <a:gd name="T3" fmla="*/ 1298 h 2596"/>
                <a:gd name="T4" fmla="*/ 1298 w 2596"/>
                <a:gd name="T5" fmla="*/ 2596 h 2596"/>
                <a:gd name="T6" fmla="*/ 2596 w 2596"/>
                <a:gd name="T7" fmla="*/ 1298 h 2596"/>
                <a:gd name="T8" fmla="*/ 1298 w 2596"/>
                <a:gd name="T9" fmla="*/ 0 h 2596"/>
                <a:gd name="T10" fmla="*/ 1324 w 2596"/>
                <a:gd name="T11" fmla="*/ 2544 h 2596"/>
                <a:gd name="T12" fmla="*/ 1324 w 2596"/>
                <a:gd name="T13" fmla="*/ 2388 h 2596"/>
                <a:gd name="T14" fmla="*/ 1298 w 2596"/>
                <a:gd name="T15" fmla="*/ 2363 h 2596"/>
                <a:gd name="T16" fmla="*/ 1273 w 2596"/>
                <a:gd name="T17" fmla="*/ 2388 h 2596"/>
                <a:gd name="T18" fmla="*/ 1273 w 2596"/>
                <a:gd name="T19" fmla="*/ 2544 h 2596"/>
                <a:gd name="T20" fmla="*/ 52 w 2596"/>
                <a:gd name="T21" fmla="*/ 1318 h 2596"/>
                <a:gd name="T22" fmla="*/ 200 w 2596"/>
                <a:gd name="T23" fmla="*/ 1318 h 2596"/>
                <a:gd name="T24" fmla="*/ 225 w 2596"/>
                <a:gd name="T25" fmla="*/ 1293 h 2596"/>
                <a:gd name="T26" fmla="*/ 200 w 2596"/>
                <a:gd name="T27" fmla="*/ 1267 h 2596"/>
                <a:gd name="T28" fmla="*/ 52 w 2596"/>
                <a:gd name="T29" fmla="*/ 1267 h 2596"/>
                <a:gd name="T30" fmla="*/ 1273 w 2596"/>
                <a:gd name="T31" fmla="*/ 52 h 2596"/>
                <a:gd name="T32" fmla="*/ 1273 w 2596"/>
                <a:gd name="T33" fmla="*/ 195 h 2596"/>
                <a:gd name="T34" fmla="*/ 1298 w 2596"/>
                <a:gd name="T35" fmla="*/ 220 h 2596"/>
                <a:gd name="T36" fmla="*/ 1324 w 2596"/>
                <a:gd name="T37" fmla="*/ 195 h 2596"/>
                <a:gd name="T38" fmla="*/ 1324 w 2596"/>
                <a:gd name="T39" fmla="*/ 52 h 2596"/>
                <a:gd name="T40" fmla="*/ 2544 w 2596"/>
                <a:gd name="T41" fmla="*/ 1267 h 2596"/>
                <a:gd name="T42" fmla="*/ 2396 w 2596"/>
                <a:gd name="T43" fmla="*/ 1267 h 2596"/>
                <a:gd name="T44" fmla="*/ 2371 w 2596"/>
                <a:gd name="T45" fmla="*/ 1293 h 2596"/>
                <a:gd name="T46" fmla="*/ 2396 w 2596"/>
                <a:gd name="T47" fmla="*/ 1318 h 2596"/>
                <a:gd name="T48" fmla="*/ 2545 w 2596"/>
                <a:gd name="T49" fmla="*/ 1318 h 2596"/>
                <a:gd name="T50" fmla="*/ 1324 w 2596"/>
                <a:gd name="T51" fmla="*/ 2544 h 2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96" h="2596">
                  <a:moveTo>
                    <a:pt x="1298" y="0"/>
                  </a:moveTo>
                  <a:cubicBezTo>
                    <a:pt x="581" y="0"/>
                    <a:pt x="0" y="581"/>
                    <a:pt x="0" y="1298"/>
                  </a:cubicBezTo>
                  <a:cubicBezTo>
                    <a:pt x="0" y="2015"/>
                    <a:pt x="581" y="2596"/>
                    <a:pt x="1298" y="2596"/>
                  </a:cubicBezTo>
                  <a:cubicBezTo>
                    <a:pt x="2015" y="2596"/>
                    <a:pt x="2596" y="2015"/>
                    <a:pt x="2596" y="1298"/>
                  </a:cubicBezTo>
                  <a:cubicBezTo>
                    <a:pt x="2596" y="581"/>
                    <a:pt x="2015" y="0"/>
                    <a:pt x="1298" y="0"/>
                  </a:cubicBezTo>
                  <a:close/>
                  <a:moveTo>
                    <a:pt x="1324" y="2544"/>
                  </a:moveTo>
                  <a:cubicBezTo>
                    <a:pt x="1324" y="2388"/>
                    <a:pt x="1324" y="2388"/>
                    <a:pt x="1324" y="2388"/>
                  </a:cubicBezTo>
                  <a:cubicBezTo>
                    <a:pt x="1324" y="2373"/>
                    <a:pt x="1313" y="2363"/>
                    <a:pt x="1298" y="2363"/>
                  </a:cubicBezTo>
                  <a:cubicBezTo>
                    <a:pt x="1283" y="2363"/>
                    <a:pt x="1273" y="2373"/>
                    <a:pt x="1273" y="2388"/>
                  </a:cubicBezTo>
                  <a:cubicBezTo>
                    <a:pt x="1273" y="2544"/>
                    <a:pt x="1273" y="2544"/>
                    <a:pt x="1273" y="2544"/>
                  </a:cubicBezTo>
                  <a:cubicBezTo>
                    <a:pt x="603" y="2531"/>
                    <a:pt x="63" y="1987"/>
                    <a:pt x="52" y="1318"/>
                  </a:cubicBezTo>
                  <a:cubicBezTo>
                    <a:pt x="200" y="1318"/>
                    <a:pt x="200" y="1318"/>
                    <a:pt x="200" y="1318"/>
                  </a:cubicBezTo>
                  <a:cubicBezTo>
                    <a:pt x="215" y="1318"/>
                    <a:pt x="225" y="1308"/>
                    <a:pt x="225" y="1293"/>
                  </a:cubicBezTo>
                  <a:cubicBezTo>
                    <a:pt x="225" y="1277"/>
                    <a:pt x="215" y="1267"/>
                    <a:pt x="200" y="1267"/>
                  </a:cubicBezTo>
                  <a:cubicBezTo>
                    <a:pt x="52" y="1267"/>
                    <a:pt x="52" y="1267"/>
                    <a:pt x="52" y="1267"/>
                  </a:cubicBezTo>
                  <a:cubicBezTo>
                    <a:pt x="68" y="604"/>
                    <a:pt x="606" y="65"/>
                    <a:pt x="1273" y="52"/>
                  </a:cubicBezTo>
                  <a:cubicBezTo>
                    <a:pt x="1273" y="195"/>
                    <a:pt x="1273" y="195"/>
                    <a:pt x="1273" y="195"/>
                  </a:cubicBezTo>
                  <a:cubicBezTo>
                    <a:pt x="1273" y="210"/>
                    <a:pt x="1283" y="220"/>
                    <a:pt x="1298" y="220"/>
                  </a:cubicBezTo>
                  <a:cubicBezTo>
                    <a:pt x="1313" y="220"/>
                    <a:pt x="1324" y="207"/>
                    <a:pt x="1324" y="195"/>
                  </a:cubicBezTo>
                  <a:cubicBezTo>
                    <a:pt x="1324" y="52"/>
                    <a:pt x="1324" y="52"/>
                    <a:pt x="1324" y="52"/>
                  </a:cubicBezTo>
                  <a:cubicBezTo>
                    <a:pt x="1990" y="65"/>
                    <a:pt x="2528" y="601"/>
                    <a:pt x="2544" y="1267"/>
                  </a:cubicBezTo>
                  <a:cubicBezTo>
                    <a:pt x="2396" y="1267"/>
                    <a:pt x="2396" y="1267"/>
                    <a:pt x="2396" y="1267"/>
                  </a:cubicBezTo>
                  <a:cubicBezTo>
                    <a:pt x="2381" y="1267"/>
                    <a:pt x="2371" y="1277"/>
                    <a:pt x="2371" y="1293"/>
                  </a:cubicBezTo>
                  <a:cubicBezTo>
                    <a:pt x="2371" y="1308"/>
                    <a:pt x="2381" y="1318"/>
                    <a:pt x="2396" y="1318"/>
                  </a:cubicBezTo>
                  <a:cubicBezTo>
                    <a:pt x="2545" y="1318"/>
                    <a:pt x="2545" y="1318"/>
                    <a:pt x="2545" y="1318"/>
                  </a:cubicBezTo>
                  <a:cubicBezTo>
                    <a:pt x="2534" y="1989"/>
                    <a:pt x="1994" y="2531"/>
                    <a:pt x="1324" y="25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8" name="Freeform 5"/>
          <p:cNvSpPr>
            <a:spLocks noEditPoints="1"/>
          </p:cNvSpPr>
          <p:nvPr/>
        </p:nvSpPr>
        <p:spPr bwMode="auto">
          <a:xfrm>
            <a:off x="9906955" y="3810021"/>
            <a:ext cx="476175" cy="515464"/>
          </a:xfrm>
          <a:custGeom>
            <a:avLst/>
            <a:gdLst>
              <a:gd name="T0" fmla="*/ 2162 w 2553"/>
              <a:gd name="T1" fmla="*/ 1067 h 2764"/>
              <a:gd name="T2" fmla="*/ 2139 w 2553"/>
              <a:gd name="T3" fmla="*/ 345 h 2764"/>
              <a:gd name="T4" fmla="*/ 1664 w 2553"/>
              <a:gd name="T5" fmla="*/ 880 h 2764"/>
              <a:gd name="T6" fmla="*/ 1245 w 2553"/>
              <a:gd name="T7" fmla="*/ 1063 h 2764"/>
              <a:gd name="T8" fmla="*/ 743 w 2553"/>
              <a:gd name="T9" fmla="*/ 969 h 2764"/>
              <a:gd name="T10" fmla="*/ 1043 w 2553"/>
              <a:gd name="T11" fmla="*/ 483 h 2764"/>
              <a:gd name="T12" fmla="*/ 1529 w 2553"/>
              <a:gd name="T13" fmla="*/ 285 h 2764"/>
              <a:gd name="T14" fmla="*/ 977 w 2553"/>
              <a:gd name="T15" fmla="*/ 376 h 2764"/>
              <a:gd name="T16" fmla="*/ 387 w 2553"/>
              <a:gd name="T17" fmla="*/ 428 h 2764"/>
              <a:gd name="T18" fmla="*/ 656 w 2553"/>
              <a:gd name="T19" fmla="*/ 1092 h 2764"/>
              <a:gd name="T20" fmla="*/ 964 w 2553"/>
              <a:gd name="T21" fmla="*/ 1247 h 2764"/>
              <a:gd name="T22" fmla="*/ 1239 w 2553"/>
              <a:gd name="T23" fmla="*/ 1640 h 2764"/>
              <a:gd name="T24" fmla="*/ 1328 w 2553"/>
              <a:gd name="T25" fmla="*/ 1979 h 2764"/>
              <a:gd name="T26" fmla="*/ 773 w 2553"/>
              <a:gd name="T27" fmla="*/ 2111 h 2764"/>
              <a:gd name="T28" fmla="*/ 288 w 2553"/>
              <a:gd name="T29" fmla="*/ 1907 h 2764"/>
              <a:gd name="T30" fmla="*/ 744 w 2553"/>
              <a:gd name="T31" fmla="*/ 2233 h 2764"/>
              <a:gd name="T32" fmla="*/ 1198 w 2553"/>
              <a:gd name="T33" fmla="*/ 2613 h 2764"/>
              <a:gd name="T34" fmla="*/ 1477 w 2553"/>
              <a:gd name="T35" fmla="*/ 1953 h 2764"/>
              <a:gd name="T36" fmla="*/ 1365 w 2553"/>
              <a:gd name="T37" fmla="*/ 1612 h 2764"/>
              <a:gd name="T38" fmla="*/ 1529 w 2553"/>
              <a:gd name="T39" fmla="*/ 1347 h 2764"/>
              <a:gd name="T40" fmla="*/ 1886 w 2553"/>
              <a:gd name="T41" fmla="*/ 1077 h 2764"/>
              <a:gd name="T42" fmla="*/ 2111 w 2553"/>
              <a:gd name="T43" fmla="*/ 1440 h 2764"/>
              <a:gd name="T44" fmla="*/ 2503 w 2553"/>
              <a:gd name="T45" fmla="*/ 1788 h 2764"/>
              <a:gd name="T46" fmla="*/ 1404 w 2553"/>
              <a:gd name="T47" fmla="*/ 285 h 2764"/>
              <a:gd name="T48" fmla="*/ 1130 w 2553"/>
              <a:gd name="T49" fmla="*/ 394 h 2764"/>
              <a:gd name="T50" fmla="*/ 1087 w 2553"/>
              <a:gd name="T51" fmla="*/ 285 h 2764"/>
              <a:gd name="T52" fmla="*/ 569 w 2553"/>
              <a:gd name="T53" fmla="*/ 1003 h 2764"/>
              <a:gd name="T54" fmla="*/ 387 w 2553"/>
              <a:gd name="T55" fmla="*/ 554 h 2764"/>
              <a:gd name="T56" fmla="*/ 572 w 2553"/>
              <a:gd name="T57" fmla="*/ 1000 h 2764"/>
              <a:gd name="T58" fmla="*/ 601 w 2553"/>
              <a:gd name="T59" fmla="*/ 2220 h 2764"/>
              <a:gd name="T60" fmla="*/ 601 w 2553"/>
              <a:gd name="T61" fmla="*/ 1997 h 2764"/>
              <a:gd name="T62" fmla="*/ 644 w 2553"/>
              <a:gd name="T63" fmla="*/ 2143 h 2764"/>
              <a:gd name="T64" fmla="*/ 1104 w 2553"/>
              <a:gd name="T65" fmla="*/ 1276 h 2764"/>
              <a:gd name="T66" fmla="*/ 1372 w 2553"/>
              <a:gd name="T67" fmla="*/ 1280 h 2764"/>
              <a:gd name="T68" fmla="*/ 1259 w 2553"/>
              <a:gd name="T69" fmla="*/ 1505 h 2764"/>
              <a:gd name="T70" fmla="*/ 1476 w 2553"/>
              <a:gd name="T71" fmla="*/ 2078 h 2764"/>
              <a:gd name="T72" fmla="*/ 1287 w 2553"/>
              <a:gd name="T73" fmla="*/ 2525 h 2764"/>
              <a:gd name="T74" fmla="*/ 1471 w 2553"/>
              <a:gd name="T75" fmla="*/ 2078 h 2764"/>
              <a:gd name="T76" fmla="*/ 1775 w 2553"/>
              <a:gd name="T77" fmla="*/ 822 h 2764"/>
              <a:gd name="T78" fmla="*/ 2259 w 2553"/>
              <a:gd name="T79" fmla="*/ 796 h 2764"/>
              <a:gd name="T80" fmla="*/ 2385 w 2553"/>
              <a:gd name="T81" fmla="*/ 1747 h 2764"/>
              <a:gd name="T82" fmla="*/ 2165 w 2553"/>
              <a:gd name="T83" fmla="*/ 1553 h 2764"/>
              <a:gd name="T84" fmla="*/ 2201 w 2553"/>
              <a:gd name="T85" fmla="*/ 1541 h 2764"/>
              <a:gd name="T86" fmla="*/ 2385 w 2553"/>
              <a:gd name="T87" fmla="*/ 1747 h 2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53" h="2764">
                <a:moveTo>
                  <a:pt x="2326" y="1427"/>
                </a:moveTo>
                <a:cubicBezTo>
                  <a:pt x="2296" y="1416"/>
                  <a:pt x="2265" y="1411"/>
                  <a:pt x="2235" y="1411"/>
                </a:cubicBezTo>
                <a:cubicBezTo>
                  <a:pt x="2162" y="1067"/>
                  <a:pt x="2162" y="1067"/>
                  <a:pt x="2162" y="1067"/>
                </a:cubicBezTo>
                <a:cubicBezTo>
                  <a:pt x="2168" y="1064"/>
                  <a:pt x="2175" y="1061"/>
                  <a:pt x="2181" y="1058"/>
                </a:cubicBezTo>
                <a:cubicBezTo>
                  <a:pt x="2270" y="1015"/>
                  <a:pt x="2343" y="938"/>
                  <a:pt x="2378" y="836"/>
                </a:cubicBezTo>
                <a:cubicBezTo>
                  <a:pt x="2447" y="636"/>
                  <a:pt x="2339" y="414"/>
                  <a:pt x="2139" y="345"/>
                </a:cubicBezTo>
                <a:cubicBezTo>
                  <a:pt x="1937" y="275"/>
                  <a:pt x="1715" y="383"/>
                  <a:pt x="1645" y="584"/>
                </a:cubicBezTo>
                <a:cubicBezTo>
                  <a:pt x="1611" y="683"/>
                  <a:pt x="1620" y="787"/>
                  <a:pt x="1662" y="875"/>
                </a:cubicBezTo>
                <a:cubicBezTo>
                  <a:pt x="1664" y="880"/>
                  <a:pt x="1664" y="880"/>
                  <a:pt x="1664" y="880"/>
                </a:cubicBezTo>
                <a:cubicBezTo>
                  <a:pt x="1666" y="886"/>
                  <a:pt x="1671" y="893"/>
                  <a:pt x="1673" y="899"/>
                </a:cubicBezTo>
                <a:cubicBezTo>
                  <a:pt x="1413" y="1118"/>
                  <a:pt x="1413" y="1118"/>
                  <a:pt x="1413" y="1118"/>
                </a:cubicBezTo>
                <a:cubicBezTo>
                  <a:pt x="1366" y="1084"/>
                  <a:pt x="1308" y="1063"/>
                  <a:pt x="1245" y="1063"/>
                </a:cubicBezTo>
                <a:cubicBezTo>
                  <a:pt x="1232" y="1063"/>
                  <a:pt x="1219" y="1064"/>
                  <a:pt x="1206" y="1066"/>
                </a:cubicBezTo>
                <a:cubicBezTo>
                  <a:pt x="1142" y="1072"/>
                  <a:pt x="1081" y="1099"/>
                  <a:pt x="1034" y="1143"/>
                </a:cubicBezTo>
                <a:cubicBezTo>
                  <a:pt x="743" y="969"/>
                  <a:pt x="743" y="969"/>
                  <a:pt x="743" y="969"/>
                </a:cubicBezTo>
                <a:cubicBezTo>
                  <a:pt x="763" y="921"/>
                  <a:pt x="774" y="869"/>
                  <a:pt x="774" y="815"/>
                </a:cubicBezTo>
                <a:cubicBezTo>
                  <a:pt x="774" y="761"/>
                  <a:pt x="763" y="709"/>
                  <a:pt x="743" y="662"/>
                </a:cubicBezTo>
                <a:cubicBezTo>
                  <a:pt x="1043" y="483"/>
                  <a:pt x="1043" y="483"/>
                  <a:pt x="1043" y="483"/>
                </a:cubicBezTo>
                <a:cubicBezTo>
                  <a:pt x="1044" y="484"/>
                  <a:pt x="1044" y="484"/>
                  <a:pt x="1044" y="484"/>
                </a:cubicBezTo>
                <a:cubicBezTo>
                  <a:pt x="1096" y="536"/>
                  <a:pt x="1167" y="568"/>
                  <a:pt x="1245" y="568"/>
                </a:cubicBezTo>
                <a:cubicBezTo>
                  <a:pt x="1401" y="568"/>
                  <a:pt x="1529" y="440"/>
                  <a:pt x="1529" y="285"/>
                </a:cubicBezTo>
                <a:cubicBezTo>
                  <a:pt x="1529" y="127"/>
                  <a:pt x="1401" y="0"/>
                  <a:pt x="1245" y="0"/>
                </a:cubicBezTo>
                <a:cubicBezTo>
                  <a:pt x="1090" y="0"/>
                  <a:pt x="962" y="127"/>
                  <a:pt x="962" y="285"/>
                </a:cubicBezTo>
                <a:cubicBezTo>
                  <a:pt x="962" y="317"/>
                  <a:pt x="967" y="348"/>
                  <a:pt x="977" y="376"/>
                </a:cubicBezTo>
                <a:cubicBezTo>
                  <a:pt x="675" y="557"/>
                  <a:pt x="675" y="557"/>
                  <a:pt x="675" y="557"/>
                </a:cubicBezTo>
                <a:cubicBezTo>
                  <a:pt x="670" y="553"/>
                  <a:pt x="665" y="547"/>
                  <a:pt x="660" y="542"/>
                </a:cubicBezTo>
                <a:cubicBezTo>
                  <a:pt x="591" y="472"/>
                  <a:pt x="493" y="428"/>
                  <a:pt x="387" y="428"/>
                </a:cubicBezTo>
                <a:cubicBezTo>
                  <a:pt x="174" y="428"/>
                  <a:pt x="0" y="602"/>
                  <a:pt x="0" y="815"/>
                </a:cubicBezTo>
                <a:cubicBezTo>
                  <a:pt x="0" y="1028"/>
                  <a:pt x="174" y="1203"/>
                  <a:pt x="387" y="1203"/>
                </a:cubicBezTo>
                <a:cubicBezTo>
                  <a:pt x="492" y="1203"/>
                  <a:pt x="587" y="1161"/>
                  <a:pt x="656" y="1092"/>
                </a:cubicBezTo>
                <a:cubicBezTo>
                  <a:pt x="660" y="1089"/>
                  <a:pt x="660" y="1089"/>
                  <a:pt x="660" y="1089"/>
                </a:cubicBezTo>
                <a:cubicBezTo>
                  <a:pt x="665" y="1085"/>
                  <a:pt x="670" y="1079"/>
                  <a:pt x="675" y="1074"/>
                </a:cubicBezTo>
                <a:cubicBezTo>
                  <a:pt x="964" y="1247"/>
                  <a:pt x="964" y="1247"/>
                  <a:pt x="964" y="1247"/>
                </a:cubicBezTo>
                <a:cubicBezTo>
                  <a:pt x="963" y="1250"/>
                  <a:pt x="962" y="1253"/>
                  <a:pt x="961" y="1256"/>
                </a:cubicBezTo>
                <a:cubicBezTo>
                  <a:pt x="917" y="1384"/>
                  <a:pt x="970" y="1524"/>
                  <a:pt x="1082" y="1592"/>
                </a:cubicBezTo>
                <a:cubicBezTo>
                  <a:pt x="1129" y="1624"/>
                  <a:pt x="1184" y="1640"/>
                  <a:pt x="1239" y="1640"/>
                </a:cubicBezTo>
                <a:cubicBezTo>
                  <a:pt x="1240" y="1641"/>
                  <a:pt x="1240" y="1641"/>
                  <a:pt x="1240" y="1641"/>
                </a:cubicBezTo>
                <a:cubicBezTo>
                  <a:pt x="1243" y="1641"/>
                  <a:pt x="1243" y="1641"/>
                  <a:pt x="1243" y="1641"/>
                </a:cubicBezTo>
                <a:cubicBezTo>
                  <a:pt x="1328" y="1979"/>
                  <a:pt x="1328" y="1979"/>
                  <a:pt x="1328" y="1979"/>
                </a:cubicBezTo>
                <a:cubicBezTo>
                  <a:pt x="1280" y="1998"/>
                  <a:pt x="1236" y="2028"/>
                  <a:pt x="1197" y="2066"/>
                </a:cubicBezTo>
                <a:cubicBezTo>
                  <a:pt x="1159" y="2104"/>
                  <a:pt x="1130" y="2149"/>
                  <a:pt x="1112" y="2196"/>
                </a:cubicBezTo>
                <a:cubicBezTo>
                  <a:pt x="773" y="2111"/>
                  <a:pt x="773" y="2111"/>
                  <a:pt x="773" y="2111"/>
                </a:cubicBezTo>
                <a:cubicBezTo>
                  <a:pt x="772" y="2109"/>
                  <a:pt x="772" y="2109"/>
                  <a:pt x="772" y="2109"/>
                </a:cubicBezTo>
                <a:cubicBezTo>
                  <a:pt x="772" y="2036"/>
                  <a:pt x="745" y="1963"/>
                  <a:pt x="690" y="1907"/>
                </a:cubicBezTo>
                <a:cubicBezTo>
                  <a:pt x="579" y="1797"/>
                  <a:pt x="398" y="1797"/>
                  <a:pt x="288" y="1907"/>
                </a:cubicBezTo>
                <a:cubicBezTo>
                  <a:pt x="177" y="2018"/>
                  <a:pt x="178" y="2199"/>
                  <a:pt x="288" y="2309"/>
                </a:cubicBezTo>
                <a:cubicBezTo>
                  <a:pt x="398" y="2419"/>
                  <a:pt x="579" y="2420"/>
                  <a:pt x="690" y="2308"/>
                </a:cubicBezTo>
                <a:cubicBezTo>
                  <a:pt x="712" y="2286"/>
                  <a:pt x="731" y="2260"/>
                  <a:pt x="744" y="2233"/>
                </a:cubicBezTo>
                <a:cubicBezTo>
                  <a:pt x="1085" y="2318"/>
                  <a:pt x="1085" y="2318"/>
                  <a:pt x="1085" y="2318"/>
                </a:cubicBezTo>
                <a:cubicBezTo>
                  <a:pt x="1085" y="2325"/>
                  <a:pt x="1085" y="2332"/>
                  <a:pt x="1085" y="2340"/>
                </a:cubicBezTo>
                <a:cubicBezTo>
                  <a:pt x="1085" y="2438"/>
                  <a:pt x="1122" y="2538"/>
                  <a:pt x="1198" y="2613"/>
                </a:cubicBezTo>
                <a:cubicBezTo>
                  <a:pt x="1348" y="2764"/>
                  <a:pt x="1595" y="2764"/>
                  <a:pt x="1745" y="2614"/>
                </a:cubicBezTo>
                <a:cubicBezTo>
                  <a:pt x="1896" y="2463"/>
                  <a:pt x="1896" y="2216"/>
                  <a:pt x="1746" y="2066"/>
                </a:cubicBezTo>
                <a:cubicBezTo>
                  <a:pt x="1671" y="1991"/>
                  <a:pt x="1575" y="1953"/>
                  <a:pt x="1477" y="1953"/>
                </a:cubicBezTo>
                <a:cubicBezTo>
                  <a:pt x="1472" y="1953"/>
                  <a:pt x="1472" y="1953"/>
                  <a:pt x="1472" y="1953"/>
                </a:cubicBezTo>
                <a:cubicBezTo>
                  <a:pt x="1465" y="1952"/>
                  <a:pt x="1457" y="1953"/>
                  <a:pt x="1451" y="1953"/>
                </a:cubicBezTo>
                <a:cubicBezTo>
                  <a:pt x="1365" y="1612"/>
                  <a:pt x="1365" y="1612"/>
                  <a:pt x="1365" y="1612"/>
                </a:cubicBezTo>
                <a:cubicBezTo>
                  <a:pt x="1392" y="1598"/>
                  <a:pt x="1418" y="1580"/>
                  <a:pt x="1441" y="1557"/>
                </a:cubicBezTo>
                <a:cubicBezTo>
                  <a:pt x="1462" y="1536"/>
                  <a:pt x="1480" y="1512"/>
                  <a:pt x="1493" y="1486"/>
                </a:cubicBezTo>
                <a:cubicBezTo>
                  <a:pt x="1517" y="1443"/>
                  <a:pt x="1529" y="1396"/>
                  <a:pt x="1529" y="1347"/>
                </a:cubicBezTo>
                <a:cubicBezTo>
                  <a:pt x="1529" y="1298"/>
                  <a:pt x="1517" y="1253"/>
                  <a:pt x="1495" y="1213"/>
                </a:cubicBezTo>
                <a:cubicBezTo>
                  <a:pt x="1751" y="997"/>
                  <a:pt x="1751" y="997"/>
                  <a:pt x="1751" y="997"/>
                </a:cubicBezTo>
                <a:cubicBezTo>
                  <a:pt x="1789" y="1032"/>
                  <a:pt x="1835" y="1059"/>
                  <a:pt x="1886" y="1077"/>
                </a:cubicBezTo>
                <a:cubicBezTo>
                  <a:pt x="1937" y="1094"/>
                  <a:pt x="1990" y="1101"/>
                  <a:pt x="2040" y="1097"/>
                </a:cubicBezTo>
                <a:cubicBezTo>
                  <a:pt x="2113" y="1439"/>
                  <a:pt x="2113" y="1439"/>
                  <a:pt x="2113" y="1439"/>
                </a:cubicBezTo>
                <a:cubicBezTo>
                  <a:pt x="2111" y="1440"/>
                  <a:pt x="2111" y="1440"/>
                  <a:pt x="2111" y="1440"/>
                </a:cubicBezTo>
                <a:cubicBezTo>
                  <a:pt x="2045" y="1472"/>
                  <a:pt x="1991" y="1529"/>
                  <a:pt x="1966" y="1603"/>
                </a:cubicBezTo>
                <a:cubicBezTo>
                  <a:pt x="1915" y="1750"/>
                  <a:pt x="1995" y="1913"/>
                  <a:pt x="2141" y="1964"/>
                </a:cubicBezTo>
                <a:cubicBezTo>
                  <a:pt x="2290" y="2015"/>
                  <a:pt x="2452" y="1935"/>
                  <a:pt x="2503" y="1788"/>
                </a:cubicBezTo>
                <a:cubicBezTo>
                  <a:pt x="2553" y="1641"/>
                  <a:pt x="2475" y="1478"/>
                  <a:pt x="2326" y="1427"/>
                </a:cubicBezTo>
                <a:close/>
                <a:moveTo>
                  <a:pt x="1245" y="125"/>
                </a:moveTo>
                <a:cubicBezTo>
                  <a:pt x="1333" y="125"/>
                  <a:pt x="1404" y="196"/>
                  <a:pt x="1404" y="285"/>
                </a:cubicBezTo>
                <a:cubicBezTo>
                  <a:pt x="1404" y="372"/>
                  <a:pt x="1332" y="442"/>
                  <a:pt x="1245" y="442"/>
                </a:cubicBezTo>
                <a:cubicBezTo>
                  <a:pt x="1202" y="442"/>
                  <a:pt x="1162" y="425"/>
                  <a:pt x="1133" y="396"/>
                </a:cubicBezTo>
                <a:cubicBezTo>
                  <a:pt x="1130" y="394"/>
                  <a:pt x="1130" y="394"/>
                  <a:pt x="1130" y="394"/>
                </a:cubicBezTo>
                <a:cubicBezTo>
                  <a:pt x="1124" y="386"/>
                  <a:pt x="1117" y="377"/>
                  <a:pt x="1111" y="369"/>
                </a:cubicBezTo>
                <a:cubicBezTo>
                  <a:pt x="1110" y="366"/>
                  <a:pt x="1110" y="366"/>
                  <a:pt x="1110" y="366"/>
                </a:cubicBezTo>
                <a:cubicBezTo>
                  <a:pt x="1095" y="343"/>
                  <a:pt x="1087" y="314"/>
                  <a:pt x="1087" y="285"/>
                </a:cubicBezTo>
                <a:cubicBezTo>
                  <a:pt x="1087" y="196"/>
                  <a:pt x="1158" y="125"/>
                  <a:pt x="1245" y="125"/>
                </a:cubicBezTo>
                <a:close/>
                <a:moveTo>
                  <a:pt x="572" y="1000"/>
                </a:moveTo>
                <a:cubicBezTo>
                  <a:pt x="569" y="1003"/>
                  <a:pt x="569" y="1003"/>
                  <a:pt x="569" y="1003"/>
                </a:cubicBezTo>
                <a:cubicBezTo>
                  <a:pt x="522" y="1049"/>
                  <a:pt x="457" y="1077"/>
                  <a:pt x="387" y="1077"/>
                </a:cubicBezTo>
                <a:cubicBezTo>
                  <a:pt x="242" y="1077"/>
                  <a:pt x="126" y="960"/>
                  <a:pt x="126" y="815"/>
                </a:cubicBezTo>
                <a:cubicBezTo>
                  <a:pt x="126" y="671"/>
                  <a:pt x="242" y="554"/>
                  <a:pt x="387" y="554"/>
                </a:cubicBezTo>
                <a:cubicBezTo>
                  <a:pt x="460" y="554"/>
                  <a:pt x="525" y="584"/>
                  <a:pt x="572" y="630"/>
                </a:cubicBezTo>
                <a:cubicBezTo>
                  <a:pt x="619" y="677"/>
                  <a:pt x="648" y="744"/>
                  <a:pt x="648" y="815"/>
                </a:cubicBezTo>
                <a:cubicBezTo>
                  <a:pt x="648" y="887"/>
                  <a:pt x="619" y="953"/>
                  <a:pt x="572" y="1000"/>
                </a:cubicBezTo>
                <a:close/>
                <a:moveTo>
                  <a:pt x="644" y="2143"/>
                </a:moveTo>
                <a:cubicBezTo>
                  <a:pt x="643" y="2146"/>
                  <a:pt x="643" y="2146"/>
                  <a:pt x="643" y="2146"/>
                </a:cubicBezTo>
                <a:cubicBezTo>
                  <a:pt x="636" y="2173"/>
                  <a:pt x="622" y="2199"/>
                  <a:pt x="601" y="2220"/>
                </a:cubicBezTo>
                <a:cubicBezTo>
                  <a:pt x="538" y="2283"/>
                  <a:pt x="438" y="2282"/>
                  <a:pt x="377" y="2221"/>
                </a:cubicBezTo>
                <a:cubicBezTo>
                  <a:pt x="315" y="2159"/>
                  <a:pt x="314" y="2059"/>
                  <a:pt x="377" y="1996"/>
                </a:cubicBezTo>
                <a:cubicBezTo>
                  <a:pt x="439" y="1934"/>
                  <a:pt x="539" y="1935"/>
                  <a:pt x="601" y="1997"/>
                </a:cubicBezTo>
                <a:cubicBezTo>
                  <a:pt x="631" y="2027"/>
                  <a:pt x="648" y="2067"/>
                  <a:pt x="647" y="2108"/>
                </a:cubicBezTo>
                <a:cubicBezTo>
                  <a:pt x="648" y="2112"/>
                  <a:pt x="648" y="2112"/>
                  <a:pt x="648" y="2112"/>
                </a:cubicBezTo>
                <a:cubicBezTo>
                  <a:pt x="647" y="2122"/>
                  <a:pt x="645" y="2133"/>
                  <a:pt x="644" y="2143"/>
                </a:cubicBezTo>
                <a:close/>
                <a:moveTo>
                  <a:pt x="1245" y="1505"/>
                </a:moveTo>
                <a:cubicBezTo>
                  <a:pt x="1158" y="1505"/>
                  <a:pt x="1087" y="1434"/>
                  <a:pt x="1087" y="1347"/>
                </a:cubicBezTo>
                <a:cubicBezTo>
                  <a:pt x="1087" y="1321"/>
                  <a:pt x="1093" y="1297"/>
                  <a:pt x="1104" y="1276"/>
                </a:cubicBezTo>
                <a:cubicBezTo>
                  <a:pt x="1111" y="1264"/>
                  <a:pt x="1119" y="1254"/>
                  <a:pt x="1128" y="1244"/>
                </a:cubicBezTo>
                <a:cubicBezTo>
                  <a:pt x="1182" y="1191"/>
                  <a:pt x="1265" y="1184"/>
                  <a:pt x="1326" y="1223"/>
                </a:cubicBezTo>
                <a:cubicBezTo>
                  <a:pt x="1345" y="1238"/>
                  <a:pt x="1361" y="1258"/>
                  <a:pt x="1372" y="1280"/>
                </a:cubicBezTo>
                <a:cubicBezTo>
                  <a:pt x="1390" y="1316"/>
                  <a:pt x="1394" y="1360"/>
                  <a:pt x="1380" y="1401"/>
                </a:cubicBezTo>
                <a:cubicBezTo>
                  <a:pt x="1366" y="1441"/>
                  <a:pt x="1337" y="1473"/>
                  <a:pt x="1299" y="1492"/>
                </a:cubicBezTo>
                <a:cubicBezTo>
                  <a:pt x="1286" y="1498"/>
                  <a:pt x="1273" y="1502"/>
                  <a:pt x="1259" y="1505"/>
                </a:cubicBezTo>
                <a:cubicBezTo>
                  <a:pt x="1254" y="1505"/>
                  <a:pt x="1250" y="1505"/>
                  <a:pt x="1245" y="1505"/>
                </a:cubicBezTo>
                <a:close/>
                <a:moveTo>
                  <a:pt x="1471" y="2078"/>
                </a:moveTo>
                <a:cubicBezTo>
                  <a:pt x="1476" y="2078"/>
                  <a:pt x="1476" y="2078"/>
                  <a:pt x="1476" y="2078"/>
                </a:cubicBezTo>
                <a:cubicBezTo>
                  <a:pt x="1541" y="2079"/>
                  <a:pt x="1607" y="2105"/>
                  <a:pt x="1657" y="2155"/>
                </a:cubicBezTo>
                <a:cubicBezTo>
                  <a:pt x="1759" y="2257"/>
                  <a:pt x="1758" y="2422"/>
                  <a:pt x="1656" y="2525"/>
                </a:cubicBezTo>
                <a:cubicBezTo>
                  <a:pt x="1554" y="2626"/>
                  <a:pt x="1389" y="2627"/>
                  <a:pt x="1287" y="2525"/>
                </a:cubicBezTo>
                <a:cubicBezTo>
                  <a:pt x="1235" y="2473"/>
                  <a:pt x="1210" y="2406"/>
                  <a:pt x="1210" y="2340"/>
                </a:cubicBezTo>
                <a:cubicBezTo>
                  <a:pt x="1209" y="2273"/>
                  <a:pt x="1236" y="2205"/>
                  <a:pt x="1286" y="2155"/>
                </a:cubicBezTo>
                <a:cubicBezTo>
                  <a:pt x="1338" y="2104"/>
                  <a:pt x="1404" y="2078"/>
                  <a:pt x="1471" y="2078"/>
                </a:cubicBezTo>
                <a:close/>
                <a:moveTo>
                  <a:pt x="1927" y="958"/>
                </a:moveTo>
                <a:cubicBezTo>
                  <a:pt x="1859" y="934"/>
                  <a:pt x="1806" y="885"/>
                  <a:pt x="1777" y="825"/>
                </a:cubicBezTo>
                <a:cubicBezTo>
                  <a:pt x="1775" y="822"/>
                  <a:pt x="1775" y="822"/>
                  <a:pt x="1775" y="822"/>
                </a:cubicBezTo>
                <a:cubicBezTo>
                  <a:pt x="1747" y="762"/>
                  <a:pt x="1741" y="692"/>
                  <a:pt x="1764" y="625"/>
                </a:cubicBezTo>
                <a:cubicBezTo>
                  <a:pt x="1811" y="489"/>
                  <a:pt x="1961" y="417"/>
                  <a:pt x="2097" y="464"/>
                </a:cubicBezTo>
                <a:cubicBezTo>
                  <a:pt x="2233" y="510"/>
                  <a:pt x="2306" y="659"/>
                  <a:pt x="2259" y="796"/>
                </a:cubicBezTo>
                <a:cubicBezTo>
                  <a:pt x="2235" y="865"/>
                  <a:pt x="2186" y="916"/>
                  <a:pt x="2127" y="946"/>
                </a:cubicBezTo>
                <a:cubicBezTo>
                  <a:pt x="2067" y="975"/>
                  <a:pt x="1994" y="981"/>
                  <a:pt x="1927" y="958"/>
                </a:cubicBezTo>
                <a:close/>
                <a:moveTo>
                  <a:pt x="2385" y="1747"/>
                </a:moveTo>
                <a:cubicBezTo>
                  <a:pt x="2356" y="1830"/>
                  <a:pt x="2266" y="1874"/>
                  <a:pt x="2182" y="1845"/>
                </a:cubicBezTo>
                <a:cubicBezTo>
                  <a:pt x="2100" y="1817"/>
                  <a:pt x="2057" y="1726"/>
                  <a:pt x="2085" y="1644"/>
                </a:cubicBezTo>
                <a:cubicBezTo>
                  <a:pt x="2099" y="1603"/>
                  <a:pt x="2128" y="1570"/>
                  <a:pt x="2165" y="1553"/>
                </a:cubicBezTo>
                <a:cubicBezTo>
                  <a:pt x="2168" y="1551"/>
                  <a:pt x="2168" y="1551"/>
                  <a:pt x="2168" y="1551"/>
                </a:cubicBezTo>
                <a:cubicBezTo>
                  <a:pt x="2178" y="1547"/>
                  <a:pt x="2188" y="1544"/>
                  <a:pt x="2198" y="1541"/>
                </a:cubicBezTo>
                <a:cubicBezTo>
                  <a:pt x="2201" y="1541"/>
                  <a:pt x="2201" y="1541"/>
                  <a:pt x="2201" y="1541"/>
                </a:cubicBezTo>
                <a:cubicBezTo>
                  <a:pt x="2228" y="1535"/>
                  <a:pt x="2258" y="1536"/>
                  <a:pt x="2286" y="1545"/>
                </a:cubicBezTo>
                <a:cubicBezTo>
                  <a:pt x="2370" y="1574"/>
                  <a:pt x="2413" y="1665"/>
                  <a:pt x="2385" y="1747"/>
                </a:cubicBezTo>
                <a:close/>
                <a:moveTo>
                  <a:pt x="2385" y="1747"/>
                </a:moveTo>
                <a:cubicBezTo>
                  <a:pt x="2385" y="1747"/>
                  <a:pt x="2385" y="1747"/>
                  <a:pt x="2385" y="174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765450" y="4558595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3398714" y="2384741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5995295" y="4460898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9322516" y="4418408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3308321" y="4070276"/>
            <a:ext cx="194639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609651" y="1363910"/>
            <a:ext cx="194639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6027814" y="1363910"/>
            <a:ext cx="194639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9059700" y="1363910"/>
            <a:ext cx="194639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cxnSp>
        <p:nvCxnSpPr>
          <p:cNvPr id="98" name="直接连接符 97"/>
          <p:cNvCxnSpPr/>
          <p:nvPr/>
        </p:nvCxnSpPr>
        <p:spPr>
          <a:xfrm>
            <a:off x="1630960" y="2698705"/>
            <a:ext cx="0" cy="4272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4288950" y="3546702"/>
            <a:ext cx="0" cy="42720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6871787" y="2698705"/>
            <a:ext cx="0" cy="4272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10112720" y="2698705"/>
            <a:ext cx="0" cy="4272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1130566" y="5726242"/>
            <a:ext cx="100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3600000" scaled="0"/>
                </a:gradFill>
              </a:defRPr>
            </a:lvl1pPr>
          </a:lstStyle>
          <a:p>
            <a:r>
              <a:rPr lang="en-US" altLang="zh-CN" dirty="0"/>
              <a:t>STEP ONE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3779933" y="683432"/>
            <a:ext cx="1046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3600000" scaled="0"/>
                </a:gradFill>
              </a:defRPr>
            </a:lvl1pPr>
          </a:lstStyle>
          <a:p>
            <a:r>
              <a:rPr lang="en-US" altLang="zh-CN" dirty="0"/>
              <a:t>STEP TWO</a:t>
            </a:r>
            <a:endParaRPr lang="zh-CN" altLang="en-US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405396" y="5726242"/>
            <a:ext cx="117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3600000" scaled="0"/>
                </a:gradFill>
              </a:defRPr>
            </a:lvl1pPr>
          </a:lstStyle>
          <a:p>
            <a:r>
              <a:rPr lang="en-US" altLang="zh-CN" dirty="0"/>
              <a:t>STEP THREE</a:t>
            </a:r>
            <a:endParaRPr lang="zh-CN" altLang="en-US" dirty="0"/>
          </a:p>
        </p:txBody>
      </p:sp>
      <p:sp>
        <p:nvSpPr>
          <p:cNvPr id="106" name="文本框 105"/>
          <p:cNvSpPr txBox="1"/>
          <p:nvPr/>
        </p:nvSpPr>
        <p:spPr>
          <a:xfrm>
            <a:off x="9620949" y="5726242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3600000" scaled="0"/>
                </a:gradFill>
              </a:defRPr>
            </a:lvl1pPr>
          </a:lstStyle>
          <a:p>
            <a:r>
              <a:rPr lang="en-US" altLang="zh-CN" dirty="0"/>
              <a:t>STEP FOUR</a:t>
            </a:r>
            <a:endParaRPr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递进关系模板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2624618" y="78373"/>
            <a:ext cx="3587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PROGRESSIVE RELATIONSHIP TEMPLATE</a:t>
            </a:r>
          </a:p>
        </p:txBody>
      </p:sp>
      <p:grpSp>
        <p:nvGrpSpPr>
          <p:cNvPr id="108" name="组合 107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109" name="菱形 108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菱形 109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菱形 110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菱形 111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菱形 112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6386443" y="791576"/>
            <a:ext cx="221144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3504527" y="781245"/>
            <a:ext cx="221144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2060060" y="5543515"/>
            <a:ext cx="221144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4937772" y="5543515"/>
            <a:ext cx="221144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7748020" y="5543515"/>
            <a:ext cx="221144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132" name="椭圆 131"/>
          <p:cNvSpPr/>
          <p:nvPr/>
        </p:nvSpPr>
        <p:spPr>
          <a:xfrm>
            <a:off x="7832551" y="5119031"/>
            <a:ext cx="74337" cy="7433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1124079" y="709139"/>
            <a:ext cx="9935906" cy="5941179"/>
            <a:chOff x="1124079" y="709139"/>
            <a:chExt cx="9935906" cy="5941179"/>
          </a:xfrm>
        </p:grpSpPr>
        <p:grpSp>
          <p:nvGrpSpPr>
            <p:cNvPr id="119" name="组合 118"/>
            <p:cNvGrpSpPr/>
            <p:nvPr/>
          </p:nvGrpSpPr>
          <p:grpSpPr>
            <a:xfrm>
              <a:off x="1124079" y="1753950"/>
              <a:ext cx="9935906" cy="3677529"/>
              <a:chOff x="547688" y="1204775"/>
              <a:chExt cx="11088688" cy="4104206"/>
            </a:xfrm>
          </p:grpSpPr>
          <p:sp>
            <p:nvSpPr>
              <p:cNvPr id="40" name="Line 5"/>
              <p:cNvSpPr>
                <a:spLocks noChangeShapeType="1"/>
              </p:cNvSpPr>
              <p:nvPr/>
            </p:nvSpPr>
            <p:spPr bwMode="auto">
              <a:xfrm>
                <a:off x="10442860" y="2781795"/>
                <a:ext cx="638175" cy="1031875"/>
              </a:xfrm>
              <a:prstGeom prst="line">
                <a:avLst/>
              </a:prstGeom>
              <a:noFill/>
              <a:ln w="9525" cap="flat">
                <a:gradFill>
                  <a:gsLst>
                    <a:gs pos="0">
                      <a:schemeClr val="accent1"/>
                    </a:gs>
                    <a:gs pos="100000">
                      <a:schemeClr val="accent2">
                        <a:alpha val="42000"/>
                      </a:schemeClr>
                    </a:gs>
                  </a:gsLst>
                  <a:lin ang="4200000" scaled="0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>
                <a:spLocks noEditPoints="1"/>
              </p:cNvSpPr>
              <p:nvPr/>
            </p:nvSpPr>
            <p:spPr bwMode="auto">
              <a:xfrm>
                <a:off x="4892675" y="1536701"/>
                <a:ext cx="2078038" cy="1009650"/>
              </a:xfrm>
              <a:custGeom>
                <a:avLst/>
                <a:gdLst>
                  <a:gd name="T0" fmla="*/ 1307 w 1313"/>
                  <a:gd name="T1" fmla="*/ 151 h 638"/>
                  <a:gd name="T2" fmla="*/ 1029 w 1313"/>
                  <a:gd name="T3" fmla="*/ 630 h 638"/>
                  <a:gd name="T4" fmla="*/ 389 w 1313"/>
                  <a:gd name="T5" fmla="*/ 630 h 638"/>
                  <a:gd name="T6" fmla="*/ 48 w 1313"/>
                  <a:gd name="T7" fmla="*/ 58 h 638"/>
                  <a:gd name="T8" fmla="*/ 63 w 1313"/>
                  <a:gd name="T9" fmla="*/ 31 h 638"/>
                  <a:gd name="T10" fmla="*/ 32 w 1313"/>
                  <a:gd name="T11" fmla="*/ 0 h 638"/>
                  <a:gd name="T12" fmla="*/ 0 w 1313"/>
                  <a:gd name="T13" fmla="*/ 31 h 638"/>
                  <a:gd name="T14" fmla="*/ 32 w 1313"/>
                  <a:gd name="T15" fmla="*/ 63 h 638"/>
                  <a:gd name="T16" fmla="*/ 40 w 1313"/>
                  <a:gd name="T17" fmla="*/ 62 h 638"/>
                  <a:gd name="T18" fmla="*/ 385 w 1313"/>
                  <a:gd name="T19" fmla="*/ 638 h 638"/>
                  <a:gd name="T20" fmla="*/ 1033 w 1313"/>
                  <a:gd name="T21" fmla="*/ 638 h 638"/>
                  <a:gd name="T22" fmla="*/ 1313 w 1313"/>
                  <a:gd name="T23" fmla="*/ 155 h 638"/>
                  <a:gd name="T24" fmla="*/ 1307 w 1313"/>
                  <a:gd name="T25" fmla="*/ 151 h 638"/>
                  <a:gd name="T26" fmla="*/ 8 w 1313"/>
                  <a:gd name="T27" fmla="*/ 31 h 638"/>
                  <a:gd name="T28" fmla="*/ 32 w 1313"/>
                  <a:gd name="T29" fmla="*/ 8 h 638"/>
                  <a:gd name="T30" fmla="*/ 55 w 1313"/>
                  <a:gd name="T31" fmla="*/ 31 h 638"/>
                  <a:gd name="T32" fmla="*/ 32 w 1313"/>
                  <a:gd name="T33" fmla="*/ 55 h 638"/>
                  <a:gd name="T34" fmla="*/ 8 w 1313"/>
                  <a:gd name="T35" fmla="*/ 31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13" h="638">
                    <a:moveTo>
                      <a:pt x="1307" y="151"/>
                    </a:moveTo>
                    <a:cubicBezTo>
                      <a:pt x="1029" y="630"/>
                      <a:pt x="1029" y="630"/>
                      <a:pt x="1029" y="630"/>
                    </a:cubicBezTo>
                    <a:cubicBezTo>
                      <a:pt x="389" y="630"/>
                      <a:pt x="389" y="630"/>
                      <a:pt x="389" y="63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7" y="53"/>
                      <a:pt x="63" y="43"/>
                      <a:pt x="63" y="31"/>
                    </a:cubicBezTo>
                    <a:cubicBezTo>
                      <a:pt x="63" y="14"/>
                      <a:pt x="49" y="0"/>
                      <a:pt x="32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49"/>
                      <a:pt x="14" y="63"/>
                      <a:pt x="32" y="63"/>
                    </a:cubicBezTo>
                    <a:cubicBezTo>
                      <a:pt x="35" y="63"/>
                      <a:pt x="38" y="62"/>
                      <a:pt x="40" y="62"/>
                    </a:cubicBezTo>
                    <a:cubicBezTo>
                      <a:pt x="385" y="638"/>
                      <a:pt x="385" y="638"/>
                      <a:pt x="385" y="638"/>
                    </a:cubicBezTo>
                    <a:cubicBezTo>
                      <a:pt x="1033" y="638"/>
                      <a:pt x="1033" y="638"/>
                      <a:pt x="1033" y="638"/>
                    </a:cubicBezTo>
                    <a:cubicBezTo>
                      <a:pt x="1313" y="155"/>
                      <a:pt x="1313" y="155"/>
                      <a:pt x="1313" y="155"/>
                    </a:cubicBezTo>
                    <a:lnTo>
                      <a:pt x="1307" y="151"/>
                    </a:lnTo>
                    <a:close/>
                    <a:moveTo>
                      <a:pt x="8" y="31"/>
                    </a:moveTo>
                    <a:cubicBezTo>
                      <a:pt x="8" y="18"/>
                      <a:pt x="19" y="8"/>
                      <a:pt x="32" y="8"/>
                    </a:cubicBezTo>
                    <a:cubicBezTo>
                      <a:pt x="45" y="8"/>
                      <a:pt x="55" y="18"/>
                      <a:pt x="55" y="31"/>
                    </a:cubicBezTo>
                    <a:cubicBezTo>
                      <a:pt x="55" y="44"/>
                      <a:pt x="45" y="55"/>
                      <a:pt x="32" y="55"/>
                    </a:cubicBezTo>
                    <a:cubicBezTo>
                      <a:pt x="19" y="55"/>
                      <a:pt x="8" y="44"/>
                      <a:pt x="8" y="3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7"/>
              <p:cNvSpPr>
                <a:spLocks noEditPoints="1"/>
              </p:cNvSpPr>
              <p:nvPr/>
            </p:nvSpPr>
            <p:spPr bwMode="auto">
              <a:xfrm>
                <a:off x="547688" y="2490788"/>
                <a:ext cx="2774950" cy="701675"/>
              </a:xfrm>
              <a:custGeom>
                <a:avLst/>
                <a:gdLst>
                  <a:gd name="T0" fmla="*/ 1088 w 1754"/>
                  <a:gd name="T1" fmla="*/ 0 h 444"/>
                  <a:gd name="T2" fmla="*/ 844 w 1754"/>
                  <a:gd name="T3" fmla="*/ 408 h 444"/>
                  <a:gd name="T4" fmla="*/ 63 w 1754"/>
                  <a:gd name="T5" fmla="*/ 408 h 444"/>
                  <a:gd name="T6" fmla="*/ 32 w 1754"/>
                  <a:gd name="T7" fmla="*/ 381 h 444"/>
                  <a:gd name="T8" fmla="*/ 0 w 1754"/>
                  <a:gd name="T9" fmla="*/ 412 h 444"/>
                  <a:gd name="T10" fmla="*/ 32 w 1754"/>
                  <a:gd name="T11" fmla="*/ 444 h 444"/>
                  <a:gd name="T12" fmla="*/ 63 w 1754"/>
                  <a:gd name="T13" fmla="*/ 416 h 444"/>
                  <a:gd name="T14" fmla="*/ 848 w 1754"/>
                  <a:gd name="T15" fmla="*/ 416 h 444"/>
                  <a:gd name="T16" fmla="*/ 1093 w 1754"/>
                  <a:gd name="T17" fmla="*/ 8 h 444"/>
                  <a:gd name="T18" fmla="*/ 1754 w 1754"/>
                  <a:gd name="T19" fmla="*/ 8 h 444"/>
                  <a:gd name="T20" fmla="*/ 1754 w 1754"/>
                  <a:gd name="T21" fmla="*/ 0 h 444"/>
                  <a:gd name="T22" fmla="*/ 1088 w 1754"/>
                  <a:gd name="T23" fmla="*/ 0 h 444"/>
                  <a:gd name="T24" fmla="*/ 32 w 1754"/>
                  <a:gd name="T25" fmla="*/ 436 h 444"/>
                  <a:gd name="T26" fmla="*/ 8 w 1754"/>
                  <a:gd name="T27" fmla="*/ 412 h 444"/>
                  <a:gd name="T28" fmla="*/ 32 w 1754"/>
                  <a:gd name="T29" fmla="*/ 389 h 444"/>
                  <a:gd name="T30" fmla="*/ 55 w 1754"/>
                  <a:gd name="T31" fmla="*/ 408 h 444"/>
                  <a:gd name="T32" fmla="*/ 55 w 1754"/>
                  <a:gd name="T33" fmla="*/ 408 h 444"/>
                  <a:gd name="T34" fmla="*/ 55 w 1754"/>
                  <a:gd name="T35" fmla="*/ 416 h 444"/>
                  <a:gd name="T36" fmla="*/ 55 w 1754"/>
                  <a:gd name="T37" fmla="*/ 416 h 444"/>
                  <a:gd name="T38" fmla="*/ 32 w 1754"/>
                  <a:gd name="T39" fmla="*/ 436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4" h="444">
                    <a:moveTo>
                      <a:pt x="1088" y="0"/>
                    </a:moveTo>
                    <a:cubicBezTo>
                      <a:pt x="844" y="408"/>
                      <a:pt x="844" y="408"/>
                      <a:pt x="844" y="408"/>
                    </a:cubicBezTo>
                    <a:cubicBezTo>
                      <a:pt x="63" y="408"/>
                      <a:pt x="63" y="408"/>
                      <a:pt x="63" y="408"/>
                    </a:cubicBezTo>
                    <a:cubicBezTo>
                      <a:pt x="61" y="393"/>
                      <a:pt x="48" y="381"/>
                      <a:pt x="32" y="381"/>
                    </a:cubicBezTo>
                    <a:cubicBezTo>
                      <a:pt x="15" y="381"/>
                      <a:pt x="0" y="395"/>
                      <a:pt x="0" y="412"/>
                    </a:cubicBezTo>
                    <a:cubicBezTo>
                      <a:pt x="0" y="430"/>
                      <a:pt x="15" y="444"/>
                      <a:pt x="32" y="444"/>
                    </a:cubicBezTo>
                    <a:cubicBezTo>
                      <a:pt x="48" y="444"/>
                      <a:pt x="61" y="432"/>
                      <a:pt x="63" y="416"/>
                    </a:cubicBezTo>
                    <a:cubicBezTo>
                      <a:pt x="848" y="416"/>
                      <a:pt x="848" y="416"/>
                      <a:pt x="848" y="416"/>
                    </a:cubicBezTo>
                    <a:cubicBezTo>
                      <a:pt x="1093" y="8"/>
                      <a:pt x="1093" y="8"/>
                      <a:pt x="1093" y="8"/>
                    </a:cubicBezTo>
                    <a:cubicBezTo>
                      <a:pt x="1754" y="8"/>
                      <a:pt x="1754" y="8"/>
                      <a:pt x="1754" y="8"/>
                    </a:cubicBezTo>
                    <a:cubicBezTo>
                      <a:pt x="1754" y="0"/>
                      <a:pt x="1754" y="0"/>
                      <a:pt x="1754" y="0"/>
                    </a:cubicBezTo>
                    <a:lnTo>
                      <a:pt x="1088" y="0"/>
                    </a:lnTo>
                    <a:close/>
                    <a:moveTo>
                      <a:pt x="32" y="436"/>
                    </a:moveTo>
                    <a:cubicBezTo>
                      <a:pt x="19" y="436"/>
                      <a:pt x="8" y="425"/>
                      <a:pt x="8" y="412"/>
                    </a:cubicBezTo>
                    <a:cubicBezTo>
                      <a:pt x="8" y="399"/>
                      <a:pt x="19" y="389"/>
                      <a:pt x="32" y="389"/>
                    </a:cubicBezTo>
                    <a:cubicBezTo>
                      <a:pt x="44" y="389"/>
                      <a:pt x="53" y="397"/>
                      <a:pt x="55" y="408"/>
                    </a:cubicBezTo>
                    <a:cubicBezTo>
                      <a:pt x="55" y="408"/>
                      <a:pt x="55" y="408"/>
                      <a:pt x="55" y="408"/>
                    </a:cubicBezTo>
                    <a:cubicBezTo>
                      <a:pt x="55" y="416"/>
                      <a:pt x="55" y="416"/>
                      <a:pt x="55" y="416"/>
                    </a:cubicBezTo>
                    <a:cubicBezTo>
                      <a:pt x="55" y="416"/>
                      <a:pt x="55" y="416"/>
                      <a:pt x="55" y="416"/>
                    </a:cubicBezTo>
                    <a:cubicBezTo>
                      <a:pt x="53" y="427"/>
                      <a:pt x="44" y="436"/>
                      <a:pt x="32" y="43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1868488" y="2670176"/>
                <a:ext cx="1973263" cy="1711325"/>
              </a:xfrm>
              <a:custGeom>
                <a:avLst/>
                <a:gdLst>
                  <a:gd name="T0" fmla="*/ 932 w 1243"/>
                  <a:gd name="T1" fmla="*/ 0 h 1078"/>
                  <a:gd name="T2" fmla="*/ 311 w 1243"/>
                  <a:gd name="T3" fmla="*/ 0 h 1078"/>
                  <a:gd name="T4" fmla="*/ 0 w 1243"/>
                  <a:gd name="T5" fmla="*/ 539 h 1078"/>
                  <a:gd name="T6" fmla="*/ 310 w 1243"/>
                  <a:gd name="T7" fmla="*/ 1078 h 1078"/>
                  <a:gd name="T8" fmla="*/ 932 w 1243"/>
                  <a:gd name="T9" fmla="*/ 1078 h 1078"/>
                  <a:gd name="T10" fmla="*/ 1243 w 1243"/>
                  <a:gd name="T11" fmla="*/ 539 h 1078"/>
                  <a:gd name="T12" fmla="*/ 932 w 1243"/>
                  <a:gd name="T13" fmla="*/ 0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3" h="1078">
                    <a:moveTo>
                      <a:pt x="932" y="0"/>
                    </a:moveTo>
                    <a:lnTo>
                      <a:pt x="311" y="0"/>
                    </a:lnTo>
                    <a:lnTo>
                      <a:pt x="0" y="539"/>
                    </a:lnTo>
                    <a:lnTo>
                      <a:pt x="310" y="1078"/>
                    </a:lnTo>
                    <a:lnTo>
                      <a:pt x="932" y="1078"/>
                    </a:lnTo>
                    <a:lnTo>
                      <a:pt x="1243" y="539"/>
                    </a:lnTo>
                    <a:lnTo>
                      <a:pt x="932" y="0"/>
                    </a:lnTo>
                    <a:close/>
                  </a:path>
                </a:pathLst>
              </a:custGeom>
              <a:noFill/>
              <a:ln w="34925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1" name="Freeform 9"/>
              <p:cNvSpPr>
                <a:spLocks/>
              </p:cNvSpPr>
              <p:nvPr/>
            </p:nvSpPr>
            <p:spPr bwMode="auto">
              <a:xfrm>
                <a:off x="1958975" y="2749551"/>
                <a:ext cx="1790700" cy="1552575"/>
              </a:xfrm>
              <a:custGeom>
                <a:avLst/>
                <a:gdLst>
                  <a:gd name="T0" fmla="*/ 846 w 1128"/>
                  <a:gd name="T1" fmla="*/ 0 h 978"/>
                  <a:gd name="T2" fmla="*/ 283 w 1128"/>
                  <a:gd name="T3" fmla="*/ 0 h 978"/>
                  <a:gd name="T4" fmla="*/ 0 w 1128"/>
                  <a:gd name="T5" fmla="*/ 489 h 978"/>
                  <a:gd name="T6" fmla="*/ 282 w 1128"/>
                  <a:gd name="T7" fmla="*/ 978 h 978"/>
                  <a:gd name="T8" fmla="*/ 846 w 1128"/>
                  <a:gd name="T9" fmla="*/ 978 h 978"/>
                  <a:gd name="T10" fmla="*/ 1128 w 1128"/>
                  <a:gd name="T11" fmla="*/ 489 h 978"/>
                  <a:gd name="T12" fmla="*/ 846 w 1128"/>
                  <a:gd name="T13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8" h="978">
                    <a:moveTo>
                      <a:pt x="846" y="0"/>
                    </a:moveTo>
                    <a:lnTo>
                      <a:pt x="283" y="0"/>
                    </a:lnTo>
                    <a:lnTo>
                      <a:pt x="0" y="489"/>
                    </a:lnTo>
                    <a:lnTo>
                      <a:pt x="282" y="978"/>
                    </a:lnTo>
                    <a:lnTo>
                      <a:pt x="846" y="978"/>
                    </a:lnTo>
                    <a:lnTo>
                      <a:pt x="1128" y="489"/>
                    </a:lnTo>
                    <a:lnTo>
                      <a:pt x="846" y="0"/>
                    </a:lnTo>
                    <a:close/>
                  </a:path>
                </a:pathLst>
              </a:custGeom>
              <a:pattFill prst="wdUpDiag">
                <a:fgClr>
                  <a:schemeClr val="tx1"/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solidFill>
                  <a:schemeClr val="accent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0"/>
              <p:cNvSpPr>
                <a:spLocks/>
              </p:cNvSpPr>
              <p:nvPr/>
            </p:nvSpPr>
            <p:spPr bwMode="auto">
              <a:xfrm>
                <a:off x="3435350" y="1763713"/>
                <a:ext cx="1973263" cy="1709738"/>
              </a:xfrm>
              <a:custGeom>
                <a:avLst/>
                <a:gdLst>
                  <a:gd name="T0" fmla="*/ 932 w 1243"/>
                  <a:gd name="T1" fmla="*/ 0 h 1077"/>
                  <a:gd name="T2" fmla="*/ 310 w 1243"/>
                  <a:gd name="T3" fmla="*/ 0 h 1077"/>
                  <a:gd name="T4" fmla="*/ 0 w 1243"/>
                  <a:gd name="T5" fmla="*/ 538 h 1077"/>
                  <a:gd name="T6" fmla="*/ 310 w 1243"/>
                  <a:gd name="T7" fmla="*/ 1077 h 1077"/>
                  <a:gd name="T8" fmla="*/ 931 w 1243"/>
                  <a:gd name="T9" fmla="*/ 1077 h 1077"/>
                  <a:gd name="T10" fmla="*/ 1243 w 1243"/>
                  <a:gd name="T11" fmla="*/ 539 h 1077"/>
                  <a:gd name="T12" fmla="*/ 932 w 1243"/>
                  <a:gd name="T13" fmla="*/ 0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3" h="1077">
                    <a:moveTo>
                      <a:pt x="932" y="0"/>
                    </a:moveTo>
                    <a:lnTo>
                      <a:pt x="310" y="0"/>
                    </a:lnTo>
                    <a:lnTo>
                      <a:pt x="0" y="538"/>
                    </a:lnTo>
                    <a:lnTo>
                      <a:pt x="310" y="1077"/>
                    </a:lnTo>
                    <a:lnTo>
                      <a:pt x="931" y="1077"/>
                    </a:lnTo>
                    <a:lnTo>
                      <a:pt x="1243" y="539"/>
                    </a:lnTo>
                    <a:lnTo>
                      <a:pt x="932" y="0"/>
                    </a:lnTo>
                    <a:close/>
                  </a:path>
                </a:pathLst>
              </a:custGeom>
              <a:noFill/>
              <a:ln w="34925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" name="Freeform 11"/>
              <p:cNvSpPr>
                <a:spLocks/>
              </p:cNvSpPr>
              <p:nvPr/>
            </p:nvSpPr>
            <p:spPr bwMode="auto">
              <a:xfrm>
                <a:off x="3525838" y="1843088"/>
                <a:ext cx="1790700" cy="1550988"/>
              </a:xfrm>
              <a:custGeom>
                <a:avLst/>
                <a:gdLst>
                  <a:gd name="T0" fmla="*/ 846 w 1128"/>
                  <a:gd name="T1" fmla="*/ 0 h 977"/>
                  <a:gd name="T2" fmla="*/ 282 w 1128"/>
                  <a:gd name="T3" fmla="*/ 0 h 977"/>
                  <a:gd name="T4" fmla="*/ 0 w 1128"/>
                  <a:gd name="T5" fmla="*/ 488 h 977"/>
                  <a:gd name="T6" fmla="*/ 282 w 1128"/>
                  <a:gd name="T7" fmla="*/ 977 h 977"/>
                  <a:gd name="T8" fmla="*/ 846 w 1128"/>
                  <a:gd name="T9" fmla="*/ 977 h 977"/>
                  <a:gd name="T10" fmla="*/ 1128 w 1128"/>
                  <a:gd name="T11" fmla="*/ 489 h 977"/>
                  <a:gd name="T12" fmla="*/ 846 w 1128"/>
                  <a:gd name="T13" fmla="*/ 0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8" h="977">
                    <a:moveTo>
                      <a:pt x="846" y="0"/>
                    </a:moveTo>
                    <a:lnTo>
                      <a:pt x="282" y="0"/>
                    </a:lnTo>
                    <a:lnTo>
                      <a:pt x="0" y="488"/>
                    </a:lnTo>
                    <a:lnTo>
                      <a:pt x="282" y="977"/>
                    </a:lnTo>
                    <a:lnTo>
                      <a:pt x="846" y="977"/>
                    </a:lnTo>
                    <a:lnTo>
                      <a:pt x="1128" y="489"/>
                    </a:lnTo>
                    <a:lnTo>
                      <a:pt x="846" y="0"/>
                    </a:lnTo>
                    <a:close/>
                  </a:path>
                </a:pathLst>
              </a:custGeom>
              <a:pattFill prst="wdUpDiag">
                <a:fgClr>
                  <a:schemeClr val="tx1"/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solidFill>
                  <a:schemeClr val="accent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5005388" y="2697163"/>
                <a:ext cx="1973263" cy="1709738"/>
              </a:xfrm>
              <a:custGeom>
                <a:avLst/>
                <a:gdLst>
                  <a:gd name="T0" fmla="*/ 933 w 1243"/>
                  <a:gd name="T1" fmla="*/ 0 h 1077"/>
                  <a:gd name="T2" fmla="*/ 311 w 1243"/>
                  <a:gd name="T3" fmla="*/ 0 h 1077"/>
                  <a:gd name="T4" fmla="*/ 0 w 1243"/>
                  <a:gd name="T5" fmla="*/ 538 h 1077"/>
                  <a:gd name="T6" fmla="*/ 311 w 1243"/>
                  <a:gd name="T7" fmla="*/ 1077 h 1077"/>
                  <a:gd name="T8" fmla="*/ 932 w 1243"/>
                  <a:gd name="T9" fmla="*/ 1077 h 1077"/>
                  <a:gd name="T10" fmla="*/ 1243 w 1243"/>
                  <a:gd name="T11" fmla="*/ 539 h 1077"/>
                  <a:gd name="T12" fmla="*/ 933 w 1243"/>
                  <a:gd name="T13" fmla="*/ 0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3" h="1077">
                    <a:moveTo>
                      <a:pt x="933" y="0"/>
                    </a:moveTo>
                    <a:lnTo>
                      <a:pt x="311" y="0"/>
                    </a:lnTo>
                    <a:lnTo>
                      <a:pt x="0" y="538"/>
                    </a:lnTo>
                    <a:lnTo>
                      <a:pt x="311" y="1077"/>
                    </a:lnTo>
                    <a:lnTo>
                      <a:pt x="932" y="1077"/>
                    </a:lnTo>
                    <a:lnTo>
                      <a:pt x="1243" y="539"/>
                    </a:lnTo>
                    <a:lnTo>
                      <a:pt x="933" y="0"/>
                    </a:lnTo>
                    <a:close/>
                  </a:path>
                </a:pathLst>
              </a:custGeom>
              <a:noFill/>
              <a:ln w="34925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" name="Freeform 13"/>
              <p:cNvSpPr>
                <a:spLocks/>
              </p:cNvSpPr>
              <p:nvPr/>
            </p:nvSpPr>
            <p:spPr bwMode="auto">
              <a:xfrm>
                <a:off x="5097463" y="2776538"/>
                <a:ext cx="1789113" cy="1552575"/>
              </a:xfrm>
              <a:custGeom>
                <a:avLst/>
                <a:gdLst>
                  <a:gd name="T0" fmla="*/ 846 w 1127"/>
                  <a:gd name="T1" fmla="*/ 0 h 978"/>
                  <a:gd name="T2" fmla="*/ 282 w 1127"/>
                  <a:gd name="T3" fmla="*/ 0 h 978"/>
                  <a:gd name="T4" fmla="*/ 0 w 1127"/>
                  <a:gd name="T5" fmla="*/ 488 h 978"/>
                  <a:gd name="T6" fmla="*/ 282 w 1127"/>
                  <a:gd name="T7" fmla="*/ 978 h 978"/>
                  <a:gd name="T8" fmla="*/ 845 w 1127"/>
                  <a:gd name="T9" fmla="*/ 978 h 978"/>
                  <a:gd name="T10" fmla="*/ 1127 w 1127"/>
                  <a:gd name="T11" fmla="*/ 489 h 978"/>
                  <a:gd name="T12" fmla="*/ 846 w 1127"/>
                  <a:gd name="T13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7" h="978">
                    <a:moveTo>
                      <a:pt x="846" y="0"/>
                    </a:moveTo>
                    <a:lnTo>
                      <a:pt x="282" y="0"/>
                    </a:lnTo>
                    <a:lnTo>
                      <a:pt x="0" y="488"/>
                    </a:lnTo>
                    <a:lnTo>
                      <a:pt x="282" y="978"/>
                    </a:lnTo>
                    <a:lnTo>
                      <a:pt x="845" y="978"/>
                    </a:lnTo>
                    <a:lnTo>
                      <a:pt x="1127" y="489"/>
                    </a:lnTo>
                    <a:lnTo>
                      <a:pt x="846" y="0"/>
                    </a:lnTo>
                    <a:close/>
                  </a:path>
                </a:pathLst>
              </a:custGeom>
              <a:pattFill prst="wdUpDiag">
                <a:fgClr>
                  <a:schemeClr val="tx1"/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solidFill>
                  <a:schemeClr val="accent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4"/>
              <p:cNvSpPr>
                <a:spLocks/>
              </p:cNvSpPr>
              <p:nvPr/>
            </p:nvSpPr>
            <p:spPr bwMode="auto">
              <a:xfrm>
                <a:off x="6605588" y="1817688"/>
                <a:ext cx="1973263" cy="1709738"/>
              </a:xfrm>
              <a:custGeom>
                <a:avLst/>
                <a:gdLst>
                  <a:gd name="T0" fmla="*/ 932 w 1243"/>
                  <a:gd name="T1" fmla="*/ 0 h 1077"/>
                  <a:gd name="T2" fmla="*/ 311 w 1243"/>
                  <a:gd name="T3" fmla="*/ 0 h 1077"/>
                  <a:gd name="T4" fmla="*/ 0 w 1243"/>
                  <a:gd name="T5" fmla="*/ 538 h 1077"/>
                  <a:gd name="T6" fmla="*/ 310 w 1243"/>
                  <a:gd name="T7" fmla="*/ 1077 h 1077"/>
                  <a:gd name="T8" fmla="*/ 932 w 1243"/>
                  <a:gd name="T9" fmla="*/ 1077 h 1077"/>
                  <a:gd name="T10" fmla="*/ 1243 w 1243"/>
                  <a:gd name="T11" fmla="*/ 538 h 1077"/>
                  <a:gd name="T12" fmla="*/ 932 w 1243"/>
                  <a:gd name="T13" fmla="*/ 0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3" h="1077">
                    <a:moveTo>
                      <a:pt x="932" y="0"/>
                    </a:moveTo>
                    <a:lnTo>
                      <a:pt x="311" y="0"/>
                    </a:lnTo>
                    <a:lnTo>
                      <a:pt x="0" y="538"/>
                    </a:lnTo>
                    <a:lnTo>
                      <a:pt x="310" y="1077"/>
                    </a:lnTo>
                    <a:lnTo>
                      <a:pt x="932" y="1077"/>
                    </a:lnTo>
                    <a:lnTo>
                      <a:pt x="1243" y="538"/>
                    </a:lnTo>
                    <a:lnTo>
                      <a:pt x="932" y="0"/>
                    </a:lnTo>
                    <a:close/>
                  </a:path>
                </a:pathLst>
              </a:custGeom>
              <a:noFill/>
              <a:ln w="34925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" name="Freeform 15"/>
              <p:cNvSpPr>
                <a:spLocks/>
              </p:cNvSpPr>
              <p:nvPr/>
            </p:nvSpPr>
            <p:spPr bwMode="auto">
              <a:xfrm>
                <a:off x="6696075" y="1895476"/>
                <a:ext cx="1790700" cy="1552575"/>
              </a:xfrm>
              <a:custGeom>
                <a:avLst/>
                <a:gdLst>
                  <a:gd name="T0" fmla="*/ 846 w 1128"/>
                  <a:gd name="T1" fmla="*/ 0 h 978"/>
                  <a:gd name="T2" fmla="*/ 282 w 1128"/>
                  <a:gd name="T3" fmla="*/ 0 h 978"/>
                  <a:gd name="T4" fmla="*/ 0 w 1128"/>
                  <a:gd name="T5" fmla="*/ 489 h 978"/>
                  <a:gd name="T6" fmla="*/ 282 w 1128"/>
                  <a:gd name="T7" fmla="*/ 978 h 978"/>
                  <a:gd name="T8" fmla="*/ 846 w 1128"/>
                  <a:gd name="T9" fmla="*/ 978 h 978"/>
                  <a:gd name="T10" fmla="*/ 1128 w 1128"/>
                  <a:gd name="T11" fmla="*/ 489 h 978"/>
                  <a:gd name="T12" fmla="*/ 846 w 1128"/>
                  <a:gd name="T13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8" h="978">
                    <a:moveTo>
                      <a:pt x="846" y="0"/>
                    </a:moveTo>
                    <a:lnTo>
                      <a:pt x="282" y="0"/>
                    </a:lnTo>
                    <a:lnTo>
                      <a:pt x="0" y="489"/>
                    </a:lnTo>
                    <a:lnTo>
                      <a:pt x="282" y="978"/>
                    </a:lnTo>
                    <a:lnTo>
                      <a:pt x="846" y="978"/>
                    </a:lnTo>
                    <a:lnTo>
                      <a:pt x="1128" y="489"/>
                    </a:lnTo>
                    <a:lnTo>
                      <a:pt x="846" y="0"/>
                    </a:lnTo>
                    <a:close/>
                  </a:path>
                </a:pathLst>
              </a:custGeom>
              <a:pattFill prst="wdUpDiag">
                <a:fgClr>
                  <a:schemeClr val="tx1"/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solidFill>
                  <a:schemeClr val="accent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6"/>
              <p:cNvSpPr>
                <a:spLocks/>
              </p:cNvSpPr>
              <p:nvPr/>
            </p:nvSpPr>
            <p:spPr bwMode="auto">
              <a:xfrm>
                <a:off x="8188325" y="2725738"/>
                <a:ext cx="1971675" cy="1709738"/>
              </a:xfrm>
              <a:custGeom>
                <a:avLst/>
                <a:gdLst>
                  <a:gd name="T0" fmla="*/ 931 w 1242"/>
                  <a:gd name="T1" fmla="*/ 0 h 1077"/>
                  <a:gd name="T2" fmla="*/ 311 w 1242"/>
                  <a:gd name="T3" fmla="*/ 0 h 1077"/>
                  <a:gd name="T4" fmla="*/ 0 w 1242"/>
                  <a:gd name="T5" fmla="*/ 539 h 1077"/>
                  <a:gd name="T6" fmla="*/ 310 w 1242"/>
                  <a:gd name="T7" fmla="*/ 1077 h 1077"/>
                  <a:gd name="T8" fmla="*/ 931 w 1242"/>
                  <a:gd name="T9" fmla="*/ 1077 h 1077"/>
                  <a:gd name="T10" fmla="*/ 1242 w 1242"/>
                  <a:gd name="T11" fmla="*/ 540 h 1077"/>
                  <a:gd name="T12" fmla="*/ 931 w 1242"/>
                  <a:gd name="T13" fmla="*/ 0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2" h="1077">
                    <a:moveTo>
                      <a:pt x="931" y="0"/>
                    </a:moveTo>
                    <a:lnTo>
                      <a:pt x="311" y="0"/>
                    </a:lnTo>
                    <a:lnTo>
                      <a:pt x="0" y="539"/>
                    </a:lnTo>
                    <a:lnTo>
                      <a:pt x="310" y="1077"/>
                    </a:lnTo>
                    <a:lnTo>
                      <a:pt x="931" y="1077"/>
                    </a:lnTo>
                    <a:lnTo>
                      <a:pt x="1242" y="540"/>
                    </a:lnTo>
                    <a:lnTo>
                      <a:pt x="931" y="0"/>
                    </a:lnTo>
                    <a:close/>
                  </a:path>
                </a:pathLst>
              </a:custGeom>
              <a:noFill/>
              <a:ln w="34925">
                <a:gradFill>
                  <a:gsLst>
                    <a:gs pos="100000">
                      <a:schemeClr val="accent2"/>
                    </a:gs>
                    <a:gs pos="4000">
                      <a:schemeClr val="accent1"/>
                    </a:gs>
                  </a:gsLst>
                  <a:lin ang="120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" name="Freeform 17"/>
              <p:cNvSpPr>
                <a:spLocks/>
              </p:cNvSpPr>
              <p:nvPr/>
            </p:nvSpPr>
            <p:spPr bwMode="auto">
              <a:xfrm>
                <a:off x="8278813" y="2805113"/>
                <a:ext cx="1790700" cy="1552575"/>
              </a:xfrm>
              <a:custGeom>
                <a:avLst/>
                <a:gdLst>
                  <a:gd name="T0" fmla="*/ 846 w 1128"/>
                  <a:gd name="T1" fmla="*/ 0 h 978"/>
                  <a:gd name="T2" fmla="*/ 282 w 1128"/>
                  <a:gd name="T3" fmla="*/ 0 h 978"/>
                  <a:gd name="T4" fmla="*/ 0 w 1128"/>
                  <a:gd name="T5" fmla="*/ 489 h 978"/>
                  <a:gd name="T6" fmla="*/ 282 w 1128"/>
                  <a:gd name="T7" fmla="*/ 978 h 978"/>
                  <a:gd name="T8" fmla="*/ 846 w 1128"/>
                  <a:gd name="T9" fmla="*/ 978 h 978"/>
                  <a:gd name="T10" fmla="*/ 1128 w 1128"/>
                  <a:gd name="T11" fmla="*/ 490 h 978"/>
                  <a:gd name="T12" fmla="*/ 846 w 1128"/>
                  <a:gd name="T13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8" h="978">
                    <a:moveTo>
                      <a:pt x="846" y="0"/>
                    </a:moveTo>
                    <a:lnTo>
                      <a:pt x="282" y="0"/>
                    </a:lnTo>
                    <a:lnTo>
                      <a:pt x="0" y="489"/>
                    </a:lnTo>
                    <a:lnTo>
                      <a:pt x="282" y="978"/>
                    </a:lnTo>
                    <a:lnTo>
                      <a:pt x="846" y="978"/>
                    </a:lnTo>
                    <a:lnTo>
                      <a:pt x="1128" y="490"/>
                    </a:lnTo>
                    <a:lnTo>
                      <a:pt x="846" y="0"/>
                    </a:lnTo>
                    <a:close/>
                  </a:path>
                </a:pathLst>
              </a:custGeom>
              <a:pattFill prst="wdUpDiag">
                <a:fgClr>
                  <a:schemeClr val="tx1"/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solidFill>
                  <a:schemeClr val="accent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8"/>
              <p:cNvSpPr>
                <a:spLocks noEditPoints="1"/>
              </p:cNvSpPr>
              <p:nvPr/>
            </p:nvSpPr>
            <p:spPr bwMode="auto">
              <a:xfrm>
                <a:off x="1446212" y="3714751"/>
                <a:ext cx="849313" cy="1412875"/>
              </a:xfrm>
              <a:custGeom>
                <a:avLst/>
                <a:gdLst>
                  <a:gd name="T0" fmla="*/ 537 w 537"/>
                  <a:gd name="T1" fmla="*/ 889 h 893"/>
                  <a:gd name="T2" fmla="*/ 49 w 537"/>
                  <a:gd name="T3" fmla="*/ 58 h 893"/>
                  <a:gd name="T4" fmla="*/ 63 w 537"/>
                  <a:gd name="T5" fmla="*/ 32 h 893"/>
                  <a:gd name="T6" fmla="*/ 31 w 537"/>
                  <a:gd name="T7" fmla="*/ 0 h 893"/>
                  <a:gd name="T8" fmla="*/ 0 w 537"/>
                  <a:gd name="T9" fmla="*/ 32 h 893"/>
                  <a:gd name="T10" fmla="*/ 31 w 537"/>
                  <a:gd name="T11" fmla="*/ 64 h 893"/>
                  <a:gd name="T12" fmla="*/ 42 w 537"/>
                  <a:gd name="T13" fmla="*/ 62 h 893"/>
                  <a:gd name="T14" fmla="*/ 530 w 537"/>
                  <a:gd name="T15" fmla="*/ 893 h 893"/>
                  <a:gd name="T16" fmla="*/ 537 w 537"/>
                  <a:gd name="T17" fmla="*/ 889 h 893"/>
                  <a:gd name="T18" fmla="*/ 8 w 537"/>
                  <a:gd name="T19" fmla="*/ 32 h 893"/>
                  <a:gd name="T20" fmla="*/ 31 w 537"/>
                  <a:gd name="T21" fmla="*/ 8 h 893"/>
                  <a:gd name="T22" fmla="*/ 55 w 537"/>
                  <a:gd name="T23" fmla="*/ 32 h 893"/>
                  <a:gd name="T24" fmla="*/ 31 w 537"/>
                  <a:gd name="T25" fmla="*/ 56 h 893"/>
                  <a:gd name="T26" fmla="*/ 8 w 537"/>
                  <a:gd name="T27" fmla="*/ 32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7" h="893">
                    <a:moveTo>
                      <a:pt x="537" y="889"/>
                    </a:moveTo>
                    <a:cubicBezTo>
                      <a:pt x="49" y="58"/>
                      <a:pt x="49" y="58"/>
                      <a:pt x="49" y="58"/>
                    </a:cubicBezTo>
                    <a:cubicBezTo>
                      <a:pt x="58" y="52"/>
                      <a:pt x="63" y="43"/>
                      <a:pt x="63" y="32"/>
                    </a:cubicBezTo>
                    <a:cubicBezTo>
                      <a:pt x="63" y="15"/>
                      <a:pt x="49" y="0"/>
                      <a:pt x="31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49"/>
                      <a:pt x="14" y="64"/>
                      <a:pt x="31" y="64"/>
                    </a:cubicBezTo>
                    <a:cubicBezTo>
                      <a:pt x="35" y="64"/>
                      <a:pt x="39" y="63"/>
                      <a:pt x="42" y="62"/>
                    </a:cubicBezTo>
                    <a:cubicBezTo>
                      <a:pt x="530" y="893"/>
                      <a:pt x="530" y="893"/>
                      <a:pt x="530" y="893"/>
                    </a:cubicBezTo>
                    <a:lnTo>
                      <a:pt x="537" y="889"/>
                    </a:lnTo>
                    <a:close/>
                    <a:moveTo>
                      <a:pt x="8" y="32"/>
                    </a:moveTo>
                    <a:cubicBezTo>
                      <a:pt x="8" y="19"/>
                      <a:pt x="18" y="8"/>
                      <a:pt x="31" y="8"/>
                    </a:cubicBezTo>
                    <a:cubicBezTo>
                      <a:pt x="45" y="8"/>
                      <a:pt x="55" y="19"/>
                      <a:pt x="55" y="32"/>
                    </a:cubicBezTo>
                    <a:cubicBezTo>
                      <a:pt x="55" y="45"/>
                      <a:pt x="45" y="56"/>
                      <a:pt x="31" y="56"/>
                    </a:cubicBezTo>
                    <a:cubicBezTo>
                      <a:pt x="18" y="56"/>
                      <a:pt x="8" y="45"/>
                      <a:pt x="8" y="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9"/>
              <p:cNvSpPr>
                <a:spLocks noEditPoints="1"/>
              </p:cNvSpPr>
              <p:nvPr/>
            </p:nvSpPr>
            <p:spPr bwMode="auto">
              <a:xfrm>
                <a:off x="8553450" y="2560638"/>
                <a:ext cx="1870075" cy="1123950"/>
              </a:xfrm>
              <a:custGeom>
                <a:avLst/>
                <a:gdLst>
                  <a:gd name="T0" fmla="*/ 1149 w 1182"/>
                  <a:gd name="T1" fmla="*/ 642 h 709"/>
                  <a:gd name="T2" fmla="*/ 1137 w 1182"/>
                  <a:gd name="T3" fmla="*/ 644 h 709"/>
                  <a:gd name="T4" fmla="*/ 739 w 1182"/>
                  <a:gd name="T5" fmla="*/ 0 h 709"/>
                  <a:gd name="T6" fmla="*/ 0 w 1182"/>
                  <a:gd name="T7" fmla="*/ 0 h 709"/>
                  <a:gd name="T8" fmla="*/ 0 w 1182"/>
                  <a:gd name="T9" fmla="*/ 20 h 709"/>
                  <a:gd name="T10" fmla="*/ 728 w 1182"/>
                  <a:gd name="T11" fmla="*/ 20 h 709"/>
                  <a:gd name="T12" fmla="*/ 1121 w 1182"/>
                  <a:gd name="T13" fmla="*/ 656 h 709"/>
                  <a:gd name="T14" fmla="*/ 1115 w 1182"/>
                  <a:gd name="T15" fmla="*/ 676 h 709"/>
                  <a:gd name="T16" fmla="*/ 1149 w 1182"/>
                  <a:gd name="T17" fmla="*/ 709 h 709"/>
                  <a:gd name="T18" fmla="*/ 1182 w 1182"/>
                  <a:gd name="T19" fmla="*/ 676 h 709"/>
                  <a:gd name="T20" fmla="*/ 1149 w 1182"/>
                  <a:gd name="T21" fmla="*/ 642 h 709"/>
                  <a:gd name="T22" fmla="*/ 1149 w 1182"/>
                  <a:gd name="T23" fmla="*/ 697 h 709"/>
                  <a:gd name="T24" fmla="*/ 1127 w 1182"/>
                  <a:gd name="T25" fmla="*/ 676 h 709"/>
                  <a:gd name="T26" fmla="*/ 1129 w 1182"/>
                  <a:gd name="T27" fmla="*/ 666 h 709"/>
                  <a:gd name="T28" fmla="*/ 1145 w 1182"/>
                  <a:gd name="T29" fmla="*/ 657 h 709"/>
                  <a:gd name="T30" fmla="*/ 1144 w 1182"/>
                  <a:gd name="T31" fmla="*/ 655 h 709"/>
                  <a:gd name="T32" fmla="*/ 1149 w 1182"/>
                  <a:gd name="T33" fmla="*/ 654 h 709"/>
                  <a:gd name="T34" fmla="*/ 1170 w 1182"/>
                  <a:gd name="T35" fmla="*/ 676 h 709"/>
                  <a:gd name="T36" fmla="*/ 1149 w 1182"/>
                  <a:gd name="T37" fmla="*/ 697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82" h="709">
                    <a:moveTo>
                      <a:pt x="1149" y="642"/>
                    </a:moveTo>
                    <a:cubicBezTo>
                      <a:pt x="1145" y="642"/>
                      <a:pt x="1141" y="643"/>
                      <a:pt x="1137" y="644"/>
                    </a:cubicBezTo>
                    <a:cubicBezTo>
                      <a:pt x="739" y="0"/>
                      <a:pt x="739" y="0"/>
                      <a:pt x="7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28" y="20"/>
                      <a:pt x="728" y="20"/>
                      <a:pt x="728" y="20"/>
                    </a:cubicBezTo>
                    <a:cubicBezTo>
                      <a:pt x="1121" y="656"/>
                      <a:pt x="1121" y="656"/>
                      <a:pt x="1121" y="656"/>
                    </a:cubicBezTo>
                    <a:cubicBezTo>
                      <a:pt x="1118" y="662"/>
                      <a:pt x="1115" y="669"/>
                      <a:pt x="1115" y="676"/>
                    </a:cubicBezTo>
                    <a:cubicBezTo>
                      <a:pt x="1115" y="694"/>
                      <a:pt x="1130" y="709"/>
                      <a:pt x="1149" y="709"/>
                    </a:cubicBezTo>
                    <a:cubicBezTo>
                      <a:pt x="1167" y="709"/>
                      <a:pt x="1182" y="694"/>
                      <a:pt x="1182" y="676"/>
                    </a:cubicBezTo>
                    <a:cubicBezTo>
                      <a:pt x="1182" y="657"/>
                      <a:pt x="1167" y="642"/>
                      <a:pt x="1149" y="642"/>
                    </a:cubicBezTo>
                    <a:close/>
                    <a:moveTo>
                      <a:pt x="1149" y="697"/>
                    </a:moveTo>
                    <a:cubicBezTo>
                      <a:pt x="1137" y="697"/>
                      <a:pt x="1127" y="688"/>
                      <a:pt x="1127" y="676"/>
                    </a:cubicBezTo>
                    <a:cubicBezTo>
                      <a:pt x="1127" y="672"/>
                      <a:pt x="1128" y="669"/>
                      <a:pt x="1129" y="666"/>
                    </a:cubicBezTo>
                    <a:cubicBezTo>
                      <a:pt x="1145" y="657"/>
                      <a:pt x="1145" y="657"/>
                      <a:pt x="1145" y="657"/>
                    </a:cubicBezTo>
                    <a:cubicBezTo>
                      <a:pt x="1144" y="655"/>
                      <a:pt x="1144" y="655"/>
                      <a:pt x="1144" y="655"/>
                    </a:cubicBezTo>
                    <a:cubicBezTo>
                      <a:pt x="1146" y="654"/>
                      <a:pt x="1147" y="654"/>
                      <a:pt x="1149" y="654"/>
                    </a:cubicBezTo>
                    <a:cubicBezTo>
                      <a:pt x="1161" y="654"/>
                      <a:pt x="1170" y="664"/>
                      <a:pt x="1170" y="676"/>
                    </a:cubicBezTo>
                    <a:cubicBezTo>
                      <a:pt x="1170" y="688"/>
                      <a:pt x="1161" y="697"/>
                      <a:pt x="1149" y="6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21"/>
              <p:cNvSpPr>
                <a:spLocks noEditPoints="1"/>
              </p:cNvSpPr>
              <p:nvPr/>
            </p:nvSpPr>
            <p:spPr bwMode="auto">
              <a:xfrm>
                <a:off x="4085280" y="3838575"/>
                <a:ext cx="3913188" cy="1431925"/>
              </a:xfrm>
              <a:custGeom>
                <a:avLst/>
                <a:gdLst>
                  <a:gd name="T0" fmla="*/ 2443 w 2474"/>
                  <a:gd name="T1" fmla="*/ 0 h 904"/>
                  <a:gd name="T2" fmla="*/ 2411 w 2474"/>
                  <a:gd name="T3" fmla="*/ 31 h 904"/>
                  <a:gd name="T4" fmla="*/ 1942 w 2474"/>
                  <a:gd name="T5" fmla="*/ 31 h 904"/>
                  <a:gd name="T6" fmla="*/ 1539 w 2474"/>
                  <a:gd name="T7" fmla="*/ 896 h 904"/>
                  <a:gd name="T8" fmla="*/ 891 w 2474"/>
                  <a:gd name="T9" fmla="*/ 896 h 904"/>
                  <a:gd name="T10" fmla="*/ 459 w 2474"/>
                  <a:gd name="T11" fmla="*/ 86 h 904"/>
                  <a:gd name="T12" fmla="*/ 458 w 2474"/>
                  <a:gd name="T13" fmla="*/ 84 h 904"/>
                  <a:gd name="T14" fmla="*/ 0 w 2474"/>
                  <a:gd name="T15" fmla="*/ 84 h 904"/>
                  <a:gd name="T16" fmla="*/ 0 w 2474"/>
                  <a:gd name="T17" fmla="*/ 92 h 904"/>
                  <a:gd name="T18" fmla="*/ 454 w 2474"/>
                  <a:gd name="T19" fmla="*/ 92 h 904"/>
                  <a:gd name="T20" fmla="*/ 885 w 2474"/>
                  <a:gd name="T21" fmla="*/ 902 h 904"/>
                  <a:gd name="T22" fmla="*/ 886 w 2474"/>
                  <a:gd name="T23" fmla="*/ 904 h 904"/>
                  <a:gd name="T24" fmla="*/ 1544 w 2474"/>
                  <a:gd name="T25" fmla="*/ 904 h 904"/>
                  <a:gd name="T26" fmla="*/ 1947 w 2474"/>
                  <a:gd name="T27" fmla="*/ 39 h 904"/>
                  <a:gd name="T28" fmla="*/ 2412 w 2474"/>
                  <a:gd name="T29" fmla="*/ 39 h 904"/>
                  <a:gd name="T30" fmla="*/ 2443 w 2474"/>
                  <a:gd name="T31" fmla="*/ 63 h 904"/>
                  <a:gd name="T32" fmla="*/ 2474 w 2474"/>
                  <a:gd name="T33" fmla="*/ 32 h 904"/>
                  <a:gd name="T34" fmla="*/ 2443 w 2474"/>
                  <a:gd name="T35" fmla="*/ 0 h 904"/>
                  <a:gd name="T36" fmla="*/ 2443 w 2474"/>
                  <a:gd name="T37" fmla="*/ 55 h 904"/>
                  <a:gd name="T38" fmla="*/ 2419 w 2474"/>
                  <a:gd name="T39" fmla="*/ 32 h 904"/>
                  <a:gd name="T40" fmla="*/ 2443 w 2474"/>
                  <a:gd name="T41" fmla="*/ 8 h 904"/>
                  <a:gd name="T42" fmla="*/ 2466 w 2474"/>
                  <a:gd name="T43" fmla="*/ 32 h 904"/>
                  <a:gd name="T44" fmla="*/ 2443 w 2474"/>
                  <a:gd name="T45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74" h="904">
                    <a:moveTo>
                      <a:pt x="2443" y="0"/>
                    </a:moveTo>
                    <a:cubicBezTo>
                      <a:pt x="2426" y="0"/>
                      <a:pt x="2412" y="14"/>
                      <a:pt x="2411" y="31"/>
                    </a:cubicBezTo>
                    <a:cubicBezTo>
                      <a:pt x="1942" y="31"/>
                      <a:pt x="1942" y="31"/>
                      <a:pt x="1942" y="31"/>
                    </a:cubicBezTo>
                    <a:cubicBezTo>
                      <a:pt x="1539" y="896"/>
                      <a:pt x="1539" y="896"/>
                      <a:pt x="1539" y="896"/>
                    </a:cubicBezTo>
                    <a:cubicBezTo>
                      <a:pt x="891" y="896"/>
                      <a:pt x="891" y="896"/>
                      <a:pt x="891" y="896"/>
                    </a:cubicBezTo>
                    <a:cubicBezTo>
                      <a:pt x="459" y="86"/>
                      <a:pt x="459" y="86"/>
                      <a:pt x="459" y="86"/>
                    </a:cubicBezTo>
                    <a:cubicBezTo>
                      <a:pt x="458" y="84"/>
                      <a:pt x="458" y="84"/>
                      <a:pt x="458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454" y="92"/>
                      <a:pt x="454" y="92"/>
                      <a:pt x="454" y="92"/>
                    </a:cubicBezTo>
                    <a:cubicBezTo>
                      <a:pt x="885" y="902"/>
                      <a:pt x="885" y="902"/>
                      <a:pt x="885" y="902"/>
                    </a:cubicBezTo>
                    <a:cubicBezTo>
                      <a:pt x="886" y="904"/>
                      <a:pt x="886" y="904"/>
                      <a:pt x="886" y="904"/>
                    </a:cubicBezTo>
                    <a:cubicBezTo>
                      <a:pt x="1544" y="904"/>
                      <a:pt x="1544" y="904"/>
                      <a:pt x="1544" y="904"/>
                    </a:cubicBezTo>
                    <a:cubicBezTo>
                      <a:pt x="1947" y="39"/>
                      <a:pt x="1947" y="39"/>
                      <a:pt x="1947" y="39"/>
                    </a:cubicBezTo>
                    <a:cubicBezTo>
                      <a:pt x="2412" y="39"/>
                      <a:pt x="2412" y="39"/>
                      <a:pt x="2412" y="39"/>
                    </a:cubicBezTo>
                    <a:cubicBezTo>
                      <a:pt x="2415" y="53"/>
                      <a:pt x="2427" y="63"/>
                      <a:pt x="2443" y="63"/>
                    </a:cubicBezTo>
                    <a:cubicBezTo>
                      <a:pt x="2460" y="63"/>
                      <a:pt x="2474" y="49"/>
                      <a:pt x="2474" y="32"/>
                    </a:cubicBezTo>
                    <a:cubicBezTo>
                      <a:pt x="2474" y="14"/>
                      <a:pt x="2460" y="0"/>
                      <a:pt x="2443" y="0"/>
                    </a:cubicBezTo>
                    <a:close/>
                    <a:moveTo>
                      <a:pt x="2443" y="55"/>
                    </a:moveTo>
                    <a:cubicBezTo>
                      <a:pt x="2430" y="55"/>
                      <a:pt x="2419" y="45"/>
                      <a:pt x="2419" y="32"/>
                    </a:cubicBezTo>
                    <a:cubicBezTo>
                      <a:pt x="2419" y="19"/>
                      <a:pt x="2430" y="8"/>
                      <a:pt x="2443" y="8"/>
                    </a:cubicBezTo>
                    <a:cubicBezTo>
                      <a:pt x="2456" y="8"/>
                      <a:pt x="2466" y="19"/>
                      <a:pt x="2466" y="32"/>
                    </a:cubicBezTo>
                    <a:cubicBezTo>
                      <a:pt x="2466" y="45"/>
                      <a:pt x="2456" y="55"/>
                      <a:pt x="2443" y="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22"/>
              <p:cNvSpPr>
                <a:spLocks noEditPoints="1"/>
              </p:cNvSpPr>
              <p:nvPr/>
            </p:nvSpPr>
            <p:spPr bwMode="auto">
              <a:xfrm>
                <a:off x="7351424" y="4152340"/>
                <a:ext cx="2998787" cy="969963"/>
              </a:xfrm>
              <a:custGeom>
                <a:avLst/>
                <a:gdLst>
                  <a:gd name="T0" fmla="*/ 1889 w 1896"/>
                  <a:gd name="T1" fmla="*/ 0 h 613"/>
                  <a:gd name="T2" fmla="*/ 1587 w 1896"/>
                  <a:gd name="T3" fmla="*/ 605 h 613"/>
                  <a:gd name="T4" fmla="*/ 760 w 1896"/>
                  <a:gd name="T5" fmla="*/ 605 h 613"/>
                  <a:gd name="T6" fmla="*/ 598 w 1896"/>
                  <a:gd name="T7" fmla="*/ 340 h 613"/>
                  <a:gd name="T8" fmla="*/ 597 w 1896"/>
                  <a:gd name="T9" fmla="*/ 338 h 613"/>
                  <a:gd name="T10" fmla="*/ 63 w 1896"/>
                  <a:gd name="T11" fmla="*/ 338 h 613"/>
                  <a:gd name="T12" fmla="*/ 32 w 1896"/>
                  <a:gd name="T13" fmla="*/ 310 h 613"/>
                  <a:gd name="T14" fmla="*/ 0 w 1896"/>
                  <a:gd name="T15" fmla="*/ 342 h 613"/>
                  <a:gd name="T16" fmla="*/ 32 w 1896"/>
                  <a:gd name="T17" fmla="*/ 373 h 613"/>
                  <a:gd name="T18" fmla="*/ 63 w 1896"/>
                  <a:gd name="T19" fmla="*/ 346 h 613"/>
                  <a:gd name="T20" fmla="*/ 593 w 1896"/>
                  <a:gd name="T21" fmla="*/ 346 h 613"/>
                  <a:gd name="T22" fmla="*/ 754 w 1896"/>
                  <a:gd name="T23" fmla="*/ 612 h 613"/>
                  <a:gd name="T24" fmla="*/ 756 w 1896"/>
                  <a:gd name="T25" fmla="*/ 613 h 613"/>
                  <a:gd name="T26" fmla="*/ 1592 w 1896"/>
                  <a:gd name="T27" fmla="*/ 613 h 613"/>
                  <a:gd name="T28" fmla="*/ 1896 w 1896"/>
                  <a:gd name="T29" fmla="*/ 4 h 613"/>
                  <a:gd name="T30" fmla="*/ 1889 w 1896"/>
                  <a:gd name="T31" fmla="*/ 0 h 613"/>
                  <a:gd name="T32" fmla="*/ 32 w 1896"/>
                  <a:gd name="T33" fmla="*/ 365 h 613"/>
                  <a:gd name="T34" fmla="*/ 8 w 1896"/>
                  <a:gd name="T35" fmla="*/ 342 h 613"/>
                  <a:gd name="T36" fmla="*/ 32 w 1896"/>
                  <a:gd name="T37" fmla="*/ 318 h 613"/>
                  <a:gd name="T38" fmla="*/ 55 w 1896"/>
                  <a:gd name="T39" fmla="*/ 342 h 613"/>
                  <a:gd name="T40" fmla="*/ 32 w 1896"/>
                  <a:gd name="T41" fmla="*/ 365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6" h="613">
                    <a:moveTo>
                      <a:pt x="1889" y="0"/>
                    </a:moveTo>
                    <a:cubicBezTo>
                      <a:pt x="1587" y="605"/>
                      <a:pt x="1587" y="605"/>
                      <a:pt x="1587" y="605"/>
                    </a:cubicBezTo>
                    <a:cubicBezTo>
                      <a:pt x="760" y="605"/>
                      <a:pt x="760" y="605"/>
                      <a:pt x="760" y="605"/>
                    </a:cubicBezTo>
                    <a:cubicBezTo>
                      <a:pt x="598" y="340"/>
                      <a:pt x="598" y="340"/>
                      <a:pt x="598" y="340"/>
                    </a:cubicBezTo>
                    <a:cubicBezTo>
                      <a:pt x="597" y="338"/>
                      <a:pt x="597" y="338"/>
                      <a:pt x="597" y="338"/>
                    </a:cubicBezTo>
                    <a:cubicBezTo>
                      <a:pt x="63" y="338"/>
                      <a:pt x="63" y="338"/>
                      <a:pt x="63" y="338"/>
                    </a:cubicBezTo>
                    <a:cubicBezTo>
                      <a:pt x="61" y="322"/>
                      <a:pt x="48" y="310"/>
                      <a:pt x="32" y="310"/>
                    </a:cubicBezTo>
                    <a:cubicBezTo>
                      <a:pt x="14" y="310"/>
                      <a:pt x="0" y="324"/>
                      <a:pt x="0" y="342"/>
                    </a:cubicBezTo>
                    <a:cubicBezTo>
                      <a:pt x="0" y="359"/>
                      <a:pt x="14" y="373"/>
                      <a:pt x="32" y="373"/>
                    </a:cubicBezTo>
                    <a:cubicBezTo>
                      <a:pt x="47" y="373"/>
                      <a:pt x="61" y="362"/>
                      <a:pt x="63" y="346"/>
                    </a:cubicBezTo>
                    <a:cubicBezTo>
                      <a:pt x="593" y="346"/>
                      <a:pt x="593" y="346"/>
                      <a:pt x="593" y="346"/>
                    </a:cubicBezTo>
                    <a:cubicBezTo>
                      <a:pt x="754" y="612"/>
                      <a:pt x="754" y="612"/>
                      <a:pt x="754" y="612"/>
                    </a:cubicBezTo>
                    <a:cubicBezTo>
                      <a:pt x="756" y="613"/>
                      <a:pt x="756" y="613"/>
                      <a:pt x="756" y="613"/>
                    </a:cubicBezTo>
                    <a:cubicBezTo>
                      <a:pt x="1592" y="613"/>
                      <a:pt x="1592" y="613"/>
                      <a:pt x="1592" y="613"/>
                    </a:cubicBezTo>
                    <a:cubicBezTo>
                      <a:pt x="1896" y="4"/>
                      <a:pt x="1896" y="4"/>
                      <a:pt x="1896" y="4"/>
                    </a:cubicBezTo>
                    <a:lnTo>
                      <a:pt x="1889" y="0"/>
                    </a:lnTo>
                    <a:close/>
                    <a:moveTo>
                      <a:pt x="32" y="365"/>
                    </a:moveTo>
                    <a:cubicBezTo>
                      <a:pt x="19" y="365"/>
                      <a:pt x="8" y="355"/>
                      <a:pt x="8" y="342"/>
                    </a:cubicBezTo>
                    <a:cubicBezTo>
                      <a:pt x="8" y="329"/>
                      <a:pt x="19" y="318"/>
                      <a:pt x="32" y="318"/>
                    </a:cubicBezTo>
                    <a:cubicBezTo>
                      <a:pt x="45" y="318"/>
                      <a:pt x="55" y="329"/>
                      <a:pt x="55" y="342"/>
                    </a:cubicBezTo>
                    <a:cubicBezTo>
                      <a:pt x="55" y="355"/>
                      <a:pt x="45" y="365"/>
                      <a:pt x="32" y="3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4"/>
              <p:cNvSpPr>
                <a:spLocks/>
              </p:cNvSpPr>
              <p:nvPr/>
            </p:nvSpPr>
            <p:spPr bwMode="auto">
              <a:xfrm>
                <a:off x="1066800" y="1965326"/>
                <a:ext cx="2473325" cy="2763838"/>
              </a:xfrm>
              <a:custGeom>
                <a:avLst/>
                <a:gdLst>
                  <a:gd name="T0" fmla="*/ 1558 w 1558"/>
                  <a:gd name="T1" fmla="*/ 0 h 1741"/>
                  <a:gd name="T2" fmla="*/ 488 w 1558"/>
                  <a:gd name="T3" fmla="*/ 0 h 1741"/>
                  <a:gd name="T4" fmla="*/ 0 w 1558"/>
                  <a:gd name="T5" fmla="*/ 1046 h 1741"/>
                  <a:gd name="T6" fmla="*/ 344 w 1558"/>
                  <a:gd name="T7" fmla="*/ 1741 h 1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8" h="1741">
                    <a:moveTo>
                      <a:pt x="1558" y="0"/>
                    </a:moveTo>
                    <a:lnTo>
                      <a:pt x="488" y="0"/>
                    </a:lnTo>
                    <a:lnTo>
                      <a:pt x="0" y="1046"/>
                    </a:lnTo>
                    <a:lnTo>
                      <a:pt x="344" y="1741"/>
                    </a:lnTo>
                  </a:path>
                </a:pathLst>
              </a:custGeom>
              <a:noFill/>
              <a:ln w="9525" cap="flat">
                <a:gradFill>
                  <a:gsLst>
                    <a:gs pos="0">
                      <a:schemeClr val="accent1">
                        <a:alpha val="64000"/>
                      </a:schemeClr>
                    </a:gs>
                    <a:gs pos="100000">
                      <a:schemeClr val="accent2">
                        <a:alpha val="26000"/>
                      </a:schemeClr>
                    </a:gs>
                  </a:gsLst>
                  <a:lin ang="4200000" scaled="0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25"/>
              <p:cNvSpPr>
                <a:spLocks/>
              </p:cNvSpPr>
              <p:nvPr/>
            </p:nvSpPr>
            <p:spPr bwMode="auto">
              <a:xfrm>
                <a:off x="8364538" y="2035176"/>
                <a:ext cx="3271838" cy="2684463"/>
              </a:xfrm>
              <a:custGeom>
                <a:avLst/>
                <a:gdLst>
                  <a:gd name="T0" fmla="*/ 938 w 2061"/>
                  <a:gd name="T1" fmla="*/ 1691 h 1691"/>
                  <a:gd name="T2" fmla="*/ 1712 w 2061"/>
                  <a:gd name="T3" fmla="*/ 1691 h 1691"/>
                  <a:gd name="T4" fmla="*/ 2061 w 2061"/>
                  <a:gd name="T5" fmla="*/ 1146 h 1691"/>
                  <a:gd name="T6" fmla="*/ 1297 w 2061"/>
                  <a:gd name="T7" fmla="*/ 0 h 1691"/>
                  <a:gd name="T8" fmla="*/ 0 w 2061"/>
                  <a:gd name="T9" fmla="*/ 0 h 1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1" h="1691">
                    <a:moveTo>
                      <a:pt x="938" y="1691"/>
                    </a:moveTo>
                    <a:lnTo>
                      <a:pt x="1712" y="1691"/>
                    </a:lnTo>
                    <a:lnTo>
                      <a:pt x="2061" y="1146"/>
                    </a:lnTo>
                    <a:lnTo>
                      <a:pt x="129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>
                <a:gradFill>
                  <a:gsLst>
                    <a:gs pos="0">
                      <a:schemeClr val="accent1">
                        <a:alpha val="64000"/>
                      </a:schemeClr>
                    </a:gs>
                    <a:gs pos="100000">
                      <a:schemeClr val="accent2">
                        <a:alpha val="26000"/>
                      </a:schemeClr>
                    </a:gs>
                  </a:gsLst>
                  <a:lin ang="4200000" scaled="0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26"/>
              <p:cNvSpPr>
                <a:spLocks noEditPoints="1"/>
              </p:cNvSpPr>
              <p:nvPr/>
            </p:nvSpPr>
            <p:spPr bwMode="auto">
              <a:xfrm>
                <a:off x="9413875" y="2189163"/>
                <a:ext cx="1758950" cy="107950"/>
              </a:xfrm>
              <a:custGeom>
                <a:avLst/>
                <a:gdLst>
                  <a:gd name="T0" fmla="*/ 1078 w 1112"/>
                  <a:gd name="T1" fmla="*/ 0 h 68"/>
                  <a:gd name="T2" fmla="*/ 1045 w 1112"/>
                  <a:gd name="T3" fmla="*/ 28 h 68"/>
                  <a:gd name="T4" fmla="*/ 0 w 1112"/>
                  <a:gd name="T5" fmla="*/ 28 h 68"/>
                  <a:gd name="T6" fmla="*/ 0 w 1112"/>
                  <a:gd name="T7" fmla="*/ 40 h 68"/>
                  <a:gd name="T8" fmla="*/ 1045 w 1112"/>
                  <a:gd name="T9" fmla="*/ 40 h 68"/>
                  <a:gd name="T10" fmla="*/ 1078 w 1112"/>
                  <a:gd name="T11" fmla="*/ 68 h 68"/>
                  <a:gd name="T12" fmla="*/ 1112 w 1112"/>
                  <a:gd name="T13" fmla="*/ 34 h 68"/>
                  <a:gd name="T14" fmla="*/ 1078 w 1112"/>
                  <a:gd name="T15" fmla="*/ 0 h 68"/>
                  <a:gd name="T16" fmla="*/ 1078 w 1112"/>
                  <a:gd name="T17" fmla="*/ 56 h 68"/>
                  <a:gd name="T18" fmla="*/ 1057 w 1112"/>
                  <a:gd name="T19" fmla="*/ 34 h 68"/>
                  <a:gd name="T20" fmla="*/ 1078 w 1112"/>
                  <a:gd name="T21" fmla="*/ 12 h 68"/>
                  <a:gd name="T22" fmla="*/ 1100 w 1112"/>
                  <a:gd name="T23" fmla="*/ 34 h 68"/>
                  <a:gd name="T24" fmla="*/ 1078 w 1112"/>
                  <a:gd name="T25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2" h="68">
                    <a:moveTo>
                      <a:pt x="1078" y="0"/>
                    </a:moveTo>
                    <a:cubicBezTo>
                      <a:pt x="1062" y="0"/>
                      <a:pt x="1048" y="12"/>
                      <a:pt x="1045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045" y="40"/>
                      <a:pt x="1045" y="40"/>
                      <a:pt x="1045" y="40"/>
                    </a:cubicBezTo>
                    <a:cubicBezTo>
                      <a:pt x="1048" y="56"/>
                      <a:pt x="1062" y="68"/>
                      <a:pt x="1078" y="68"/>
                    </a:cubicBezTo>
                    <a:cubicBezTo>
                      <a:pt x="1097" y="68"/>
                      <a:pt x="1112" y="53"/>
                      <a:pt x="1112" y="34"/>
                    </a:cubicBezTo>
                    <a:cubicBezTo>
                      <a:pt x="1112" y="16"/>
                      <a:pt x="1097" y="0"/>
                      <a:pt x="1078" y="0"/>
                    </a:cubicBezTo>
                    <a:close/>
                    <a:moveTo>
                      <a:pt x="1078" y="56"/>
                    </a:moveTo>
                    <a:cubicBezTo>
                      <a:pt x="1066" y="56"/>
                      <a:pt x="1057" y="46"/>
                      <a:pt x="1057" y="34"/>
                    </a:cubicBezTo>
                    <a:cubicBezTo>
                      <a:pt x="1057" y="22"/>
                      <a:pt x="1066" y="12"/>
                      <a:pt x="1078" y="12"/>
                    </a:cubicBezTo>
                    <a:cubicBezTo>
                      <a:pt x="1090" y="12"/>
                      <a:pt x="1100" y="22"/>
                      <a:pt x="1100" y="34"/>
                    </a:cubicBezTo>
                    <a:cubicBezTo>
                      <a:pt x="1100" y="46"/>
                      <a:pt x="1090" y="56"/>
                      <a:pt x="1078" y="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27"/>
              <p:cNvSpPr>
                <a:spLocks/>
              </p:cNvSpPr>
              <p:nvPr/>
            </p:nvSpPr>
            <p:spPr bwMode="auto">
              <a:xfrm>
                <a:off x="1017588" y="3411538"/>
                <a:ext cx="136525" cy="419100"/>
              </a:xfrm>
              <a:custGeom>
                <a:avLst/>
                <a:gdLst>
                  <a:gd name="T0" fmla="*/ 64 w 86"/>
                  <a:gd name="T1" fmla="*/ 264 h 264"/>
                  <a:gd name="T2" fmla="*/ 0 w 86"/>
                  <a:gd name="T3" fmla="*/ 136 h 264"/>
                  <a:gd name="T4" fmla="*/ 59 w 86"/>
                  <a:gd name="T5" fmla="*/ 0 h 264"/>
                  <a:gd name="T6" fmla="*/ 83 w 86"/>
                  <a:gd name="T7" fmla="*/ 10 h 264"/>
                  <a:gd name="T8" fmla="*/ 28 w 86"/>
                  <a:gd name="T9" fmla="*/ 135 h 264"/>
                  <a:gd name="T10" fmla="*/ 86 w 86"/>
                  <a:gd name="T11" fmla="*/ 253 h 264"/>
                  <a:gd name="T12" fmla="*/ 64 w 86"/>
                  <a:gd name="T13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264">
                    <a:moveTo>
                      <a:pt x="64" y="264"/>
                    </a:moveTo>
                    <a:lnTo>
                      <a:pt x="0" y="136"/>
                    </a:lnTo>
                    <a:lnTo>
                      <a:pt x="59" y="0"/>
                    </a:lnTo>
                    <a:lnTo>
                      <a:pt x="83" y="10"/>
                    </a:lnTo>
                    <a:lnTo>
                      <a:pt x="28" y="135"/>
                    </a:lnTo>
                    <a:lnTo>
                      <a:pt x="86" y="253"/>
                    </a:lnTo>
                    <a:lnTo>
                      <a:pt x="64" y="264"/>
                    </a:lnTo>
                    <a:close/>
                  </a:path>
                </a:pathLst>
              </a:custGeom>
              <a:solidFill>
                <a:schemeClr val="accent2">
                  <a:alpha val="5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8"/>
              <p:cNvSpPr>
                <a:spLocks/>
              </p:cNvSpPr>
              <p:nvPr/>
            </p:nvSpPr>
            <p:spPr bwMode="auto">
              <a:xfrm>
                <a:off x="10882313" y="4565651"/>
                <a:ext cx="336550" cy="188913"/>
              </a:xfrm>
              <a:custGeom>
                <a:avLst/>
                <a:gdLst>
                  <a:gd name="T0" fmla="*/ 145 w 212"/>
                  <a:gd name="T1" fmla="*/ 119 h 119"/>
                  <a:gd name="T2" fmla="*/ 0 w 212"/>
                  <a:gd name="T3" fmla="*/ 119 h 119"/>
                  <a:gd name="T4" fmla="*/ 0 w 212"/>
                  <a:gd name="T5" fmla="*/ 94 h 119"/>
                  <a:gd name="T6" fmla="*/ 131 w 212"/>
                  <a:gd name="T7" fmla="*/ 94 h 119"/>
                  <a:gd name="T8" fmla="*/ 191 w 212"/>
                  <a:gd name="T9" fmla="*/ 0 h 119"/>
                  <a:gd name="T10" fmla="*/ 212 w 212"/>
                  <a:gd name="T11" fmla="*/ 14 h 119"/>
                  <a:gd name="T12" fmla="*/ 145 w 212"/>
                  <a:gd name="T1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119">
                    <a:moveTo>
                      <a:pt x="145" y="119"/>
                    </a:moveTo>
                    <a:lnTo>
                      <a:pt x="0" y="119"/>
                    </a:lnTo>
                    <a:lnTo>
                      <a:pt x="0" y="94"/>
                    </a:lnTo>
                    <a:lnTo>
                      <a:pt x="131" y="94"/>
                    </a:lnTo>
                    <a:lnTo>
                      <a:pt x="191" y="0"/>
                    </a:lnTo>
                    <a:lnTo>
                      <a:pt x="212" y="14"/>
                    </a:lnTo>
                    <a:lnTo>
                      <a:pt x="145" y="119"/>
                    </a:lnTo>
                    <a:close/>
                  </a:path>
                </a:pathLst>
              </a:custGeom>
              <a:solidFill>
                <a:schemeClr val="accent2">
                  <a:alpha val="5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30"/>
              <p:cNvSpPr>
                <a:spLocks/>
              </p:cNvSpPr>
              <p:nvPr/>
            </p:nvSpPr>
            <p:spPr bwMode="auto">
              <a:xfrm>
                <a:off x="5349526" y="5074031"/>
                <a:ext cx="317500" cy="234950"/>
              </a:xfrm>
              <a:custGeom>
                <a:avLst/>
                <a:gdLst>
                  <a:gd name="T0" fmla="*/ 200 w 200"/>
                  <a:gd name="T1" fmla="*/ 148 h 148"/>
                  <a:gd name="T2" fmla="*/ 72 w 200"/>
                  <a:gd name="T3" fmla="*/ 148 h 148"/>
                  <a:gd name="T4" fmla="*/ 0 w 200"/>
                  <a:gd name="T5" fmla="*/ 11 h 148"/>
                  <a:gd name="T6" fmla="*/ 22 w 200"/>
                  <a:gd name="T7" fmla="*/ 0 h 148"/>
                  <a:gd name="T8" fmla="*/ 88 w 200"/>
                  <a:gd name="T9" fmla="*/ 122 h 148"/>
                  <a:gd name="T10" fmla="*/ 200 w 200"/>
                  <a:gd name="T11" fmla="*/ 122 h 148"/>
                  <a:gd name="T12" fmla="*/ 200 w 20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48">
                    <a:moveTo>
                      <a:pt x="200" y="148"/>
                    </a:moveTo>
                    <a:lnTo>
                      <a:pt x="72" y="148"/>
                    </a:lnTo>
                    <a:lnTo>
                      <a:pt x="0" y="11"/>
                    </a:lnTo>
                    <a:lnTo>
                      <a:pt x="22" y="0"/>
                    </a:lnTo>
                    <a:lnTo>
                      <a:pt x="88" y="122"/>
                    </a:lnTo>
                    <a:lnTo>
                      <a:pt x="200" y="122"/>
                    </a:lnTo>
                    <a:lnTo>
                      <a:pt x="200" y="148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2544608" y="3178027"/>
                <a:ext cx="646267" cy="644816"/>
                <a:chOff x="14562138" y="-701676"/>
                <a:chExt cx="7086600" cy="7070726"/>
              </a:xfrm>
              <a:solidFill>
                <a:srgbClr val="26FAF5"/>
              </a:solidFill>
            </p:grpSpPr>
            <p:sp>
              <p:nvSpPr>
                <p:cNvPr id="92" name="Freeform 25"/>
                <p:cNvSpPr>
                  <a:spLocks noEditPoints="1"/>
                </p:cNvSpPr>
                <p:nvPr/>
              </p:nvSpPr>
              <p:spPr bwMode="auto">
                <a:xfrm>
                  <a:off x="14685963" y="-584200"/>
                  <a:ext cx="6850063" cy="6851651"/>
                </a:xfrm>
                <a:custGeom>
                  <a:avLst/>
                  <a:gdLst>
                    <a:gd name="T0" fmla="*/ 1625 w 3251"/>
                    <a:gd name="T1" fmla="*/ 3252 h 3252"/>
                    <a:gd name="T2" fmla="*/ 0 w 3251"/>
                    <a:gd name="T3" fmla="*/ 1626 h 3252"/>
                    <a:gd name="T4" fmla="*/ 1625 w 3251"/>
                    <a:gd name="T5" fmla="*/ 0 h 3252"/>
                    <a:gd name="T6" fmla="*/ 3251 w 3251"/>
                    <a:gd name="T7" fmla="*/ 1626 h 3252"/>
                    <a:gd name="T8" fmla="*/ 1625 w 3251"/>
                    <a:gd name="T9" fmla="*/ 3252 h 3252"/>
                    <a:gd name="T10" fmla="*/ 1625 w 3251"/>
                    <a:gd name="T11" fmla="*/ 103 h 3252"/>
                    <a:gd name="T12" fmla="*/ 102 w 3251"/>
                    <a:gd name="T13" fmla="*/ 1626 h 3252"/>
                    <a:gd name="T14" fmla="*/ 1625 w 3251"/>
                    <a:gd name="T15" fmla="*/ 3149 h 3252"/>
                    <a:gd name="T16" fmla="*/ 3149 w 3251"/>
                    <a:gd name="T17" fmla="*/ 1626 h 3252"/>
                    <a:gd name="T18" fmla="*/ 1625 w 3251"/>
                    <a:gd name="T19" fmla="*/ 103 h 3252"/>
                    <a:gd name="T20" fmla="*/ 1625 w 3251"/>
                    <a:gd name="T21" fmla="*/ 103 h 3252"/>
                    <a:gd name="T22" fmla="*/ 1625 w 3251"/>
                    <a:gd name="T23" fmla="*/ 103 h 3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1" h="3252">
                      <a:moveTo>
                        <a:pt x="1625" y="3252"/>
                      </a:moveTo>
                      <a:cubicBezTo>
                        <a:pt x="729" y="3252"/>
                        <a:pt x="0" y="2522"/>
                        <a:pt x="0" y="1626"/>
                      </a:cubicBezTo>
                      <a:cubicBezTo>
                        <a:pt x="0" y="730"/>
                        <a:pt x="729" y="0"/>
                        <a:pt x="1625" y="0"/>
                      </a:cubicBezTo>
                      <a:cubicBezTo>
                        <a:pt x="2521" y="0"/>
                        <a:pt x="3251" y="730"/>
                        <a:pt x="3251" y="1626"/>
                      </a:cubicBezTo>
                      <a:cubicBezTo>
                        <a:pt x="3251" y="2522"/>
                        <a:pt x="2521" y="3252"/>
                        <a:pt x="1625" y="3252"/>
                      </a:cubicBezTo>
                      <a:close/>
                      <a:moveTo>
                        <a:pt x="1625" y="103"/>
                      </a:moveTo>
                      <a:cubicBezTo>
                        <a:pt x="786" y="103"/>
                        <a:pt x="102" y="786"/>
                        <a:pt x="102" y="1626"/>
                      </a:cubicBezTo>
                      <a:cubicBezTo>
                        <a:pt x="102" y="2466"/>
                        <a:pt x="786" y="3149"/>
                        <a:pt x="1625" y="3149"/>
                      </a:cubicBezTo>
                      <a:cubicBezTo>
                        <a:pt x="2465" y="3149"/>
                        <a:pt x="3149" y="2466"/>
                        <a:pt x="3149" y="1626"/>
                      </a:cubicBezTo>
                      <a:cubicBezTo>
                        <a:pt x="3149" y="786"/>
                        <a:pt x="2465" y="103"/>
                        <a:pt x="1625" y="103"/>
                      </a:cubicBezTo>
                      <a:close/>
                      <a:moveTo>
                        <a:pt x="1625" y="103"/>
                      </a:moveTo>
                      <a:cubicBezTo>
                        <a:pt x="1625" y="103"/>
                        <a:pt x="1625" y="103"/>
                        <a:pt x="1625" y="103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26"/>
                <p:cNvSpPr>
                  <a:spLocks noEditPoints="1"/>
                </p:cNvSpPr>
                <p:nvPr/>
              </p:nvSpPr>
              <p:spPr bwMode="auto">
                <a:xfrm>
                  <a:off x="14562138" y="-701676"/>
                  <a:ext cx="7086600" cy="7070726"/>
                </a:xfrm>
                <a:custGeom>
                  <a:avLst/>
                  <a:gdLst>
                    <a:gd name="T0" fmla="*/ 363 w 3364"/>
                    <a:gd name="T1" fmla="*/ 3308 h 3356"/>
                    <a:gd name="T2" fmla="*/ 138 w 3364"/>
                    <a:gd name="T3" fmla="*/ 3228 h 3356"/>
                    <a:gd name="T4" fmla="*/ 253 w 3364"/>
                    <a:gd name="T5" fmla="*/ 2409 h 3356"/>
                    <a:gd name="T6" fmla="*/ 322 w 3364"/>
                    <a:gd name="T7" fmla="*/ 2388 h 3356"/>
                    <a:gd name="T8" fmla="*/ 343 w 3364"/>
                    <a:gd name="T9" fmla="*/ 2458 h 3356"/>
                    <a:gd name="T10" fmla="*/ 210 w 3364"/>
                    <a:gd name="T11" fmla="*/ 3156 h 3356"/>
                    <a:gd name="T12" fmla="*/ 2094 w 3364"/>
                    <a:gd name="T13" fmla="*/ 2097 h 3356"/>
                    <a:gd name="T14" fmla="*/ 3021 w 3364"/>
                    <a:gd name="T15" fmla="*/ 911 h 3356"/>
                    <a:gd name="T16" fmla="*/ 3154 w 3364"/>
                    <a:gd name="T17" fmla="*/ 212 h 3356"/>
                    <a:gd name="T18" fmla="*/ 2455 w 3364"/>
                    <a:gd name="T19" fmla="*/ 346 h 3356"/>
                    <a:gd name="T20" fmla="*/ 2386 w 3364"/>
                    <a:gd name="T21" fmla="*/ 325 h 3356"/>
                    <a:gd name="T22" fmla="*/ 2406 w 3364"/>
                    <a:gd name="T23" fmla="*/ 256 h 3356"/>
                    <a:gd name="T24" fmla="*/ 3226 w 3364"/>
                    <a:gd name="T25" fmla="*/ 141 h 3356"/>
                    <a:gd name="T26" fmla="*/ 3110 w 3364"/>
                    <a:gd name="T27" fmla="*/ 960 h 3356"/>
                    <a:gd name="T28" fmla="*/ 2166 w 3364"/>
                    <a:gd name="T29" fmla="*/ 2171 h 3356"/>
                    <a:gd name="T30" fmla="*/ 363 w 3364"/>
                    <a:gd name="T31" fmla="*/ 3308 h 3356"/>
                    <a:gd name="T32" fmla="*/ 363 w 3364"/>
                    <a:gd name="T33" fmla="*/ 3308 h 3356"/>
                    <a:gd name="T34" fmla="*/ 363 w 3364"/>
                    <a:gd name="T35" fmla="*/ 3308 h 3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364" h="3356">
                      <a:moveTo>
                        <a:pt x="363" y="3308"/>
                      </a:moveTo>
                      <a:cubicBezTo>
                        <a:pt x="271" y="3308"/>
                        <a:pt x="194" y="3282"/>
                        <a:pt x="138" y="3228"/>
                      </a:cubicBezTo>
                      <a:cubicBezTo>
                        <a:pt x="0" y="3090"/>
                        <a:pt x="38" y="2806"/>
                        <a:pt x="253" y="2409"/>
                      </a:cubicBezTo>
                      <a:cubicBezTo>
                        <a:pt x="266" y="2383"/>
                        <a:pt x="297" y="2376"/>
                        <a:pt x="322" y="2388"/>
                      </a:cubicBezTo>
                      <a:cubicBezTo>
                        <a:pt x="348" y="2401"/>
                        <a:pt x="356" y="2432"/>
                        <a:pt x="343" y="2458"/>
                      </a:cubicBezTo>
                      <a:cubicBezTo>
                        <a:pt x="161" y="2796"/>
                        <a:pt x="110" y="3057"/>
                        <a:pt x="210" y="3156"/>
                      </a:cubicBezTo>
                      <a:cubicBezTo>
                        <a:pt x="410" y="3356"/>
                        <a:pt x="1213" y="2977"/>
                        <a:pt x="2094" y="2097"/>
                      </a:cubicBezTo>
                      <a:cubicBezTo>
                        <a:pt x="2493" y="1697"/>
                        <a:pt x="2824" y="1275"/>
                        <a:pt x="3021" y="911"/>
                      </a:cubicBezTo>
                      <a:cubicBezTo>
                        <a:pt x="3202" y="573"/>
                        <a:pt x="3254" y="312"/>
                        <a:pt x="3154" y="212"/>
                      </a:cubicBezTo>
                      <a:cubicBezTo>
                        <a:pt x="3054" y="113"/>
                        <a:pt x="2793" y="164"/>
                        <a:pt x="2455" y="346"/>
                      </a:cubicBezTo>
                      <a:cubicBezTo>
                        <a:pt x="2429" y="358"/>
                        <a:pt x="2399" y="351"/>
                        <a:pt x="2386" y="325"/>
                      </a:cubicBezTo>
                      <a:cubicBezTo>
                        <a:pt x="2373" y="300"/>
                        <a:pt x="2381" y="269"/>
                        <a:pt x="2406" y="256"/>
                      </a:cubicBezTo>
                      <a:cubicBezTo>
                        <a:pt x="2803" y="41"/>
                        <a:pt x="3087" y="0"/>
                        <a:pt x="3226" y="141"/>
                      </a:cubicBezTo>
                      <a:cubicBezTo>
                        <a:pt x="3364" y="279"/>
                        <a:pt x="3325" y="563"/>
                        <a:pt x="3110" y="960"/>
                      </a:cubicBezTo>
                      <a:cubicBezTo>
                        <a:pt x="2908" y="1334"/>
                        <a:pt x="2573" y="1764"/>
                        <a:pt x="2166" y="2171"/>
                      </a:cubicBezTo>
                      <a:cubicBezTo>
                        <a:pt x="1546" y="2790"/>
                        <a:pt x="786" y="3308"/>
                        <a:pt x="363" y="3308"/>
                      </a:cubicBezTo>
                      <a:close/>
                      <a:moveTo>
                        <a:pt x="363" y="3308"/>
                      </a:moveTo>
                      <a:cubicBezTo>
                        <a:pt x="363" y="3308"/>
                        <a:pt x="363" y="3308"/>
                        <a:pt x="363" y="330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27"/>
                <p:cNvSpPr>
                  <a:spLocks noEditPoints="1"/>
                </p:cNvSpPr>
                <p:nvPr/>
              </p:nvSpPr>
              <p:spPr bwMode="auto">
                <a:xfrm>
                  <a:off x="15035213" y="-200025"/>
                  <a:ext cx="6240463" cy="5473701"/>
                </a:xfrm>
                <a:custGeom>
                  <a:avLst/>
                  <a:gdLst>
                    <a:gd name="T0" fmla="*/ 1388 w 2962"/>
                    <a:gd name="T1" fmla="*/ 1846 h 2598"/>
                    <a:gd name="T2" fmla="*/ 1232 w 2962"/>
                    <a:gd name="T3" fmla="*/ 1621 h 2598"/>
                    <a:gd name="T4" fmla="*/ 1078 w 2962"/>
                    <a:gd name="T5" fmla="*/ 1242 h 2598"/>
                    <a:gd name="T6" fmla="*/ 1142 w 2962"/>
                    <a:gd name="T7" fmla="*/ 873 h 2598"/>
                    <a:gd name="T8" fmla="*/ 1377 w 2962"/>
                    <a:gd name="T9" fmla="*/ 699 h 2598"/>
                    <a:gd name="T10" fmla="*/ 1738 w 2962"/>
                    <a:gd name="T11" fmla="*/ 602 h 2598"/>
                    <a:gd name="T12" fmla="*/ 2215 w 2962"/>
                    <a:gd name="T13" fmla="*/ 292 h 2598"/>
                    <a:gd name="T14" fmla="*/ 2332 w 2962"/>
                    <a:gd name="T15" fmla="*/ 105 h 2598"/>
                    <a:gd name="T16" fmla="*/ 2289 w 2962"/>
                    <a:gd name="T17" fmla="*/ 277 h 2598"/>
                    <a:gd name="T18" fmla="*/ 2138 w 2962"/>
                    <a:gd name="T19" fmla="*/ 809 h 2598"/>
                    <a:gd name="T20" fmla="*/ 1628 w 2962"/>
                    <a:gd name="T21" fmla="*/ 755 h 2598"/>
                    <a:gd name="T22" fmla="*/ 1088 w 2962"/>
                    <a:gd name="T23" fmla="*/ 1011 h 2598"/>
                    <a:gd name="T24" fmla="*/ 1032 w 2962"/>
                    <a:gd name="T25" fmla="*/ 1347 h 2598"/>
                    <a:gd name="T26" fmla="*/ 1421 w 2962"/>
                    <a:gd name="T27" fmla="*/ 1702 h 2598"/>
                    <a:gd name="T28" fmla="*/ 1733 w 2962"/>
                    <a:gd name="T29" fmla="*/ 1948 h 2598"/>
                    <a:gd name="T30" fmla="*/ 1987 w 2962"/>
                    <a:gd name="T31" fmla="*/ 1951 h 2598"/>
                    <a:gd name="T32" fmla="*/ 2148 w 2962"/>
                    <a:gd name="T33" fmla="*/ 1859 h 2598"/>
                    <a:gd name="T34" fmla="*/ 2284 w 2962"/>
                    <a:gd name="T35" fmla="*/ 1859 h 2598"/>
                    <a:gd name="T36" fmla="*/ 2094 w 2962"/>
                    <a:gd name="T37" fmla="*/ 1592 h 2598"/>
                    <a:gd name="T38" fmla="*/ 2105 w 2962"/>
                    <a:gd name="T39" fmla="*/ 1382 h 2598"/>
                    <a:gd name="T40" fmla="*/ 2337 w 2962"/>
                    <a:gd name="T41" fmla="*/ 1301 h 2598"/>
                    <a:gd name="T42" fmla="*/ 2448 w 2962"/>
                    <a:gd name="T43" fmla="*/ 1434 h 2598"/>
                    <a:gd name="T44" fmla="*/ 2501 w 2962"/>
                    <a:gd name="T45" fmla="*/ 1411 h 2598"/>
                    <a:gd name="T46" fmla="*/ 2704 w 2962"/>
                    <a:gd name="T47" fmla="*/ 1334 h 2598"/>
                    <a:gd name="T48" fmla="*/ 2581 w 2962"/>
                    <a:gd name="T49" fmla="*/ 1167 h 2598"/>
                    <a:gd name="T50" fmla="*/ 2391 w 2962"/>
                    <a:gd name="T51" fmla="*/ 1114 h 2598"/>
                    <a:gd name="T52" fmla="*/ 2302 w 2962"/>
                    <a:gd name="T53" fmla="*/ 952 h 2598"/>
                    <a:gd name="T54" fmla="*/ 2919 w 2962"/>
                    <a:gd name="T55" fmla="*/ 850 h 2598"/>
                    <a:gd name="T56" fmla="*/ 2363 w 2962"/>
                    <a:gd name="T57" fmla="*/ 940 h 2598"/>
                    <a:gd name="T58" fmla="*/ 2501 w 2962"/>
                    <a:gd name="T59" fmla="*/ 1027 h 2598"/>
                    <a:gd name="T60" fmla="*/ 2724 w 2962"/>
                    <a:gd name="T61" fmla="*/ 1249 h 2598"/>
                    <a:gd name="T62" fmla="*/ 2721 w 2962"/>
                    <a:gd name="T63" fmla="*/ 1475 h 2598"/>
                    <a:gd name="T64" fmla="*/ 2432 w 2962"/>
                    <a:gd name="T65" fmla="*/ 1500 h 2598"/>
                    <a:gd name="T66" fmla="*/ 2361 w 2962"/>
                    <a:gd name="T67" fmla="*/ 1400 h 2598"/>
                    <a:gd name="T68" fmla="*/ 2071 w 2962"/>
                    <a:gd name="T69" fmla="*/ 1416 h 2598"/>
                    <a:gd name="T70" fmla="*/ 2181 w 2962"/>
                    <a:gd name="T71" fmla="*/ 1569 h 2598"/>
                    <a:gd name="T72" fmla="*/ 2386 w 2962"/>
                    <a:gd name="T73" fmla="*/ 1894 h 2598"/>
                    <a:gd name="T74" fmla="*/ 2151 w 2962"/>
                    <a:gd name="T75" fmla="*/ 1912 h 2598"/>
                    <a:gd name="T76" fmla="*/ 2010 w 2962"/>
                    <a:gd name="T77" fmla="*/ 2022 h 2598"/>
                    <a:gd name="T78" fmla="*/ 512 w 2962"/>
                    <a:gd name="T79" fmla="*/ 2591 h 2598"/>
                    <a:gd name="T80" fmla="*/ 225 w 2962"/>
                    <a:gd name="T81" fmla="*/ 2179 h 2598"/>
                    <a:gd name="T82" fmla="*/ 448 w 2962"/>
                    <a:gd name="T83" fmla="*/ 2337 h 2598"/>
                    <a:gd name="T84" fmla="*/ 433 w 2962"/>
                    <a:gd name="T85" fmla="*/ 1736 h 2598"/>
                    <a:gd name="T86" fmla="*/ 566 w 2962"/>
                    <a:gd name="T87" fmla="*/ 1362 h 2598"/>
                    <a:gd name="T88" fmla="*/ 359 w 2962"/>
                    <a:gd name="T89" fmla="*/ 996 h 2598"/>
                    <a:gd name="T90" fmla="*/ 394 w 2962"/>
                    <a:gd name="T91" fmla="*/ 730 h 2598"/>
                    <a:gd name="T92" fmla="*/ 845 w 2962"/>
                    <a:gd name="T93" fmla="*/ 522 h 2598"/>
                    <a:gd name="T94" fmla="*/ 827 w 2962"/>
                    <a:gd name="T95" fmla="*/ 146 h 2598"/>
                    <a:gd name="T96" fmla="*/ 740 w 2962"/>
                    <a:gd name="T97" fmla="*/ 21 h 2598"/>
                    <a:gd name="T98" fmla="*/ 822 w 2962"/>
                    <a:gd name="T99" fmla="*/ 305 h 2598"/>
                    <a:gd name="T100" fmla="*/ 753 w 2962"/>
                    <a:gd name="T101" fmla="*/ 574 h 2598"/>
                    <a:gd name="T102" fmla="*/ 387 w 2962"/>
                    <a:gd name="T103" fmla="*/ 842 h 2598"/>
                    <a:gd name="T104" fmla="*/ 397 w 2962"/>
                    <a:gd name="T105" fmla="*/ 1134 h 2598"/>
                    <a:gd name="T106" fmla="*/ 487 w 2962"/>
                    <a:gd name="T107" fmla="*/ 1592 h 2598"/>
                    <a:gd name="T108" fmla="*/ 435 w 2962"/>
                    <a:gd name="T109" fmla="*/ 2161 h 2598"/>
                    <a:gd name="T110" fmla="*/ 517 w 2962"/>
                    <a:gd name="T111" fmla="*/ 2442 h 2598"/>
                    <a:gd name="T112" fmla="*/ 530 w 2962"/>
                    <a:gd name="T113" fmla="*/ 2598 h 25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962" h="2598">
                      <a:moveTo>
                        <a:pt x="1959" y="2414"/>
                      </a:moveTo>
                      <a:cubicBezTo>
                        <a:pt x="1953" y="2414"/>
                        <a:pt x="1953" y="2414"/>
                        <a:pt x="1953" y="2414"/>
                      </a:cubicBezTo>
                      <a:cubicBezTo>
                        <a:pt x="1869" y="2394"/>
                        <a:pt x="1797" y="2327"/>
                        <a:pt x="1754" y="2232"/>
                      </a:cubicBezTo>
                      <a:cubicBezTo>
                        <a:pt x="1721" y="2161"/>
                        <a:pt x="1708" y="2081"/>
                        <a:pt x="1697" y="2005"/>
                      </a:cubicBezTo>
                      <a:cubicBezTo>
                        <a:pt x="1577" y="2025"/>
                        <a:pt x="1431" y="1971"/>
                        <a:pt x="1388" y="1846"/>
                      </a:cubicBezTo>
                      <a:cubicBezTo>
                        <a:pt x="1380" y="1825"/>
                        <a:pt x="1375" y="1802"/>
                        <a:pt x="1375" y="1779"/>
                      </a:cubicBezTo>
                      <a:cubicBezTo>
                        <a:pt x="1375" y="1756"/>
                        <a:pt x="1375" y="1756"/>
                        <a:pt x="1375" y="1756"/>
                      </a:cubicBezTo>
                      <a:cubicBezTo>
                        <a:pt x="1375" y="1741"/>
                        <a:pt x="1375" y="1728"/>
                        <a:pt x="1372" y="1718"/>
                      </a:cubicBezTo>
                      <a:cubicBezTo>
                        <a:pt x="1362" y="1669"/>
                        <a:pt x="1303" y="1646"/>
                        <a:pt x="1278" y="1636"/>
                      </a:cubicBezTo>
                      <a:cubicBezTo>
                        <a:pt x="1232" y="1621"/>
                        <a:pt x="1232" y="1621"/>
                        <a:pt x="1232" y="1621"/>
                      </a:cubicBezTo>
                      <a:cubicBezTo>
                        <a:pt x="1196" y="1610"/>
                        <a:pt x="1160" y="1600"/>
                        <a:pt x="1129" y="1580"/>
                      </a:cubicBezTo>
                      <a:cubicBezTo>
                        <a:pt x="1063" y="1539"/>
                        <a:pt x="1024" y="1464"/>
                        <a:pt x="996" y="1406"/>
                      </a:cubicBezTo>
                      <a:cubicBezTo>
                        <a:pt x="988" y="1390"/>
                        <a:pt x="976" y="1365"/>
                        <a:pt x="981" y="1339"/>
                      </a:cubicBezTo>
                      <a:cubicBezTo>
                        <a:pt x="988" y="1306"/>
                        <a:pt x="1017" y="1288"/>
                        <a:pt x="1042" y="1272"/>
                      </a:cubicBezTo>
                      <a:cubicBezTo>
                        <a:pt x="1063" y="1260"/>
                        <a:pt x="1075" y="1252"/>
                        <a:pt x="1078" y="1242"/>
                      </a:cubicBezTo>
                      <a:cubicBezTo>
                        <a:pt x="1078" y="1237"/>
                        <a:pt x="1073" y="1226"/>
                        <a:pt x="1068" y="1216"/>
                      </a:cubicBezTo>
                      <a:cubicBezTo>
                        <a:pt x="1065" y="1211"/>
                        <a:pt x="1065" y="1211"/>
                        <a:pt x="1065" y="1211"/>
                      </a:cubicBezTo>
                      <a:cubicBezTo>
                        <a:pt x="1029" y="1142"/>
                        <a:pt x="1022" y="1062"/>
                        <a:pt x="1042" y="988"/>
                      </a:cubicBezTo>
                      <a:cubicBezTo>
                        <a:pt x="1045" y="981"/>
                        <a:pt x="1050" y="975"/>
                        <a:pt x="1055" y="973"/>
                      </a:cubicBezTo>
                      <a:cubicBezTo>
                        <a:pt x="1096" y="952"/>
                        <a:pt x="1127" y="917"/>
                        <a:pt x="1142" y="873"/>
                      </a:cubicBezTo>
                      <a:cubicBezTo>
                        <a:pt x="1147" y="860"/>
                        <a:pt x="1157" y="855"/>
                        <a:pt x="1170" y="858"/>
                      </a:cubicBezTo>
                      <a:cubicBezTo>
                        <a:pt x="1221" y="865"/>
                        <a:pt x="1275" y="847"/>
                        <a:pt x="1308" y="809"/>
                      </a:cubicBezTo>
                      <a:cubicBezTo>
                        <a:pt x="1311" y="806"/>
                        <a:pt x="1316" y="804"/>
                        <a:pt x="1319" y="801"/>
                      </a:cubicBezTo>
                      <a:cubicBezTo>
                        <a:pt x="1352" y="791"/>
                        <a:pt x="1372" y="753"/>
                        <a:pt x="1370" y="719"/>
                      </a:cubicBezTo>
                      <a:cubicBezTo>
                        <a:pt x="1370" y="712"/>
                        <a:pt x="1372" y="704"/>
                        <a:pt x="1377" y="699"/>
                      </a:cubicBezTo>
                      <a:cubicBezTo>
                        <a:pt x="1418" y="658"/>
                        <a:pt x="1472" y="686"/>
                        <a:pt x="1516" y="709"/>
                      </a:cubicBezTo>
                      <a:cubicBezTo>
                        <a:pt x="1554" y="730"/>
                        <a:pt x="1572" y="737"/>
                        <a:pt x="1585" y="730"/>
                      </a:cubicBezTo>
                      <a:cubicBezTo>
                        <a:pt x="1590" y="627"/>
                        <a:pt x="1590" y="627"/>
                        <a:pt x="1590" y="627"/>
                      </a:cubicBezTo>
                      <a:cubicBezTo>
                        <a:pt x="1590" y="614"/>
                        <a:pt x="1603" y="602"/>
                        <a:pt x="1616" y="602"/>
                      </a:cubicBezTo>
                      <a:cubicBezTo>
                        <a:pt x="1738" y="602"/>
                        <a:pt x="1738" y="602"/>
                        <a:pt x="1738" y="602"/>
                      </a:cubicBezTo>
                      <a:cubicBezTo>
                        <a:pt x="1749" y="602"/>
                        <a:pt x="1759" y="609"/>
                        <a:pt x="1761" y="620"/>
                      </a:cubicBezTo>
                      <a:cubicBezTo>
                        <a:pt x="1787" y="686"/>
                        <a:pt x="1874" y="712"/>
                        <a:pt x="1956" y="727"/>
                      </a:cubicBezTo>
                      <a:cubicBezTo>
                        <a:pt x="2125" y="758"/>
                        <a:pt x="2125" y="758"/>
                        <a:pt x="2125" y="758"/>
                      </a:cubicBezTo>
                      <a:cubicBezTo>
                        <a:pt x="2153" y="643"/>
                        <a:pt x="2171" y="525"/>
                        <a:pt x="2184" y="407"/>
                      </a:cubicBezTo>
                      <a:cubicBezTo>
                        <a:pt x="2186" y="369"/>
                        <a:pt x="2192" y="328"/>
                        <a:pt x="2215" y="292"/>
                      </a:cubicBezTo>
                      <a:cubicBezTo>
                        <a:pt x="2220" y="287"/>
                        <a:pt x="2225" y="279"/>
                        <a:pt x="2230" y="274"/>
                      </a:cubicBezTo>
                      <a:cubicBezTo>
                        <a:pt x="2235" y="266"/>
                        <a:pt x="2240" y="261"/>
                        <a:pt x="2245" y="254"/>
                      </a:cubicBezTo>
                      <a:cubicBezTo>
                        <a:pt x="2250" y="241"/>
                        <a:pt x="2253" y="225"/>
                        <a:pt x="2253" y="210"/>
                      </a:cubicBezTo>
                      <a:cubicBezTo>
                        <a:pt x="2253" y="200"/>
                        <a:pt x="2256" y="192"/>
                        <a:pt x="2256" y="182"/>
                      </a:cubicBezTo>
                      <a:cubicBezTo>
                        <a:pt x="2263" y="143"/>
                        <a:pt x="2291" y="102"/>
                        <a:pt x="2332" y="105"/>
                      </a:cubicBezTo>
                      <a:cubicBezTo>
                        <a:pt x="2348" y="105"/>
                        <a:pt x="2358" y="118"/>
                        <a:pt x="2355" y="133"/>
                      </a:cubicBezTo>
                      <a:cubicBezTo>
                        <a:pt x="2355" y="149"/>
                        <a:pt x="2343" y="159"/>
                        <a:pt x="2327" y="156"/>
                      </a:cubicBezTo>
                      <a:cubicBezTo>
                        <a:pt x="2317" y="156"/>
                        <a:pt x="2307" y="172"/>
                        <a:pt x="2304" y="190"/>
                      </a:cubicBezTo>
                      <a:cubicBezTo>
                        <a:pt x="2304" y="197"/>
                        <a:pt x="2302" y="205"/>
                        <a:pt x="2302" y="213"/>
                      </a:cubicBezTo>
                      <a:cubicBezTo>
                        <a:pt x="2299" y="233"/>
                        <a:pt x="2299" y="254"/>
                        <a:pt x="2289" y="277"/>
                      </a:cubicBezTo>
                      <a:cubicBezTo>
                        <a:pt x="2284" y="289"/>
                        <a:pt x="2273" y="297"/>
                        <a:pt x="2268" y="305"/>
                      </a:cubicBezTo>
                      <a:cubicBezTo>
                        <a:pt x="2263" y="310"/>
                        <a:pt x="2261" y="315"/>
                        <a:pt x="2258" y="318"/>
                      </a:cubicBezTo>
                      <a:cubicBezTo>
                        <a:pt x="2243" y="341"/>
                        <a:pt x="2238" y="374"/>
                        <a:pt x="2235" y="407"/>
                      </a:cubicBezTo>
                      <a:cubicBezTo>
                        <a:pt x="2222" y="538"/>
                        <a:pt x="2202" y="666"/>
                        <a:pt x="2169" y="791"/>
                      </a:cubicBezTo>
                      <a:cubicBezTo>
                        <a:pt x="2166" y="804"/>
                        <a:pt x="2153" y="812"/>
                        <a:pt x="2138" y="809"/>
                      </a:cubicBezTo>
                      <a:cubicBezTo>
                        <a:pt x="1946" y="773"/>
                        <a:pt x="1946" y="773"/>
                        <a:pt x="1946" y="773"/>
                      </a:cubicBezTo>
                      <a:cubicBezTo>
                        <a:pt x="1856" y="755"/>
                        <a:pt x="1761" y="727"/>
                        <a:pt x="1721" y="650"/>
                      </a:cubicBezTo>
                      <a:cubicBezTo>
                        <a:pt x="1639" y="650"/>
                        <a:pt x="1639" y="650"/>
                        <a:pt x="1639" y="650"/>
                      </a:cubicBezTo>
                      <a:cubicBezTo>
                        <a:pt x="1633" y="740"/>
                        <a:pt x="1633" y="740"/>
                        <a:pt x="1633" y="740"/>
                      </a:cubicBezTo>
                      <a:cubicBezTo>
                        <a:pt x="1633" y="745"/>
                        <a:pt x="1631" y="750"/>
                        <a:pt x="1628" y="755"/>
                      </a:cubicBezTo>
                      <a:cubicBezTo>
                        <a:pt x="1590" y="801"/>
                        <a:pt x="1534" y="773"/>
                        <a:pt x="1490" y="750"/>
                      </a:cubicBezTo>
                      <a:cubicBezTo>
                        <a:pt x="1459" y="735"/>
                        <a:pt x="1434" y="722"/>
                        <a:pt x="1421" y="727"/>
                      </a:cubicBezTo>
                      <a:cubicBezTo>
                        <a:pt x="1421" y="776"/>
                        <a:pt x="1388" y="824"/>
                        <a:pt x="1342" y="845"/>
                      </a:cubicBezTo>
                      <a:cubicBezTo>
                        <a:pt x="1301" y="888"/>
                        <a:pt x="1242" y="911"/>
                        <a:pt x="1183" y="909"/>
                      </a:cubicBezTo>
                      <a:cubicBezTo>
                        <a:pt x="1162" y="952"/>
                        <a:pt x="1129" y="988"/>
                        <a:pt x="1088" y="1011"/>
                      </a:cubicBezTo>
                      <a:cubicBezTo>
                        <a:pt x="1075" y="1070"/>
                        <a:pt x="1083" y="1134"/>
                        <a:pt x="1109" y="1185"/>
                      </a:cubicBezTo>
                      <a:cubicBezTo>
                        <a:pt x="1111" y="1188"/>
                        <a:pt x="1111" y="1188"/>
                        <a:pt x="1111" y="1188"/>
                      </a:cubicBezTo>
                      <a:cubicBezTo>
                        <a:pt x="1119" y="1201"/>
                        <a:pt x="1127" y="1219"/>
                        <a:pt x="1127" y="1239"/>
                      </a:cubicBezTo>
                      <a:cubicBezTo>
                        <a:pt x="1124" y="1278"/>
                        <a:pt x="1093" y="1298"/>
                        <a:pt x="1068" y="1313"/>
                      </a:cubicBezTo>
                      <a:cubicBezTo>
                        <a:pt x="1050" y="1324"/>
                        <a:pt x="1034" y="1334"/>
                        <a:pt x="1032" y="1347"/>
                      </a:cubicBezTo>
                      <a:cubicBezTo>
                        <a:pt x="1029" y="1354"/>
                        <a:pt x="1037" y="1367"/>
                        <a:pt x="1042" y="1380"/>
                      </a:cubicBezTo>
                      <a:cubicBezTo>
                        <a:pt x="1075" y="1449"/>
                        <a:pt x="1106" y="1503"/>
                        <a:pt x="1157" y="1534"/>
                      </a:cubicBezTo>
                      <a:cubicBezTo>
                        <a:pt x="1183" y="1549"/>
                        <a:pt x="1216" y="1559"/>
                        <a:pt x="1247" y="1569"/>
                      </a:cubicBezTo>
                      <a:cubicBezTo>
                        <a:pt x="1265" y="1574"/>
                        <a:pt x="1280" y="1580"/>
                        <a:pt x="1296" y="1585"/>
                      </a:cubicBezTo>
                      <a:cubicBezTo>
                        <a:pt x="1337" y="1600"/>
                        <a:pt x="1406" y="1633"/>
                        <a:pt x="1421" y="1702"/>
                      </a:cubicBezTo>
                      <a:cubicBezTo>
                        <a:pt x="1426" y="1720"/>
                        <a:pt x="1426" y="1738"/>
                        <a:pt x="1426" y="1754"/>
                      </a:cubicBezTo>
                      <a:cubicBezTo>
                        <a:pt x="1426" y="1774"/>
                        <a:pt x="1426" y="1774"/>
                        <a:pt x="1426" y="1774"/>
                      </a:cubicBezTo>
                      <a:cubicBezTo>
                        <a:pt x="1426" y="1792"/>
                        <a:pt x="1431" y="1810"/>
                        <a:pt x="1436" y="1825"/>
                      </a:cubicBezTo>
                      <a:cubicBezTo>
                        <a:pt x="1475" y="1933"/>
                        <a:pt x="1613" y="1974"/>
                        <a:pt x="1713" y="1946"/>
                      </a:cubicBezTo>
                      <a:cubicBezTo>
                        <a:pt x="1721" y="1943"/>
                        <a:pt x="1728" y="1946"/>
                        <a:pt x="1733" y="1948"/>
                      </a:cubicBezTo>
                      <a:cubicBezTo>
                        <a:pt x="1738" y="1953"/>
                        <a:pt x="1744" y="1958"/>
                        <a:pt x="1744" y="1966"/>
                      </a:cubicBezTo>
                      <a:cubicBezTo>
                        <a:pt x="1754" y="2048"/>
                        <a:pt x="1767" y="2133"/>
                        <a:pt x="1800" y="2207"/>
                      </a:cubicBezTo>
                      <a:cubicBezTo>
                        <a:pt x="1831" y="2271"/>
                        <a:pt x="1877" y="2322"/>
                        <a:pt x="1928" y="2348"/>
                      </a:cubicBezTo>
                      <a:cubicBezTo>
                        <a:pt x="1915" y="2220"/>
                        <a:pt x="1928" y="2089"/>
                        <a:pt x="1969" y="1966"/>
                      </a:cubicBezTo>
                      <a:cubicBezTo>
                        <a:pt x="1971" y="1958"/>
                        <a:pt x="1979" y="1951"/>
                        <a:pt x="1987" y="1951"/>
                      </a:cubicBezTo>
                      <a:cubicBezTo>
                        <a:pt x="1994" y="1948"/>
                        <a:pt x="2005" y="1951"/>
                        <a:pt x="2010" y="1956"/>
                      </a:cubicBezTo>
                      <a:cubicBezTo>
                        <a:pt x="2061" y="1997"/>
                        <a:pt x="2061" y="1997"/>
                        <a:pt x="2061" y="1997"/>
                      </a:cubicBezTo>
                      <a:cubicBezTo>
                        <a:pt x="2089" y="1892"/>
                        <a:pt x="2089" y="1892"/>
                        <a:pt x="2089" y="1892"/>
                      </a:cubicBezTo>
                      <a:cubicBezTo>
                        <a:pt x="2089" y="1889"/>
                        <a:pt x="2092" y="1887"/>
                        <a:pt x="2094" y="1884"/>
                      </a:cubicBezTo>
                      <a:cubicBezTo>
                        <a:pt x="2107" y="1866"/>
                        <a:pt x="2125" y="1859"/>
                        <a:pt x="2148" y="1859"/>
                      </a:cubicBezTo>
                      <a:cubicBezTo>
                        <a:pt x="2189" y="1859"/>
                        <a:pt x="2230" y="1892"/>
                        <a:pt x="2256" y="1923"/>
                      </a:cubicBezTo>
                      <a:cubicBezTo>
                        <a:pt x="2279" y="1953"/>
                        <a:pt x="2304" y="1974"/>
                        <a:pt x="2322" y="1976"/>
                      </a:cubicBezTo>
                      <a:cubicBezTo>
                        <a:pt x="2327" y="1976"/>
                        <a:pt x="2330" y="1976"/>
                        <a:pt x="2332" y="1974"/>
                      </a:cubicBezTo>
                      <a:cubicBezTo>
                        <a:pt x="2340" y="1956"/>
                        <a:pt x="2343" y="1930"/>
                        <a:pt x="2332" y="1910"/>
                      </a:cubicBezTo>
                      <a:cubicBezTo>
                        <a:pt x="2325" y="1887"/>
                        <a:pt x="2307" y="1866"/>
                        <a:pt x="2284" y="1859"/>
                      </a:cubicBezTo>
                      <a:cubicBezTo>
                        <a:pt x="2279" y="1856"/>
                        <a:pt x="2273" y="1856"/>
                        <a:pt x="2268" y="1854"/>
                      </a:cubicBezTo>
                      <a:cubicBezTo>
                        <a:pt x="2248" y="1848"/>
                        <a:pt x="2225" y="1841"/>
                        <a:pt x="2209" y="1820"/>
                      </a:cubicBezTo>
                      <a:cubicBezTo>
                        <a:pt x="2194" y="1800"/>
                        <a:pt x="2197" y="1774"/>
                        <a:pt x="2197" y="1756"/>
                      </a:cubicBezTo>
                      <a:cubicBezTo>
                        <a:pt x="2199" y="1713"/>
                        <a:pt x="2194" y="1638"/>
                        <a:pt x="2148" y="1610"/>
                      </a:cubicBezTo>
                      <a:cubicBezTo>
                        <a:pt x="2133" y="1603"/>
                        <a:pt x="2115" y="1598"/>
                        <a:pt x="2094" y="1592"/>
                      </a:cubicBezTo>
                      <a:cubicBezTo>
                        <a:pt x="2058" y="1585"/>
                        <a:pt x="2020" y="1574"/>
                        <a:pt x="1997" y="1539"/>
                      </a:cubicBezTo>
                      <a:cubicBezTo>
                        <a:pt x="1979" y="1508"/>
                        <a:pt x="1979" y="1472"/>
                        <a:pt x="1982" y="1446"/>
                      </a:cubicBezTo>
                      <a:cubicBezTo>
                        <a:pt x="1984" y="1418"/>
                        <a:pt x="1994" y="1380"/>
                        <a:pt x="2020" y="1362"/>
                      </a:cubicBezTo>
                      <a:cubicBezTo>
                        <a:pt x="2033" y="1352"/>
                        <a:pt x="2051" y="1349"/>
                        <a:pt x="2066" y="1354"/>
                      </a:cubicBezTo>
                      <a:cubicBezTo>
                        <a:pt x="2084" y="1359"/>
                        <a:pt x="2097" y="1372"/>
                        <a:pt x="2105" y="1382"/>
                      </a:cubicBezTo>
                      <a:cubicBezTo>
                        <a:pt x="2169" y="1459"/>
                        <a:pt x="2220" y="1490"/>
                        <a:pt x="2263" y="1485"/>
                      </a:cubicBezTo>
                      <a:cubicBezTo>
                        <a:pt x="2263" y="1436"/>
                        <a:pt x="2245" y="1385"/>
                        <a:pt x="2215" y="1347"/>
                      </a:cubicBezTo>
                      <a:cubicBezTo>
                        <a:pt x="2209" y="1342"/>
                        <a:pt x="2209" y="1334"/>
                        <a:pt x="2209" y="1326"/>
                      </a:cubicBezTo>
                      <a:cubicBezTo>
                        <a:pt x="2209" y="1318"/>
                        <a:pt x="2215" y="1313"/>
                        <a:pt x="2220" y="1308"/>
                      </a:cubicBezTo>
                      <a:cubicBezTo>
                        <a:pt x="2253" y="1285"/>
                        <a:pt x="2297" y="1283"/>
                        <a:pt x="2337" y="1301"/>
                      </a:cubicBezTo>
                      <a:cubicBezTo>
                        <a:pt x="2378" y="1318"/>
                        <a:pt x="2404" y="1357"/>
                        <a:pt x="2407" y="1395"/>
                      </a:cubicBezTo>
                      <a:cubicBezTo>
                        <a:pt x="2407" y="1406"/>
                        <a:pt x="2407" y="1406"/>
                        <a:pt x="2407" y="1406"/>
                      </a:cubicBezTo>
                      <a:cubicBezTo>
                        <a:pt x="2407" y="1411"/>
                        <a:pt x="2407" y="1421"/>
                        <a:pt x="2409" y="1423"/>
                      </a:cubicBezTo>
                      <a:cubicBezTo>
                        <a:pt x="2409" y="1423"/>
                        <a:pt x="2414" y="1423"/>
                        <a:pt x="2419" y="1426"/>
                      </a:cubicBezTo>
                      <a:cubicBezTo>
                        <a:pt x="2427" y="1426"/>
                        <a:pt x="2437" y="1429"/>
                        <a:pt x="2448" y="1434"/>
                      </a:cubicBezTo>
                      <a:cubicBezTo>
                        <a:pt x="2471" y="1446"/>
                        <a:pt x="2478" y="1472"/>
                        <a:pt x="2481" y="1490"/>
                      </a:cubicBezTo>
                      <a:cubicBezTo>
                        <a:pt x="2483" y="1500"/>
                        <a:pt x="2486" y="1510"/>
                        <a:pt x="2489" y="1516"/>
                      </a:cubicBezTo>
                      <a:cubicBezTo>
                        <a:pt x="2489" y="1516"/>
                        <a:pt x="2491" y="1521"/>
                        <a:pt x="2501" y="1518"/>
                      </a:cubicBezTo>
                      <a:cubicBezTo>
                        <a:pt x="2514" y="1516"/>
                        <a:pt x="2524" y="1505"/>
                        <a:pt x="2527" y="1495"/>
                      </a:cubicBezTo>
                      <a:cubicBezTo>
                        <a:pt x="2532" y="1470"/>
                        <a:pt x="2519" y="1441"/>
                        <a:pt x="2501" y="1411"/>
                      </a:cubicBezTo>
                      <a:cubicBezTo>
                        <a:pt x="2496" y="1403"/>
                        <a:pt x="2496" y="1393"/>
                        <a:pt x="2501" y="1385"/>
                      </a:cubicBezTo>
                      <a:cubicBezTo>
                        <a:pt x="2506" y="1377"/>
                        <a:pt x="2514" y="1372"/>
                        <a:pt x="2522" y="1372"/>
                      </a:cubicBezTo>
                      <a:cubicBezTo>
                        <a:pt x="2593" y="1367"/>
                        <a:pt x="2665" y="1385"/>
                        <a:pt x="2727" y="1421"/>
                      </a:cubicBezTo>
                      <a:cubicBezTo>
                        <a:pt x="2732" y="1408"/>
                        <a:pt x="2729" y="1390"/>
                        <a:pt x="2724" y="1375"/>
                      </a:cubicBezTo>
                      <a:cubicBezTo>
                        <a:pt x="2719" y="1362"/>
                        <a:pt x="2711" y="1349"/>
                        <a:pt x="2704" y="1334"/>
                      </a:cubicBezTo>
                      <a:cubicBezTo>
                        <a:pt x="2696" y="1318"/>
                        <a:pt x="2686" y="1306"/>
                        <a:pt x="2681" y="1288"/>
                      </a:cubicBezTo>
                      <a:cubicBezTo>
                        <a:pt x="2673" y="1265"/>
                        <a:pt x="2673" y="1265"/>
                        <a:pt x="2673" y="1265"/>
                      </a:cubicBezTo>
                      <a:cubicBezTo>
                        <a:pt x="2670" y="1252"/>
                        <a:pt x="2665" y="1242"/>
                        <a:pt x="2660" y="1231"/>
                      </a:cubicBezTo>
                      <a:cubicBezTo>
                        <a:pt x="2650" y="1216"/>
                        <a:pt x="2632" y="1203"/>
                        <a:pt x="2611" y="1190"/>
                      </a:cubicBezTo>
                      <a:cubicBezTo>
                        <a:pt x="2601" y="1183"/>
                        <a:pt x="2591" y="1178"/>
                        <a:pt x="2581" y="1167"/>
                      </a:cubicBezTo>
                      <a:cubicBezTo>
                        <a:pt x="2563" y="1152"/>
                        <a:pt x="2547" y="1137"/>
                        <a:pt x="2532" y="1119"/>
                      </a:cubicBezTo>
                      <a:cubicBezTo>
                        <a:pt x="2514" y="1098"/>
                        <a:pt x="2496" y="1078"/>
                        <a:pt x="2473" y="1068"/>
                      </a:cubicBezTo>
                      <a:cubicBezTo>
                        <a:pt x="2455" y="1057"/>
                        <a:pt x="2427" y="1060"/>
                        <a:pt x="2409" y="1073"/>
                      </a:cubicBezTo>
                      <a:cubicBezTo>
                        <a:pt x="2396" y="1080"/>
                        <a:pt x="2399" y="1091"/>
                        <a:pt x="2399" y="1093"/>
                      </a:cubicBezTo>
                      <a:cubicBezTo>
                        <a:pt x="2399" y="1101"/>
                        <a:pt x="2396" y="1109"/>
                        <a:pt x="2391" y="1114"/>
                      </a:cubicBezTo>
                      <a:cubicBezTo>
                        <a:pt x="2386" y="1119"/>
                        <a:pt x="2378" y="1121"/>
                        <a:pt x="2371" y="1121"/>
                      </a:cubicBezTo>
                      <a:cubicBezTo>
                        <a:pt x="2312" y="1114"/>
                        <a:pt x="2261" y="1065"/>
                        <a:pt x="2248" y="1009"/>
                      </a:cubicBezTo>
                      <a:cubicBezTo>
                        <a:pt x="2245" y="1001"/>
                        <a:pt x="2248" y="996"/>
                        <a:pt x="2250" y="988"/>
                      </a:cubicBezTo>
                      <a:cubicBezTo>
                        <a:pt x="2253" y="981"/>
                        <a:pt x="2261" y="978"/>
                        <a:pt x="2266" y="978"/>
                      </a:cubicBezTo>
                      <a:cubicBezTo>
                        <a:pt x="2279" y="975"/>
                        <a:pt x="2291" y="965"/>
                        <a:pt x="2302" y="952"/>
                      </a:cubicBezTo>
                      <a:cubicBezTo>
                        <a:pt x="2312" y="940"/>
                        <a:pt x="2312" y="922"/>
                        <a:pt x="2309" y="909"/>
                      </a:cubicBezTo>
                      <a:cubicBezTo>
                        <a:pt x="2307" y="899"/>
                        <a:pt x="2309" y="888"/>
                        <a:pt x="2317" y="883"/>
                      </a:cubicBezTo>
                      <a:cubicBezTo>
                        <a:pt x="2325" y="876"/>
                        <a:pt x="2335" y="876"/>
                        <a:pt x="2343" y="878"/>
                      </a:cubicBezTo>
                      <a:cubicBezTo>
                        <a:pt x="2430" y="911"/>
                        <a:pt x="2524" y="929"/>
                        <a:pt x="2617" y="929"/>
                      </a:cubicBezTo>
                      <a:cubicBezTo>
                        <a:pt x="2732" y="929"/>
                        <a:pt x="2834" y="901"/>
                        <a:pt x="2919" y="850"/>
                      </a:cubicBezTo>
                      <a:cubicBezTo>
                        <a:pt x="2931" y="842"/>
                        <a:pt x="2947" y="847"/>
                        <a:pt x="2954" y="858"/>
                      </a:cubicBezTo>
                      <a:cubicBezTo>
                        <a:pt x="2962" y="868"/>
                        <a:pt x="2957" y="886"/>
                        <a:pt x="2947" y="894"/>
                      </a:cubicBezTo>
                      <a:cubicBezTo>
                        <a:pt x="2855" y="950"/>
                        <a:pt x="2742" y="981"/>
                        <a:pt x="2619" y="981"/>
                      </a:cubicBezTo>
                      <a:cubicBezTo>
                        <a:pt x="2617" y="981"/>
                        <a:pt x="2617" y="981"/>
                        <a:pt x="2617" y="981"/>
                      </a:cubicBezTo>
                      <a:cubicBezTo>
                        <a:pt x="2529" y="981"/>
                        <a:pt x="2445" y="968"/>
                        <a:pt x="2363" y="940"/>
                      </a:cubicBezTo>
                      <a:cubicBezTo>
                        <a:pt x="2361" y="952"/>
                        <a:pt x="2355" y="968"/>
                        <a:pt x="2348" y="981"/>
                      </a:cubicBezTo>
                      <a:cubicBezTo>
                        <a:pt x="2337" y="998"/>
                        <a:pt x="2322" y="1011"/>
                        <a:pt x="2307" y="1022"/>
                      </a:cubicBezTo>
                      <a:cubicBezTo>
                        <a:pt x="2317" y="1042"/>
                        <a:pt x="2335" y="1057"/>
                        <a:pt x="2355" y="1068"/>
                      </a:cubicBezTo>
                      <a:cubicBezTo>
                        <a:pt x="2361" y="1055"/>
                        <a:pt x="2371" y="1045"/>
                        <a:pt x="2384" y="1034"/>
                      </a:cubicBezTo>
                      <a:cubicBezTo>
                        <a:pt x="2417" y="1011"/>
                        <a:pt x="2465" y="1009"/>
                        <a:pt x="2501" y="1027"/>
                      </a:cubicBezTo>
                      <a:cubicBezTo>
                        <a:pt x="2532" y="1042"/>
                        <a:pt x="2553" y="1068"/>
                        <a:pt x="2573" y="1091"/>
                      </a:cubicBezTo>
                      <a:cubicBezTo>
                        <a:pt x="2586" y="1106"/>
                        <a:pt x="2599" y="1121"/>
                        <a:pt x="2614" y="1132"/>
                      </a:cubicBezTo>
                      <a:cubicBezTo>
                        <a:pt x="2622" y="1139"/>
                        <a:pt x="2632" y="1144"/>
                        <a:pt x="2642" y="1150"/>
                      </a:cubicBezTo>
                      <a:cubicBezTo>
                        <a:pt x="2665" y="1165"/>
                        <a:pt x="2691" y="1180"/>
                        <a:pt x="2706" y="1206"/>
                      </a:cubicBezTo>
                      <a:cubicBezTo>
                        <a:pt x="2714" y="1221"/>
                        <a:pt x="2719" y="1234"/>
                        <a:pt x="2724" y="1249"/>
                      </a:cubicBezTo>
                      <a:cubicBezTo>
                        <a:pt x="2727" y="1257"/>
                        <a:pt x="2729" y="1262"/>
                        <a:pt x="2732" y="1270"/>
                      </a:cubicBezTo>
                      <a:cubicBezTo>
                        <a:pt x="2737" y="1283"/>
                        <a:pt x="2745" y="1295"/>
                        <a:pt x="2752" y="1308"/>
                      </a:cubicBezTo>
                      <a:cubicBezTo>
                        <a:pt x="2760" y="1324"/>
                        <a:pt x="2770" y="1339"/>
                        <a:pt x="2778" y="1357"/>
                      </a:cubicBezTo>
                      <a:cubicBezTo>
                        <a:pt x="2793" y="1395"/>
                        <a:pt x="2791" y="1449"/>
                        <a:pt x="2750" y="1475"/>
                      </a:cubicBezTo>
                      <a:cubicBezTo>
                        <a:pt x="2742" y="1480"/>
                        <a:pt x="2729" y="1480"/>
                        <a:pt x="2721" y="1475"/>
                      </a:cubicBezTo>
                      <a:cubicBezTo>
                        <a:pt x="2678" y="1444"/>
                        <a:pt x="2624" y="1426"/>
                        <a:pt x="2570" y="1421"/>
                      </a:cubicBezTo>
                      <a:cubicBezTo>
                        <a:pt x="2581" y="1446"/>
                        <a:pt x="2588" y="1475"/>
                        <a:pt x="2581" y="1503"/>
                      </a:cubicBezTo>
                      <a:cubicBezTo>
                        <a:pt x="2573" y="1531"/>
                        <a:pt x="2547" y="1557"/>
                        <a:pt x="2517" y="1564"/>
                      </a:cubicBezTo>
                      <a:cubicBezTo>
                        <a:pt x="2491" y="1569"/>
                        <a:pt x="2468" y="1564"/>
                        <a:pt x="2453" y="1546"/>
                      </a:cubicBezTo>
                      <a:cubicBezTo>
                        <a:pt x="2440" y="1531"/>
                        <a:pt x="2437" y="1516"/>
                        <a:pt x="2432" y="1500"/>
                      </a:cubicBezTo>
                      <a:cubicBezTo>
                        <a:pt x="2430" y="1490"/>
                        <a:pt x="2427" y="1480"/>
                        <a:pt x="2425" y="1477"/>
                      </a:cubicBezTo>
                      <a:cubicBezTo>
                        <a:pt x="2422" y="1477"/>
                        <a:pt x="2417" y="1475"/>
                        <a:pt x="2414" y="1475"/>
                      </a:cubicBezTo>
                      <a:cubicBezTo>
                        <a:pt x="2404" y="1472"/>
                        <a:pt x="2391" y="1472"/>
                        <a:pt x="2378" y="1462"/>
                      </a:cubicBezTo>
                      <a:cubicBezTo>
                        <a:pt x="2361" y="1446"/>
                        <a:pt x="2361" y="1423"/>
                        <a:pt x="2361" y="1408"/>
                      </a:cubicBezTo>
                      <a:cubicBezTo>
                        <a:pt x="2361" y="1400"/>
                        <a:pt x="2361" y="1400"/>
                        <a:pt x="2361" y="1400"/>
                      </a:cubicBezTo>
                      <a:cubicBezTo>
                        <a:pt x="2358" y="1375"/>
                        <a:pt x="2340" y="1357"/>
                        <a:pt x="2320" y="1349"/>
                      </a:cubicBezTo>
                      <a:cubicBezTo>
                        <a:pt x="2307" y="1344"/>
                        <a:pt x="2291" y="1339"/>
                        <a:pt x="2279" y="1342"/>
                      </a:cubicBezTo>
                      <a:cubicBezTo>
                        <a:pt x="2307" y="1390"/>
                        <a:pt x="2322" y="1446"/>
                        <a:pt x="2320" y="1505"/>
                      </a:cubicBezTo>
                      <a:cubicBezTo>
                        <a:pt x="2320" y="1516"/>
                        <a:pt x="2312" y="1523"/>
                        <a:pt x="2304" y="1528"/>
                      </a:cubicBezTo>
                      <a:cubicBezTo>
                        <a:pt x="2212" y="1564"/>
                        <a:pt x="2128" y="1482"/>
                        <a:pt x="2071" y="1416"/>
                      </a:cubicBezTo>
                      <a:cubicBezTo>
                        <a:pt x="2058" y="1403"/>
                        <a:pt x="2058" y="1403"/>
                        <a:pt x="2058" y="1403"/>
                      </a:cubicBezTo>
                      <a:cubicBezTo>
                        <a:pt x="2053" y="1403"/>
                        <a:pt x="2043" y="1423"/>
                        <a:pt x="2041" y="1449"/>
                      </a:cubicBezTo>
                      <a:cubicBezTo>
                        <a:pt x="2038" y="1475"/>
                        <a:pt x="2038" y="1495"/>
                        <a:pt x="2048" y="1510"/>
                      </a:cubicBezTo>
                      <a:cubicBezTo>
                        <a:pt x="2061" y="1528"/>
                        <a:pt x="2084" y="1536"/>
                        <a:pt x="2115" y="1544"/>
                      </a:cubicBezTo>
                      <a:cubicBezTo>
                        <a:pt x="2138" y="1549"/>
                        <a:pt x="2161" y="1557"/>
                        <a:pt x="2181" y="1569"/>
                      </a:cubicBezTo>
                      <a:cubicBezTo>
                        <a:pt x="2248" y="1610"/>
                        <a:pt x="2258" y="1695"/>
                        <a:pt x="2256" y="1761"/>
                      </a:cubicBezTo>
                      <a:cubicBezTo>
                        <a:pt x="2256" y="1774"/>
                        <a:pt x="2256" y="1790"/>
                        <a:pt x="2258" y="1795"/>
                      </a:cubicBezTo>
                      <a:cubicBezTo>
                        <a:pt x="2263" y="1802"/>
                        <a:pt x="2276" y="1805"/>
                        <a:pt x="2289" y="1807"/>
                      </a:cubicBezTo>
                      <a:cubicBezTo>
                        <a:pt x="2294" y="1810"/>
                        <a:pt x="2302" y="1810"/>
                        <a:pt x="2307" y="1813"/>
                      </a:cubicBezTo>
                      <a:cubicBezTo>
                        <a:pt x="2343" y="1825"/>
                        <a:pt x="2371" y="1856"/>
                        <a:pt x="2386" y="1894"/>
                      </a:cubicBezTo>
                      <a:cubicBezTo>
                        <a:pt x="2401" y="1933"/>
                        <a:pt x="2399" y="1974"/>
                        <a:pt x="2378" y="2007"/>
                      </a:cubicBezTo>
                      <a:cubicBezTo>
                        <a:pt x="2371" y="2015"/>
                        <a:pt x="2371" y="2015"/>
                        <a:pt x="2371" y="2015"/>
                      </a:cubicBezTo>
                      <a:cubicBezTo>
                        <a:pt x="2355" y="2028"/>
                        <a:pt x="2337" y="2033"/>
                        <a:pt x="2317" y="2030"/>
                      </a:cubicBezTo>
                      <a:cubicBezTo>
                        <a:pt x="2273" y="2025"/>
                        <a:pt x="2235" y="1982"/>
                        <a:pt x="2217" y="1956"/>
                      </a:cubicBezTo>
                      <a:cubicBezTo>
                        <a:pt x="2199" y="1933"/>
                        <a:pt x="2169" y="1912"/>
                        <a:pt x="2151" y="1912"/>
                      </a:cubicBezTo>
                      <a:cubicBezTo>
                        <a:pt x="2145" y="1912"/>
                        <a:pt x="2143" y="1912"/>
                        <a:pt x="2140" y="1915"/>
                      </a:cubicBezTo>
                      <a:cubicBezTo>
                        <a:pt x="2102" y="2051"/>
                        <a:pt x="2102" y="2051"/>
                        <a:pt x="2102" y="2051"/>
                      </a:cubicBezTo>
                      <a:cubicBezTo>
                        <a:pt x="2099" y="2058"/>
                        <a:pt x="2094" y="2066"/>
                        <a:pt x="2084" y="2069"/>
                      </a:cubicBezTo>
                      <a:cubicBezTo>
                        <a:pt x="2076" y="2071"/>
                        <a:pt x="2066" y="2069"/>
                        <a:pt x="2061" y="2063"/>
                      </a:cubicBezTo>
                      <a:cubicBezTo>
                        <a:pt x="2010" y="2022"/>
                        <a:pt x="2010" y="2022"/>
                        <a:pt x="2010" y="2022"/>
                      </a:cubicBezTo>
                      <a:cubicBezTo>
                        <a:pt x="1977" y="2140"/>
                        <a:pt x="1969" y="2266"/>
                        <a:pt x="1987" y="2386"/>
                      </a:cubicBezTo>
                      <a:cubicBezTo>
                        <a:pt x="1987" y="2394"/>
                        <a:pt x="1984" y="2404"/>
                        <a:pt x="1979" y="2409"/>
                      </a:cubicBezTo>
                      <a:cubicBezTo>
                        <a:pt x="1969" y="2412"/>
                        <a:pt x="1964" y="2414"/>
                        <a:pt x="1959" y="2414"/>
                      </a:cubicBezTo>
                      <a:close/>
                      <a:moveTo>
                        <a:pt x="530" y="2598"/>
                      </a:moveTo>
                      <a:cubicBezTo>
                        <a:pt x="522" y="2598"/>
                        <a:pt x="517" y="2596"/>
                        <a:pt x="512" y="2591"/>
                      </a:cubicBezTo>
                      <a:cubicBezTo>
                        <a:pt x="392" y="2473"/>
                        <a:pt x="282" y="2345"/>
                        <a:pt x="182" y="2207"/>
                      </a:cubicBezTo>
                      <a:cubicBezTo>
                        <a:pt x="136" y="2145"/>
                        <a:pt x="90" y="2084"/>
                        <a:pt x="26" y="2086"/>
                      </a:cubicBezTo>
                      <a:cubicBezTo>
                        <a:pt x="10" y="2086"/>
                        <a:pt x="0" y="2076"/>
                        <a:pt x="0" y="2061"/>
                      </a:cubicBezTo>
                      <a:cubicBezTo>
                        <a:pt x="0" y="2046"/>
                        <a:pt x="10" y="2035"/>
                        <a:pt x="26" y="2035"/>
                      </a:cubicBezTo>
                      <a:cubicBezTo>
                        <a:pt x="120" y="2033"/>
                        <a:pt x="187" y="2125"/>
                        <a:pt x="225" y="2179"/>
                      </a:cubicBezTo>
                      <a:cubicBezTo>
                        <a:pt x="312" y="2299"/>
                        <a:pt x="407" y="2414"/>
                        <a:pt x="512" y="2519"/>
                      </a:cubicBezTo>
                      <a:cubicBezTo>
                        <a:pt x="510" y="2509"/>
                        <a:pt x="502" y="2499"/>
                        <a:pt x="497" y="2488"/>
                      </a:cubicBezTo>
                      <a:cubicBezTo>
                        <a:pt x="494" y="2483"/>
                        <a:pt x="489" y="2478"/>
                        <a:pt x="487" y="2473"/>
                      </a:cubicBezTo>
                      <a:cubicBezTo>
                        <a:pt x="466" y="2447"/>
                        <a:pt x="446" y="2417"/>
                        <a:pt x="443" y="2381"/>
                      </a:cubicBezTo>
                      <a:cubicBezTo>
                        <a:pt x="443" y="2366"/>
                        <a:pt x="446" y="2350"/>
                        <a:pt x="448" y="2337"/>
                      </a:cubicBezTo>
                      <a:cubicBezTo>
                        <a:pt x="451" y="2327"/>
                        <a:pt x="453" y="2319"/>
                        <a:pt x="453" y="2312"/>
                      </a:cubicBezTo>
                      <a:cubicBezTo>
                        <a:pt x="453" y="2286"/>
                        <a:pt x="440" y="2258"/>
                        <a:pt x="423" y="2232"/>
                      </a:cubicBezTo>
                      <a:cubicBezTo>
                        <a:pt x="412" y="2217"/>
                        <a:pt x="405" y="2202"/>
                        <a:pt x="397" y="2184"/>
                      </a:cubicBezTo>
                      <a:cubicBezTo>
                        <a:pt x="364" y="2102"/>
                        <a:pt x="387" y="2017"/>
                        <a:pt x="410" y="1935"/>
                      </a:cubicBezTo>
                      <a:cubicBezTo>
                        <a:pt x="430" y="1866"/>
                        <a:pt x="448" y="1800"/>
                        <a:pt x="433" y="1736"/>
                      </a:cubicBezTo>
                      <a:cubicBezTo>
                        <a:pt x="430" y="1731"/>
                        <a:pt x="430" y="1723"/>
                        <a:pt x="428" y="1718"/>
                      </a:cubicBezTo>
                      <a:cubicBezTo>
                        <a:pt x="423" y="1700"/>
                        <a:pt x="417" y="1679"/>
                        <a:pt x="417" y="1659"/>
                      </a:cubicBezTo>
                      <a:cubicBezTo>
                        <a:pt x="417" y="1623"/>
                        <a:pt x="435" y="1595"/>
                        <a:pt x="451" y="1572"/>
                      </a:cubicBezTo>
                      <a:cubicBezTo>
                        <a:pt x="545" y="1411"/>
                        <a:pt x="545" y="1411"/>
                        <a:pt x="545" y="1411"/>
                      </a:cubicBezTo>
                      <a:cubicBezTo>
                        <a:pt x="556" y="1395"/>
                        <a:pt x="563" y="1380"/>
                        <a:pt x="566" y="1362"/>
                      </a:cubicBezTo>
                      <a:cubicBezTo>
                        <a:pt x="574" y="1321"/>
                        <a:pt x="538" y="1283"/>
                        <a:pt x="505" y="1260"/>
                      </a:cubicBezTo>
                      <a:cubicBezTo>
                        <a:pt x="489" y="1249"/>
                        <a:pt x="471" y="1239"/>
                        <a:pt x="453" y="1231"/>
                      </a:cubicBezTo>
                      <a:cubicBezTo>
                        <a:pt x="425" y="1216"/>
                        <a:pt x="394" y="1201"/>
                        <a:pt x="369" y="1178"/>
                      </a:cubicBezTo>
                      <a:cubicBezTo>
                        <a:pt x="323" y="1137"/>
                        <a:pt x="292" y="1062"/>
                        <a:pt x="330" y="1006"/>
                      </a:cubicBezTo>
                      <a:cubicBezTo>
                        <a:pt x="336" y="996"/>
                        <a:pt x="348" y="993"/>
                        <a:pt x="359" y="996"/>
                      </a:cubicBezTo>
                      <a:cubicBezTo>
                        <a:pt x="387" y="1004"/>
                        <a:pt x="423" y="998"/>
                        <a:pt x="448" y="981"/>
                      </a:cubicBezTo>
                      <a:cubicBezTo>
                        <a:pt x="369" y="901"/>
                        <a:pt x="369" y="901"/>
                        <a:pt x="369" y="901"/>
                      </a:cubicBezTo>
                      <a:cubicBezTo>
                        <a:pt x="359" y="891"/>
                        <a:pt x="343" y="876"/>
                        <a:pt x="338" y="853"/>
                      </a:cubicBezTo>
                      <a:cubicBezTo>
                        <a:pt x="330" y="817"/>
                        <a:pt x="353" y="791"/>
                        <a:pt x="371" y="768"/>
                      </a:cubicBezTo>
                      <a:cubicBezTo>
                        <a:pt x="387" y="750"/>
                        <a:pt x="397" y="737"/>
                        <a:pt x="394" y="730"/>
                      </a:cubicBezTo>
                      <a:cubicBezTo>
                        <a:pt x="389" y="717"/>
                        <a:pt x="397" y="702"/>
                        <a:pt x="412" y="699"/>
                      </a:cubicBezTo>
                      <a:cubicBezTo>
                        <a:pt x="697" y="609"/>
                        <a:pt x="697" y="609"/>
                        <a:pt x="697" y="609"/>
                      </a:cubicBezTo>
                      <a:cubicBezTo>
                        <a:pt x="704" y="543"/>
                        <a:pt x="704" y="543"/>
                        <a:pt x="704" y="543"/>
                      </a:cubicBezTo>
                      <a:cubicBezTo>
                        <a:pt x="707" y="530"/>
                        <a:pt x="717" y="520"/>
                        <a:pt x="730" y="520"/>
                      </a:cubicBezTo>
                      <a:cubicBezTo>
                        <a:pt x="845" y="522"/>
                        <a:pt x="845" y="522"/>
                        <a:pt x="845" y="522"/>
                      </a:cubicBezTo>
                      <a:cubicBezTo>
                        <a:pt x="825" y="474"/>
                        <a:pt x="807" y="422"/>
                        <a:pt x="786" y="374"/>
                      </a:cubicBezTo>
                      <a:cubicBezTo>
                        <a:pt x="776" y="346"/>
                        <a:pt x="766" y="312"/>
                        <a:pt x="781" y="282"/>
                      </a:cubicBezTo>
                      <a:cubicBezTo>
                        <a:pt x="791" y="261"/>
                        <a:pt x="807" y="248"/>
                        <a:pt x="822" y="238"/>
                      </a:cubicBezTo>
                      <a:cubicBezTo>
                        <a:pt x="830" y="233"/>
                        <a:pt x="840" y="225"/>
                        <a:pt x="845" y="220"/>
                      </a:cubicBezTo>
                      <a:cubicBezTo>
                        <a:pt x="860" y="200"/>
                        <a:pt x="850" y="164"/>
                        <a:pt x="827" y="146"/>
                      </a:cubicBezTo>
                      <a:cubicBezTo>
                        <a:pt x="801" y="123"/>
                        <a:pt x="760" y="115"/>
                        <a:pt x="727" y="108"/>
                      </a:cubicBezTo>
                      <a:cubicBezTo>
                        <a:pt x="717" y="105"/>
                        <a:pt x="709" y="97"/>
                        <a:pt x="707" y="90"/>
                      </a:cubicBezTo>
                      <a:cubicBezTo>
                        <a:pt x="691" y="33"/>
                        <a:pt x="691" y="33"/>
                        <a:pt x="691" y="33"/>
                      </a:cubicBezTo>
                      <a:cubicBezTo>
                        <a:pt x="689" y="21"/>
                        <a:pt x="697" y="5"/>
                        <a:pt x="709" y="3"/>
                      </a:cubicBezTo>
                      <a:cubicBezTo>
                        <a:pt x="722" y="0"/>
                        <a:pt x="737" y="8"/>
                        <a:pt x="740" y="21"/>
                      </a:cubicBezTo>
                      <a:cubicBezTo>
                        <a:pt x="750" y="64"/>
                        <a:pt x="750" y="64"/>
                        <a:pt x="750" y="64"/>
                      </a:cubicBezTo>
                      <a:cubicBezTo>
                        <a:pt x="786" y="72"/>
                        <a:pt x="827" y="82"/>
                        <a:pt x="858" y="110"/>
                      </a:cubicBezTo>
                      <a:cubicBezTo>
                        <a:pt x="896" y="143"/>
                        <a:pt x="917" y="210"/>
                        <a:pt x="881" y="254"/>
                      </a:cubicBezTo>
                      <a:cubicBezTo>
                        <a:pt x="871" y="266"/>
                        <a:pt x="858" y="274"/>
                        <a:pt x="848" y="282"/>
                      </a:cubicBezTo>
                      <a:cubicBezTo>
                        <a:pt x="837" y="289"/>
                        <a:pt x="827" y="297"/>
                        <a:pt x="822" y="305"/>
                      </a:cubicBezTo>
                      <a:cubicBezTo>
                        <a:pt x="817" y="318"/>
                        <a:pt x="822" y="338"/>
                        <a:pt x="830" y="356"/>
                      </a:cubicBezTo>
                      <a:cubicBezTo>
                        <a:pt x="853" y="417"/>
                        <a:pt x="876" y="479"/>
                        <a:pt x="901" y="540"/>
                      </a:cubicBezTo>
                      <a:cubicBezTo>
                        <a:pt x="904" y="548"/>
                        <a:pt x="904" y="558"/>
                        <a:pt x="899" y="563"/>
                      </a:cubicBezTo>
                      <a:cubicBezTo>
                        <a:pt x="894" y="571"/>
                        <a:pt x="886" y="574"/>
                        <a:pt x="878" y="574"/>
                      </a:cubicBezTo>
                      <a:cubicBezTo>
                        <a:pt x="753" y="574"/>
                        <a:pt x="753" y="574"/>
                        <a:pt x="753" y="574"/>
                      </a:cubicBezTo>
                      <a:cubicBezTo>
                        <a:pt x="745" y="635"/>
                        <a:pt x="745" y="635"/>
                        <a:pt x="745" y="635"/>
                      </a:cubicBezTo>
                      <a:cubicBezTo>
                        <a:pt x="745" y="645"/>
                        <a:pt x="737" y="653"/>
                        <a:pt x="727" y="655"/>
                      </a:cubicBezTo>
                      <a:cubicBezTo>
                        <a:pt x="446" y="742"/>
                        <a:pt x="446" y="742"/>
                        <a:pt x="446" y="742"/>
                      </a:cubicBezTo>
                      <a:cubicBezTo>
                        <a:pt x="443" y="766"/>
                        <a:pt x="425" y="786"/>
                        <a:pt x="410" y="804"/>
                      </a:cubicBezTo>
                      <a:cubicBezTo>
                        <a:pt x="397" y="819"/>
                        <a:pt x="384" y="832"/>
                        <a:pt x="387" y="842"/>
                      </a:cubicBezTo>
                      <a:cubicBezTo>
                        <a:pt x="389" y="850"/>
                        <a:pt x="397" y="858"/>
                        <a:pt x="402" y="863"/>
                      </a:cubicBezTo>
                      <a:cubicBezTo>
                        <a:pt x="499" y="960"/>
                        <a:pt x="499" y="960"/>
                        <a:pt x="499" y="960"/>
                      </a:cubicBezTo>
                      <a:cubicBezTo>
                        <a:pt x="510" y="970"/>
                        <a:pt x="510" y="986"/>
                        <a:pt x="499" y="996"/>
                      </a:cubicBezTo>
                      <a:cubicBezTo>
                        <a:pt x="466" y="1034"/>
                        <a:pt x="412" y="1052"/>
                        <a:pt x="361" y="1045"/>
                      </a:cubicBezTo>
                      <a:cubicBezTo>
                        <a:pt x="353" y="1075"/>
                        <a:pt x="371" y="1111"/>
                        <a:pt x="397" y="1134"/>
                      </a:cubicBezTo>
                      <a:cubicBezTo>
                        <a:pt x="417" y="1152"/>
                        <a:pt x="443" y="1167"/>
                        <a:pt x="471" y="1180"/>
                      </a:cubicBezTo>
                      <a:cubicBezTo>
                        <a:pt x="489" y="1190"/>
                        <a:pt x="510" y="1201"/>
                        <a:pt x="528" y="1214"/>
                      </a:cubicBezTo>
                      <a:cubicBezTo>
                        <a:pt x="576" y="1244"/>
                        <a:pt x="622" y="1303"/>
                        <a:pt x="609" y="1367"/>
                      </a:cubicBezTo>
                      <a:cubicBezTo>
                        <a:pt x="604" y="1393"/>
                        <a:pt x="592" y="1413"/>
                        <a:pt x="581" y="1431"/>
                      </a:cubicBezTo>
                      <a:cubicBezTo>
                        <a:pt x="487" y="1592"/>
                        <a:pt x="487" y="1592"/>
                        <a:pt x="487" y="1592"/>
                      </a:cubicBezTo>
                      <a:cubicBezTo>
                        <a:pt x="474" y="1613"/>
                        <a:pt x="461" y="1633"/>
                        <a:pt x="461" y="1656"/>
                      </a:cubicBezTo>
                      <a:cubicBezTo>
                        <a:pt x="461" y="1669"/>
                        <a:pt x="466" y="1685"/>
                        <a:pt x="469" y="1700"/>
                      </a:cubicBezTo>
                      <a:cubicBezTo>
                        <a:pt x="471" y="1708"/>
                        <a:pt x="474" y="1713"/>
                        <a:pt x="474" y="1720"/>
                      </a:cubicBezTo>
                      <a:cubicBezTo>
                        <a:pt x="492" y="1797"/>
                        <a:pt x="471" y="1871"/>
                        <a:pt x="451" y="1946"/>
                      </a:cubicBezTo>
                      <a:cubicBezTo>
                        <a:pt x="430" y="2022"/>
                        <a:pt x="410" y="2094"/>
                        <a:pt x="435" y="2161"/>
                      </a:cubicBezTo>
                      <a:cubicBezTo>
                        <a:pt x="440" y="2176"/>
                        <a:pt x="448" y="2189"/>
                        <a:pt x="458" y="2204"/>
                      </a:cubicBezTo>
                      <a:cubicBezTo>
                        <a:pt x="476" y="2238"/>
                        <a:pt x="497" y="2271"/>
                        <a:pt x="494" y="2312"/>
                      </a:cubicBezTo>
                      <a:cubicBezTo>
                        <a:pt x="494" y="2325"/>
                        <a:pt x="492" y="2335"/>
                        <a:pt x="489" y="2348"/>
                      </a:cubicBezTo>
                      <a:cubicBezTo>
                        <a:pt x="487" y="2358"/>
                        <a:pt x="484" y="2368"/>
                        <a:pt x="484" y="2378"/>
                      </a:cubicBezTo>
                      <a:cubicBezTo>
                        <a:pt x="484" y="2401"/>
                        <a:pt x="499" y="2422"/>
                        <a:pt x="517" y="2442"/>
                      </a:cubicBezTo>
                      <a:cubicBezTo>
                        <a:pt x="522" y="2447"/>
                        <a:pt x="525" y="2453"/>
                        <a:pt x="530" y="2458"/>
                      </a:cubicBezTo>
                      <a:cubicBezTo>
                        <a:pt x="563" y="2506"/>
                        <a:pt x="569" y="2555"/>
                        <a:pt x="543" y="2588"/>
                      </a:cubicBezTo>
                      <a:cubicBezTo>
                        <a:pt x="545" y="2593"/>
                        <a:pt x="538" y="2598"/>
                        <a:pt x="530" y="2598"/>
                      </a:cubicBezTo>
                      <a:close/>
                      <a:moveTo>
                        <a:pt x="530" y="2598"/>
                      </a:moveTo>
                      <a:cubicBezTo>
                        <a:pt x="530" y="2598"/>
                        <a:pt x="530" y="2598"/>
                        <a:pt x="530" y="2598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8"/>
                <p:cNvSpPr>
                  <a:spLocks noEditPoints="1"/>
                </p:cNvSpPr>
                <p:nvPr/>
              </p:nvSpPr>
              <p:spPr bwMode="auto">
                <a:xfrm>
                  <a:off x="14762163" y="1314450"/>
                  <a:ext cx="684213" cy="982663"/>
                </a:xfrm>
                <a:custGeom>
                  <a:avLst/>
                  <a:gdLst>
                    <a:gd name="T0" fmla="*/ 48 w 325"/>
                    <a:gd name="T1" fmla="*/ 466 h 466"/>
                    <a:gd name="T2" fmla="*/ 23 w 325"/>
                    <a:gd name="T3" fmla="*/ 464 h 466"/>
                    <a:gd name="T4" fmla="*/ 5 w 325"/>
                    <a:gd name="T5" fmla="*/ 433 h 466"/>
                    <a:gd name="T6" fmla="*/ 35 w 325"/>
                    <a:gd name="T7" fmla="*/ 415 h 466"/>
                    <a:gd name="T8" fmla="*/ 120 w 325"/>
                    <a:gd name="T9" fmla="*/ 367 h 466"/>
                    <a:gd name="T10" fmla="*/ 123 w 325"/>
                    <a:gd name="T11" fmla="*/ 349 h 466"/>
                    <a:gd name="T12" fmla="*/ 125 w 325"/>
                    <a:gd name="T13" fmla="*/ 331 h 466"/>
                    <a:gd name="T14" fmla="*/ 181 w 325"/>
                    <a:gd name="T15" fmla="*/ 246 h 466"/>
                    <a:gd name="T16" fmla="*/ 230 w 325"/>
                    <a:gd name="T17" fmla="*/ 221 h 466"/>
                    <a:gd name="T18" fmla="*/ 266 w 325"/>
                    <a:gd name="T19" fmla="*/ 203 h 466"/>
                    <a:gd name="T20" fmla="*/ 169 w 325"/>
                    <a:gd name="T21" fmla="*/ 39 h 466"/>
                    <a:gd name="T22" fmla="*/ 184 w 325"/>
                    <a:gd name="T23" fmla="*/ 6 h 466"/>
                    <a:gd name="T24" fmla="*/ 217 w 325"/>
                    <a:gd name="T25" fmla="*/ 21 h 466"/>
                    <a:gd name="T26" fmla="*/ 294 w 325"/>
                    <a:gd name="T27" fmla="*/ 157 h 466"/>
                    <a:gd name="T28" fmla="*/ 322 w 325"/>
                    <a:gd name="T29" fmla="*/ 203 h 466"/>
                    <a:gd name="T30" fmla="*/ 299 w 325"/>
                    <a:gd name="T31" fmla="*/ 239 h 466"/>
                    <a:gd name="T32" fmla="*/ 245 w 325"/>
                    <a:gd name="T33" fmla="*/ 267 h 466"/>
                    <a:gd name="T34" fmla="*/ 204 w 325"/>
                    <a:gd name="T35" fmla="*/ 287 h 466"/>
                    <a:gd name="T36" fmla="*/ 176 w 325"/>
                    <a:gd name="T37" fmla="*/ 341 h 466"/>
                    <a:gd name="T38" fmla="*/ 174 w 325"/>
                    <a:gd name="T39" fmla="*/ 356 h 466"/>
                    <a:gd name="T40" fmla="*/ 169 w 325"/>
                    <a:gd name="T41" fmla="*/ 379 h 466"/>
                    <a:gd name="T42" fmla="*/ 48 w 325"/>
                    <a:gd name="T43" fmla="*/ 466 h 466"/>
                    <a:gd name="T44" fmla="*/ 48 w 325"/>
                    <a:gd name="T45" fmla="*/ 466 h 466"/>
                    <a:gd name="T46" fmla="*/ 48 w 325"/>
                    <a:gd name="T47" fmla="*/ 466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5" h="466">
                      <a:moveTo>
                        <a:pt x="48" y="466"/>
                      </a:moveTo>
                      <a:cubicBezTo>
                        <a:pt x="41" y="466"/>
                        <a:pt x="30" y="466"/>
                        <a:pt x="23" y="464"/>
                      </a:cubicBezTo>
                      <a:cubicBezTo>
                        <a:pt x="10" y="461"/>
                        <a:pt x="0" y="446"/>
                        <a:pt x="5" y="433"/>
                      </a:cubicBezTo>
                      <a:cubicBezTo>
                        <a:pt x="7" y="420"/>
                        <a:pt x="23" y="410"/>
                        <a:pt x="35" y="415"/>
                      </a:cubicBezTo>
                      <a:cubicBezTo>
                        <a:pt x="69" y="423"/>
                        <a:pt x="110" y="400"/>
                        <a:pt x="120" y="367"/>
                      </a:cubicBezTo>
                      <a:cubicBezTo>
                        <a:pt x="123" y="361"/>
                        <a:pt x="123" y="354"/>
                        <a:pt x="123" y="349"/>
                      </a:cubicBezTo>
                      <a:cubicBezTo>
                        <a:pt x="123" y="343"/>
                        <a:pt x="125" y="336"/>
                        <a:pt x="125" y="331"/>
                      </a:cubicBezTo>
                      <a:cubicBezTo>
                        <a:pt x="133" y="295"/>
                        <a:pt x="153" y="264"/>
                        <a:pt x="181" y="246"/>
                      </a:cubicBezTo>
                      <a:cubicBezTo>
                        <a:pt x="197" y="236"/>
                        <a:pt x="215" y="228"/>
                        <a:pt x="230" y="221"/>
                      </a:cubicBezTo>
                      <a:cubicBezTo>
                        <a:pt x="243" y="215"/>
                        <a:pt x="256" y="210"/>
                        <a:pt x="266" y="203"/>
                      </a:cubicBezTo>
                      <a:cubicBezTo>
                        <a:pt x="207" y="164"/>
                        <a:pt x="184" y="93"/>
                        <a:pt x="169" y="39"/>
                      </a:cubicBezTo>
                      <a:cubicBezTo>
                        <a:pt x="163" y="26"/>
                        <a:pt x="171" y="11"/>
                        <a:pt x="184" y="6"/>
                      </a:cubicBezTo>
                      <a:cubicBezTo>
                        <a:pt x="197" y="0"/>
                        <a:pt x="212" y="8"/>
                        <a:pt x="217" y="21"/>
                      </a:cubicBezTo>
                      <a:cubicBezTo>
                        <a:pt x="235" y="80"/>
                        <a:pt x="256" y="128"/>
                        <a:pt x="294" y="157"/>
                      </a:cubicBezTo>
                      <a:cubicBezTo>
                        <a:pt x="304" y="164"/>
                        <a:pt x="325" y="177"/>
                        <a:pt x="322" y="203"/>
                      </a:cubicBezTo>
                      <a:cubicBezTo>
                        <a:pt x="322" y="215"/>
                        <a:pt x="315" y="228"/>
                        <a:pt x="299" y="239"/>
                      </a:cubicBezTo>
                      <a:cubicBezTo>
                        <a:pt x="281" y="251"/>
                        <a:pt x="263" y="259"/>
                        <a:pt x="245" y="267"/>
                      </a:cubicBezTo>
                      <a:cubicBezTo>
                        <a:pt x="230" y="272"/>
                        <a:pt x="217" y="279"/>
                        <a:pt x="204" y="287"/>
                      </a:cubicBezTo>
                      <a:cubicBezTo>
                        <a:pt x="194" y="300"/>
                        <a:pt x="181" y="320"/>
                        <a:pt x="176" y="341"/>
                      </a:cubicBezTo>
                      <a:cubicBezTo>
                        <a:pt x="176" y="346"/>
                        <a:pt x="174" y="351"/>
                        <a:pt x="174" y="356"/>
                      </a:cubicBezTo>
                      <a:cubicBezTo>
                        <a:pt x="174" y="364"/>
                        <a:pt x="171" y="372"/>
                        <a:pt x="169" y="379"/>
                      </a:cubicBezTo>
                      <a:cubicBezTo>
                        <a:pt x="153" y="431"/>
                        <a:pt x="102" y="466"/>
                        <a:pt x="48" y="466"/>
                      </a:cubicBezTo>
                      <a:close/>
                      <a:moveTo>
                        <a:pt x="48" y="466"/>
                      </a:moveTo>
                      <a:cubicBezTo>
                        <a:pt x="48" y="466"/>
                        <a:pt x="48" y="466"/>
                        <a:pt x="48" y="466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6" name="组合 95"/>
              <p:cNvGrpSpPr/>
              <p:nvPr/>
            </p:nvGrpSpPr>
            <p:grpSpPr>
              <a:xfrm>
                <a:off x="7350561" y="2315597"/>
                <a:ext cx="626190" cy="552520"/>
                <a:chOff x="-2705100" y="1998663"/>
                <a:chExt cx="971550" cy="857250"/>
              </a:xfrm>
              <a:solidFill>
                <a:schemeClr val="accent2"/>
              </a:solidFill>
            </p:grpSpPr>
            <p:sp>
              <p:nvSpPr>
                <p:cNvPr id="97" name="Freeform 39"/>
                <p:cNvSpPr>
                  <a:spLocks noEditPoints="1"/>
                </p:cNvSpPr>
                <p:nvPr/>
              </p:nvSpPr>
              <p:spPr bwMode="auto">
                <a:xfrm>
                  <a:off x="-2705100" y="2233613"/>
                  <a:ext cx="971550" cy="622300"/>
                </a:xfrm>
                <a:custGeom>
                  <a:avLst/>
                  <a:gdLst>
                    <a:gd name="T0" fmla="*/ 3200 w 3251"/>
                    <a:gd name="T1" fmla="*/ 2081 h 2081"/>
                    <a:gd name="T2" fmla="*/ 51 w 3251"/>
                    <a:gd name="T3" fmla="*/ 2081 h 2081"/>
                    <a:gd name="T4" fmla="*/ 0 w 3251"/>
                    <a:gd name="T5" fmla="*/ 2030 h 2081"/>
                    <a:gd name="T6" fmla="*/ 0 w 3251"/>
                    <a:gd name="T7" fmla="*/ 51 h 2081"/>
                    <a:gd name="T8" fmla="*/ 51 w 3251"/>
                    <a:gd name="T9" fmla="*/ 0 h 2081"/>
                    <a:gd name="T10" fmla="*/ 1175 w 3251"/>
                    <a:gd name="T11" fmla="*/ 0 h 2081"/>
                    <a:gd name="T12" fmla="*/ 1226 w 3251"/>
                    <a:gd name="T13" fmla="*/ 51 h 2081"/>
                    <a:gd name="T14" fmla="*/ 1175 w 3251"/>
                    <a:gd name="T15" fmla="*/ 102 h 2081"/>
                    <a:gd name="T16" fmla="*/ 102 w 3251"/>
                    <a:gd name="T17" fmla="*/ 102 h 2081"/>
                    <a:gd name="T18" fmla="*/ 102 w 3251"/>
                    <a:gd name="T19" fmla="*/ 1979 h 2081"/>
                    <a:gd name="T20" fmla="*/ 3148 w 3251"/>
                    <a:gd name="T21" fmla="*/ 1979 h 2081"/>
                    <a:gd name="T22" fmla="*/ 3148 w 3251"/>
                    <a:gd name="T23" fmla="*/ 102 h 2081"/>
                    <a:gd name="T24" fmla="*/ 2076 w 3251"/>
                    <a:gd name="T25" fmla="*/ 102 h 2081"/>
                    <a:gd name="T26" fmla="*/ 2024 w 3251"/>
                    <a:gd name="T27" fmla="*/ 51 h 2081"/>
                    <a:gd name="T28" fmla="*/ 2076 w 3251"/>
                    <a:gd name="T29" fmla="*/ 0 h 2081"/>
                    <a:gd name="T30" fmla="*/ 3200 w 3251"/>
                    <a:gd name="T31" fmla="*/ 0 h 2081"/>
                    <a:gd name="T32" fmla="*/ 3251 w 3251"/>
                    <a:gd name="T33" fmla="*/ 51 h 2081"/>
                    <a:gd name="T34" fmla="*/ 3251 w 3251"/>
                    <a:gd name="T35" fmla="*/ 2030 h 2081"/>
                    <a:gd name="T36" fmla="*/ 3200 w 3251"/>
                    <a:gd name="T37" fmla="*/ 2081 h 2081"/>
                    <a:gd name="T38" fmla="*/ 3200 w 3251"/>
                    <a:gd name="T39" fmla="*/ 2081 h 2081"/>
                    <a:gd name="T40" fmla="*/ 3200 w 3251"/>
                    <a:gd name="T41" fmla="*/ 2081 h 20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251" h="2081">
                      <a:moveTo>
                        <a:pt x="3200" y="2081"/>
                      </a:moveTo>
                      <a:cubicBezTo>
                        <a:pt x="51" y="2081"/>
                        <a:pt x="51" y="2081"/>
                        <a:pt x="51" y="2081"/>
                      </a:cubicBezTo>
                      <a:cubicBezTo>
                        <a:pt x="23" y="2081"/>
                        <a:pt x="0" y="2058"/>
                        <a:pt x="0" y="203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23"/>
                        <a:pt x="23" y="0"/>
                        <a:pt x="51" y="0"/>
                      </a:cubicBezTo>
                      <a:cubicBezTo>
                        <a:pt x="1175" y="0"/>
                        <a:pt x="1175" y="0"/>
                        <a:pt x="1175" y="0"/>
                      </a:cubicBezTo>
                      <a:cubicBezTo>
                        <a:pt x="1203" y="0"/>
                        <a:pt x="1226" y="23"/>
                        <a:pt x="1226" y="51"/>
                      </a:cubicBezTo>
                      <a:cubicBezTo>
                        <a:pt x="1226" y="79"/>
                        <a:pt x="1203" y="102"/>
                        <a:pt x="1175" y="102"/>
                      </a:cubicBezTo>
                      <a:cubicBezTo>
                        <a:pt x="102" y="102"/>
                        <a:pt x="102" y="102"/>
                        <a:pt x="102" y="102"/>
                      </a:cubicBezTo>
                      <a:cubicBezTo>
                        <a:pt x="102" y="1979"/>
                        <a:pt x="102" y="1979"/>
                        <a:pt x="102" y="1979"/>
                      </a:cubicBezTo>
                      <a:cubicBezTo>
                        <a:pt x="3148" y="1979"/>
                        <a:pt x="3148" y="1979"/>
                        <a:pt x="3148" y="1979"/>
                      </a:cubicBezTo>
                      <a:cubicBezTo>
                        <a:pt x="3148" y="102"/>
                        <a:pt x="3148" y="102"/>
                        <a:pt x="3148" y="102"/>
                      </a:cubicBezTo>
                      <a:cubicBezTo>
                        <a:pt x="2076" y="102"/>
                        <a:pt x="2076" y="102"/>
                        <a:pt x="2076" y="102"/>
                      </a:cubicBezTo>
                      <a:cubicBezTo>
                        <a:pt x="2048" y="102"/>
                        <a:pt x="2024" y="79"/>
                        <a:pt x="2024" y="51"/>
                      </a:cubicBezTo>
                      <a:cubicBezTo>
                        <a:pt x="2024" y="23"/>
                        <a:pt x="2048" y="0"/>
                        <a:pt x="2076" y="0"/>
                      </a:cubicBezTo>
                      <a:cubicBezTo>
                        <a:pt x="3200" y="0"/>
                        <a:pt x="3200" y="0"/>
                        <a:pt x="3200" y="0"/>
                      </a:cubicBezTo>
                      <a:cubicBezTo>
                        <a:pt x="3228" y="0"/>
                        <a:pt x="3251" y="23"/>
                        <a:pt x="3251" y="51"/>
                      </a:cubicBezTo>
                      <a:cubicBezTo>
                        <a:pt x="3251" y="2030"/>
                        <a:pt x="3251" y="2030"/>
                        <a:pt x="3251" y="2030"/>
                      </a:cubicBezTo>
                      <a:cubicBezTo>
                        <a:pt x="3251" y="2058"/>
                        <a:pt x="3228" y="2081"/>
                        <a:pt x="3200" y="2081"/>
                      </a:cubicBezTo>
                      <a:close/>
                      <a:moveTo>
                        <a:pt x="3200" y="2081"/>
                      </a:moveTo>
                      <a:cubicBezTo>
                        <a:pt x="3200" y="2081"/>
                        <a:pt x="3200" y="2081"/>
                        <a:pt x="3200" y="2081"/>
                      </a:cubicBezTo>
                    </a:path>
                  </a:pathLst>
                </a:custGeom>
                <a:grpFill/>
                <a:ln w="9525"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Freeform 40"/>
                <p:cNvSpPr>
                  <a:spLocks noEditPoints="1"/>
                </p:cNvSpPr>
                <p:nvPr/>
              </p:nvSpPr>
              <p:spPr bwMode="auto">
                <a:xfrm>
                  <a:off x="-2392363" y="1998663"/>
                  <a:ext cx="344488" cy="342900"/>
                </a:xfrm>
                <a:custGeom>
                  <a:avLst/>
                  <a:gdLst>
                    <a:gd name="T0" fmla="*/ 576 w 1152"/>
                    <a:gd name="T1" fmla="*/ 1152 h 1152"/>
                    <a:gd name="T2" fmla="*/ 0 w 1152"/>
                    <a:gd name="T3" fmla="*/ 576 h 1152"/>
                    <a:gd name="T4" fmla="*/ 576 w 1152"/>
                    <a:gd name="T5" fmla="*/ 0 h 1152"/>
                    <a:gd name="T6" fmla="*/ 1152 w 1152"/>
                    <a:gd name="T7" fmla="*/ 576 h 1152"/>
                    <a:gd name="T8" fmla="*/ 576 w 1152"/>
                    <a:gd name="T9" fmla="*/ 1152 h 1152"/>
                    <a:gd name="T10" fmla="*/ 576 w 1152"/>
                    <a:gd name="T11" fmla="*/ 102 h 1152"/>
                    <a:gd name="T12" fmla="*/ 103 w 1152"/>
                    <a:gd name="T13" fmla="*/ 576 h 1152"/>
                    <a:gd name="T14" fmla="*/ 576 w 1152"/>
                    <a:gd name="T15" fmla="*/ 1049 h 1152"/>
                    <a:gd name="T16" fmla="*/ 1050 w 1152"/>
                    <a:gd name="T17" fmla="*/ 576 h 1152"/>
                    <a:gd name="T18" fmla="*/ 576 w 1152"/>
                    <a:gd name="T19" fmla="*/ 102 h 1152"/>
                    <a:gd name="T20" fmla="*/ 576 w 1152"/>
                    <a:gd name="T21" fmla="*/ 102 h 1152"/>
                    <a:gd name="T22" fmla="*/ 576 w 1152"/>
                    <a:gd name="T23" fmla="*/ 102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52" h="1152">
                      <a:moveTo>
                        <a:pt x="576" y="1152"/>
                      </a:moveTo>
                      <a:cubicBezTo>
                        <a:pt x="259" y="1152"/>
                        <a:pt x="0" y="893"/>
                        <a:pt x="0" y="576"/>
                      </a:cubicBezTo>
                      <a:cubicBezTo>
                        <a:pt x="0" y="258"/>
                        <a:pt x="259" y="0"/>
                        <a:pt x="576" y="0"/>
                      </a:cubicBezTo>
                      <a:cubicBezTo>
                        <a:pt x="894" y="0"/>
                        <a:pt x="1152" y="258"/>
                        <a:pt x="1152" y="576"/>
                      </a:cubicBezTo>
                      <a:cubicBezTo>
                        <a:pt x="1152" y="893"/>
                        <a:pt x="894" y="1152"/>
                        <a:pt x="576" y="1152"/>
                      </a:cubicBezTo>
                      <a:close/>
                      <a:moveTo>
                        <a:pt x="576" y="102"/>
                      </a:moveTo>
                      <a:cubicBezTo>
                        <a:pt x="315" y="102"/>
                        <a:pt x="103" y="315"/>
                        <a:pt x="103" y="576"/>
                      </a:cubicBezTo>
                      <a:cubicBezTo>
                        <a:pt x="103" y="837"/>
                        <a:pt x="315" y="1049"/>
                        <a:pt x="576" y="1049"/>
                      </a:cubicBezTo>
                      <a:cubicBezTo>
                        <a:pt x="837" y="1049"/>
                        <a:pt x="1050" y="837"/>
                        <a:pt x="1050" y="576"/>
                      </a:cubicBezTo>
                      <a:cubicBezTo>
                        <a:pt x="1050" y="315"/>
                        <a:pt x="837" y="102"/>
                        <a:pt x="576" y="102"/>
                      </a:cubicBezTo>
                      <a:close/>
                      <a:moveTo>
                        <a:pt x="576" y="102"/>
                      </a:moveTo>
                      <a:cubicBezTo>
                        <a:pt x="576" y="102"/>
                        <a:pt x="576" y="102"/>
                        <a:pt x="576" y="102"/>
                      </a:cubicBezTo>
                    </a:path>
                  </a:pathLst>
                </a:custGeom>
                <a:grpFill/>
                <a:ln w="9525"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" name="Freeform 41"/>
                <p:cNvSpPr>
                  <a:spLocks noEditPoints="1"/>
                </p:cNvSpPr>
                <p:nvPr/>
              </p:nvSpPr>
              <p:spPr bwMode="auto">
                <a:xfrm>
                  <a:off x="-2600325" y="2076450"/>
                  <a:ext cx="762000" cy="682625"/>
                </a:xfrm>
                <a:custGeom>
                  <a:avLst/>
                  <a:gdLst>
                    <a:gd name="T0" fmla="*/ 963 w 2550"/>
                    <a:gd name="T1" fmla="*/ 312 h 2281"/>
                    <a:gd name="T2" fmla="*/ 1587 w 2550"/>
                    <a:gd name="T3" fmla="*/ 312 h 2281"/>
                    <a:gd name="T4" fmla="*/ 1275 w 2550"/>
                    <a:gd name="T5" fmla="*/ 51 h 2281"/>
                    <a:gd name="T6" fmla="*/ 1275 w 2550"/>
                    <a:gd name="T7" fmla="*/ 573 h 2281"/>
                    <a:gd name="T8" fmla="*/ 1275 w 2550"/>
                    <a:gd name="T9" fmla="*/ 51 h 2281"/>
                    <a:gd name="T10" fmla="*/ 912 w 2550"/>
                    <a:gd name="T11" fmla="*/ 1379 h 2281"/>
                    <a:gd name="T12" fmla="*/ 627 w 2550"/>
                    <a:gd name="T13" fmla="*/ 1198 h 2281"/>
                    <a:gd name="T14" fmla="*/ 604 w 2550"/>
                    <a:gd name="T15" fmla="*/ 1159 h 2281"/>
                    <a:gd name="T16" fmla="*/ 922 w 2550"/>
                    <a:gd name="T17" fmla="*/ 678 h 2281"/>
                    <a:gd name="T18" fmla="*/ 1273 w 2550"/>
                    <a:gd name="T19" fmla="*/ 809 h 2281"/>
                    <a:gd name="T20" fmla="*/ 1623 w 2550"/>
                    <a:gd name="T21" fmla="*/ 678 h 2281"/>
                    <a:gd name="T22" fmla="*/ 1941 w 2550"/>
                    <a:gd name="T23" fmla="*/ 1159 h 2281"/>
                    <a:gd name="T24" fmla="*/ 1923 w 2550"/>
                    <a:gd name="T25" fmla="*/ 1198 h 2281"/>
                    <a:gd name="T26" fmla="*/ 1636 w 2550"/>
                    <a:gd name="T27" fmla="*/ 1379 h 2281"/>
                    <a:gd name="T28" fmla="*/ 1593 w 2550"/>
                    <a:gd name="T29" fmla="*/ 1382 h 2281"/>
                    <a:gd name="T30" fmla="*/ 958 w 2550"/>
                    <a:gd name="T31" fmla="*/ 1385 h 2281"/>
                    <a:gd name="T32" fmla="*/ 1319 w 2550"/>
                    <a:gd name="T33" fmla="*/ 860 h 2281"/>
                    <a:gd name="T34" fmla="*/ 1685 w 2550"/>
                    <a:gd name="T35" fmla="*/ 1167 h 2281"/>
                    <a:gd name="T36" fmla="*/ 1877 w 2550"/>
                    <a:gd name="T37" fmla="*/ 1149 h 2281"/>
                    <a:gd name="T38" fmla="*/ 1319 w 2550"/>
                    <a:gd name="T39" fmla="*/ 860 h 2281"/>
                    <a:gd name="T40" fmla="*/ 842 w 2550"/>
                    <a:gd name="T41" fmla="*/ 1152 h 2281"/>
                    <a:gd name="T42" fmla="*/ 940 w 2550"/>
                    <a:gd name="T43" fmla="*/ 1318 h 2281"/>
                    <a:gd name="T44" fmla="*/ 935 w 2550"/>
                    <a:gd name="T45" fmla="*/ 742 h 2281"/>
                    <a:gd name="T46" fmla="*/ 2524 w 2550"/>
                    <a:gd name="T47" fmla="*/ 1784 h 2281"/>
                    <a:gd name="T48" fmla="*/ 0 w 2550"/>
                    <a:gd name="T49" fmla="*/ 1758 h 2281"/>
                    <a:gd name="T50" fmla="*/ 2524 w 2550"/>
                    <a:gd name="T51" fmla="*/ 1733 h 2281"/>
                    <a:gd name="T52" fmla="*/ 2524 w 2550"/>
                    <a:gd name="T53" fmla="*/ 1784 h 2281"/>
                    <a:gd name="T54" fmla="*/ 26 w 2550"/>
                    <a:gd name="T55" fmla="*/ 2281 h 2281"/>
                    <a:gd name="T56" fmla="*/ 26 w 2550"/>
                    <a:gd name="T57" fmla="*/ 2229 h 2281"/>
                    <a:gd name="T58" fmla="*/ 581 w 2550"/>
                    <a:gd name="T59" fmla="*/ 2255 h 2281"/>
                    <a:gd name="T60" fmla="*/ 2524 w 2550"/>
                    <a:gd name="T61" fmla="*/ 2281 h 2281"/>
                    <a:gd name="T62" fmla="*/ 1969 w 2550"/>
                    <a:gd name="T63" fmla="*/ 2255 h 2281"/>
                    <a:gd name="T64" fmla="*/ 2524 w 2550"/>
                    <a:gd name="T65" fmla="*/ 2229 h 2281"/>
                    <a:gd name="T66" fmla="*/ 2524 w 2550"/>
                    <a:gd name="T67" fmla="*/ 2281 h 2281"/>
                    <a:gd name="T68" fmla="*/ 2524 w 2550"/>
                    <a:gd name="T69" fmla="*/ 2281 h 2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550" h="2281">
                      <a:moveTo>
                        <a:pt x="1275" y="624"/>
                      </a:moveTo>
                      <a:cubicBezTo>
                        <a:pt x="1104" y="624"/>
                        <a:pt x="963" y="483"/>
                        <a:pt x="963" y="312"/>
                      </a:cubicBezTo>
                      <a:cubicBezTo>
                        <a:pt x="963" y="140"/>
                        <a:pt x="1104" y="0"/>
                        <a:pt x="1275" y="0"/>
                      </a:cubicBezTo>
                      <a:cubicBezTo>
                        <a:pt x="1447" y="0"/>
                        <a:pt x="1587" y="140"/>
                        <a:pt x="1587" y="312"/>
                      </a:cubicBezTo>
                      <a:cubicBezTo>
                        <a:pt x="1587" y="483"/>
                        <a:pt x="1447" y="624"/>
                        <a:pt x="1275" y="624"/>
                      </a:cubicBezTo>
                      <a:close/>
                      <a:moveTo>
                        <a:pt x="1275" y="51"/>
                      </a:moveTo>
                      <a:cubicBezTo>
                        <a:pt x="1132" y="51"/>
                        <a:pt x="1014" y="169"/>
                        <a:pt x="1014" y="312"/>
                      </a:cubicBezTo>
                      <a:cubicBezTo>
                        <a:pt x="1014" y="455"/>
                        <a:pt x="1132" y="573"/>
                        <a:pt x="1275" y="573"/>
                      </a:cubicBezTo>
                      <a:cubicBezTo>
                        <a:pt x="1418" y="573"/>
                        <a:pt x="1536" y="455"/>
                        <a:pt x="1536" y="312"/>
                      </a:cubicBezTo>
                      <a:cubicBezTo>
                        <a:pt x="1536" y="169"/>
                        <a:pt x="1418" y="51"/>
                        <a:pt x="1275" y="51"/>
                      </a:cubicBezTo>
                      <a:close/>
                      <a:moveTo>
                        <a:pt x="935" y="1395"/>
                      </a:moveTo>
                      <a:cubicBezTo>
                        <a:pt x="924" y="1395"/>
                        <a:pt x="917" y="1390"/>
                        <a:pt x="912" y="1379"/>
                      </a:cubicBezTo>
                      <a:cubicBezTo>
                        <a:pt x="825" y="1200"/>
                        <a:pt x="825" y="1200"/>
                        <a:pt x="825" y="1200"/>
                      </a:cubicBezTo>
                      <a:cubicBezTo>
                        <a:pt x="627" y="1198"/>
                        <a:pt x="627" y="1198"/>
                        <a:pt x="627" y="1198"/>
                      </a:cubicBezTo>
                      <a:cubicBezTo>
                        <a:pt x="617" y="1198"/>
                        <a:pt x="610" y="1193"/>
                        <a:pt x="604" y="1185"/>
                      </a:cubicBezTo>
                      <a:cubicBezTo>
                        <a:pt x="599" y="1177"/>
                        <a:pt x="599" y="1167"/>
                        <a:pt x="604" y="1159"/>
                      </a:cubicBezTo>
                      <a:cubicBezTo>
                        <a:pt x="904" y="691"/>
                        <a:pt x="904" y="691"/>
                        <a:pt x="904" y="691"/>
                      </a:cubicBezTo>
                      <a:cubicBezTo>
                        <a:pt x="909" y="686"/>
                        <a:pt x="914" y="681"/>
                        <a:pt x="922" y="678"/>
                      </a:cubicBezTo>
                      <a:cubicBezTo>
                        <a:pt x="930" y="678"/>
                        <a:pt x="937" y="678"/>
                        <a:pt x="942" y="683"/>
                      </a:cubicBezTo>
                      <a:cubicBezTo>
                        <a:pt x="1034" y="765"/>
                        <a:pt x="1152" y="809"/>
                        <a:pt x="1273" y="809"/>
                      </a:cubicBezTo>
                      <a:cubicBezTo>
                        <a:pt x="1393" y="809"/>
                        <a:pt x="1511" y="765"/>
                        <a:pt x="1603" y="683"/>
                      </a:cubicBezTo>
                      <a:cubicBezTo>
                        <a:pt x="1608" y="678"/>
                        <a:pt x="1616" y="675"/>
                        <a:pt x="1623" y="678"/>
                      </a:cubicBezTo>
                      <a:cubicBezTo>
                        <a:pt x="1631" y="678"/>
                        <a:pt x="1636" y="683"/>
                        <a:pt x="1641" y="691"/>
                      </a:cubicBezTo>
                      <a:cubicBezTo>
                        <a:pt x="1941" y="1159"/>
                        <a:pt x="1941" y="1159"/>
                        <a:pt x="1941" y="1159"/>
                      </a:cubicBezTo>
                      <a:cubicBezTo>
                        <a:pt x="1946" y="1167"/>
                        <a:pt x="1946" y="1177"/>
                        <a:pt x="1941" y="1185"/>
                      </a:cubicBezTo>
                      <a:cubicBezTo>
                        <a:pt x="1941" y="1193"/>
                        <a:pt x="1933" y="1198"/>
                        <a:pt x="1923" y="1198"/>
                      </a:cubicBezTo>
                      <a:cubicBezTo>
                        <a:pt x="1723" y="1200"/>
                        <a:pt x="1723" y="1200"/>
                        <a:pt x="1723" y="1200"/>
                      </a:cubicBezTo>
                      <a:cubicBezTo>
                        <a:pt x="1636" y="1379"/>
                        <a:pt x="1636" y="1379"/>
                        <a:pt x="1636" y="1379"/>
                      </a:cubicBezTo>
                      <a:cubicBezTo>
                        <a:pt x="1631" y="1387"/>
                        <a:pt x="1623" y="1392"/>
                        <a:pt x="1616" y="1395"/>
                      </a:cubicBezTo>
                      <a:cubicBezTo>
                        <a:pt x="1605" y="1395"/>
                        <a:pt x="1598" y="1390"/>
                        <a:pt x="1593" y="1382"/>
                      </a:cubicBezTo>
                      <a:cubicBezTo>
                        <a:pt x="1275" y="885"/>
                        <a:pt x="1275" y="885"/>
                        <a:pt x="1275" y="885"/>
                      </a:cubicBezTo>
                      <a:cubicBezTo>
                        <a:pt x="958" y="1385"/>
                        <a:pt x="958" y="1385"/>
                        <a:pt x="958" y="1385"/>
                      </a:cubicBezTo>
                      <a:cubicBezTo>
                        <a:pt x="953" y="1390"/>
                        <a:pt x="945" y="1395"/>
                        <a:pt x="935" y="1395"/>
                      </a:cubicBezTo>
                      <a:close/>
                      <a:moveTo>
                        <a:pt x="1319" y="860"/>
                      </a:moveTo>
                      <a:cubicBezTo>
                        <a:pt x="1610" y="1318"/>
                        <a:pt x="1610" y="1318"/>
                        <a:pt x="1610" y="1318"/>
                      </a:cubicBezTo>
                      <a:cubicBezTo>
                        <a:pt x="1685" y="1167"/>
                        <a:pt x="1685" y="1167"/>
                        <a:pt x="1685" y="1167"/>
                      </a:cubicBezTo>
                      <a:cubicBezTo>
                        <a:pt x="1690" y="1159"/>
                        <a:pt x="1698" y="1152"/>
                        <a:pt x="1708" y="1152"/>
                      </a:cubicBezTo>
                      <a:cubicBezTo>
                        <a:pt x="1877" y="1149"/>
                        <a:pt x="1877" y="1149"/>
                        <a:pt x="1877" y="1149"/>
                      </a:cubicBezTo>
                      <a:cubicBezTo>
                        <a:pt x="1616" y="742"/>
                        <a:pt x="1616" y="742"/>
                        <a:pt x="1616" y="742"/>
                      </a:cubicBezTo>
                      <a:cubicBezTo>
                        <a:pt x="1531" y="811"/>
                        <a:pt x="1426" y="852"/>
                        <a:pt x="1319" y="860"/>
                      </a:cubicBezTo>
                      <a:close/>
                      <a:moveTo>
                        <a:pt x="674" y="1149"/>
                      </a:moveTo>
                      <a:cubicBezTo>
                        <a:pt x="842" y="1152"/>
                        <a:pt x="842" y="1152"/>
                        <a:pt x="842" y="1152"/>
                      </a:cubicBezTo>
                      <a:cubicBezTo>
                        <a:pt x="853" y="1152"/>
                        <a:pt x="860" y="1157"/>
                        <a:pt x="866" y="1167"/>
                      </a:cubicBezTo>
                      <a:cubicBezTo>
                        <a:pt x="940" y="1318"/>
                        <a:pt x="940" y="1318"/>
                        <a:pt x="940" y="1318"/>
                      </a:cubicBezTo>
                      <a:cubicBezTo>
                        <a:pt x="1232" y="860"/>
                        <a:pt x="1232" y="860"/>
                        <a:pt x="1232" y="860"/>
                      </a:cubicBezTo>
                      <a:cubicBezTo>
                        <a:pt x="1124" y="852"/>
                        <a:pt x="1019" y="811"/>
                        <a:pt x="935" y="742"/>
                      </a:cubicBezTo>
                      <a:lnTo>
                        <a:pt x="674" y="1149"/>
                      </a:lnTo>
                      <a:close/>
                      <a:moveTo>
                        <a:pt x="2524" y="1784"/>
                      </a:moveTo>
                      <a:cubicBezTo>
                        <a:pt x="26" y="1784"/>
                        <a:pt x="26" y="1784"/>
                        <a:pt x="26" y="1784"/>
                      </a:cubicBezTo>
                      <a:cubicBezTo>
                        <a:pt x="10" y="1784"/>
                        <a:pt x="0" y="1774"/>
                        <a:pt x="0" y="1758"/>
                      </a:cubicBezTo>
                      <a:cubicBezTo>
                        <a:pt x="0" y="1743"/>
                        <a:pt x="10" y="1733"/>
                        <a:pt x="26" y="1733"/>
                      </a:cubicBezTo>
                      <a:cubicBezTo>
                        <a:pt x="2524" y="1733"/>
                        <a:pt x="2524" y="1733"/>
                        <a:pt x="2524" y="1733"/>
                      </a:cubicBezTo>
                      <a:cubicBezTo>
                        <a:pt x="2540" y="1733"/>
                        <a:pt x="2550" y="1743"/>
                        <a:pt x="2550" y="1758"/>
                      </a:cubicBezTo>
                      <a:cubicBezTo>
                        <a:pt x="2550" y="1774"/>
                        <a:pt x="2540" y="1784"/>
                        <a:pt x="2524" y="1784"/>
                      </a:cubicBezTo>
                      <a:close/>
                      <a:moveTo>
                        <a:pt x="556" y="2281"/>
                      </a:moveTo>
                      <a:cubicBezTo>
                        <a:pt x="26" y="2281"/>
                        <a:pt x="26" y="2281"/>
                        <a:pt x="26" y="2281"/>
                      </a:cubicBezTo>
                      <a:cubicBezTo>
                        <a:pt x="10" y="2281"/>
                        <a:pt x="0" y="2270"/>
                        <a:pt x="0" y="2255"/>
                      </a:cubicBezTo>
                      <a:cubicBezTo>
                        <a:pt x="0" y="2240"/>
                        <a:pt x="10" y="2229"/>
                        <a:pt x="26" y="2229"/>
                      </a:cubicBezTo>
                      <a:cubicBezTo>
                        <a:pt x="556" y="2229"/>
                        <a:pt x="556" y="2229"/>
                        <a:pt x="556" y="2229"/>
                      </a:cubicBezTo>
                      <a:cubicBezTo>
                        <a:pt x="571" y="2229"/>
                        <a:pt x="581" y="2240"/>
                        <a:pt x="581" y="2255"/>
                      </a:cubicBezTo>
                      <a:cubicBezTo>
                        <a:pt x="581" y="2270"/>
                        <a:pt x="569" y="2281"/>
                        <a:pt x="556" y="2281"/>
                      </a:cubicBezTo>
                      <a:close/>
                      <a:moveTo>
                        <a:pt x="2524" y="2281"/>
                      </a:moveTo>
                      <a:cubicBezTo>
                        <a:pt x="1994" y="2281"/>
                        <a:pt x="1994" y="2281"/>
                        <a:pt x="1994" y="2281"/>
                      </a:cubicBezTo>
                      <a:cubicBezTo>
                        <a:pt x="1979" y="2281"/>
                        <a:pt x="1969" y="2270"/>
                        <a:pt x="1969" y="2255"/>
                      </a:cubicBezTo>
                      <a:cubicBezTo>
                        <a:pt x="1969" y="2240"/>
                        <a:pt x="1979" y="2229"/>
                        <a:pt x="1994" y="2229"/>
                      </a:cubicBezTo>
                      <a:cubicBezTo>
                        <a:pt x="2524" y="2229"/>
                        <a:pt x="2524" y="2229"/>
                        <a:pt x="2524" y="2229"/>
                      </a:cubicBezTo>
                      <a:cubicBezTo>
                        <a:pt x="2540" y="2229"/>
                        <a:pt x="2550" y="2240"/>
                        <a:pt x="2550" y="2255"/>
                      </a:cubicBezTo>
                      <a:cubicBezTo>
                        <a:pt x="2550" y="2270"/>
                        <a:pt x="2540" y="2281"/>
                        <a:pt x="2524" y="2281"/>
                      </a:cubicBezTo>
                      <a:close/>
                      <a:moveTo>
                        <a:pt x="2524" y="2281"/>
                      </a:moveTo>
                      <a:cubicBezTo>
                        <a:pt x="2524" y="2281"/>
                        <a:pt x="2524" y="2281"/>
                        <a:pt x="2524" y="2281"/>
                      </a:cubicBezTo>
                    </a:path>
                  </a:pathLst>
                </a:custGeom>
                <a:grpFill/>
                <a:ln w="9525"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0" name="组合 99"/>
              <p:cNvGrpSpPr/>
              <p:nvPr/>
            </p:nvGrpSpPr>
            <p:grpSpPr>
              <a:xfrm>
                <a:off x="4122640" y="2256184"/>
                <a:ext cx="634975" cy="635271"/>
                <a:chOff x="-10274301" y="4546601"/>
                <a:chExt cx="6848475" cy="6851650"/>
              </a:xfrm>
              <a:solidFill>
                <a:schemeClr val="accent2"/>
              </a:solidFill>
            </p:grpSpPr>
            <p:sp>
              <p:nvSpPr>
                <p:cNvPr id="101" name="Freeform 32"/>
                <p:cNvSpPr>
                  <a:spLocks noEditPoints="1"/>
                </p:cNvSpPr>
                <p:nvPr/>
              </p:nvSpPr>
              <p:spPr bwMode="auto">
                <a:xfrm>
                  <a:off x="-10274301" y="4546601"/>
                  <a:ext cx="6848475" cy="6851650"/>
                </a:xfrm>
                <a:custGeom>
                  <a:avLst/>
                  <a:gdLst>
                    <a:gd name="T0" fmla="*/ 1625 w 3251"/>
                    <a:gd name="T1" fmla="*/ 3252 h 3252"/>
                    <a:gd name="T2" fmla="*/ 0 w 3251"/>
                    <a:gd name="T3" fmla="*/ 1626 h 3252"/>
                    <a:gd name="T4" fmla="*/ 1625 w 3251"/>
                    <a:gd name="T5" fmla="*/ 0 h 3252"/>
                    <a:gd name="T6" fmla="*/ 3251 w 3251"/>
                    <a:gd name="T7" fmla="*/ 1626 h 3252"/>
                    <a:gd name="T8" fmla="*/ 1625 w 3251"/>
                    <a:gd name="T9" fmla="*/ 3252 h 3252"/>
                    <a:gd name="T10" fmla="*/ 1625 w 3251"/>
                    <a:gd name="T11" fmla="*/ 103 h 3252"/>
                    <a:gd name="T12" fmla="*/ 102 w 3251"/>
                    <a:gd name="T13" fmla="*/ 1626 h 3252"/>
                    <a:gd name="T14" fmla="*/ 1625 w 3251"/>
                    <a:gd name="T15" fmla="*/ 3149 h 3252"/>
                    <a:gd name="T16" fmla="*/ 3148 w 3251"/>
                    <a:gd name="T17" fmla="*/ 1626 h 3252"/>
                    <a:gd name="T18" fmla="*/ 1625 w 3251"/>
                    <a:gd name="T19" fmla="*/ 103 h 3252"/>
                    <a:gd name="T20" fmla="*/ 1625 w 3251"/>
                    <a:gd name="T21" fmla="*/ 103 h 3252"/>
                    <a:gd name="T22" fmla="*/ 1625 w 3251"/>
                    <a:gd name="T23" fmla="*/ 103 h 3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1" h="3252">
                      <a:moveTo>
                        <a:pt x="1625" y="3252"/>
                      </a:moveTo>
                      <a:cubicBezTo>
                        <a:pt x="729" y="3252"/>
                        <a:pt x="0" y="2522"/>
                        <a:pt x="0" y="1626"/>
                      </a:cubicBezTo>
                      <a:cubicBezTo>
                        <a:pt x="0" y="730"/>
                        <a:pt x="729" y="0"/>
                        <a:pt x="1625" y="0"/>
                      </a:cubicBezTo>
                      <a:cubicBezTo>
                        <a:pt x="2521" y="0"/>
                        <a:pt x="3251" y="730"/>
                        <a:pt x="3251" y="1626"/>
                      </a:cubicBezTo>
                      <a:cubicBezTo>
                        <a:pt x="3251" y="2522"/>
                        <a:pt x="2521" y="3252"/>
                        <a:pt x="1625" y="3252"/>
                      </a:cubicBezTo>
                      <a:close/>
                      <a:moveTo>
                        <a:pt x="1625" y="103"/>
                      </a:moveTo>
                      <a:cubicBezTo>
                        <a:pt x="785" y="103"/>
                        <a:pt x="102" y="786"/>
                        <a:pt x="102" y="1626"/>
                      </a:cubicBezTo>
                      <a:cubicBezTo>
                        <a:pt x="102" y="2466"/>
                        <a:pt x="785" y="3149"/>
                        <a:pt x="1625" y="3149"/>
                      </a:cubicBezTo>
                      <a:cubicBezTo>
                        <a:pt x="2465" y="3149"/>
                        <a:pt x="3148" y="2466"/>
                        <a:pt x="3148" y="1626"/>
                      </a:cubicBezTo>
                      <a:cubicBezTo>
                        <a:pt x="3148" y="786"/>
                        <a:pt x="2465" y="103"/>
                        <a:pt x="1625" y="103"/>
                      </a:cubicBezTo>
                      <a:close/>
                      <a:moveTo>
                        <a:pt x="1625" y="103"/>
                      </a:moveTo>
                      <a:cubicBezTo>
                        <a:pt x="1625" y="103"/>
                        <a:pt x="1625" y="103"/>
                        <a:pt x="1625" y="1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Freeform 33"/>
                <p:cNvSpPr>
                  <a:spLocks noEditPoints="1"/>
                </p:cNvSpPr>
                <p:nvPr/>
              </p:nvSpPr>
              <p:spPr bwMode="auto">
                <a:xfrm>
                  <a:off x="-8577263" y="6240463"/>
                  <a:ext cx="3448050" cy="3454400"/>
                </a:xfrm>
                <a:custGeom>
                  <a:avLst/>
                  <a:gdLst>
                    <a:gd name="T0" fmla="*/ 28 w 1636"/>
                    <a:gd name="T1" fmla="*/ 1639 h 1639"/>
                    <a:gd name="T2" fmla="*/ 10 w 1636"/>
                    <a:gd name="T3" fmla="*/ 1631 h 1639"/>
                    <a:gd name="T4" fmla="*/ 5 w 1636"/>
                    <a:gd name="T5" fmla="*/ 1600 h 1639"/>
                    <a:gd name="T6" fmla="*/ 555 w 1636"/>
                    <a:gd name="T7" fmla="*/ 568 h 1639"/>
                    <a:gd name="T8" fmla="*/ 566 w 1636"/>
                    <a:gd name="T9" fmla="*/ 558 h 1639"/>
                    <a:gd name="T10" fmla="*/ 1595 w 1636"/>
                    <a:gd name="T11" fmla="*/ 5 h 1639"/>
                    <a:gd name="T12" fmla="*/ 1626 w 1636"/>
                    <a:gd name="T13" fmla="*/ 10 h 1639"/>
                    <a:gd name="T14" fmla="*/ 1631 w 1636"/>
                    <a:gd name="T15" fmla="*/ 41 h 1639"/>
                    <a:gd name="T16" fmla="*/ 1080 w 1636"/>
                    <a:gd name="T17" fmla="*/ 1075 h 1639"/>
                    <a:gd name="T18" fmla="*/ 1070 w 1636"/>
                    <a:gd name="T19" fmla="*/ 1086 h 1639"/>
                    <a:gd name="T20" fmla="*/ 41 w 1636"/>
                    <a:gd name="T21" fmla="*/ 1636 h 1639"/>
                    <a:gd name="T22" fmla="*/ 28 w 1636"/>
                    <a:gd name="T23" fmla="*/ 1639 h 1639"/>
                    <a:gd name="T24" fmla="*/ 596 w 1636"/>
                    <a:gd name="T25" fmla="*/ 599 h 1639"/>
                    <a:gd name="T26" fmla="*/ 90 w 1636"/>
                    <a:gd name="T27" fmla="*/ 1552 h 1639"/>
                    <a:gd name="T28" fmla="*/ 1039 w 1636"/>
                    <a:gd name="T29" fmla="*/ 1042 h 1639"/>
                    <a:gd name="T30" fmla="*/ 1546 w 1636"/>
                    <a:gd name="T31" fmla="*/ 90 h 1639"/>
                    <a:gd name="T32" fmla="*/ 596 w 1636"/>
                    <a:gd name="T33" fmla="*/ 599 h 1639"/>
                    <a:gd name="T34" fmla="*/ 596 w 1636"/>
                    <a:gd name="T35" fmla="*/ 599 h 1639"/>
                    <a:gd name="T36" fmla="*/ 596 w 1636"/>
                    <a:gd name="T37" fmla="*/ 599 h 1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36" h="1639">
                      <a:moveTo>
                        <a:pt x="28" y="1639"/>
                      </a:moveTo>
                      <a:cubicBezTo>
                        <a:pt x="20" y="1639"/>
                        <a:pt x="15" y="1636"/>
                        <a:pt x="10" y="1631"/>
                      </a:cubicBezTo>
                      <a:cubicBezTo>
                        <a:pt x="2" y="1623"/>
                        <a:pt x="0" y="1610"/>
                        <a:pt x="5" y="1600"/>
                      </a:cubicBezTo>
                      <a:cubicBezTo>
                        <a:pt x="555" y="568"/>
                        <a:pt x="555" y="568"/>
                        <a:pt x="555" y="568"/>
                      </a:cubicBezTo>
                      <a:cubicBezTo>
                        <a:pt x="558" y="563"/>
                        <a:pt x="561" y="561"/>
                        <a:pt x="566" y="558"/>
                      </a:cubicBezTo>
                      <a:cubicBezTo>
                        <a:pt x="1595" y="5"/>
                        <a:pt x="1595" y="5"/>
                        <a:pt x="1595" y="5"/>
                      </a:cubicBezTo>
                      <a:cubicBezTo>
                        <a:pt x="1605" y="0"/>
                        <a:pt x="1618" y="3"/>
                        <a:pt x="1626" y="10"/>
                      </a:cubicBezTo>
                      <a:cubicBezTo>
                        <a:pt x="1633" y="18"/>
                        <a:pt x="1636" y="31"/>
                        <a:pt x="1631" y="41"/>
                      </a:cubicBezTo>
                      <a:cubicBezTo>
                        <a:pt x="1080" y="1075"/>
                        <a:pt x="1080" y="1075"/>
                        <a:pt x="1080" y="1075"/>
                      </a:cubicBezTo>
                      <a:cubicBezTo>
                        <a:pt x="1078" y="1080"/>
                        <a:pt x="1075" y="1083"/>
                        <a:pt x="1070" y="1086"/>
                      </a:cubicBezTo>
                      <a:cubicBezTo>
                        <a:pt x="41" y="1636"/>
                        <a:pt x="41" y="1636"/>
                        <a:pt x="41" y="1636"/>
                      </a:cubicBezTo>
                      <a:cubicBezTo>
                        <a:pt x="36" y="1639"/>
                        <a:pt x="33" y="1639"/>
                        <a:pt x="28" y="1639"/>
                      </a:cubicBezTo>
                      <a:close/>
                      <a:moveTo>
                        <a:pt x="596" y="599"/>
                      </a:moveTo>
                      <a:cubicBezTo>
                        <a:pt x="90" y="1552"/>
                        <a:pt x="90" y="1552"/>
                        <a:pt x="90" y="1552"/>
                      </a:cubicBezTo>
                      <a:cubicBezTo>
                        <a:pt x="1039" y="1042"/>
                        <a:pt x="1039" y="1042"/>
                        <a:pt x="1039" y="1042"/>
                      </a:cubicBezTo>
                      <a:cubicBezTo>
                        <a:pt x="1546" y="90"/>
                        <a:pt x="1546" y="90"/>
                        <a:pt x="1546" y="90"/>
                      </a:cubicBezTo>
                      <a:lnTo>
                        <a:pt x="596" y="599"/>
                      </a:lnTo>
                      <a:close/>
                      <a:moveTo>
                        <a:pt x="596" y="599"/>
                      </a:moveTo>
                      <a:cubicBezTo>
                        <a:pt x="596" y="599"/>
                        <a:pt x="596" y="599"/>
                        <a:pt x="596" y="59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34"/>
                <p:cNvSpPr>
                  <a:spLocks noEditPoints="1"/>
                </p:cNvSpPr>
                <p:nvPr/>
              </p:nvSpPr>
              <p:spPr bwMode="auto">
                <a:xfrm>
                  <a:off x="-7227888" y="7599363"/>
                  <a:ext cx="754063" cy="750888"/>
                </a:xfrm>
                <a:custGeom>
                  <a:avLst/>
                  <a:gdLst>
                    <a:gd name="T0" fmla="*/ 179 w 358"/>
                    <a:gd name="T1" fmla="*/ 356 h 356"/>
                    <a:gd name="T2" fmla="*/ 54 w 358"/>
                    <a:gd name="T3" fmla="*/ 305 h 356"/>
                    <a:gd name="T4" fmla="*/ 0 w 358"/>
                    <a:gd name="T5" fmla="*/ 179 h 356"/>
                    <a:gd name="T6" fmla="*/ 179 w 358"/>
                    <a:gd name="T7" fmla="*/ 0 h 356"/>
                    <a:gd name="T8" fmla="*/ 305 w 358"/>
                    <a:gd name="T9" fmla="*/ 51 h 356"/>
                    <a:gd name="T10" fmla="*/ 358 w 358"/>
                    <a:gd name="T11" fmla="*/ 177 h 356"/>
                    <a:gd name="T12" fmla="*/ 179 w 358"/>
                    <a:gd name="T13" fmla="*/ 356 h 356"/>
                    <a:gd name="T14" fmla="*/ 179 w 358"/>
                    <a:gd name="T15" fmla="*/ 49 h 356"/>
                    <a:gd name="T16" fmla="*/ 51 w 358"/>
                    <a:gd name="T17" fmla="*/ 177 h 356"/>
                    <a:gd name="T18" fmla="*/ 90 w 358"/>
                    <a:gd name="T19" fmla="*/ 267 h 356"/>
                    <a:gd name="T20" fmla="*/ 179 w 358"/>
                    <a:gd name="T21" fmla="*/ 305 h 356"/>
                    <a:gd name="T22" fmla="*/ 307 w 358"/>
                    <a:gd name="T23" fmla="*/ 177 h 356"/>
                    <a:gd name="T24" fmla="*/ 269 w 358"/>
                    <a:gd name="T25" fmla="*/ 87 h 356"/>
                    <a:gd name="T26" fmla="*/ 179 w 358"/>
                    <a:gd name="T27" fmla="*/ 49 h 356"/>
                    <a:gd name="T28" fmla="*/ 179 w 358"/>
                    <a:gd name="T29" fmla="*/ 49 h 356"/>
                    <a:gd name="T30" fmla="*/ 179 w 358"/>
                    <a:gd name="T31" fmla="*/ 49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8" h="356">
                      <a:moveTo>
                        <a:pt x="179" y="356"/>
                      </a:moveTo>
                      <a:cubicBezTo>
                        <a:pt x="130" y="356"/>
                        <a:pt x="87" y="338"/>
                        <a:pt x="54" y="305"/>
                      </a:cubicBezTo>
                      <a:cubicBezTo>
                        <a:pt x="20" y="272"/>
                        <a:pt x="2" y="226"/>
                        <a:pt x="0" y="179"/>
                      </a:cubicBezTo>
                      <a:cubicBezTo>
                        <a:pt x="0" y="80"/>
                        <a:pt x="79" y="0"/>
                        <a:pt x="179" y="0"/>
                      </a:cubicBezTo>
                      <a:cubicBezTo>
                        <a:pt x="228" y="0"/>
                        <a:pt x="271" y="18"/>
                        <a:pt x="305" y="51"/>
                      </a:cubicBezTo>
                      <a:cubicBezTo>
                        <a:pt x="338" y="85"/>
                        <a:pt x="356" y="131"/>
                        <a:pt x="358" y="177"/>
                      </a:cubicBezTo>
                      <a:cubicBezTo>
                        <a:pt x="358" y="277"/>
                        <a:pt x="276" y="356"/>
                        <a:pt x="179" y="356"/>
                      </a:cubicBezTo>
                      <a:close/>
                      <a:moveTo>
                        <a:pt x="179" y="49"/>
                      </a:moveTo>
                      <a:cubicBezTo>
                        <a:pt x="107" y="49"/>
                        <a:pt x="51" y="105"/>
                        <a:pt x="51" y="177"/>
                      </a:cubicBezTo>
                      <a:cubicBezTo>
                        <a:pt x="51" y="210"/>
                        <a:pt x="64" y="243"/>
                        <a:pt x="90" y="267"/>
                      </a:cubicBezTo>
                      <a:cubicBezTo>
                        <a:pt x="113" y="290"/>
                        <a:pt x="146" y="305"/>
                        <a:pt x="179" y="305"/>
                      </a:cubicBezTo>
                      <a:cubicBezTo>
                        <a:pt x="251" y="305"/>
                        <a:pt x="307" y="249"/>
                        <a:pt x="307" y="177"/>
                      </a:cubicBezTo>
                      <a:cubicBezTo>
                        <a:pt x="307" y="144"/>
                        <a:pt x="294" y="110"/>
                        <a:pt x="269" y="87"/>
                      </a:cubicBezTo>
                      <a:cubicBezTo>
                        <a:pt x="243" y="62"/>
                        <a:pt x="212" y="49"/>
                        <a:pt x="179" y="49"/>
                      </a:cubicBezTo>
                      <a:close/>
                      <a:moveTo>
                        <a:pt x="179" y="49"/>
                      </a:moveTo>
                      <a:cubicBezTo>
                        <a:pt x="179" y="49"/>
                        <a:pt x="179" y="49"/>
                        <a:pt x="179" y="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35"/>
                <p:cNvSpPr>
                  <a:spLocks noEditPoints="1"/>
                </p:cNvSpPr>
                <p:nvPr/>
              </p:nvSpPr>
              <p:spPr bwMode="auto">
                <a:xfrm>
                  <a:off x="-9585326" y="5238751"/>
                  <a:ext cx="5468938" cy="5468938"/>
                </a:xfrm>
                <a:custGeom>
                  <a:avLst/>
                  <a:gdLst>
                    <a:gd name="T0" fmla="*/ 1298 w 2596"/>
                    <a:gd name="T1" fmla="*/ 0 h 2596"/>
                    <a:gd name="T2" fmla="*/ 0 w 2596"/>
                    <a:gd name="T3" fmla="*/ 1298 h 2596"/>
                    <a:gd name="T4" fmla="*/ 1298 w 2596"/>
                    <a:gd name="T5" fmla="*/ 2596 h 2596"/>
                    <a:gd name="T6" fmla="*/ 2596 w 2596"/>
                    <a:gd name="T7" fmla="*/ 1298 h 2596"/>
                    <a:gd name="T8" fmla="*/ 1298 w 2596"/>
                    <a:gd name="T9" fmla="*/ 0 h 2596"/>
                    <a:gd name="T10" fmla="*/ 1324 w 2596"/>
                    <a:gd name="T11" fmla="*/ 2544 h 2596"/>
                    <a:gd name="T12" fmla="*/ 1324 w 2596"/>
                    <a:gd name="T13" fmla="*/ 2388 h 2596"/>
                    <a:gd name="T14" fmla="*/ 1298 w 2596"/>
                    <a:gd name="T15" fmla="*/ 2363 h 2596"/>
                    <a:gd name="T16" fmla="*/ 1273 w 2596"/>
                    <a:gd name="T17" fmla="*/ 2388 h 2596"/>
                    <a:gd name="T18" fmla="*/ 1273 w 2596"/>
                    <a:gd name="T19" fmla="*/ 2544 h 2596"/>
                    <a:gd name="T20" fmla="*/ 52 w 2596"/>
                    <a:gd name="T21" fmla="*/ 1318 h 2596"/>
                    <a:gd name="T22" fmla="*/ 200 w 2596"/>
                    <a:gd name="T23" fmla="*/ 1318 h 2596"/>
                    <a:gd name="T24" fmla="*/ 225 w 2596"/>
                    <a:gd name="T25" fmla="*/ 1293 h 2596"/>
                    <a:gd name="T26" fmla="*/ 200 w 2596"/>
                    <a:gd name="T27" fmla="*/ 1267 h 2596"/>
                    <a:gd name="T28" fmla="*/ 52 w 2596"/>
                    <a:gd name="T29" fmla="*/ 1267 h 2596"/>
                    <a:gd name="T30" fmla="*/ 1273 w 2596"/>
                    <a:gd name="T31" fmla="*/ 52 h 2596"/>
                    <a:gd name="T32" fmla="*/ 1273 w 2596"/>
                    <a:gd name="T33" fmla="*/ 195 h 2596"/>
                    <a:gd name="T34" fmla="*/ 1298 w 2596"/>
                    <a:gd name="T35" fmla="*/ 220 h 2596"/>
                    <a:gd name="T36" fmla="*/ 1324 w 2596"/>
                    <a:gd name="T37" fmla="*/ 195 h 2596"/>
                    <a:gd name="T38" fmla="*/ 1324 w 2596"/>
                    <a:gd name="T39" fmla="*/ 52 h 2596"/>
                    <a:gd name="T40" fmla="*/ 2544 w 2596"/>
                    <a:gd name="T41" fmla="*/ 1267 h 2596"/>
                    <a:gd name="T42" fmla="*/ 2396 w 2596"/>
                    <a:gd name="T43" fmla="*/ 1267 h 2596"/>
                    <a:gd name="T44" fmla="*/ 2371 w 2596"/>
                    <a:gd name="T45" fmla="*/ 1293 h 2596"/>
                    <a:gd name="T46" fmla="*/ 2396 w 2596"/>
                    <a:gd name="T47" fmla="*/ 1318 h 2596"/>
                    <a:gd name="T48" fmla="*/ 2545 w 2596"/>
                    <a:gd name="T49" fmla="*/ 1318 h 2596"/>
                    <a:gd name="T50" fmla="*/ 1324 w 2596"/>
                    <a:gd name="T51" fmla="*/ 2544 h 25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96" h="2596">
                      <a:moveTo>
                        <a:pt x="1298" y="0"/>
                      </a:moveTo>
                      <a:cubicBezTo>
                        <a:pt x="581" y="0"/>
                        <a:pt x="0" y="581"/>
                        <a:pt x="0" y="1298"/>
                      </a:cubicBezTo>
                      <a:cubicBezTo>
                        <a:pt x="0" y="2015"/>
                        <a:pt x="581" y="2596"/>
                        <a:pt x="1298" y="2596"/>
                      </a:cubicBezTo>
                      <a:cubicBezTo>
                        <a:pt x="2015" y="2596"/>
                        <a:pt x="2596" y="2015"/>
                        <a:pt x="2596" y="1298"/>
                      </a:cubicBezTo>
                      <a:cubicBezTo>
                        <a:pt x="2596" y="581"/>
                        <a:pt x="2015" y="0"/>
                        <a:pt x="1298" y="0"/>
                      </a:cubicBezTo>
                      <a:close/>
                      <a:moveTo>
                        <a:pt x="1324" y="2544"/>
                      </a:moveTo>
                      <a:cubicBezTo>
                        <a:pt x="1324" y="2388"/>
                        <a:pt x="1324" y="2388"/>
                        <a:pt x="1324" y="2388"/>
                      </a:cubicBezTo>
                      <a:cubicBezTo>
                        <a:pt x="1324" y="2373"/>
                        <a:pt x="1313" y="2363"/>
                        <a:pt x="1298" y="2363"/>
                      </a:cubicBezTo>
                      <a:cubicBezTo>
                        <a:pt x="1283" y="2363"/>
                        <a:pt x="1273" y="2373"/>
                        <a:pt x="1273" y="2388"/>
                      </a:cubicBezTo>
                      <a:cubicBezTo>
                        <a:pt x="1273" y="2544"/>
                        <a:pt x="1273" y="2544"/>
                        <a:pt x="1273" y="2544"/>
                      </a:cubicBezTo>
                      <a:cubicBezTo>
                        <a:pt x="603" y="2531"/>
                        <a:pt x="63" y="1987"/>
                        <a:pt x="52" y="1318"/>
                      </a:cubicBezTo>
                      <a:cubicBezTo>
                        <a:pt x="200" y="1318"/>
                        <a:pt x="200" y="1318"/>
                        <a:pt x="200" y="1318"/>
                      </a:cubicBezTo>
                      <a:cubicBezTo>
                        <a:pt x="215" y="1318"/>
                        <a:pt x="225" y="1308"/>
                        <a:pt x="225" y="1293"/>
                      </a:cubicBezTo>
                      <a:cubicBezTo>
                        <a:pt x="225" y="1277"/>
                        <a:pt x="215" y="1267"/>
                        <a:pt x="200" y="1267"/>
                      </a:cubicBezTo>
                      <a:cubicBezTo>
                        <a:pt x="52" y="1267"/>
                        <a:pt x="52" y="1267"/>
                        <a:pt x="52" y="1267"/>
                      </a:cubicBezTo>
                      <a:cubicBezTo>
                        <a:pt x="68" y="604"/>
                        <a:pt x="606" y="65"/>
                        <a:pt x="1273" y="52"/>
                      </a:cubicBezTo>
                      <a:cubicBezTo>
                        <a:pt x="1273" y="195"/>
                        <a:pt x="1273" y="195"/>
                        <a:pt x="1273" y="195"/>
                      </a:cubicBezTo>
                      <a:cubicBezTo>
                        <a:pt x="1273" y="210"/>
                        <a:pt x="1283" y="220"/>
                        <a:pt x="1298" y="220"/>
                      </a:cubicBezTo>
                      <a:cubicBezTo>
                        <a:pt x="1313" y="220"/>
                        <a:pt x="1324" y="207"/>
                        <a:pt x="1324" y="195"/>
                      </a:cubicBezTo>
                      <a:cubicBezTo>
                        <a:pt x="1324" y="52"/>
                        <a:pt x="1324" y="52"/>
                        <a:pt x="1324" y="52"/>
                      </a:cubicBezTo>
                      <a:cubicBezTo>
                        <a:pt x="1990" y="65"/>
                        <a:pt x="2528" y="601"/>
                        <a:pt x="2544" y="1267"/>
                      </a:cubicBezTo>
                      <a:cubicBezTo>
                        <a:pt x="2396" y="1267"/>
                        <a:pt x="2396" y="1267"/>
                        <a:pt x="2396" y="1267"/>
                      </a:cubicBezTo>
                      <a:cubicBezTo>
                        <a:pt x="2381" y="1267"/>
                        <a:pt x="2371" y="1277"/>
                        <a:pt x="2371" y="1293"/>
                      </a:cubicBezTo>
                      <a:cubicBezTo>
                        <a:pt x="2371" y="1308"/>
                        <a:pt x="2381" y="1318"/>
                        <a:pt x="2396" y="1318"/>
                      </a:cubicBezTo>
                      <a:cubicBezTo>
                        <a:pt x="2545" y="1318"/>
                        <a:pt x="2545" y="1318"/>
                        <a:pt x="2545" y="1318"/>
                      </a:cubicBezTo>
                      <a:cubicBezTo>
                        <a:pt x="2534" y="1989"/>
                        <a:pt x="1994" y="2531"/>
                        <a:pt x="1324" y="25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5" name="Freeform 5"/>
              <p:cNvSpPr>
                <a:spLocks noEditPoints="1"/>
              </p:cNvSpPr>
              <p:nvPr/>
            </p:nvSpPr>
            <p:spPr bwMode="auto">
              <a:xfrm>
                <a:off x="8942093" y="3308324"/>
                <a:ext cx="542630" cy="587402"/>
              </a:xfrm>
              <a:custGeom>
                <a:avLst/>
                <a:gdLst>
                  <a:gd name="T0" fmla="*/ 2162 w 2553"/>
                  <a:gd name="T1" fmla="*/ 1067 h 2764"/>
                  <a:gd name="T2" fmla="*/ 2139 w 2553"/>
                  <a:gd name="T3" fmla="*/ 345 h 2764"/>
                  <a:gd name="T4" fmla="*/ 1664 w 2553"/>
                  <a:gd name="T5" fmla="*/ 880 h 2764"/>
                  <a:gd name="T6" fmla="*/ 1245 w 2553"/>
                  <a:gd name="T7" fmla="*/ 1063 h 2764"/>
                  <a:gd name="T8" fmla="*/ 743 w 2553"/>
                  <a:gd name="T9" fmla="*/ 969 h 2764"/>
                  <a:gd name="T10" fmla="*/ 1043 w 2553"/>
                  <a:gd name="T11" fmla="*/ 483 h 2764"/>
                  <a:gd name="T12" fmla="*/ 1529 w 2553"/>
                  <a:gd name="T13" fmla="*/ 285 h 2764"/>
                  <a:gd name="T14" fmla="*/ 977 w 2553"/>
                  <a:gd name="T15" fmla="*/ 376 h 2764"/>
                  <a:gd name="T16" fmla="*/ 387 w 2553"/>
                  <a:gd name="T17" fmla="*/ 428 h 2764"/>
                  <a:gd name="T18" fmla="*/ 656 w 2553"/>
                  <a:gd name="T19" fmla="*/ 1092 h 2764"/>
                  <a:gd name="T20" fmla="*/ 964 w 2553"/>
                  <a:gd name="T21" fmla="*/ 1247 h 2764"/>
                  <a:gd name="T22" fmla="*/ 1239 w 2553"/>
                  <a:gd name="T23" fmla="*/ 1640 h 2764"/>
                  <a:gd name="T24" fmla="*/ 1328 w 2553"/>
                  <a:gd name="T25" fmla="*/ 1979 h 2764"/>
                  <a:gd name="T26" fmla="*/ 773 w 2553"/>
                  <a:gd name="T27" fmla="*/ 2111 h 2764"/>
                  <a:gd name="T28" fmla="*/ 288 w 2553"/>
                  <a:gd name="T29" fmla="*/ 1907 h 2764"/>
                  <a:gd name="T30" fmla="*/ 744 w 2553"/>
                  <a:gd name="T31" fmla="*/ 2233 h 2764"/>
                  <a:gd name="T32" fmla="*/ 1198 w 2553"/>
                  <a:gd name="T33" fmla="*/ 2613 h 2764"/>
                  <a:gd name="T34" fmla="*/ 1477 w 2553"/>
                  <a:gd name="T35" fmla="*/ 1953 h 2764"/>
                  <a:gd name="T36" fmla="*/ 1365 w 2553"/>
                  <a:gd name="T37" fmla="*/ 1612 h 2764"/>
                  <a:gd name="T38" fmla="*/ 1529 w 2553"/>
                  <a:gd name="T39" fmla="*/ 1347 h 2764"/>
                  <a:gd name="T40" fmla="*/ 1886 w 2553"/>
                  <a:gd name="T41" fmla="*/ 1077 h 2764"/>
                  <a:gd name="T42" fmla="*/ 2111 w 2553"/>
                  <a:gd name="T43" fmla="*/ 1440 h 2764"/>
                  <a:gd name="T44" fmla="*/ 2503 w 2553"/>
                  <a:gd name="T45" fmla="*/ 1788 h 2764"/>
                  <a:gd name="T46" fmla="*/ 1404 w 2553"/>
                  <a:gd name="T47" fmla="*/ 285 h 2764"/>
                  <a:gd name="T48" fmla="*/ 1130 w 2553"/>
                  <a:gd name="T49" fmla="*/ 394 h 2764"/>
                  <a:gd name="T50" fmla="*/ 1087 w 2553"/>
                  <a:gd name="T51" fmla="*/ 285 h 2764"/>
                  <a:gd name="T52" fmla="*/ 569 w 2553"/>
                  <a:gd name="T53" fmla="*/ 1003 h 2764"/>
                  <a:gd name="T54" fmla="*/ 387 w 2553"/>
                  <a:gd name="T55" fmla="*/ 554 h 2764"/>
                  <a:gd name="T56" fmla="*/ 572 w 2553"/>
                  <a:gd name="T57" fmla="*/ 1000 h 2764"/>
                  <a:gd name="T58" fmla="*/ 601 w 2553"/>
                  <a:gd name="T59" fmla="*/ 2220 h 2764"/>
                  <a:gd name="T60" fmla="*/ 601 w 2553"/>
                  <a:gd name="T61" fmla="*/ 1997 h 2764"/>
                  <a:gd name="T62" fmla="*/ 644 w 2553"/>
                  <a:gd name="T63" fmla="*/ 2143 h 2764"/>
                  <a:gd name="T64" fmla="*/ 1104 w 2553"/>
                  <a:gd name="T65" fmla="*/ 1276 h 2764"/>
                  <a:gd name="T66" fmla="*/ 1372 w 2553"/>
                  <a:gd name="T67" fmla="*/ 1280 h 2764"/>
                  <a:gd name="T68" fmla="*/ 1259 w 2553"/>
                  <a:gd name="T69" fmla="*/ 1505 h 2764"/>
                  <a:gd name="T70" fmla="*/ 1476 w 2553"/>
                  <a:gd name="T71" fmla="*/ 2078 h 2764"/>
                  <a:gd name="T72" fmla="*/ 1287 w 2553"/>
                  <a:gd name="T73" fmla="*/ 2525 h 2764"/>
                  <a:gd name="T74" fmla="*/ 1471 w 2553"/>
                  <a:gd name="T75" fmla="*/ 2078 h 2764"/>
                  <a:gd name="T76" fmla="*/ 1775 w 2553"/>
                  <a:gd name="T77" fmla="*/ 822 h 2764"/>
                  <a:gd name="T78" fmla="*/ 2259 w 2553"/>
                  <a:gd name="T79" fmla="*/ 796 h 2764"/>
                  <a:gd name="T80" fmla="*/ 2385 w 2553"/>
                  <a:gd name="T81" fmla="*/ 1747 h 2764"/>
                  <a:gd name="T82" fmla="*/ 2165 w 2553"/>
                  <a:gd name="T83" fmla="*/ 1553 h 2764"/>
                  <a:gd name="T84" fmla="*/ 2201 w 2553"/>
                  <a:gd name="T85" fmla="*/ 1541 h 2764"/>
                  <a:gd name="T86" fmla="*/ 2385 w 2553"/>
                  <a:gd name="T87" fmla="*/ 1747 h 2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53" h="2764">
                    <a:moveTo>
                      <a:pt x="2326" y="1427"/>
                    </a:moveTo>
                    <a:cubicBezTo>
                      <a:pt x="2296" y="1416"/>
                      <a:pt x="2265" y="1411"/>
                      <a:pt x="2235" y="1411"/>
                    </a:cubicBezTo>
                    <a:cubicBezTo>
                      <a:pt x="2162" y="1067"/>
                      <a:pt x="2162" y="1067"/>
                      <a:pt x="2162" y="1067"/>
                    </a:cubicBezTo>
                    <a:cubicBezTo>
                      <a:pt x="2168" y="1064"/>
                      <a:pt x="2175" y="1061"/>
                      <a:pt x="2181" y="1058"/>
                    </a:cubicBezTo>
                    <a:cubicBezTo>
                      <a:pt x="2270" y="1015"/>
                      <a:pt x="2343" y="938"/>
                      <a:pt x="2378" y="836"/>
                    </a:cubicBezTo>
                    <a:cubicBezTo>
                      <a:pt x="2447" y="636"/>
                      <a:pt x="2339" y="414"/>
                      <a:pt x="2139" y="345"/>
                    </a:cubicBezTo>
                    <a:cubicBezTo>
                      <a:pt x="1937" y="275"/>
                      <a:pt x="1715" y="383"/>
                      <a:pt x="1645" y="584"/>
                    </a:cubicBezTo>
                    <a:cubicBezTo>
                      <a:pt x="1611" y="683"/>
                      <a:pt x="1620" y="787"/>
                      <a:pt x="1662" y="875"/>
                    </a:cubicBezTo>
                    <a:cubicBezTo>
                      <a:pt x="1664" y="880"/>
                      <a:pt x="1664" y="880"/>
                      <a:pt x="1664" y="880"/>
                    </a:cubicBezTo>
                    <a:cubicBezTo>
                      <a:pt x="1666" y="886"/>
                      <a:pt x="1671" y="893"/>
                      <a:pt x="1673" y="899"/>
                    </a:cubicBezTo>
                    <a:cubicBezTo>
                      <a:pt x="1413" y="1118"/>
                      <a:pt x="1413" y="1118"/>
                      <a:pt x="1413" y="1118"/>
                    </a:cubicBezTo>
                    <a:cubicBezTo>
                      <a:pt x="1366" y="1084"/>
                      <a:pt x="1308" y="1063"/>
                      <a:pt x="1245" y="1063"/>
                    </a:cubicBezTo>
                    <a:cubicBezTo>
                      <a:pt x="1232" y="1063"/>
                      <a:pt x="1219" y="1064"/>
                      <a:pt x="1206" y="1066"/>
                    </a:cubicBezTo>
                    <a:cubicBezTo>
                      <a:pt x="1142" y="1072"/>
                      <a:pt x="1081" y="1099"/>
                      <a:pt x="1034" y="1143"/>
                    </a:cubicBezTo>
                    <a:cubicBezTo>
                      <a:pt x="743" y="969"/>
                      <a:pt x="743" y="969"/>
                      <a:pt x="743" y="969"/>
                    </a:cubicBezTo>
                    <a:cubicBezTo>
                      <a:pt x="763" y="921"/>
                      <a:pt x="774" y="869"/>
                      <a:pt x="774" y="815"/>
                    </a:cubicBezTo>
                    <a:cubicBezTo>
                      <a:pt x="774" y="761"/>
                      <a:pt x="763" y="709"/>
                      <a:pt x="743" y="662"/>
                    </a:cubicBezTo>
                    <a:cubicBezTo>
                      <a:pt x="1043" y="483"/>
                      <a:pt x="1043" y="483"/>
                      <a:pt x="1043" y="483"/>
                    </a:cubicBezTo>
                    <a:cubicBezTo>
                      <a:pt x="1044" y="484"/>
                      <a:pt x="1044" y="484"/>
                      <a:pt x="1044" y="484"/>
                    </a:cubicBezTo>
                    <a:cubicBezTo>
                      <a:pt x="1096" y="536"/>
                      <a:pt x="1167" y="568"/>
                      <a:pt x="1245" y="568"/>
                    </a:cubicBezTo>
                    <a:cubicBezTo>
                      <a:pt x="1401" y="568"/>
                      <a:pt x="1529" y="440"/>
                      <a:pt x="1529" y="285"/>
                    </a:cubicBezTo>
                    <a:cubicBezTo>
                      <a:pt x="1529" y="127"/>
                      <a:pt x="1401" y="0"/>
                      <a:pt x="1245" y="0"/>
                    </a:cubicBezTo>
                    <a:cubicBezTo>
                      <a:pt x="1090" y="0"/>
                      <a:pt x="962" y="127"/>
                      <a:pt x="962" y="285"/>
                    </a:cubicBezTo>
                    <a:cubicBezTo>
                      <a:pt x="962" y="317"/>
                      <a:pt x="967" y="348"/>
                      <a:pt x="977" y="376"/>
                    </a:cubicBezTo>
                    <a:cubicBezTo>
                      <a:pt x="675" y="557"/>
                      <a:pt x="675" y="557"/>
                      <a:pt x="675" y="557"/>
                    </a:cubicBezTo>
                    <a:cubicBezTo>
                      <a:pt x="670" y="553"/>
                      <a:pt x="665" y="547"/>
                      <a:pt x="660" y="542"/>
                    </a:cubicBezTo>
                    <a:cubicBezTo>
                      <a:pt x="591" y="472"/>
                      <a:pt x="493" y="428"/>
                      <a:pt x="387" y="428"/>
                    </a:cubicBezTo>
                    <a:cubicBezTo>
                      <a:pt x="174" y="428"/>
                      <a:pt x="0" y="602"/>
                      <a:pt x="0" y="815"/>
                    </a:cubicBezTo>
                    <a:cubicBezTo>
                      <a:pt x="0" y="1028"/>
                      <a:pt x="174" y="1203"/>
                      <a:pt x="387" y="1203"/>
                    </a:cubicBezTo>
                    <a:cubicBezTo>
                      <a:pt x="492" y="1203"/>
                      <a:pt x="587" y="1161"/>
                      <a:pt x="656" y="1092"/>
                    </a:cubicBezTo>
                    <a:cubicBezTo>
                      <a:pt x="660" y="1089"/>
                      <a:pt x="660" y="1089"/>
                      <a:pt x="660" y="1089"/>
                    </a:cubicBezTo>
                    <a:cubicBezTo>
                      <a:pt x="665" y="1085"/>
                      <a:pt x="670" y="1079"/>
                      <a:pt x="675" y="1074"/>
                    </a:cubicBezTo>
                    <a:cubicBezTo>
                      <a:pt x="964" y="1247"/>
                      <a:pt x="964" y="1247"/>
                      <a:pt x="964" y="1247"/>
                    </a:cubicBezTo>
                    <a:cubicBezTo>
                      <a:pt x="963" y="1250"/>
                      <a:pt x="962" y="1253"/>
                      <a:pt x="961" y="1256"/>
                    </a:cubicBezTo>
                    <a:cubicBezTo>
                      <a:pt x="917" y="1384"/>
                      <a:pt x="970" y="1524"/>
                      <a:pt x="1082" y="1592"/>
                    </a:cubicBezTo>
                    <a:cubicBezTo>
                      <a:pt x="1129" y="1624"/>
                      <a:pt x="1184" y="1640"/>
                      <a:pt x="1239" y="1640"/>
                    </a:cubicBezTo>
                    <a:cubicBezTo>
                      <a:pt x="1240" y="1641"/>
                      <a:pt x="1240" y="1641"/>
                      <a:pt x="1240" y="1641"/>
                    </a:cubicBezTo>
                    <a:cubicBezTo>
                      <a:pt x="1243" y="1641"/>
                      <a:pt x="1243" y="1641"/>
                      <a:pt x="1243" y="1641"/>
                    </a:cubicBezTo>
                    <a:cubicBezTo>
                      <a:pt x="1328" y="1979"/>
                      <a:pt x="1328" y="1979"/>
                      <a:pt x="1328" y="1979"/>
                    </a:cubicBezTo>
                    <a:cubicBezTo>
                      <a:pt x="1280" y="1998"/>
                      <a:pt x="1236" y="2028"/>
                      <a:pt x="1197" y="2066"/>
                    </a:cubicBezTo>
                    <a:cubicBezTo>
                      <a:pt x="1159" y="2104"/>
                      <a:pt x="1130" y="2149"/>
                      <a:pt x="1112" y="2196"/>
                    </a:cubicBezTo>
                    <a:cubicBezTo>
                      <a:pt x="773" y="2111"/>
                      <a:pt x="773" y="2111"/>
                      <a:pt x="773" y="2111"/>
                    </a:cubicBezTo>
                    <a:cubicBezTo>
                      <a:pt x="772" y="2109"/>
                      <a:pt x="772" y="2109"/>
                      <a:pt x="772" y="2109"/>
                    </a:cubicBezTo>
                    <a:cubicBezTo>
                      <a:pt x="772" y="2036"/>
                      <a:pt x="745" y="1963"/>
                      <a:pt x="690" y="1907"/>
                    </a:cubicBezTo>
                    <a:cubicBezTo>
                      <a:pt x="579" y="1797"/>
                      <a:pt x="398" y="1797"/>
                      <a:pt x="288" y="1907"/>
                    </a:cubicBezTo>
                    <a:cubicBezTo>
                      <a:pt x="177" y="2018"/>
                      <a:pt x="178" y="2199"/>
                      <a:pt x="288" y="2309"/>
                    </a:cubicBezTo>
                    <a:cubicBezTo>
                      <a:pt x="398" y="2419"/>
                      <a:pt x="579" y="2420"/>
                      <a:pt x="690" y="2308"/>
                    </a:cubicBezTo>
                    <a:cubicBezTo>
                      <a:pt x="712" y="2286"/>
                      <a:pt x="731" y="2260"/>
                      <a:pt x="744" y="2233"/>
                    </a:cubicBezTo>
                    <a:cubicBezTo>
                      <a:pt x="1085" y="2318"/>
                      <a:pt x="1085" y="2318"/>
                      <a:pt x="1085" y="2318"/>
                    </a:cubicBezTo>
                    <a:cubicBezTo>
                      <a:pt x="1085" y="2325"/>
                      <a:pt x="1085" y="2332"/>
                      <a:pt x="1085" y="2340"/>
                    </a:cubicBezTo>
                    <a:cubicBezTo>
                      <a:pt x="1085" y="2438"/>
                      <a:pt x="1122" y="2538"/>
                      <a:pt x="1198" y="2613"/>
                    </a:cubicBezTo>
                    <a:cubicBezTo>
                      <a:pt x="1348" y="2764"/>
                      <a:pt x="1595" y="2764"/>
                      <a:pt x="1745" y="2614"/>
                    </a:cubicBezTo>
                    <a:cubicBezTo>
                      <a:pt x="1896" y="2463"/>
                      <a:pt x="1896" y="2216"/>
                      <a:pt x="1746" y="2066"/>
                    </a:cubicBezTo>
                    <a:cubicBezTo>
                      <a:pt x="1671" y="1991"/>
                      <a:pt x="1575" y="1953"/>
                      <a:pt x="1477" y="1953"/>
                    </a:cubicBezTo>
                    <a:cubicBezTo>
                      <a:pt x="1472" y="1953"/>
                      <a:pt x="1472" y="1953"/>
                      <a:pt x="1472" y="1953"/>
                    </a:cubicBezTo>
                    <a:cubicBezTo>
                      <a:pt x="1465" y="1952"/>
                      <a:pt x="1457" y="1953"/>
                      <a:pt x="1451" y="1953"/>
                    </a:cubicBezTo>
                    <a:cubicBezTo>
                      <a:pt x="1365" y="1612"/>
                      <a:pt x="1365" y="1612"/>
                      <a:pt x="1365" y="1612"/>
                    </a:cubicBezTo>
                    <a:cubicBezTo>
                      <a:pt x="1392" y="1598"/>
                      <a:pt x="1418" y="1580"/>
                      <a:pt x="1441" y="1557"/>
                    </a:cubicBezTo>
                    <a:cubicBezTo>
                      <a:pt x="1462" y="1536"/>
                      <a:pt x="1480" y="1512"/>
                      <a:pt x="1493" y="1486"/>
                    </a:cubicBezTo>
                    <a:cubicBezTo>
                      <a:pt x="1517" y="1443"/>
                      <a:pt x="1529" y="1396"/>
                      <a:pt x="1529" y="1347"/>
                    </a:cubicBezTo>
                    <a:cubicBezTo>
                      <a:pt x="1529" y="1298"/>
                      <a:pt x="1517" y="1253"/>
                      <a:pt x="1495" y="1213"/>
                    </a:cubicBezTo>
                    <a:cubicBezTo>
                      <a:pt x="1751" y="997"/>
                      <a:pt x="1751" y="997"/>
                      <a:pt x="1751" y="997"/>
                    </a:cubicBezTo>
                    <a:cubicBezTo>
                      <a:pt x="1789" y="1032"/>
                      <a:pt x="1835" y="1059"/>
                      <a:pt x="1886" y="1077"/>
                    </a:cubicBezTo>
                    <a:cubicBezTo>
                      <a:pt x="1937" y="1094"/>
                      <a:pt x="1990" y="1101"/>
                      <a:pt x="2040" y="1097"/>
                    </a:cubicBezTo>
                    <a:cubicBezTo>
                      <a:pt x="2113" y="1439"/>
                      <a:pt x="2113" y="1439"/>
                      <a:pt x="2113" y="1439"/>
                    </a:cubicBezTo>
                    <a:cubicBezTo>
                      <a:pt x="2111" y="1440"/>
                      <a:pt x="2111" y="1440"/>
                      <a:pt x="2111" y="1440"/>
                    </a:cubicBezTo>
                    <a:cubicBezTo>
                      <a:pt x="2045" y="1472"/>
                      <a:pt x="1991" y="1529"/>
                      <a:pt x="1966" y="1603"/>
                    </a:cubicBezTo>
                    <a:cubicBezTo>
                      <a:pt x="1915" y="1750"/>
                      <a:pt x="1995" y="1913"/>
                      <a:pt x="2141" y="1964"/>
                    </a:cubicBezTo>
                    <a:cubicBezTo>
                      <a:pt x="2290" y="2015"/>
                      <a:pt x="2452" y="1935"/>
                      <a:pt x="2503" y="1788"/>
                    </a:cubicBezTo>
                    <a:cubicBezTo>
                      <a:pt x="2553" y="1641"/>
                      <a:pt x="2475" y="1478"/>
                      <a:pt x="2326" y="1427"/>
                    </a:cubicBezTo>
                    <a:close/>
                    <a:moveTo>
                      <a:pt x="1245" y="125"/>
                    </a:moveTo>
                    <a:cubicBezTo>
                      <a:pt x="1333" y="125"/>
                      <a:pt x="1404" y="196"/>
                      <a:pt x="1404" y="285"/>
                    </a:cubicBezTo>
                    <a:cubicBezTo>
                      <a:pt x="1404" y="372"/>
                      <a:pt x="1332" y="442"/>
                      <a:pt x="1245" y="442"/>
                    </a:cubicBezTo>
                    <a:cubicBezTo>
                      <a:pt x="1202" y="442"/>
                      <a:pt x="1162" y="425"/>
                      <a:pt x="1133" y="396"/>
                    </a:cubicBezTo>
                    <a:cubicBezTo>
                      <a:pt x="1130" y="394"/>
                      <a:pt x="1130" y="394"/>
                      <a:pt x="1130" y="394"/>
                    </a:cubicBezTo>
                    <a:cubicBezTo>
                      <a:pt x="1124" y="386"/>
                      <a:pt x="1117" y="377"/>
                      <a:pt x="1111" y="369"/>
                    </a:cubicBezTo>
                    <a:cubicBezTo>
                      <a:pt x="1110" y="366"/>
                      <a:pt x="1110" y="366"/>
                      <a:pt x="1110" y="366"/>
                    </a:cubicBezTo>
                    <a:cubicBezTo>
                      <a:pt x="1095" y="343"/>
                      <a:pt x="1087" y="314"/>
                      <a:pt x="1087" y="285"/>
                    </a:cubicBezTo>
                    <a:cubicBezTo>
                      <a:pt x="1087" y="196"/>
                      <a:pt x="1158" y="125"/>
                      <a:pt x="1245" y="125"/>
                    </a:cubicBezTo>
                    <a:close/>
                    <a:moveTo>
                      <a:pt x="572" y="1000"/>
                    </a:moveTo>
                    <a:cubicBezTo>
                      <a:pt x="569" y="1003"/>
                      <a:pt x="569" y="1003"/>
                      <a:pt x="569" y="1003"/>
                    </a:cubicBezTo>
                    <a:cubicBezTo>
                      <a:pt x="522" y="1049"/>
                      <a:pt x="457" y="1077"/>
                      <a:pt x="387" y="1077"/>
                    </a:cubicBezTo>
                    <a:cubicBezTo>
                      <a:pt x="242" y="1077"/>
                      <a:pt x="126" y="960"/>
                      <a:pt x="126" y="815"/>
                    </a:cubicBezTo>
                    <a:cubicBezTo>
                      <a:pt x="126" y="671"/>
                      <a:pt x="242" y="554"/>
                      <a:pt x="387" y="554"/>
                    </a:cubicBezTo>
                    <a:cubicBezTo>
                      <a:pt x="460" y="554"/>
                      <a:pt x="525" y="584"/>
                      <a:pt x="572" y="630"/>
                    </a:cubicBezTo>
                    <a:cubicBezTo>
                      <a:pt x="619" y="677"/>
                      <a:pt x="648" y="744"/>
                      <a:pt x="648" y="815"/>
                    </a:cubicBezTo>
                    <a:cubicBezTo>
                      <a:pt x="648" y="887"/>
                      <a:pt x="619" y="953"/>
                      <a:pt x="572" y="1000"/>
                    </a:cubicBezTo>
                    <a:close/>
                    <a:moveTo>
                      <a:pt x="644" y="2143"/>
                    </a:moveTo>
                    <a:cubicBezTo>
                      <a:pt x="643" y="2146"/>
                      <a:pt x="643" y="2146"/>
                      <a:pt x="643" y="2146"/>
                    </a:cubicBezTo>
                    <a:cubicBezTo>
                      <a:pt x="636" y="2173"/>
                      <a:pt x="622" y="2199"/>
                      <a:pt x="601" y="2220"/>
                    </a:cubicBezTo>
                    <a:cubicBezTo>
                      <a:pt x="538" y="2283"/>
                      <a:pt x="438" y="2282"/>
                      <a:pt x="377" y="2221"/>
                    </a:cubicBezTo>
                    <a:cubicBezTo>
                      <a:pt x="315" y="2159"/>
                      <a:pt x="314" y="2059"/>
                      <a:pt x="377" y="1996"/>
                    </a:cubicBezTo>
                    <a:cubicBezTo>
                      <a:pt x="439" y="1934"/>
                      <a:pt x="539" y="1935"/>
                      <a:pt x="601" y="1997"/>
                    </a:cubicBezTo>
                    <a:cubicBezTo>
                      <a:pt x="631" y="2027"/>
                      <a:pt x="648" y="2067"/>
                      <a:pt x="647" y="2108"/>
                    </a:cubicBezTo>
                    <a:cubicBezTo>
                      <a:pt x="648" y="2112"/>
                      <a:pt x="648" y="2112"/>
                      <a:pt x="648" y="2112"/>
                    </a:cubicBezTo>
                    <a:cubicBezTo>
                      <a:pt x="647" y="2122"/>
                      <a:pt x="645" y="2133"/>
                      <a:pt x="644" y="2143"/>
                    </a:cubicBezTo>
                    <a:close/>
                    <a:moveTo>
                      <a:pt x="1245" y="1505"/>
                    </a:moveTo>
                    <a:cubicBezTo>
                      <a:pt x="1158" y="1505"/>
                      <a:pt x="1087" y="1434"/>
                      <a:pt x="1087" y="1347"/>
                    </a:cubicBezTo>
                    <a:cubicBezTo>
                      <a:pt x="1087" y="1321"/>
                      <a:pt x="1093" y="1297"/>
                      <a:pt x="1104" y="1276"/>
                    </a:cubicBezTo>
                    <a:cubicBezTo>
                      <a:pt x="1111" y="1264"/>
                      <a:pt x="1119" y="1254"/>
                      <a:pt x="1128" y="1244"/>
                    </a:cubicBezTo>
                    <a:cubicBezTo>
                      <a:pt x="1182" y="1191"/>
                      <a:pt x="1265" y="1184"/>
                      <a:pt x="1326" y="1223"/>
                    </a:cubicBezTo>
                    <a:cubicBezTo>
                      <a:pt x="1345" y="1238"/>
                      <a:pt x="1361" y="1258"/>
                      <a:pt x="1372" y="1280"/>
                    </a:cubicBezTo>
                    <a:cubicBezTo>
                      <a:pt x="1390" y="1316"/>
                      <a:pt x="1394" y="1360"/>
                      <a:pt x="1380" y="1401"/>
                    </a:cubicBezTo>
                    <a:cubicBezTo>
                      <a:pt x="1366" y="1441"/>
                      <a:pt x="1337" y="1473"/>
                      <a:pt x="1299" y="1492"/>
                    </a:cubicBezTo>
                    <a:cubicBezTo>
                      <a:pt x="1286" y="1498"/>
                      <a:pt x="1273" y="1502"/>
                      <a:pt x="1259" y="1505"/>
                    </a:cubicBezTo>
                    <a:cubicBezTo>
                      <a:pt x="1254" y="1505"/>
                      <a:pt x="1250" y="1505"/>
                      <a:pt x="1245" y="1505"/>
                    </a:cubicBezTo>
                    <a:close/>
                    <a:moveTo>
                      <a:pt x="1471" y="2078"/>
                    </a:moveTo>
                    <a:cubicBezTo>
                      <a:pt x="1476" y="2078"/>
                      <a:pt x="1476" y="2078"/>
                      <a:pt x="1476" y="2078"/>
                    </a:cubicBezTo>
                    <a:cubicBezTo>
                      <a:pt x="1541" y="2079"/>
                      <a:pt x="1607" y="2105"/>
                      <a:pt x="1657" y="2155"/>
                    </a:cubicBezTo>
                    <a:cubicBezTo>
                      <a:pt x="1759" y="2257"/>
                      <a:pt x="1758" y="2422"/>
                      <a:pt x="1656" y="2525"/>
                    </a:cubicBezTo>
                    <a:cubicBezTo>
                      <a:pt x="1554" y="2626"/>
                      <a:pt x="1389" y="2627"/>
                      <a:pt x="1287" y="2525"/>
                    </a:cubicBezTo>
                    <a:cubicBezTo>
                      <a:pt x="1235" y="2473"/>
                      <a:pt x="1210" y="2406"/>
                      <a:pt x="1210" y="2340"/>
                    </a:cubicBezTo>
                    <a:cubicBezTo>
                      <a:pt x="1209" y="2273"/>
                      <a:pt x="1236" y="2205"/>
                      <a:pt x="1286" y="2155"/>
                    </a:cubicBezTo>
                    <a:cubicBezTo>
                      <a:pt x="1338" y="2104"/>
                      <a:pt x="1404" y="2078"/>
                      <a:pt x="1471" y="2078"/>
                    </a:cubicBezTo>
                    <a:close/>
                    <a:moveTo>
                      <a:pt x="1927" y="958"/>
                    </a:moveTo>
                    <a:cubicBezTo>
                      <a:pt x="1859" y="934"/>
                      <a:pt x="1806" y="885"/>
                      <a:pt x="1777" y="825"/>
                    </a:cubicBezTo>
                    <a:cubicBezTo>
                      <a:pt x="1775" y="822"/>
                      <a:pt x="1775" y="822"/>
                      <a:pt x="1775" y="822"/>
                    </a:cubicBezTo>
                    <a:cubicBezTo>
                      <a:pt x="1747" y="762"/>
                      <a:pt x="1741" y="692"/>
                      <a:pt x="1764" y="625"/>
                    </a:cubicBezTo>
                    <a:cubicBezTo>
                      <a:pt x="1811" y="489"/>
                      <a:pt x="1961" y="417"/>
                      <a:pt x="2097" y="464"/>
                    </a:cubicBezTo>
                    <a:cubicBezTo>
                      <a:pt x="2233" y="510"/>
                      <a:pt x="2306" y="659"/>
                      <a:pt x="2259" y="796"/>
                    </a:cubicBezTo>
                    <a:cubicBezTo>
                      <a:pt x="2235" y="865"/>
                      <a:pt x="2186" y="916"/>
                      <a:pt x="2127" y="946"/>
                    </a:cubicBezTo>
                    <a:cubicBezTo>
                      <a:pt x="2067" y="975"/>
                      <a:pt x="1994" y="981"/>
                      <a:pt x="1927" y="958"/>
                    </a:cubicBezTo>
                    <a:close/>
                    <a:moveTo>
                      <a:pt x="2385" y="1747"/>
                    </a:moveTo>
                    <a:cubicBezTo>
                      <a:pt x="2356" y="1830"/>
                      <a:pt x="2266" y="1874"/>
                      <a:pt x="2182" y="1845"/>
                    </a:cubicBezTo>
                    <a:cubicBezTo>
                      <a:pt x="2100" y="1817"/>
                      <a:pt x="2057" y="1726"/>
                      <a:pt x="2085" y="1644"/>
                    </a:cubicBezTo>
                    <a:cubicBezTo>
                      <a:pt x="2099" y="1603"/>
                      <a:pt x="2128" y="1570"/>
                      <a:pt x="2165" y="1553"/>
                    </a:cubicBezTo>
                    <a:cubicBezTo>
                      <a:pt x="2168" y="1551"/>
                      <a:pt x="2168" y="1551"/>
                      <a:pt x="2168" y="1551"/>
                    </a:cubicBezTo>
                    <a:cubicBezTo>
                      <a:pt x="2178" y="1547"/>
                      <a:pt x="2188" y="1544"/>
                      <a:pt x="2198" y="1541"/>
                    </a:cubicBezTo>
                    <a:cubicBezTo>
                      <a:pt x="2201" y="1541"/>
                      <a:pt x="2201" y="1541"/>
                      <a:pt x="2201" y="1541"/>
                    </a:cubicBezTo>
                    <a:cubicBezTo>
                      <a:pt x="2228" y="1535"/>
                      <a:pt x="2258" y="1536"/>
                      <a:pt x="2286" y="1545"/>
                    </a:cubicBezTo>
                    <a:cubicBezTo>
                      <a:pt x="2370" y="1574"/>
                      <a:pt x="2413" y="1665"/>
                      <a:pt x="2385" y="1747"/>
                    </a:cubicBezTo>
                    <a:close/>
                    <a:moveTo>
                      <a:pt x="2385" y="1747"/>
                    </a:moveTo>
                    <a:cubicBezTo>
                      <a:pt x="2385" y="1747"/>
                      <a:pt x="2385" y="1747"/>
                      <a:pt x="2385" y="174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5762799" y="3193089"/>
                <a:ext cx="488601" cy="629754"/>
                <a:chOff x="2117725" y="3411538"/>
                <a:chExt cx="428625" cy="552450"/>
              </a:xfrm>
              <a:solidFill>
                <a:schemeClr val="accent1"/>
              </a:solidFill>
            </p:grpSpPr>
            <p:sp>
              <p:nvSpPr>
                <p:cNvPr id="107" name="Freeform 45"/>
                <p:cNvSpPr>
                  <a:spLocks noEditPoints="1"/>
                </p:cNvSpPr>
                <p:nvPr/>
              </p:nvSpPr>
              <p:spPr bwMode="auto">
                <a:xfrm>
                  <a:off x="2117725" y="3411538"/>
                  <a:ext cx="428625" cy="552450"/>
                </a:xfrm>
                <a:custGeom>
                  <a:avLst/>
                  <a:gdLst>
                    <a:gd name="T0" fmla="*/ 2230 w 2524"/>
                    <a:gd name="T1" fmla="*/ 2821 h 3252"/>
                    <a:gd name="T2" fmla="*/ 1505 w 2524"/>
                    <a:gd name="T3" fmla="*/ 706 h 3252"/>
                    <a:gd name="T4" fmla="*/ 1600 w 2524"/>
                    <a:gd name="T5" fmla="*/ 328 h 3252"/>
                    <a:gd name="T6" fmla="*/ 1597 w 2524"/>
                    <a:gd name="T7" fmla="*/ 182 h 3252"/>
                    <a:gd name="T8" fmla="*/ 1285 w 2524"/>
                    <a:gd name="T9" fmla="*/ 5 h 3252"/>
                    <a:gd name="T10" fmla="*/ 1218 w 2524"/>
                    <a:gd name="T11" fmla="*/ 34 h 3252"/>
                    <a:gd name="T12" fmla="*/ 1116 w 2524"/>
                    <a:gd name="T13" fmla="*/ 139 h 3252"/>
                    <a:gd name="T14" fmla="*/ 594 w 2524"/>
                    <a:gd name="T15" fmla="*/ 1328 h 3252"/>
                    <a:gd name="T16" fmla="*/ 483 w 2524"/>
                    <a:gd name="T17" fmla="*/ 1460 h 3252"/>
                    <a:gd name="T18" fmla="*/ 637 w 2524"/>
                    <a:gd name="T19" fmla="*/ 1631 h 3252"/>
                    <a:gd name="T20" fmla="*/ 711 w 2524"/>
                    <a:gd name="T21" fmla="*/ 1628 h 3252"/>
                    <a:gd name="T22" fmla="*/ 873 w 2524"/>
                    <a:gd name="T23" fmla="*/ 1503 h 3252"/>
                    <a:gd name="T24" fmla="*/ 929 w 2524"/>
                    <a:gd name="T25" fmla="*/ 1746 h 3252"/>
                    <a:gd name="T26" fmla="*/ 1177 w 2524"/>
                    <a:gd name="T27" fmla="*/ 1690 h 3252"/>
                    <a:gd name="T28" fmla="*/ 1330 w 2524"/>
                    <a:gd name="T29" fmla="*/ 1153 h 3252"/>
                    <a:gd name="T30" fmla="*/ 1686 w 2524"/>
                    <a:gd name="T31" fmla="*/ 2567 h 3252"/>
                    <a:gd name="T32" fmla="*/ 1459 w 2524"/>
                    <a:gd name="T33" fmla="*/ 2404 h 3252"/>
                    <a:gd name="T34" fmla="*/ 1507 w 2524"/>
                    <a:gd name="T35" fmla="*/ 2110 h 3252"/>
                    <a:gd name="T36" fmla="*/ 240 w 2524"/>
                    <a:gd name="T37" fmla="*/ 2059 h 3252"/>
                    <a:gd name="T38" fmla="*/ 189 w 2524"/>
                    <a:gd name="T39" fmla="*/ 2353 h 3252"/>
                    <a:gd name="T40" fmla="*/ 926 w 2524"/>
                    <a:gd name="T41" fmla="*/ 2404 h 3252"/>
                    <a:gd name="T42" fmla="*/ 1185 w 2524"/>
                    <a:gd name="T43" fmla="*/ 2821 h 3252"/>
                    <a:gd name="T44" fmla="*/ 0 w 2524"/>
                    <a:gd name="T45" fmla="*/ 2873 h 3252"/>
                    <a:gd name="T46" fmla="*/ 51 w 2524"/>
                    <a:gd name="T47" fmla="*/ 3252 h 3252"/>
                    <a:gd name="T48" fmla="*/ 2368 w 2524"/>
                    <a:gd name="T49" fmla="*/ 3200 h 3252"/>
                    <a:gd name="T50" fmla="*/ 2316 w 2524"/>
                    <a:gd name="T51" fmla="*/ 2821 h 3252"/>
                    <a:gd name="T52" fmla="*/ 1405 w 2524"/>
                    <a:gd name="T53" fmla="*/ 2161 h 3252"/>
                    <a:gd name="T54" fmla="*/ 944 w 2524"/>
                    <a:gd name="T55" fmla="*/ 2302 h 3252"/>
                    <a:gd name="T56" fmla="*/ 291 w 2524"/>
                    <a:gd name="T57" fmla="*/ 2302 h 3252"/>
                    <a:gd name="T58" fmla="*/ 1292 w 2524"/>
                    <a:gd name="T59" fmla="*/ 118 h 3252"/>
                    <a:gd name="T60" fmla="*/ 1452 w 2524"/>
                    <a:gd name="T61" fmla="*/ 270 h 3252"/>
                    <a:gd name="T62" fmla="*/ 1292 w 2524"/>
                    <a:gd name="T63" fmla="*/ 118 h 3252"/>
                    <a:gd name="T64" fmla="*/ 609 w 2524"/>
                    <a:gd name="T65" fmla="*/ 1457 h 3252"/>
                    <a:gd name="T66" fmla="*/ 741 w 2524"/>
                    <a:gd name="T67" fmla="*/ 1451 h 3252"/>
                    <a:gd name="T68" fmla="*/ 980 w 2524"/>
                    <a:gd name="T69" fmla="*/ 1644 h 3252"/>
                    <a:gd name="T70" fmla="*/ 1067 w 2524"/>
                    <a:gd name="T71" fmla="*/ 1580 h 3252"/>
                    <a:gd name="T72" fmla="*/ 980 w 2524"/>
                    <a:gd name="T73" fmla="*/ 1644 h 3252"/>
                    <a:gd name="T74" fmla="*/ 1320 w 2524"/>
                    <a:gd name="T75" fmla="*/ 1047 h 3252"/>
                    <a:gd name="T76" fmla="*/ 1249 w 2524"/>
                    <a:gd name="T77" fmla="*/ 1081 h 3252"/>
                    <a:gd name="T78" fmla="*/ 944 w 2524"/>
                    <a:gd name="T79" fmla="*/ 1421 h 3252"/>
                    <a:gd name="T80" fmla="*/ 704 w 2524"/>
                    <a:gd name="T81" fmla="*/ 1326 h 3252"/>
                    <a:gd name="T82" fmla="*/ 1159 w 2524"/>
                    <a:gd name="T83" fmla="*/ 262 h 3252"/>
                    <a:gd name="T84" fmla="*/ 1464 w 2524"/>
                    <a:gd name="T85" fmla="*/ 387 h 3252"/>
                    <a:gd name="T86" fmla="*/ 1483 w 2524"/>
                    <a:gd name="T87" fmla="*/ 389 h 3252"/>
                    <a:gd name="T88" fmla="*/ 1395 w 2524"/>
                    <a:gd name="T89" fmla="*/ 707 h 3252"/>
                    <a:gd name="T90" fmla="*/ 1443 w 2524"/>
                    <a:gd name="T91" fmla="*/ 796 h 3252"/>
                    <a:gd name="T92" fmla="*/ 2096 w 2524"/>
                    <a:gd name="T93" fmla="*/ 2821 h 3252"/>
                    <a:gd name="T94" fmla="*/ 2101 w 2524"/>
                    <a:gd name="T95" fmla="*/ 1989 h 3252"/>
                    <a:gd name="T96" fmla="*/ 102 w 2524"/>
                    <a:gd name="T97" fmla="*/ 3149 h 3252"/>
                    <a:gd name="T98" fmla="*/ 1195 w 2524"/>
                    <a:gd name="T99" fmla="*/ 2924 h 3252"/>
                    <a:gd name="T100" fmla="*/ 2265 w 2524"/>
                    <a:gd name="T101" fmla="*/ 2924 h 3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524" h="3252">
                      <a:moveTo>
                        <a:pt x="2316" y="2821"/>
                      </a:moveTo>
                      <a:cubicBezTo>
                        <a:pt x="2230" y="2821"/>
                        <a:pt x="2230" y="2821"/>
                        <a:pt x="2230" y="2821"/>
                      </a:cubicBezTo>
                      <a:cubicBezTo>
                        <a:pt x="2419" y="2588"/>
                        <a:pt x="2524" y="2296"/>
                        <a:pt x="2524" y="1989"/>
                      </a:cubicBezTo>
                      <a:cubicBezTo>
                        <a:pt x="2524" y="1370"/>
                        <a:pt x="2099" y="838"/>
                        <a:pt x="1505" y="706"/>
                      </a:cubicBezTo>
                      <a:cubicBezTo>
                        <a:pt x="1628" y="395"/>
                        <a:pt x="1628" y="395"/>
                        <a:pt x="1628" y="395"/>
                      </a:cubicBezTo>
                      <a:cubicBezTo>
                        <a:pt x="1638" y="369"/>
                        <a:pt x="1625" y="338"/>
                        <a:pt x="1600" y="328"/>
                      </a:cubicBezTo>
                      <a:cubicBezTo>
                        <a:pt x="1547" y="308"/>
                        <a:pt x="1547" y="308"/>
                        <a:pt x="1547" y="308"/>
                      </a:cubicBezTo>
                      <a:cubicBezTo>
                        <a:pt x="1597" y="182"/>
                        <a:pt x="1597" y="182"/>
                        <a:pt x="1597" y="182"/>
                      </a:cubicBezTo>
                      <a:cubicBezTo>
                        <a:pt x="1607" y="156"/>
                        <a:pt x="1594" y="126"/>
                        <a:pt x="1569" y="116"/>
                      </a:cubicBezTo>
                      <a:cubicBezTo>
                        <a:pt x="1285" y="5"/>
                        <a:pt x="1285" y="5"/>
                        <a:pt x="1285" y="5"/>
                      </a:cubicBezTo>
                      <a:cubicBezTo>
                        <a:pt x="1272" y="0"/>
                        <a:pt x="1259" y="0"/>
                        <a:pt x="1246" y="5"/>
                      </a:cubicBezTo>
                      <a:cubicBezTo>
                        <a:pt x="1233" y="11"/>
                        <a:pt x="1223" y="21"/>
                        <a:pt x="1218" y="34"/>
                      </a:cubicBezTo>
                      <a:cubicBezTo>
                        <a:pt x="1168" y="159"/>
                        <a:pt x="1168" y="159"/>
                        <a:pt x="1168" y="159"/>
                      </a:cubicBezTo>
                      <a:cubicBezTo>
                        <a:pt x="1116" y="139"/>
                        <a:pt x="1116" y="139"/>
                        <a:pt x="1116" y="139"/>
                      </a:cubicBezTo>
                      <a:cubicBezTo>
                        <a:pt x="1090" y="128"/>
                        <a:pt x="1059" y="141"/>
                        <a:pt x="1049" y="167"/>
                      </a:cubicBezTo>
                      <a:cubicBezTo>
                        <a:pt x="594" y="1328"/>
                        <a:pt x="594" y="1328"/>
                        <a:pt x="594" y="1328"/>
                      </a:cubicBezTo>
                      <a:cubicBezTo>
                        <a:pt x="499" y="1424"/>
                        <a:pt x="499" y="1424"/>
                        <a:pt x="499" y="1424"/>
                      </a:cubicBezTo>
                      <a:cubicBezTo>
                        <a:pt x="488" y="1434"/>
                        <a:pt x="483" y="1447"/>
                        <a:pt x="483" y="1460"/>
                      </a:cubicBezTo>
                      <a:cubicBezTo>
                        <a:pt x="483" y="1472"/>
                        <a:pt x="488" y="1485"/>
                        <a:pt x="499" y="1495"/>
                      </a:cubicBezTo>
                      <a:cubicBezTo>
                        <a:pt x="637" y="1631"/>
                        <a:pt x="637" y="1631"/>
                        <a:pt x="637" y="1631"/>
                      </a:cubicBezTo>
                      <a:cubicBezTo>
                        <a:pt x="647" y="1641"/>
                        <a:pt x="660" y="1646"/>
                        <a:pt x="673" y="1646"/>
                      </a:cubicBezTo>
                      <a:cubicBezTo>
                        <a:pt x="686" y="1646"/>
                        <a:pt x="698" y="1641"/>
                        <a:pt x="711" y="1628"/>
                      </a:cubicBezTo>
                      <a:cubicBezTo>
                        <a:pt x="846" y="1492"/>
                        <a:pt x="846" y="1492"/>
                        <a:pt x="846" y="1492"/>
                      </a:cubicBezTo>
                      <a:cubicBezTo>
                        <a:pt x="873" y="1503"/>
                        <a:pt x="873" y="1503"/>
                        <a:pt x="873" y="1503"/>
                      </a:cubicBezTo>
                      <a:cubicBezTo>
                        <a:pt x="878" y="1698"/>
                        <a:pt x="878" y="1698"/>
                        <a:pt x="878" y="1698"/>
                      </a:cubicBezTo>
                      <a:cubicBezTo>
                        <a:pt x="878" y="1723"/>
                        <a:pt x="901" y="1746"/>
                        <a:pt x="929" y="1746"/>
                      </a:cubicBezTo>
                      <a:cubicBezTo>
                        <a:pt x="1128" y="1744"/>
                        <a:pt x="1128" y="1744"/>
                        <a:pt x="1128" y="1744"/>
                      </a:cubicBezTo>
                      <a:cubicBezTo>
                        <a:pt x="1157" y="1741"/>
                        <a:pt x="1177" y="1718"/>
                        <a:pt x="1177" y="1690"/>
                      </a:cubicBezTo>
                      <a:cubicBezTo>
                        <a:pt x="1172" y="1551"/>
                        <a:pt x="1172" y="1551"/>
                        <a:pt x="1172" y="1551"/>
                      </a:cubicBezTo>
                      <a:cubicBezTo>
                        <a:pt x="1330" y="1153"/>
                        <a:pt x="1330" y="1153"/>
                        <a:pt x="1330" y="1153"/>
                      </a:cubicBezTo>
                      <a:cubicBezTo>
                        <a:pt x="1720" y="1235"/>
                        <a:pt x="1999" y="1582"/>
                        <a:pt x="1999" y="1987"/>
                      </a:cubicBezTo>
                      <a:cubicBezTo>
                        <a:pt x="1999" y="2205"/>
                        <a:pt x="1869" y="2411"/>
                        <a:pt x="1686" y="2567"/>
                      </a:cubicBezTo>
                      <a:cubicBezTo>
                        <a:pt x="1233" y="2404"/>
                        <a:pt x="1233" y="2404"/>
                        <a:pt x="1233" y="2404"/>
                      </a:cubicBezTo>
                      <a:cubicBezTo>
                        <a:pt x="1459" y="2404"/>
                        <a:pt x="1459" y="2404"/>
                        <a:pt x="1459" y="2404"/>
                      </a:cubicBezTo>
                      <a:cubicBezTo>
                        <a:pt x="1487" y="2404"/>
                        <a:pt x="1510" y="2381"/>
                        <a:pt x="1507" y="2353"/>
                      </a:cubicBezTo>
                      <a:cubicBezTo>
                        <a:pt x="1507" y="2110"/>
                        <a:pt x="1507" y="2110"/>
                        <a:pt x="1507" y="2110"/>
                      </a:cubicBezTo>
                      <a:cubicBezTo>
                        <a:pt x="1507" y="2082"/>
                        <a:pt x="1484" y="2059"/>
                        <a:pt x="1456" y="2059"/>
                      </a:cubicBezTo>
                      <a:cubicBezTo>
                        <a:pt x="240" y="2059"/>
                        <a:pt x="240" y="2059"/>
                        <a:pt x="240" y="2059"/>
                      </a:cubicBezTo>
                      <a:cubicBezTo>
                        <a:pt x="212" y="2059"/>
                        <a:pt x="189" y="2082"/>
                        <a:pt x="189" y="2110"/>
                      </a:cubicBezTo>
                      <a:cubicBezTo>
                        <a:pt x="189" y="2353"/>
                        <a:pt x="189" y="2353"/>
                        <a:pt x="189" y="2353"/>
                      </a:cubicBezTo>
                      <a:cubicBezTo>
                        <a:pt x="189" y="2381"/>
                        <a:pt x="212" y="2404"/>
                        <a:pt x="240" y="2404"/>
                      </a:cubicBezTo>
                      <a:cubicBezTo>
                        <a:pt x="926" y="2404"/>
                        <a:pt x="926" y="2404"/>
                        <a:pt x="926" y="2404"/>
                      </a:cubicBezTo>
                      <a:cubicBezTo>
                        <a:pt x="1589" y="2641"/>
                        <a:pt x="1589" y="2641"/>
                        <a:pt x="1589" y="2641"/>
                      </a:cubicBezTo>
                      <a:cubicBezTo>
                        <a:pt x="1464" y="2727"/>
                        <a:pt x="1323" y="2791"/>
                        <a:pt x="1185" y="2821"/>
                      </a:cubicBezTo>
                      <a:cubicBezTo>
                        <a:pt x="51" y="2821"/>
                        <a:pt x="51" y="2821"/>
                        <a:pt x="51" y="2821"/>
                      </a:cubicBezTo>
                      <a:cubicBezTo>
                        <a:pt x="23" y="2821"/>
                        <a:pt x="0" y="2844"/>
                        <a:pt x="0" y="2873"/>
                      </a:cubicBezTo>
                      <a:cubicBezTo>
                        <a:pt x="0" y="3200"/>
                        <a:pt x="0" y="3200"/>
                        <a:pt x="0" y="3200"/>
                      </a:cubicBezTo>
                      <a:cubicBezTo>
                        <a:pt x="0" y="3228"/>
                        <a:pt x="23" y="3252"/>
                        <a:pt x="51" y="3252"/>
                      </a:cubicBezTo>
                      <a:cubicBezTo>
                        <a:pt x="2316" y="3252"/>
                        <a:pt x="2316" y="3252"/>
                        <a:pt x="2316" y="3252"/>
                      </a:cubicBezTo>
                      <a:cubicBezTo>
                        <a:pt x="2344" y="3252"/>
                        <a:pt x="2368" y="3228"/>
                        <a:pt x="2368" y="3200"/>
                      </a:cubicBezTo>
                      <a:cubicBezTo>
                        <a:pt x="2368" y="2873"/>
                        <a:pt x="2368" y="2873"/>
                        <a:pt x="2368" y="2873"/>
                      </a:cubicBezTo>
                      <a:cubicBezTo>
                        <a:pt x="2368" y="2844"/>
                        <a:pt x="2344" y="2821"/>
                        <a:pt x="2316" y="2821"/>
                      </a:cubicBezTo>
                      <a:close/>
                      <a:moveTo>
                        <a:pt x="291" y="2161"/>
                      </a:moveTo>
                      <a:cubicBezTo>
                        <a:pt x="1405" y="2161"/>
                        <a:pt x="1405" y="2161"/>
                        <a:pt x="1405" y="2161"/>
                      </a:cubicBezTo>
                      <a:cubicBezTo>
                        <a:pt x="1405" y="2302"/>
                        <a:pt x="1405" y="2302"/>
                        <a:pt x="1405" y="2302"/>
                      </a:cubicBezTo>
                      <a:cubicBezTo>
                        <a:pt x="944" y="2302"/>
                        <a:pt x="944" y="2302"/>
                        <a:pt x="944" y="2302"/>
                      </a:cubicBezTo>
                      <a:cubicBezTo>
                        <a:pt x="939" y="2301"/>
                        <a:pt x="934" y="2301"/>
                        <a:pt x="929" y="2302"/>
                      </a:cubicBezTo>
                      <a:cubicBezTo>
                        <a:pt x="291" y="2302"/>
                        <a:pt x="291" y="2302"/>
                        <a:pt x="291" y="2302"/>
                      </a:cubicBezTo>
                      <a:lnTo>
                        <a:pt x="291" y="2161"/>
                      </a:lnTo>
                      <a:close/>
                      <a:moveTo>
                        <a:pt x="1292" y="118"/>
                      </a:moveTo>
                      <a:cubicBezTo>
                        <a:pt x="1482" y="192"/>
                        <a:pt x="1482" y="192"/>
                        <a:pt x="1482" y="192"/>
                      </a:cubicBezTo>
                      <a:cubicBezTo>
                        <a:pt x="1452" y="270"/>
                        <a:pt x="1452" y="270"/>
                        <a:pt x="1452" y="270"/>
                      </a:cubicBezTo>
                      <a:cubicBezTo>
                        <a:pt x="1262" y="196"/>
                        <a:pt x="1262" y="196"/>
                        <a:pt x="1262" y="196"/>
                      </a:cubicBezTo>
                      <a:lnTo>
                        <a:pt x="1292" y="118"/>
                      </a:lnTo>
                      <a:close/>
                      <a:moveTo>
                        <a:pt x="673" y="1521"/>
                      </a:moveTo>
                      <a:cubicBezTo>
                        <a:pt x="609" y="1457"/>
                        <a:pt x="609" y="1457"/>
                        <a:pt x="609" y="1457"/>
                      </a:cubicBezTo>
                      <a:cubicBezTo>
                        <a:pt x="649" y="1415"/>
                        <a:pt x="649" y="1415"/>
                        <a:pt x="649" y="1415"/>
                      </a:cubicBezTo>
                      <a:cubicBezTo>
                        <a:pt x="741" y="1451"/>
                        <a:pt x="741" y="1451"/>
                        <a:pt x="741" y="1451"/>
                      </a:cubicBezTo>
                      <a:lnTo>
                        <a:pt x="673" y="1521"/>
                      </a:lnTo>
                      <a:close/>
                      <a:moveTo>
                        <a:pt x="980" y="1644"/>
                      </a:moveTo>
                      <a:cubicBezTo>
                        <a:pt x="977" y="1544"/>
                        <a:pt x="977" y="1544"/>
                        <a:pt x="977" y="1544"/>
                      </a:cubicBezTo>
                      <a:cubicBezTo>
                        <a:pt x="1067" y="1580"/>
                        <a:pt x="1067" y="1580"/>
                        <a:pt x="1067" y="1580"/>
                      </a:cubicBezTo>
                      <a:cubicBezTo>
                        <a:pt x="1070" y="1641"/>
                        <a:pt x="1070" y="1641"/>
                        <a:pt x="1070" y="1641"/>
                      </a:cubicBezTo>
                      <a:lnTo>
                        <a:pt x="980" y="1644"/>
                      </a:lnTo>
                      <a:close/>
                      <a:moveTo>
                        <a:pt x="2101" y="1989"/>
                      </a:moveTo>
                      <a:cubicBezTo>
                        <a:pt x="2101" y="1524"/>
                        <a:pt x="1774" y="1129"/>
                        <a:pt x="1320" y="1047"/>
                      </a:cubicBezTo>
                      <a:cubicBezTo>
                        <a:pt x="1312" y="1046"/>
                        <a:pt x="1303" y="1046"/>
                        <a:pt x="1295" y="1049"/>
                      </a:cubicBezTo>
                      <a:cubicBezTo>
                        <a:pt x="1275" y="1050"/>
                        <a:pt x="1256" y="1062"/>
                        <a:pt x="1249" y="1081"/>
                      </a:cubicBezTo>
                      <a:cubicBezTo>
                        <a:pt x="1093" y="1480"/>
                        <a:pt x="1093" y="1480"/>
                        <a:pt x="1093" y="1480"/>
                      </a:cubicBezTo>
                      <a:cubicBezTo>
                        <a:pt x="944" y="1421"/>
                        <a:pt x="944" y="1421"/>
                        <a:pt x="944" y="1421"/>
                      </a:cubicBezTo>
                      <a:cubicBezTo>
                        <a:pt x="941" y="1420"/>
                        <a:pt x="939" y="1419"/>
                        <a:pt x="936" y="1418"/>
                      </a:cubicBezTo>
                      <a:cubicBezTo>
                        <a:pt x="704" y="1326"/>
                        <a:pt x="704" y="1326"/>
                        <a:pt x="704" y="1326"/>
                      </a:cubicBezTo>
                      <a:cubicBezTo>
                        <a:pt x="1126" y="249"/>
                        <a:pt x="1126" y="249"/>
                        <a:pt x="1126" y="249"/>
                      </a:cubicBezTo>
                      <a:cubicBezTo>
                        <a:pt x="1159" y="262"/>
                        <a:pt x="1159" y="262"/>
                        <a:pt x="1159" y="262"/>
                      </a:cubicBezTo>
                      <a:cubicBezTo>
                        <a:pt x="1164" y="267"/>
                        <a:pt x="1170" y="271"/>
                        <a:pt x="1177" y="274"/>
                      </a:cubicBezTo>
                      <a:cubicBezTo>
                        <a:pt x="1464" y="387"/>
                        <a:pt x="1464" y="387"/>
                        <a:pt x="1464" y="387"/>
                      </a:cubicBezTo>
                      <a:cubicBezTo>
                        <a:pt x="1469" y="389"/>
                        <a:pt x="1477" y="389"/>
                        <a:pt x="1482" y="389"/>
                      </a:cubicBezTo>
                      <a:cubicBezTo>
                        <a:pt x="1482" y="389"/>
                        <a:pt x="1482" y="389"/>
                        <a:pt x="1483" y="389"/>
                      </a:cubicBezTo>
                      <a:cubicBezTo>
                        <a:pt x="1515" y="402"/>
                        <a:pt x="1515" y="402"/>
                        <a:pt x="1515" y="402"/>
                      </a:cubicBezTo>
                      <a:cubicBezTo>
                        <a:pt x="1395" y="707"/>
                        <a:pt x="1395" y="707"/>
                        <a:pt x="1395" y="707"/>
                      </a:cubicBezTo>
                      <a:cubicBezTo>
                        <a:pt x="1388" y="724"/>
                        <a:pt x="1392" y="744"/>
                        <a:pt x="1403" y="758"/>
                      </a:cubicBezTo>
                      <a:cubicBezTo>
                        <a:pt x="1407" y="778"/>
                        <a:pt x="1422" y="793"/>
                        <a:pt x="1443" y="796"/>
                      </a:cubicBezTo>
                      <a:cubicBezTo>
                        <a:pt x="2012" y="904"/>
                        <a:pt x="2424" y="1403"/>
                        <a:pt x="2424" y="1989"/>
                      </a:cubicBezTo>
                      <a:cubicBezTo>
                        <a:pt x="2424" y="2299"/>
                        <a:pt x="2309" y="2596"/>
                        <a:pt x="2096" y="2821"/>
                      </a:cubicBezTo>
                      <a:cubicBezTo>
                        <a:pt x="1487" y="2821"/>
                        <a:pt x="1487" y="2821"/>
                        <a:pt x="1487" y="2821"/>
                      </a:cubicBezTo>
                      <a:cubicBezTo>
                        <a:pt x="1817" y="2658"/>
                        <a:pt x="2101" y="2345"/>
                        <a:pt x="2101" y="1989"/>
                      </a:cubicBezTo>
                      <a:close/>
                      <a:moveTo>
                        <a:pt x="2265" y="3149"/>
                      </a:moveTo>
                      <a:cubicBezTo>
                        <a:pt x="102" y="3149"/>
                        <a:pt x="102" y="3149"/>
                        <a:pt x="102" y="3149"/>
                      </a:cubicBezTo>
                      <a:cubicBezTo>
                        <a:pt x="102" y="2924"/>
                        <a:pt x="102" y="2924"/>
                        <a:pt x="102" y="2924"/>
                      </a:cubicBezTo>
                      <a:cubicBezTo>
                        <a:pt x="1195" y="2924"/>
                        <a:pt x="1195" y="2924"/>
                        <a:pt x="1195" y="2924"/>
                      </a:cubicBezTo>
                      <a:cubicBezTo>
                        <a:pt x="2117" y="2924"/>
                        <a:pt x="2117" y="2924"/>
                        <a:pt x="2117" y="2924"/>
                      </a:cubicBezTo>
                      <a:cubicBezTo>
                        <a:pt x="2265" y="2924"/>
                        <a:pt x="2265" y="2924"/>
                        <a:pt x="2265" y="2924"/>
                      </a:cubicBezTo>
                      <a:lnTo>
                        <a:pt x="2265" y="314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46"/>
                <p:cNvSpPr>
                  <a:spLocks noEditPoints="1"/>
                </p:cNvSpPr>
                <p:nvPr/>
              </p:nvSpPr>
              <p:spPr bwMode="auto">
                <a:xfrm>
                  <a:off x="2306638" y="3533776"/>
                  <a:ext cx="52388" cy="50800"/>
                </a:xfrm>
                <a:custGeom>
                  <a:avLst/>
                  <a:gdLst>
                    <a:gd name="T0" fmla="*/ 151 w 302"/>
                    <a:gd name="T1" fmla="*/ 0 h 302"/>
                    <a:gd name="T2" fmla="*/ 0 w 302"/>
                    <a:gd name="T3" fmla="*/ 151 h 302"/>
                    <a:gd name="T4" fmla="*/ 151 w 302"/>
                    <a:gd name="T5" fmla="*/ 302 h 302"/>
                    <a:gd name="T6" fmla="*/ 302 w 302"/>
                    <a:gd name="T7" fmla="*/ 151 h 302"/>
                    <a:gd name="T8" fmla="*/ 151 w 302"/>
                    <a:gd name="T9" fmla="*/ 0 h 302"/>
                    <a:gd name="T10" fmla="*/ 151 w 302"/>
                    <a:gd name="T11" fmla="*/ 253 h 302"/>
                    <a:gd name="T12" fmla="*/ 51 w 302"/>
                    <a:gd name="T13" fmla="*/ 153 h 302"/>
                    <a:gd name="T14" fmla="*/ 151 w 302"/>
                    <a:gd name="T15" fmla="*/ 53 h 302"/>
                    <a:gd name="T16" fmla="*/ 251 w 302"/>
                    <a:gd name="T17" fmla="*/ 153 h 302"/>
                    <a:gd name="T18" fmla="*/ 151 w 302"/>
                    <a:gd name="T19" fmla="*/ 253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2" h="302">
                      <a:moveTo>
                        <a:pt x="151" y="0"/>
                      </a:moveTo>
                      <a:cubicBezTo>
                        <a:pt x="66" y="0"/>
                        <a:pt x="0" y="66"/>
                        <a:pt x="0" y="151"/>
                      </a:cubicBezTo>
                      <a:cubicBezTo>
                        <a:pt x="0" y="235"/>
                        <a:pt x="69" y="302"/>
                        <a:pt x="151" y="302"/>
                      </a:cubicBezTo>
                      <a:cubicBezTo>
                        <a:pt x="235" y="302"/>
                        <a:pt x="302" y="235"/>
                        <a:pt x="302" y="151"/>
                      </a:cubicBezTo>
                      <a:cubicBezTo>
                        <a:pt x="302" y="66"/>
                        <a:pt x="233" y="0"/>
                        <a:pt x="151" y="0"/>
                      </a:cubicBezTo>
                      <a:close/>
                      <a:moveTo>
                        <a:pt x="151" y="253"/>
                      </a:moveTo>
                      <a:cubicBezTo>
                        <a:pt x="94" y="253"/>
                        <a:pt x="51" y="210"/>
                        <a:pt x="51" y="153"/>
                      </a:cubicBezTo>
                      <a:cubicBezTo>
                        <a:pt x="51" y="97"/>
                        <a:pt x="97" y="53"/>
                        <a:pt x="151" y="53"/>
                      </a:cubicBezTo>
                      <a:cubicBezTo>
                        <a:pt x="207" y="53"/>
                        <a:pt x="251" y="97"/>
                        <a:pt x="251" y="153"/>
                      </a:cubicBezTo>
                      <a:cubicBezTo>
                        <a:pt x="251" y="210"/>
                        <a:pt x="207" y="253"/>
                        <a:pt x="151" y="2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297CF6E7-CDA5-4502-89E2-6D322E11DFE4}"/>
                  </a:ext>
                </a:extLst>
              </p:cNvPr>
              <p:cNvSpPr txBox="1"/>
              <p:nvPr/>
            </p:nvSpPr>
            <p:spPr>
              <a:xfrm>
                <a:off x="2003121" y="4485483"/>
                <a:ext cx="1765603" cy="412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accent2"/>
                    </a:solidFill>
                    <a:latin typeface="+mj-ea"/>
                    <a:ea typeface="+mj-ea"/>
                  </a:rPr>
                  <a:t>阶段名称</a:t>
                </a: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297CF6E7-CDA5-4502-89E2-6D322E11DFE4}"/>
                  </a:ext>
                </a:extLst>
              </p:cNvPr>
              <p:cNvSpPr txBox="1"/>
              <p:nvPr/>
            </p:nvSpPr>
            <p:spPr>
              <a:xfrm>
                <a:off x="5160017" y="4485483"/>
                <a:ext cx="1765603" cy="412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b="1">
                    <a:solidFill>
                      <a:schemeClr val="accent2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/>
                  <a:t>阶段名称</a:t>
                </a:r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297CF6E7-CDA5-4502-89E2-6D322E11DFE4}"/>
                  </a:ext>
                </a:extLst>
              </p:cNvPr>
              <p:cNvSpPr txBox="1"/>
              <p:nvPr/>
            </p:nvSpPr>
            <p:spPr>
              <a:xfrm>
                <a:off x="8313586" y="4485483"/>
                <a:ext cx="1765603" cy="412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b="1">
                    <a:solidFill>
                      <a:schemeClr val="accent2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/>
                  <a:t>阶段名称</a:t>
                </a:r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297CF6E7-CDA5-4502-89E2-6D322E11DFE4}"/>
                  </a:ext>
                </a:extLst>
              </p:cNvPr>
              <p:cNvSpPr txBox="1"/>
              <p:nvPr/>
            </p:nvSpPr>
            <p:spPr>
              <a:xfrm>
                <a:off x="3538385" y="1206217"/>
                <a:ext cx="1765603" cy="412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b="1">
                    <a:solidFill>
                      <a:schemeClr val="accent2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/>
                  <a:t>阶段名称</a:t>
                </a:r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297CF6E7-CDA5-4502-89E2-6D322E11DFE4}"/>
                  </a:ext>
                </a:extLst>
              </p:cNvPr>
              <p:cNvSpPr txBox="1"/>
              <p:nvPr/>
            </p:nvSpPr>
            <p:spPr>
              <a:xfrm>
                <a:off x="6696075" y="1204775"/>
                <a:ext cx="1765603" cy="412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b="1">
                    <a:solidFill>
                      <a:schemeClr val="accent2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/>
                  <a:t>阶段名称</a:t>
                </a:r>
              </a:p>
            </p:txBody>
          </p:sp>
          <p:sp>
            <p:nvSpPr>
              <p:cNvPr id="71" name="Freeform 29"/>
              <p:cNvSpPr>
                <a:spLocks/>
              </p:cNvSpPr>
              <p:nvPr/>
            </p:nvSpPr>
            <p:spPr bwMode="auto">
              <a:xfrm>
                <a:off x="6311855" y="2333626"/>
                <a:ext cx="322262" cy="212725"/>
              </a:xfrm>
              <a:custGeom>
                <a:avLst/>
                <a:gdLst>
                  <a:gd name="T0" fmla="*/ 133 w 203"/>
                  <a:gd name="T1" fmla="*/ 134 h 134"/>
                  <a:gd name="T2" fmla="*/ 0 w 203"/>
                  <a:gd name="T3" fmla="*/ 134 h 134"/>
                  <a:gd name="T4" fmla="*/ 0 w 203"/>
                  <a:gd name="T5" fmla="*/ 109 h 134"/>
                  <a:gd name="T6" fmla="*/ 118 w 203"/>
                  <a:gd name="T7" fmla="*/ 109 h 134"/>
                  <a:gd name="T8" fmla="*/ 181 w 203"/>
                  <a:gd name="T9" fmla="*/ 0 h 134"/>
                  <a:gd name="T10" fmla="*/ 203 w 203"/>
                  <a:gd name="T11" fmla="*/ 13 h 134"/>
                  <a:gd name="T12" fmla="*/ 133 w 203"/>
                  <a:gd name="T13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3" h="134">
                    <a:moveTo>
                      <a:pt x="133" y="134"/>
                    </a:moveTo>
                    <a:lnTo>
                      <a:pt x="0" y="134"/>
                    </a:lnTo>
                    <a:lnTo>
                      <a:pt x="0" y="109"/>
                    </a:lnTo>
                    <a:lnTo>
                      <a:pt x="118" y="109"/>
                    </a:lnTo>
                    <a:lnTo>
                      <a:pt x="181" y="0"/>
                    </a:lnTo>
                    <a:lnTo>
                      <a:pt x="203" y="13"/>
                    </a:lnTo>
                    <a:lnTo>
                      <a:pt x="133" y="134"/>
                    </a:ln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9" name="任意多边形 128"/>
            <p:cNvSpPr/>
            <p:nvPr/>
          </p:nvSpPr>
          <p:spPr>
            <a:xfrm>
              <a:off x="3966533" y="4530559"/>
              <a:ext cx="1109721" cy="2119759"/>
            </a:xfrm>
            <a:custGeom>
              <a:avLst/>
              <a:gdLst>
                <a:gd name="connsiteX0" fmla="*/ 0 w 541176"/>
                <a:gd name="connsiteY0" fmla="*/ 0 h 2127379"/>
                <a:gd name="connsiteX1" fmla="*/ 205274 w 541176"/>
                <a:gd name="connsiteY1" fmla="*/ 0 h 2127379"/>
                <a:gd name="connsiteX2" fmla="*/ 205274 w 541176"/>
                <a:gd name="connsiteY2" fmla="*/ 2127379 h 2127379"/>
                <a:gd name="connsiteX3" fmla="*/ 541176 w 541176"/>
                <a:gd name="connsiteY3" fmla="*/ 2127379 h 2127379"/>
                <a:gd name="connsiteX0" fmla="*/ 0 w 541176"/>
                <a:gd name="connsiteY0" fmla="*/ 0 h 2127379"/>
                <a:gd name="connsiteX1" fmla="*/ 205274 w 541176"/>
                <a:gd name="connsiteY1" fmla="*/ 0 h 2127379"/>
                <a:gd name="connsiteX2" fmla="*/ 307911 w 541176"/>
                <a:gd name="connsiteY2" fmla="*/ 2127379 h 2127379"/>
                <a:gd name="connsiteX3" fmla="*/ 541176 w 541176"/>
                <a:gd name="connsiteY3" fmla="*/ 2127379 h 2127379"/>
                <a:gd name="connsiteX0" fmla="*/ 0 w 774441"/>
                <a:gd name="connsiteY0" fmla="*/ 0 h 2127379"/>
                <a:gd name="connsiteX1" fmla="*/ 205274 w 774441"/>
                <a:gd name="connsiteY1" fmla="*/ 0 h 2127379"/>
                <a:gd name="connsiteX2" fmla="*/ 307911 w 774441"/>
                <a:gd name="connsiteY2" fmla="*/ 2127379 h 2127379"/>
                <a:gd name="connsiteX3" fmla="*/ 774441 w 774441"/>
                <a:gd name="connsiteY3" fmla="*/ 2127379 h 2127379"/>
                <a:gd name="connsiteX0" fmla="*/ 0 w 774441"/>
                <a:gd name="connsiteY0" fmla="*/ 0 h 2127379"/>
                <a:gd name="connsiteX1" fmla="*/ 205274 w 774441"/>
                <a:gd name="connsiteY1" fmla="*/ 0 h 2127379"/>
                <a:gd name="connsiteX2" fmla="*/ 494523 w 774441"/>
                <a:gd name="connsiteY2" fmla="*/ 2127379 h 2127379"/>
                <a:gd name="connsiteX3" fmla="*/ 774441 w 774441"/>
                <a:gd name="connsiteY3" fmla="*/ 2127379 h 2127379"/>
                <a:gd name="connsiteX0" fmla="*/ 0 w 1109721"/>
                <a:gd name="connsiteY0" fmla="*/ 7620 h 2127379"/>
                <a:gd name="connsiteX1" fmla="*/ 540554 w 1109721"/>
                <a:gd name="connsiteY1" fmla="*/ 0 h 2127379"/>
                <a:gd name="connsiteX2" fmla="*/ 829803 w 1109721"/>
                <a:gd name="connsiteY2" fmla="*/ 2127379 h 2127379"/>
                <a:gd name="connsiteX3" fmla="*/ 1109721 w 1109721"/>
                <a:gd name="connsiteY3" fmla="*/ 2127379 h 2127379"/>
                <a:gd name="connsiteX0" fmla="*/ 0 w 1109721"/>
                <a:gd name="connsiteY0" fmla="*/ 0 h 2119759"/>
                <a:gd name="connsiteX1" fmla="*/ 334814 w 1109721"/>
                <a:gd name="connsiteY1" fmla="*/ 7620 h 2119759"/>
                <a:gd name="connsiteX2" fmla="*/ 829803 w 1109721"/>
                <a:gd name="connsiteY2" fmla="*/ 2119759 h 2119759"/>
                <a:gd name="connsiteX3" fmla="*/ 1109721 w 1109721"/>
                <a:gd name="connsiteY3" fmla="*/ 2119759 h 211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721" h="2119759">
                  <a:moveTo>
                    <a:pt x="0" y="0"/>
                  </a:moveTo>
                  <a:lnTo>
                    <a:pt x="334814" y="7620"/>
                  </a:lnTo>
                  <a:lnTo>
                    <a:pt x="829803" y="2119759"/>
                  </a:lnTo>
                  <a:lnTo>
                    <a:pt x="1109721" y="2119759"/>
                  </a:ln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6908800" y="5156200"/>
              <a:ext cx="927100" cy="1384300"/>
            </a:xfrm>
            <a:custGeom>
              <a:avLst/>
              <a:gdLst>
                <a:gd name="connsiteX0" fmla="*/ 927100 w 927100"/>
                <a:gd name="connsiteY0" fmla="*/ 0 h 1384300"/>
                <a:gd name="connsiteX1" fmla="*/ 711200 w 927100"/>
                <a:gd name="connsiteY1" fmla="*/ 0 h 1384300"/>
                <a:gd name="connsiteX2" fmla="*/ 266700 w 927100"/>
                <a:gd name="connsiteY2" fmla="*/ 1384300 h 1384300"/>
                <a:gd name="connsiteX3" fmla="*/ 0 w 927100"/>
                <a:gd name="connsiteY3" fmla="*/ 1384300 h 138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00" h="1384300">
                  <a:moveTo>
                    <a:pt x="927100" y="0"/>
                  </a:moveTo>
                  <a:lnTo>
                    <a:pt x="711200" y="0"/>
                  </a:lnTo>
                  <a:lnTo>
                    <a:pt x="266700" y="1384300"/>
                  </a:lnTo>
                  <a:lnTo>
                    <a:pt x="0" y="1384300"/>
                  </a:ln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50000"/>
                    </a:schemeClr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3" name="任意多边形 132"/>
            <p:cNvSpPr/>
            <p:nvPr/>
          </p:nvSpPr>
          <p:spPr>
            <a:xfrm flipH="1">
              <a:off x="5687831" y="709139"/>
              <a:ext cx="774441" cy="2127379"/>
            </a:xfrm>
            <a:custGeom>
              <a:avLst/>
              <a:gdLst>
                <a:gd name="connsiteX0" fmla="*/ 0 w 541176"/>
                <a:gd name="connsiteY0" fmla="*/ 0 h 2127379"/>
                <a:gd name="connsiteX1" fmla="*/ 205274 w 541176"/>
                <a:gd name="connsiteY1" fmla="*/ 0 h 2127379"/>
                <a:gd name="connsiteX2" fmla="*/ 205274 w 541176"/>
                <a:gd name="connsiteY2" fmla="*/ 2127379 h 2127379"/>
                <a:gd name="connsiteX3" fmla="*/ 541176 w 541176"/>
                <a:gd name="connsiteY3" fmla="*/ 2127379 h 2127379"/>
                <a:gd name="connsiteX0" fmla="*/ 0 w 541176"/>
                <a:gd name="connsiteY0" fmla="*/ 0 h 2127379"/>
                <a:gd name="connsiteX1" fmla="*/ 205274 w 541176"/>
                <a:gd name="connsiteY1" fmla="*/ 0 h 2127379"/>
                <a:gd name="connsiteX2" fmla="*/ 307911 w 541176"/>
                <a:gd name="connsiteY2" fmla="*/ 2127379 h 2127379"/>
                <a:gd name="connsiteX3" fmla="*/ 541176 w 541176"/>
                <a:gd name="connsiteY3" fmla="*/ 2127379 h 2127379"/>
                <a:gd name="connsiteX0" fmla="*/ 0 w 774441"/>
                <a:gd name="connsiteY0" fmla="*/ 0 h 2127379"/>
                <a:gd name="connsiteX1" fmla="*/ 205274 w 774441"/>
                <a:gd name="connsiteY1" fmla="*/ 0 h 2127379"/>
                <a:gd name="connsiteX2" fmla="*/ 307911 w 774441"/>
                <a:gd name="connsiteY2" fmla="*/ 2127379 h 2127379"/>
                <a:gd name="connsiteX3" fmla="*/ 774441 w 774441"/>
                <a:gd name="connsiteY3" fmla="*/ 2127379 h 2127379"/>
                <a:gd name="connsiteX0" fmla="*/ 0 w 774441"/>
                <a:gd name="connsiteY0" fmla="*/ 0 h 2127379"/>
                <a:gd name="connsiteX1" fmla="*/ 205274 w 774441"/>
                <a:gd name="connsiteY1" fmla="*/ 0 h 2127379"/>
                <a:gd name="connsiteX2" fmla="*/ 494523 w 774441"/>
                <a:gd name="connsiteY2" fmla="*/ 2127379 h 2127379"/>
                <a:gd name="connsiteX3" fmla="*/ 774441 w 774441"/>
                <a:gd name="connsiteY3" fmla="*/ 2127379 h 212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441" h="2127379">
                  <a:moveTo>
                    <a:pt x="0" y="0"/>
                  </a:moveTo>
                  <a:lnTo>
                    <a:pt x="205274" y="0"/>
                  </a:lnTo>
                  <a:lnTo>
                    <a:pt x="494523" y="2127379"/>
                  </a:lnTo>
                  <a:lnTo>
                    <a:pt x="774441" y="2127379"/>
                  </a:ln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4" name="椭圆 133"/>
          <p:cNvSpPr/>
          <p:nvPr/>
        </p:nvSpPr>
        <p:spPr>
          <a:xfrm>
            <a:off x="5069393" y="6609685"/>
            <a:ext cx="74337" cy="74337"/>
          </a:xfrm>
          <a:prstGeom prst="ellipse">
            <a:avLst/>
          </a:prstGeom>
          <a:noFill/>
          <a:ln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5608542" y="2799349"/>
            <a:ext cx="74337" cy="7433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递进关系模板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2624618" y="78373"/>
            <a:ext cx="3587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PROGRESSIVE RELATIONSHIP TEMPLATE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75" name="菱形 74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菱形 75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菱形 76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菱形 77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菱形 78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7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eeform 8"/>
          <p:cNvSpPr>
            <a:spLocks/>
          </p:cNvSpPr>
          <p:nvPr/>
        </p:nvSpPr>
        <p:spPr bwMode="auto">
          <a:xfrm>
            <a:off x="493727" y="-518581"/>
            <a:ext cx="2178050" cy="6380425"/>
          </a:xfrm>
          <a:custGeom>
            <a:avLst/>
            <a:gdLst>
              <a:gd name="T0" fmla="*/ 1372 w 1372"/>
              <a:gd name="T1" fmla="*/ 2856 h 3159"/>
              <a:gd name="T2" fmla="*/ 674 w 1372"/>
              <a:gd name="T3" fmla="*/ 3159 h 3159"/>
              <a:gd name="T4" fmla="*/ 0 w 1372"/>
              <a:gd name="T5" fmla="*/ 2856 h 3159"/>
              <a:gd name="T6" fmla="*/ 0 w 1372"/>
              <a:gd name="T7" fmla="*/ 0 h 3159"/>
              <a:gd name="T8" fmla="*/ 1372 w 1372"/>
              <a:gd name="T9" fmla="*/ 0 h 3159"/>
              <a:gd name="T10" fmla="*/ 1372 w 1372"/>
              <a:gd name="T11" fmla="*/ 2856 h 3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72" h="3159">
                <a:moveTo>
                  <a:pt x="1372" y="2856"/>
                </a:moveTo>
                <a:lnTo>
                  <a:pt x="674" y="3159"/>
                </a:lnTo>
                <a:lnTo>
                  <a:pt x="0" y="2856"/>
                </a:lnTo>
                <a:lnTo>
                  <a:pt x="0" y="0"/>
                </a:lnTo>
                <a:lnTo>
                  <a:pt x="1372" y="0"/>
                </a:lnTo>
                <a:lnTo>
                  <a:pt x="1372" y="2856"/>
                </a:lnTo>
                <a:close/>
              </a:path>
            </a:pathLst>
          </a:custGeom>
          <a:noFill/>
          <a:ln w="34925" cap="flat">
            <a:gradFill>
              <a:gsLst>
                <a:gs pos="6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5"/>
          <p:cNvSpPr>
            <a:spLocks/>
          </p:cNvSpPr>
          <p:nvPr/>
        </p:nvSpPr>
        <p:spPr bwMode="auto">
          <a:xfrm>
            <a:off x="587389" y="-342900"/>
            <a:ext cx="1989139" cy="6093619"/>
          </a:xfrm>
          <a:custGeom>
            <a:avLst/>
            <a:gdLst>
              <a:gd name="T0" fmla="*/ 1311 w 1311"/>
              <a:gd name="T1" fmla="*/ 2728 h 3017"/>
              <a:gd name="T2" fmla="*/ 644 w 1311"/>
              <a:gd name="T3" fmla="*/ 3017 h 3017"/>
              <a:gd name="T4" fmla="*/ 0 w 1311"/>
              <a:gd name="T5" fmla="*/ 2728 h 3017"/>
              <a:gd name="T6" fmla="*/ 0 w 1311"/>
              <a:gd name="T7" fmla="*/ 0 h 3017"/>
              <a:gd name="T8" fmla="*/ 1311 w 1311"/>
              <a:gd name="T9" fmla="*/ 0 h 3017"/>
              <a:gd name="T10" fmla="*/ 1311 w 1311"/>
              <a:gd name="T11" fmla="*/ 2728 h 3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1" h="3017">
                <a:moveTo>
                  <a:pt x="1311" y="2728"/>
                </a:moveTo>
                <a:lnTo>
                  <a:pt x="644" y="3017"/>
                </a:lnTo>
                <a:lnTo>
                  <a:pt x="0" y="2728"/>
                </a:lnTo>
                <a:lnTo>
                  <a:pt x="0" y="0"/>
                </a:lnTo>
                <a:lnTo>
                  <a:pt x="1311" y="0"/>
                </a:lnTo>
                <a:lnTo>
                  <a:pt x="1311" y="2728"/>
                </a:lnTo>
                <a:close/>
              </a:path>
            </a:pathLst>
          </a:custGeom>
          <a:noFill/>
          <a:ln w="6350" cap="flat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6"/>
          <p:cNvSpPr>
            <a:spLocks/>
          </p:cNvSpPr>
          <p:nvPr/>
        </p:nvSpPr>
        <p:spPr bwMode="auto">
          <a:xfrm>
            <a:off x="642938" y="5083420"/>
            <a:ext cx="1878042" cy="526320"/>
          </a:xfrm>
          <a:custGeom>
            <a:avLst/>
            <a:gdLst>
              <a:gd name="T0" fmla="*/ 1253 w 1253"/>
              <a:gd name="T1" fmla="*/ 0 h 276"/>
              <a:gd name="T2" fmla="*/ 616 w 1253"/>
              <a:gd name="T3" fmla="*/ 276 h 276"/>
              <a:gd name="T4" fmla="*/ 0 w 1253"/>
              <a:gd name="T5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3" h="276">
                <a:moveTo>
                  <a:pt x="1253" y="0"/>
                </a:moveTo>
                <a:lnTo>
                  <a:pt x="616" y="276"/>
                </a:lnTo>
                <a:lnTo>
                  <a:pt x="0" y="0"/>
                </a:lnTo>
              </a:path>
            </a:pathLst>
          </a:custGeom>
          <a:noFill/>
          <a:ln w="30163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7"/>
          <p:cNvSpPr>
            <a:spLocks/>
          </p:cNvSpPr>
          <p:nvPr/>
        </p:nvSpPr>
        <p:spPr bwMode="auto">
          <a:xfrm>
            <a:off x="1331927" y="5848788"/>
            <a:ext cx="473075" cy="133304"/>
          </a:xfrm>
          <a:custGeom>
            <a:avLst/>
            <a:gdLst>
              <a:gd name="T0" fmla="*/ 298 w 298"/>
              <a:gd name="T1" fmla="*/ 0 h 66"/>
              <a:gd name="T2" fmla="*/ 146 w 298"/>
              <a:gd name="T3" fmla="*/ 66 h 66"/>
              <a:gd name="T4" fmla="*/ 0 w 298"/>
              <a:gd name="T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" h="66">
                <a:moveTo>
                  <a:pt x="298" y="0"/>
                </a:moveTo>
                <a:lnTo>
                  <a:pt x="146" y="66"/>
                </a:lnTo>
                <a:lnTo>
                  <a:pt x="0" y="0"/>
                </a:lnTo>
              </a:path>
            </a:pathLst>
          </a:custGeom>
          <a:noFill/>
          <a:ln w="30163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9"/>
          <p:cNvSpPr>
            <a:spLocks/>
          </p:cNvSpPr>
          <p:nvPr/>
        </p:nvSpPr>
        <p:spPr bwMode="auto">
          <a:xfrm>
            <a:off x="1039827" y="2912588"/>
            <a:ext cx="1169988" cy="45719"/>
          </a:xfrm>
          <a:custGeom>
            <a:avLst/>
            <a:gdLst>
              <a:gd name="T0" fmla="*/ 0 w 737"/>
              <a:gd name="T1" fmla="*/ 18 h 18"/>
              <a:gd name="T2" fmla="*/ 339 w 737"/>
              <a:gd name="T3" fmla="*/ 18 h 18"/>
              <a:gd name="T4" fmla="*/ 361 w 737"/>
              <a:gd name="T5" fmla="*/ 0 h 18"/>
              <a:gd name="T6" fmla="*/ 385 w 737"/>
              <a:gd name="T7" fmla="*/ 18 h 18"/>
              <a:gd name="T8" fmla="*/ 737 w 737"/>
              <a:gd name="T9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7" h="18">
                <a:moveTo>
                  <a:pt x="0" y="18"/>
                </a:moveTo>
                <a:lnTo>
                  <a:pt x="339" y="18"/>
                </a:lnTo>
                <a:lnTo>
                  <a:pt x="361" y="0"/>
                </a:lnTo>
                <a:lnTo>
                  <a:pt x="385" y="18"/>
                </a:lnTo>
                <a:lnTo>
                  <a:pt x="737" y="18"/>
                </a:lnTo>
              </a:path>
            </a:pathLst>
          </a:custGeom>
          <a:noFill/>
          <a:ln w="9525" cap="flat">
            <a:solidFill>
              <a:schemeClr val="accent2">
                <a:alpha val="49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0"/>
          <p:cNvSpPr>
            <a:spLocks/>
          </p:cNvSpPr>
          <p:nvPr/>
        </p:nvSpPr>
        <p:spPr bwMode="auto">
          <a:xfrm>
            <a:off x="3524250" y="2063750"/>
            <a:ext cx="820738" cy="944562"/>
          </a:xfrm>
          <a:custGeom>
            <a:avLst/>
            <a:gdLst>
              <a:gd name="T0" fmla="*/ 258 w 517"/>
              <a:gd name="T1" fmla="*/ 0 h 595"/>
              <a:gd name="T2" fmla="*/ 0 w 517"/>
              <a:gd name="T3" fmla="*/ 150 h 595"/>
              <a:gd name="T4" fmla="*/ 1 w 517"/>
              <a:gd name="T5" fmla="*/ 447 h 595"/>
              <a:gd name="T6" fmla="*/ 260 w 517"/>
              <a:gd name="T7" fmla="*/ 595 h 595"/>
              <a:gd name="T8" fmla="*/ 517 w 517"/>
              <a:gd name="T9" fmla="*/ 446 h 595"/>
              <a:gd name="T10" fmla="*/ 516 w 517"/>
              <a:gd name="T11" fmla="*/ 148 h 595"/>
              <a:gd name="T12" fmla="*/ 258 w 517"/>
              <a:gd name="T13" fmla="*/ 0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7" h="595">
                <a:moveTo>
                  <a:pt x="258" y="0"/>
                </a:moveTo>
                <a:lnTo>
                  <a:pt x="0" y="150"/>
                </a:lnTo>
                <a:lnTo>
                  <a:pt x="1" y="447"/>
                </a:lnTo>
                <a:lnTo>
                  <a:pt x="260" y="595"/>
                </a:lnTo>
                <a:lnTo>
                  <a:pt x="517" y="446"/>
                </a:lnTo>
                <a:lnTo>
                  <a:pt x="516" y="148"/>
                </a:lnTo>
                <a:lnTo>
                  <a:pt x="258" y="0"/>
                </a:lnTo>
                <a:close/>
              </a:path>
            </a:pathLst>
          </a:custGeom>
          <a:noFill/>
          <a:ln w="17463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1"/>
          <p:cNvSpPr>
            <a:spLocks/>
          </p:cNvSpPr>
          <p:nvPr/>
        </p:nvSpPr>
        <p:spPr bwMode="auto">
          <a:xfrm>
            <a:off x="3576638" y="2122488"/>
            <a:ext cx="717550" cy="827087"/>
          </a:xfrm>
          <a:custGeom>
            <a:avLst/>
            <a:gdLst>
              <a:gd name="T0" fmla="*/ 225 w 452"/>
              <a:gd name="T1" fmla="*/ 0 h 521"/>
              <a:gd name="T2" fmla="*/ 0 w 452"/>
              <a:gd name="T3" fmla="*/ 131 h 521"/>
              <a:gd name="T4" fmla="*/ 1 w 452"/>
              <a:gd name="T5" fmla="*/ 391 h 521"/>
              <a:gd name="T6" fmla="*/ 227 w 452"/>
              <a:gd name="T7" fmla="*/ 521 h 521"/>
              <a:gd name="T8" fmla="*/ 452 w 452"/>
              <a:gd name="T9" fmla="*/ 391 h 521"/>
              <a:gd name="T10" fmla="*/ 451 w 452"/>
              <a:gd name="T11" fmla="*/ 129 h 521"/>
              <a:gd name="T12" fmla="*/ 225 w 452"/>
              <a:gd name="T13" fmla="*/ 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2" h="521">
                <a:moveTo>
                  <a:pt x="225" y="0"/>
                </a:moveTo>
                <a:lnTo>
                  <a:pt x="0" y="131"/>
                </a:lnTo>
                <a:lnTo>
                  <a:pt x="1" y="391"/>
                </a:lnTo>
                <a:lnTo>
                  <a:pt x="227" y="521"/>
                </a:lnTo>
                <a:lnTo>
                  <a:pt x="452" y="391"/>
                </a:lnTo>
                <a:lnTo>
                  <a:pt x="451" y="129"/>
                </a:lnTo>
                <a:lnTo>
                  <a:pt x="225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accent3"/>
            </a:solidFill>
          </a:ln>
        </p:spPr>
        <p:txBody>
          <a:bodyPr vert="horz" wrap="square" lIns="91440" tIns="216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01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148" name="Freeform 12"/>
          <p:cNvSpPr>
            <a:spLocks/>
          </p:cNvSpPr>
          <p:nvPr/>
        </p:nvSpPr>
        <p:spPr bwMode="auto">
          <a:xfrm>
            <a:off x="4724400" y="3862388"/>
            <a:ext cx="820738" cy="946150"/>
          </a:xfrm>
          <a:custGeom>
            <a:avLst/>
            <a:gdLst>
              <a:gd name="T0" fmla="*/ 257 w 517"/>
              <a:gd name="T1" fmla="*/ 0 h 596"/>
              <a:gd name="T2" fmla="*/ 0 w 517"/>
              <a:gd name="T3" fmla="*/ 151 h 596"/>
              <a:gd name="T4" fmla="*/ 1 w 517"/>
              <a:gd name="T5" fmla="*/ 448 h 596"/>
              <a:gd name="T6" fmla="*/ 259 w 517"/>
              <a:gd name="T7" fmla="*/ 596 h 596"/>
              <a:gd name="T8" fmla="*/ 517 w 517"/>
              <a:gd name="T9" fmla="*/ 447 h 596"/>
              <a:gd name="T10" fmla="*/ 516 w 517"/>
              <a:gd name="T11" fmla="*/ 149 h 596"/>
              <a:gd name="T12" fmla="*/ 257 w 517"/>
              <a:gd name="T13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7" h="596">
                <a:moveTo>
                  <a:pt x="257" y="0"/>
                </a:moveTo>
                <a:lnTo>
                  <a:pt x="0" y="151"/>
                </a:lnTo>
                <a:lnTo>
                  <a:pt x="1" y="448"/>
                </a:lnTo>
                <a:lnTo>
                  <a:pt x="259" y="596"/>
                </a:lnTo>
                <a:lnTo>
                  <a:pt x="517" y="447"/>
                </a:lnTo>
                <a:lnTo>
                  <a:pt x="516" y="149"/>
                </a:lnTo>
                <a:lnTo>
                  <a:pt x="257" y="0"/>
                </a:lnTo>
                <a:close/>
              </a:path>
            </a:pathLst>
          </a:custGeom>
          <a:noFill/>
          <a:ln w="17463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3"/>
          <p:cNvSpPr>
            <a:spLocks/>
          </p:cNvSpPr>
          <p:nvPr/>
        </p:nvSpPr>
        <p:spPr bwMode="auto">
          <a:xfrm>
            <a:off x="4775200" y="3922713"/>
            <a:ext cx="717550" cy="827087"/>
          </a:xfrm>
          <a:custGeom>
            <a:avLst/>
            <a:gdLst>
              <a:gd name="T0" fmla="*/ 225 w 452"/>
              <a:gd name="T1" fmla="*/ 0 h 521"/>
              <a:gd name="T2" fmla="*/ 0 w 452"/>
              <a:gd name="T3" fmla="*/ 131 h 521"/>
              <a:gd name="T4" fmla="*/ 1 w 452"/>
              <a:gd name="T5" fmla="*/ 391 h 521"/>
              <a:gd name="T6" fmla="*/ 227 w 452"/>
              <a:gd name="T7" fmla="*/ 521 h 521"/>
              <a:gd name="T8" fmla="*/ 452 w 452"/>
              <a:gd name="T9" fmla="*/ 390 h 521"/>
              <a:gd name="T10" fmla="*/ 451 w 452"/>
              <a:gd name="T11" fmla="*/ 129 h 521"/>
              <a:gd name="T12" fmla="*/ 225 w 452"/>
              <a:gd name="T13" fmla="*/ 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2" h="521">
                <a:moveTo>
                  <a:pt x="225" y="0"/>
                </a:moveTo>
                <a:lnTo>
                  <a:pt x="0" y="131"/>
                </a:lnTo>
                <a:lnTo>
                  <a:pt x="1" y="391"/>
                </a:lnTo>
                <a:lnTo>
                  <a:pt x="227" y="521"/>
                </a:lnTo>
                <a:lnTo>
                  <a:pt x="452" y="390"/>
                </a:lnTo>
                <a:lnTo>
                  <a:pt x="451" y="129"/>
                </a:lnTo>
                <a:lnTo>
                  <a:pt x="225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accent3"/>
            </a:solidFill>
          </a:ln>
        </p:spPr>
        <p:txBody>
          <a:bodyPr vert="horz" wrap="square" lIns="91440" tIns="216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02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150" name="Freeform 14"/>
          <p:cNvSpPr>
            <a:spLocks/>
          </p:cNvSpPr>
          <p:nvPr/>
        </p:nvSpPr>
        <p:spPr bwMode="auto">
          <a:xfrm>
            <a:off x="5924550" y="2063750"/>
            <a:ext cx="819150" cy="944562"/>
          </a:xfrm>
          <a:custGeom>
            <a:avLst/>
            <a:gdLst>
              <a:gd name="T0" fmla="*/ 257 w 516"/>
              <a:gd name="T1" fmla="*/ 0 h 595"/>
              <a:gd name="T2" fmla="*/ 0 w 516"/>
              <a:gd name="T3" fmla="*/ 150 h 595"/>
              <a:gd name="T4" fmla="*/ 0 w 516"/>
              <a:gd name="T5" fmla="*/ 447 h 595"/>
              <a:gd name="T6" fmla="*/ 259 w 516"/>
              <a:gd name="T7" fmla="*/ 595 h 595"/>
              <a:gd name="T8" fmla="*/ 516 w 516"/>
              <a:gd name="T9" fmla="*/ 446 h 595"/>
              <a:gd name="T10" fmla="*/ 515 w 516"/>
              <a:gd name="T11" fmla="*/ 148 h 595"/>
              <a:gd name="T12" fmla="*/ 257 w 516"/>
              <a:gd name="T13" fmla="*/ 0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6" h="595">
                <a:moveTo>
                  <a:pt x="257" y="0"/>
                </a:moveTo>
                <a:lnTo>
                  <a:pt x="0" y="150"/>
                </a:lnTo>
                <a:lnTo>
                  <a:pt x="0" y="447"/>
                </a:lnTo>
                <a:lnTo>
                  <a:pt x="259" y="595"/>
                </a:lnTo>
                <a:lnTo>
                  <a:pt x="516" y="446"/>
                </a:lnTo>
                <a:lnTo>
                  <a:pt x="515" y="148"/>
                </a:lnTo>
                <a:lnTo>
                  <a:pt x="257" y="0"/>
                </a:lnTo>
                <a:close/>
              </a:path>
            </a:pathLst>
          </a:custGeom>
          <a:noFill/>
          <a:ln w="17463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5"/>
          <p:cNvSpPr>
            <a:spLocks/>
          </p:cNvSpPr>
          <p:nvPr/>
        </p:nvSpPr>
        <p:spPr bwMode="auto">
          <a:xfrm>
            <a:off x="5975350" y="2122488"/>
            <a:ext cx="717550" cy="827087"/>
          </a:xfrm>
          <a:custGeom>
            <a:avLst/>
            <a:gdLst>
              <a:gd name="T0" fmla="*/ 225 w 452"/>
              <a:gd name="T1" fmla="*/ 0 h 521"/>
              <a:gd name="T2" fmla="*/ 0 w 452"/>
              <a:gd name="T3" fmla="*/ 131 h 521"/>
              <a:gd name="T4" fmla="*/ 1 w 452"/>
              <a:gd name="T5" fmla="*/ 391 h 521"/>
              <a:gd name="T6" fmla="*/ 227 w 452"/>
              <a:gd name="T7" fmla="*/ 521 h 521"/>
              <a:gd name="T8" fmla="*/ 452 w 452"/>
              <a:gd name="T9" fmla="*/ 391 h 521"/>
              <a:gd name="T10" fmla="*/ 451 w 452"/>
              <a:gd name="T11" fmla="*/ 129 h 521"/>
              <a:gd name="T12" fmla="*/ 225 w 452"/>
              <a:gd name="T13" fmla="*/ 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2" h="521">
                <a:moveTo>
                  <a:pt x="225" y="0"/>
                </a:moveTo>
                <a:lnTo>
                  <a:pt x="0" y="131"/>
                </a:lnTo>
                <a:lnTo>
                  <a:pt x="1" y="391"/>
                </a:lnTo>
                <a:lnTo>
                  <a:pt x="227" y="521"/>
                </a:lnTo>
                <a:lnTo>
                  <a:pt x="452" y="391"/>
                </a:lnTo>
                <a:lnTo>
                  <a:pt x="451" y="129"/>
                </a:lnTo>
                <a:lnTo>
                  <a:pt x="225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accent3"/>
            </a:solidFill>
          </a:ln>
        </p:spPr>
        <p:txBody>
          <a:bodyPr vert="horz" wrap="square" lIns="91440" tIns="216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03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152" name="Freeform 16"/>
          <p:cNvSpPr>
            <a:spLocks/>
          </p:cNvSpPr>
          <p:nvPr/>
        </p:nvSpPr>
        <p:spPr bwMode="auto">
          <a:xfrm>
            <a:off x="7123113" y="3862388"/>
            <a:ext cx="820738" cy="946150"/>
          </a:xfrm>
          <a:custGeom>
            <a:avLst/>
            <a:gdLst>
              <a:gd name="T0" fmla="*/ 257 w 517"/>
              <a:gd name="T1" fmla="*/ 0 h 596"/>
              <a:gd name="T2" fmla="*/ 0 w 517"/>
              <a:gd name="T3" fmla="*/ 151 h 596"/>
              <a:gd name="T4" fmla="*/ 1 w 517"/>
              <a:gd name="T5" fmla="*/ 448 h 596"/>
              <a:gd name="T6" fmla="*/ 259 w 517"/>
              <a:gd name="T7" fmla="*/ 596 h 596"/>
              <a:gd name="T8" fmla="*/ 517 w 517"/>
              <a:gd name="T9" fmla="*/ 447 h 596"/>
              <a:gd name="T10" fmla="*/ 516 w 517"/>
              <a:gd name="T11" fmla="*/ 149 h 596"/>
              <a:gd name="T12" fmla="*/ 257 w 517"/>
              <a:gd name="T13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7" h="596">
                <a:moveTo>
                  <a:pt x="257" y="0"/>
                </a:moveTo>
                <a:lnTo>
                  <a:pt x="0" y="151"/>
                </a:lnTo>
                <a:lnTo>
                  <a:pt x="1" y="448"/>
                </a:lnTo>
                <a:lnTo>
                  <a:pt x="259" y="596"/>
                </a:lnTo>
                <a:lnTo>
                  <a:pt x="517" y="447"/>
                </a:lnTo>
                <a:lnTo>
                  <a:pt x="516" y="149"/>
                </a:lnTo>
                <a:lnTo>
                  <a:pt x="257" y="0"/>
                </a:lnTo>
                <a:close/>
              </a:path>
            </a:pathLst>
          </a:custGeom>
          <a:noFill/>
          <a:ln w="17463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7"/>
          <p:cNvSpPr>
            <a:spLocks/>
          </p:cNvSpPr>
          <p:nvPr/>
        </p:nvSpPr>
        <p:spPr bwMode="auto">
          <a:xfrm>
            <a:off x="7173913" y="3922713"/>
            <a:ext cx="717550" cy="827087"/>
          </a:xfrm>
          <a:custGeom>
            <a:avLst/>
            <a:gdLst>
              <a:gd name="T0" fmla="*/ 225 w 452"/>
              <a:gd name="T1" fmla="*/ 0 h 521"/>
              <a:gd name="T2" fmla="*/ 0 w 452"/>
              <a:gd name="T3" fmla="*/ 131 h 521"/>
              <a:gd name="T4" fmla="*/ 1 w 452"/>
              <a:gd name="T5" fmla="*/ 391 h 521"/>
              <a:gd name="T6" fmla="*/ 227 w 452"/>
              <a:gd name="T7" fmla="*/ 521 h 521"/>
              <a:gd name="T8" fmla="*/ 452 w 452"/>
              <a:gd name="T9" fmla="*/ 390 h 521"/>
              <a:gd name="T10" fmla="*/ 451 w 452"/>
              <a:gd name="T11" fmla="*/ 129 h 521"/>
              <a:gd name="T12" fmla="*/ 225 w 452"/>
              <a:gd name="T13" fmla="*/ 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2" h="521">
                <a:moveTo>
                  <a:pt x="225" y="0"/>
                </a:moveTo>
                <a:lnTo>
                  <a:pt x="0" y="131"/>
                </a:lnTo>
                <a:lnTo>
                  <a:pt x="1" y="391"/>
                </a:lnTo>
                <a:lnTo>
                  <a:pt x="227" y="521"/>
                </a:lnTo>
                <a:lnTo>
                  <a:pt x="452" y="390"/>
                </a:lnTo>
                <a:lnTo>
                  <a:pt x="451" y="129"/>
                </a:lnTo>
                <a:lnTo>
                  <a:pt x="225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accent3"/>
            </a:solidFill>
          </a:ln>
        </p:spPr>
        <p:txBody>
          <a:bodyPr vert="horz" wrap="square" lIns="91440" tIns="216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04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154" name="Freeform 18"/>
          <p:cNvSpPr>
            <a:spLocks/>
          </p:cNvSpPr>
          <p:nvPr/>
        </p:nvSpPr>
        <p:spPr bwMode="auto">
          <a:xfrm>
            <a:off x="8323263" y="2063750"/>
            <a:ext cx="819150" cy="944562"/>
          </a:xfrm>
          <a:custGeom>
            <a:avLst/>
            <a:gdLst>
              <a:gd name="T0" fmla="*/ 257 w 516"/>
              <a:gd name="T1" fmla="*/ 0 h 595"/>
              <a:gd name="T2" fmla="*/ 0 w 516"/>
              <a:gd name="T3" fmla="*/ 150 h 595"/>
              <a:gd name="T4" fmla="*/ 1 w 516"/>
              <a:gd name="T5" fmla="*/ 447 h 595"/>
              <a:gd name="T6" fmla="*/ 259 w 516"/>
              <a:gd name="T7" fmla="*/ 595 h 595"/>
              <a:gd name="T8" fmla="*/ 516 w 516"/>
              <a:gd name="T9" fmla="*/ 446 h 595"/>
              <a:gd name="T10" fmla="*/ 515 w 516"/>
              <a:gd name="T11" fmla="*/ 148 h 595"/>
              <a:gd name="T12" fmla="*/ 257 w 516"/>
              <a:gd name="T13" fmla="*/ 0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6" h="595">
                <a:moveTo>
                  <a:pt x="257" y="0"/>
                </a:moveTo>
                <a:lnTo>
                  <a:pt x="0" y="150"/>
                </a:lnTo>
                <a:lnTo>
                  <a:pt x="1" y="447"/>
                </a:lnTo>
                <a:lnTo>
                  <a:pt x="259" y="595"/>
                </a:lnTo>
                <a:lnTo>
                  <a:pt x="516" y="446"/>
                </a:lnTo>
                <a:lnTo>
                  <a:pt x="515" y="148"/>
                </a:lnTo>
                <a:lnTo>
                  <a:pt x="257" y="0"/>
                </a:lnTo>
                <a:close/>
              </a:path>
            </a:pathLst>
          </a:custGeom>
          <a:noFill/>
          <a:ln w="17463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9"/>
          <p:cNvSpPr>
            <a:spLocks/>
          </p:cNvSpPr>
          <p:nvPr/>
        </p:nvSpPr>
        <p:spPr bwMode="auto">
          <a:xfrm>
            <a:off x="8374063" y="2122488"/>
            <a:ext cx="717550" cy="827087"/>
          </a:xfrm>
          <a:custGeom>
            <a:avLst/>
            <a:gdLst>
              <a:gd name="T0" fmla="*/ 225 w 452"/>
              <a:gd name="T1" fmla="*/ 0 h 521"/>
              <a:gd name="T2" fmla="*/ 0 w 452"/>
              <a:gd name="T3" fmla="*/ 131 h 521"/>
              <a:gd name="T4" fmla="*/ 0 w 452"/>
              <a:gd name="T5" fmla="*/ 391 h 521"/>
              <a:gd name="T6" fmla="*/ 226 w 452"/>
              <a:gd name="T7" fmla="*/ 521 h 521"/>
              <a:gd name="T8" fmla="*/ 452 w 452"/>
              <a:gd name="T9" fmla="*/ 391 h 521"/>
              <a:gd name="T10" fmla="*/ 451 w 452"/>
              <a:gd name="T11" fmla="*/ 129 h 521"/>
              <a:gd name="T12" fmla="*/ 225 w 452"/>
              <a:gd name="T13" fmla="*/ 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2" h="521">
                <a:moveTo>
                  <a:pt x="225" y="0"/>
                </a:moveTo>
                <a:lnTo>
                  <a:pt x="0" y="131"/>
                </a:lnTo>
                <a:lnTo>
                  <a:pt x="0" y="391"/>
                </a:lnTo>
                <a:lnTo>
                  <a:pt x="226" y="521"/>
                </a:lnTo>
                <a:lnTo>
                  <a:pt x="452" y="391"/>
                </a:lnTo>
                <a:lnTo>
                  <a:pt x="451" y="129"/>
                </a:lnTo>
                <a:lnTo>
                  <a:pt x="225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accent3"/>
            </a:solidFill>
          </a:ln>
        </p:spPr>
        <p:txBody>
          <a:bodyPr vert="horz" wrap="square" lIns="91440" tIns="216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05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156" name="Freeform 20"/>
          <p:cNvSpPr>
            <a:spLocks/>
          </p:cNvSpPr>
          <p:nvPr/>
        </p:nvSpPr>
        <p:spPr bwMode="auto">
          <a:xfrm>
            <a:off x="9494706" y="3862388"/>
            <a:ext cx="820738" cy="946150"/>
          </a:xfrm>
          <a:custGeom>
            <a:avLst/>
            <a:gdLst>
              <a:gd name="T0" fmla="*/ 258 w 517"/>
              <a:gd name="T1" fmla="*/ 0 h 596"/>
              <a:gd name="T2" fmla="*/ 0 w 517"/>
              <a:gd name="T3" fmla="*/ 151 h 596"/>
              <a:gd name="T4" fmla="*/ 1 w 517"/>
              <a:gd name="T5" fmla="*/ 448 h 596"/>
              <a:gd name="T6" fmla="*/ 259 w 517"/>
              <a:gd name="T7" fmla="*/ 596 h 596"/>
              <a:gd name="T8" fmla="*/ 517 w 517"/>
              <a:gd name="T9" fmla="*/ 447 h 596"/>
              <a:gd name="T10" fmla="*/ 516 w 517"/>
              <a:gd name="T11" fmla="*/ 149 h 596"/>
              <a:gd name="T12" fmla="*/ 258 w 517"/>
              <a:gd name="T13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7" h="596">
                <a:moveTo>
                  <a:pt x="258" y="0"/>
                </a:moveTo>
                <a:lnTo>
                  <a:pt x="0" y="151"/>
                </a:lnTo>
                <a:lnTo>
                  <a:pt x="1" y="448"/>
                </a:lnTo>
                <a:lnTo>
                  <a:pt x="259" y="596"/>
                </a:lnTo>
                <a:lnTo>
                  <a:pt x="517" y="447"/>
                </a:lnTo>
                <a:lnTo>
                  <a:pt x="516" y="149"/>
                </a:lnTo>
                <a:lnTo>
                  <a:pt x="258" y="0"/>
                </a:lnTo>
                <a:close/>
              </a:path>
            </a:pathLst>
          </a:custGeom>
          <a:noFill/>
          <a:ln w="17463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21"/>
          <p:cNvSpPr>
            <a:spLocks/>
          </p:cNvSpPr>
          <p:nvPr/>
        </p:nvSpPr>
        <p:spPr bwMode="auto">
          <a:xfrm>
            <a:off x="9547094" y="3922713"/>
            <a:ext cx="715963" cy="827087"/>
          </a:xfrm>
          <a:custGeom>
            <a:avLst/>
            <a:gdLst>
              <a:gd name="T0" fmla="*/ 225 w 451"/>
              <a:gd name="T1" fmla="*/ 0 h 521"/>
              <a:gd name="T2" fmla="*/ 0 w 451"/>
              <a:gd name="T3" fmla="*/ 131 h 521"/>
              <a:gd name="T4" fmla="*/ 0 w 451"/>
              <a:gd name="T5" fmla="*/ 391 h 521"/>
              <a:gd name="T6" fmla="*/ 225 w 451"/>
              <a:gd name="T7" fmla="*/ 521 h 521"/>
              <a:gd name="T8" fmla="*/ 451 w 451"/>
              <a:gd name="T9" fmla="*/ 390 h 521"/>
              <a:gd name="T10" fmla="*/ 450 w 451"/>
              <a:gd name="T11" fmla="*/ 129 h 521"/>
              <a:gd name="T12" fmla="*/ 225 w 451"/>
              <a:gd name="T13" fmla="*/ 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1" h="521">
                <a:moveTo>
                  <a:pt x="225" y="0"/>
                </a:moveTo>
                <a:lnTo>
                  <a:pt x="0" y="131"/>
                </a:lnTo>
                <a:lnTo>
                  <a:pt x="0" y="391"/>
                </a:lnTo>
                <a:lnTo>
                  <a:pt x="225" y="521"/>
                </a:lnTo>
                <a:lnTo>
                  <a:pt x="451" y="390"/>
                </a:lnTo>
                <a:lnTo>
                  <a:pt x="450" y="129"/>
                </a:lnTo>
                <a:lnTo>
                  <a:pt x="225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accent3"/>
            </a:solidFill>
          </a:ln>
        </p:spPr>
        <p:txBody>
          <a:bodyPr vert="horz" wrap="square" lIns="91440" tIns="216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06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159" name="Line 23"/>
          <p:cNvSpPr>
            <a:spLocks noChangeShapeType="1"/>
          </p:cNvSpPr>
          <p:nvPr/>
        </p:nvSpPr>
        <p:spPr bwMode="auto">
          <a:xfrm>
            <a:off x="3448050" y="3797300"/>
            <a:ext cx="0" cy="0"/>
          </a:xfrm>
          <a:prstGeom prst="line">
            <a:avLst/>
          </a:prstGeom>
          <a:noFill/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Line 22"/>
          <p:cNvSpPr>
            <a:spLocks noChangeShapeType="1"/>
          </p:cNvSpPr>
          <p:nvPr/>
        </p:nvSpPr>
        <p:spPr bwMode="auto">
          <a:xfrm>
            <a:off x="3137870" y="3512464"/>
            <a:ext cx="8728075" cy="0"/>
          </a:xfrm>
          <a:prstGeom prst="line">
            <a:avLst/>
          </a:prstGeom>
          <a:noFill/>
          <a:ln w="1905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prstDash val="solid"/>
            <a:miter lim="800000"/>
            <a:headEnd/>
            <a:tailEnd type="arrow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57" name="组合 456"/>
          <p:cNvGrpSpPr/>
          <p:nvPr/>
        </p:nvGrpSpPr>
        <p:grpSpPr>
          <a:xfrm>
            <a:off x="3230192" y="3354388"/>
            <a:ext cx="8441181" cy="165099"/>
            <a:chOff x="3230192" y="3354388"/>
            <a:chExt cx="8441181" cy="165099"/>
          </a:xfrm>
        </p:grpSpPr>
        <p:sp>
          <p:nvSpPr>
            <p:cNvPr id="160" name="Line 24"/>
            <p:cNvSpPr>
              <a:spLocks noChangeShapeType="1"/>
            </p:cNvSpPr>
            <p:nvPr/>
          </p:nvSpPr>
          <p:spPr bwMode="auto">
            <a:xfrm>
              <a:off x="3230192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Line 25"/>
            <p:cNvSpPr>
              <a:spLocks noChangeShapeType="1"/>
            </p:cNvSpPr>
            <p:nvPr/>
          </p:nvSpPr>
          <p:spPr bwMode="auto">
            <a:xfrm>
              <a:off x="3806286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Line 26"/>
            <p:cNvSpPr>
              <a:spLocks noChangeShapeType="1"/>
            </p:cNvSpPr>
            <p:nvPr/>
          </p:nvSpPr>
          <p:spPr bwMode="auto">
            <a:xfrm>
              <a:off x="327937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Line 27"/>
            <p:cNvSpPr>
              <a:spLocks noChangeShapeType="1"/>
            </p:cNvSpPr>
            <p:nvPr/>
          </p:nvSpPr>
          <p:spPr bwMode="auto">
            <a:xfrm>
              <a:off x="333206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Line 28"/>
            <p:cNvSpPr>
              <a:spLocks noChangeShapeType="1"/>
            </p:cNvSpPr>
            <p:nvPr/>
          </p:nvSpPr>
          <p:spPr bwMode="auto">
            <a:xfrm>
              <a:off x="338475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Line 29"/>
            <p:cNvSpPr>
              <a:spLocks noChangeShapeType="1"/>
            </p:cNvSpPr>
            <p:nvPr/>
          </p:nvSpPr>
          <p:spPr bwMode="auto">
            <a:xfrm>
              <a:off x="3440958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Line 30"/>
            <p:cNvSpPr>
              <a:spLocks noChangeShapeType="1"/>
            </p:cNvSpPr>
            <p:nvPr/>
          </p:nvSpPr>
          <p:spPr bwMode="auto">
            <a:xfrm>
              <a:off x="349364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Line 31"/>
            <p:cNvSpPr>
              <a:spLocks noChangeShapeType="1"/>
            </p:cNvSpPr>
            <p:nvPr/>
          </p:nvSpPr>
          <p:spPr bwMode="auto">
            <a:xfrm>
              <a:off x="354282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Line 32"/>
            <p:cNvSpPr>
              <a:spLocks noChangeShapeType="1"/>
            </p:cNvSpPr>
            <p:nvPr/>
          </p:nvSpPr>
          <p:spPr bwMode="auto">
            <a:xfrm>
              <a:off x="359552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Line 33"/>
            <p:cNvSpPr>
              <a:spLocks noChangeShapeType="1"/>
            </p:cNvSpPr>
            <p:nvPr/>
          </p:nvSpPr>
          <p:spPr bwMode="auto">
            <a:xfrm>
              <a:off x="365172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Line 34"/>
            <p:cNvSpPr>
              <a:spLocks noChangeShapeType="1"/>
            </p:cNvSpPr>
            <p:nvPr/>
          </p:nvSpPr>
          <p:spPr bwMode="auto">
            <a:xfrm>
              <a:off x="370441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Line 35"/>
            <p:cNvSpPr>
              <a:spLocks noChangeShapeType="1"/>
            </p:cNvSpPr>
            <p:nvPr/>
          </p:nvSpPr>
          <p:spPr bwMode="auto">
            <a:xfrm>
              <a:off x="375710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Line 36"/>
            <p:cNvSpPr>
              <a:spLocks noChangeShapeType="1"/>
            </p:cNvSpPr>
            <p:nvPr/>
          </p:nvSpPr>
          <p:spPr bwMode="auto">
            <a:xfrm>
              <a:off x="4336713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Line 37"/>
            <p:cNvSpPr>
              <a:spLocks noChangeShapeType="1"/>
            </p:cNvSpPr>
            <p:nvPr/>
          </p:nvSpPr>
          <p:spPr bwMode="auto">
            <a:xfrm>
              <a:off x="380628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Line 38"/>
            <p:cNvSpPr>
              <a:spLocks noChangeShapeType="1"/>
            </p:cNvSpPr>
            <p:nvPr/>
          </p:nvSpPr>
          <p:spPr bwMode="auto">
            <a:xfrm>
              <a:off x="386249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Line 39"/>
            <p:cNvSpPr>
              <a:spLocks noChangeShapeType="1"/>
            </p:cNvSpPr>
            <p:nvPr/>
          </p:nvSpPr>
          <p:spPr bwMode="auto">
            <a:xfrm>
              <a:off x="391518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Line 40"/>
            <p:cNvSpPr>
              <a:spLocks noChangeShapeType="1"/>
            </p:cNvSpPr>
            <p:nvPr/>
          </p:nvSpPr>
          <p:spPr bwMode="auto">
            <a:xfrm>
              <a:off x="396787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Line 41"/>
            <p:cNvSpPr>
              <a:spLocks noChangeShapeType="1"/>
            </p:cNvSpPr>
            <p:nvPr/>
          </p:nvSpPr>
          <p:spPr bwMode="auto">
            <a:xfrm>
              <a:off x="402056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Line 42"/>
            <p:cNvSpPr>
              <a:spLocks noChangeShapeType="1"/>
            </p:cNvSpPr>
            <p:nvPr/>
          </p:nvSpPr>
          <p:spPr bwMode="auto">
            <a:xfrm>
              <a:off x="406974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Line 43"/>
            <p:cNvSpPr>
              <a:spLocks noChangeShapeType="1"/>
            </p:cNvSpPr>
            <p:nvPr/>
          </p:nvSpPr>
          <p:spPr bwMode="auto">
            <a:xfrm>
              <a:off x="412594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Line 44"/>
            <p:cNvSpPr>
              <a:spLocks noChangeShapeType="1"/>
            </p:cNvSpPr>
            <p:nvPr/>
          </p:nvSpPr>
          <p:spPr bwMode="auto">
            <a:xfrm>
              <a:off x="417864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Line 45"/>
            <p:cNvSpPr>
              <a:spLocks noChangeShapeType="1"/>
            </p:cNvSpPr>
            <p:nvPr/>
          </p:nvSpPr>
          <p:spPr bwMode="auto">
            <a:xfrm>
              <a:off x="423133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Line 46"/>
            <p:cNvSpPr>
              <a:spLocks noChangeShapeType="1"/>
            </p:cNvSpPr>
            <p:nvPr/>
          </p:nvSpPr>
          <p:spPr bwMode="auto">
            <a:xfrm>
              <a:off x="428402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Line 47"/>
            <p:cNvSpPr>
              <a:spLocks noChangeShapeType="1"/>
            </p:cNvSpPr>
            <p:nvPr/>
          </p:nvSpPr>
          <p:spPr bwMode="auto">
            <a:xfrm>
              <a:off x="4863628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Line 48"/>
            <p:cNvSpPr>
              <a:spLocks noChangeShapeType="1"/>
            </p:cNvSpPr>
            <p:nvPr/>
          </p:nvSpPr>
          <p:spPr bwMode="auto">
            <a:xfrm>
              <a:off x="438940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Line 49"/>
            <p:cNvSpPr>
              <a:spLocks noChangeShapeType="1"/>
            </p:cNvSpPr>
            <p:nvPr/>
          </p:nvSpPr>
          <p:spPr bwMode="auto">
            <a:xfrm>
              <a:off x="444209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Line 50"/>
            <p:cNvSpPr>
              <a:spLocks noChangeShapeType="1"/>
            </p:cNvSpPr>
            <p:nvPr/>
          </p:nvSpPr>
          <p:spPr bwMode="auto">
            <a:xfrm>
              <a:off x="449478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Line 51"/>
            <p:cNvSpPr>
              <a:spLocks noChangeShapeType="1"/>
            </p:cNvSpPr>
            <p:nvPr/>
          </p:nvSpPr>
          <p:spPr bwMode="auto">
            <a:xfrm>
              <a:off x="454747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Line 52"/>
            <p:cNvSpPr>
              <a:spLocks noChangeShapeType="1"/>
            </p:cNvSpPr>
            <p:nvPr/>
          </p:nvSpPr>
          <p:spPr bwMode="auto">
            <a:xfrm>
              <a:off x="460017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Line 53"/>
            <p:cNvSpPr>
              <a:spLocks noChangeShapeType="1"/>
            </p:cNvSpPr>
            <p:nvPr/>
          </p:nvSpPr>
          <p:spPr bwMode="auto">
            <a:xfrm>
              <a:off x="465286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Line 54"/>
            <p:cNvSpPr>
              <a:spLocks noChangeShapeType="1"/>
            </p:cNvSpPr>
            <p:nvPr/>
          </p:nvSpPr>
          <p:spPr bwMode="auto">
            <a:xfrm>
              <a:off x="470555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Line 55"/>
            <p:cNvSpPr>
              <a:spLocks noChangeShapeType="1"/>
            </p:cNvSpPr>
            <p:nvPr/>
          </p:nvSpPr>
          <p:spPr bwMode="auto">
            <a:xfrm>
              <a:off x="475824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Line 56"/>
            <p:cNvSpPr>
              <a:spLocks noChangeShapeType="1"/>
            </p:cNvSpPr>
            <p:nvPr/>
          </p:nvSpPr>
          <p:spPr bwMode="auto">
            <a:xfrm>
              <a:off x="481444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Line 57"/>
            <p:cNvSpPr>
              <a:spLocks noChangeShapeType="1"/>
            </p:cNvSpPr>
            <p:nvPr/>
          </p:nvSpPr>
          <p:spPr bwMode="auto">
            <a:xfrm>
              <a:off x="5390543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Line 58"/>
            <p:cNvSpPr>
              <a:spLocks noChangeShapeType="1"/>
            </p:cNvSpPr>
            <p:nvPr/>
          </p:nvSpPr>
          <p:spPr bwMode="auto">
            <a:xfrm>
              <a:off x="491632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Line 59"/>
            <p:cNvSpPr>
              <a:spLocks noChangeShapeType="1"/>
            </p:cNvSpPr>
            <p:nvPr/>
          </p:nvSpPr>
          <p:spPr bwMode="auto">
            <a:xfrm>
              <a:off x="496901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Line 60"/>
            <p:cNvSpPr>
              <a:spLocks noChangeShapeType="1"/>
            </p:cNvSpPr>
            <p:nvPr/>
          </p:nvSpPr>
          <p:spPr bwMode="auto">
            <a:xfrm>
              <a:off x="502521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Line 61"/>
            <p:cNvSpPr>
              <a:spLocks noChangeShapeType="1"/>
            </p:cNvSpPr>
            <p:nvPr/>
          </p:nvSpPr>
          <p:spPr bwMode="auto">
            <a:xfrm>
              <a:off x="5077908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Line 62"/>
            <p:cNvSpPr>
              <a:spLocks noChangeShapeType="1"/>
            </p:cNvSpPr>
            <p:nvPr/>
          </p:nvSpPr>
          <p:spPr bwMode="auto">
            <a:xfrm>
              <a:off x="512708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Line 63"/>
            <p:cNvSpPr>
              <a:spLocks noChangeShapeType="1"/>
            </p:cNvSpPr>
            <p:nvPr/>
          </p:nvSpPr>
          <p:spPr bwMode="auto">
            <a:xfrm>
              <a:off x="517977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Line 64"/>
            <p:cNvSpPr>
              <a:spLocks noChangeShapeType="1"/>
            </p:cNvSpPr>
            <p:nvPr/>
          </p:nvSpPr>
          <p:spPr bwMode="auto">
            <a:xfrm>
              <a:off x="523247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Line 65"/>
            <p:cNvSpPr>
              <a:spLocks noChangeShapeType="1"/>
            </p:cNvSpPr>
            <p:nvPr/>
          </p:nvSpPr>
          <p:spPr bwMode="auto">
            <a:xfrm>
              <a:off x="528867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Line 66"/>
            <p:cNvSpPr>
              <a:spLocks noChangeShapeType="1"/>
            </p:cNvSpPr>
            <p:nvPr/>
          </p:nvSpPr>
          <p:spPr bwMode="auto">
            <a:xfrm>
              <a:off x="534136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Line 67"/>
            <p:cNvSpPr>
              <a:spLocks noChangeShapeType="1"/>
            </p:cNvSpPr>
            <p:nvPr/>
          </p:nvSpPr>
          <p:spPr bwMode="auto">
            <a:xfrm>
              <a:off x="5917459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Line 68"/>
            <p:cNvSpPr>
              <a:spLocks noChangeShapeType="1"/>
            </p:cNvSpPr>
            <p:nvPr/>
          </p:nvSpPr>
          <p:spPr bwMode="auto">
            <a:xfrm>
              <a:off x="544323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Line 69"/>
            <p:cNvSpPr>
              <a:spLocks noChangeShapeType="1"/>
            </p:cNvSpPr>
            <p:nvPr/>
          </p:nvSpPr>
          <p:spPr bwMode="auto">
            <a:xfrm>
              <a:off x="549944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Line 70"/>
            <p:cNvSpPr>
              <a:spLocks noChangeShapeType="1"/>
            </p:cNvSpPr>
            <p:nvPr/>
          </p:nvSpPr>
          <p:spPr bwMode="auto">
            <a:xfrm>
              <a:off x="555213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Line 71"/>
            <p:cNvSpPr>
              <a:spLocks noChangeShapeType="1"/>
            </p:cNvSpPr>
            <p:nvPr/>
          </p:nvSpPr>
          <p:spPr bwMode="auto">
            <a:xfrm>
              <a:off x="560482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Line 72"/>
            <p:cNvSpPr>
              <a:spLocks noChangeShapeType="1"/>
            </p:cNvSpPr>
            <p:nvPr/>
          </p:nvSpPr>
          <p:spPr bwMode="auto">
            <a:xfrm>
              <a:off x="565400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Line 73"/>
            <p:cNvSpPr>
              <a:spLocks noChangeShapeType="1"/>
            </p:cNvSpPr>
            <p:nvPr/>
          </p:nvSpPr>
          <p:spPr bwMode="auto">
            <a:xfrm>
              <a:off x="570669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Line 74"/>
            <p:cNvSpPr>
              <a:spLocks noChangeShapeType="1"/>
            </p:cNvSpPr>
            <p:nvPr/>
          </p:nvSpPr>
          <p:spPr bwMode="auto">
            <a:xfrm>
              <a:off x="576289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Line 75"/>
            <p:cNvSpPr>
              <a:spLocks noChangeShapeType="1"/>
            </p:cNvSpPr>
            <p:nvPr/>
          </p:nvSpPr>
          <p:spPr bwMode="auto">
            <a:xfrm>
              <a:off x="581559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Line 76"/>
            <p:cNvSpPr>
              <a:spLocks noChangeShapeType="1"/>
            </p:cNvSpPr>
            <p:nvPr/>
          </p:nvSpPr>
          <p:spPr bwMode="auto">
            <a:xfrm>
              <a:off x="586828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Line 77"/>
            <p:cNvSpPr>
              <a:spLocks noChangeShapeType="1"/>
            </p:cNvSpPr>
            <p:nvPr/>
          </p:nvSpPr>
          <p:spPr bwMode="auto">
            <a:xfrm>
              <a:off x="6447888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Line 78"/>
            <p:cNvSpPr>
              <a:spLocks noChangeShapeType="1"/>
            </p:cNvSpPr>
            <p:nvPr/>
          </p:nvSpPr>
          <p:spPr bwMode="auto">
            <a:xfrm>
              <a:off x="597366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Line 79"/>
            <p:cNvSpPr>
              <a:spLocks noChangeShapeType="1"/>
            </p:cNvSpPr>
            <p:nvPr/>
          </p:nvSpPr>
          <p:spPr bwMode="auto">
            <a:xfrm>
              <a:off x="602635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Line 80"/>
            <p:cNvSpPr>
              <a:spLocks noChangeShapeType="1"/>
            </p:cNvSpPr>
            <p:nvPr/>
          </p:nvSpPr>
          <p:spPr bwMode="auto">
            <a:xfrm>
              <a:off x="607904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Line 81"/>
            <p:cNvSpPr>
              <a:spLocks noChangeShapeType="1"/>
            </p:cNvSpPr>
            <p:nvPr/>
          </p:nvSpPr>
          <p:spPr bwMode="auto">
            <a:xfrm>
              <a:off x="613173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Line 82"/>
            <p:cNvSpPr>
              <a:spLocks noChangeShapeType="1"/>
            </p:cNvSpPr>
            <p:nvPr/>
          </p:nvSpPr>
          <p:spPr bwMode="auto">
            <a:xfrm>
              <a:off x="618442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Line 83"/>
            <p:cNvSpPr>
              <a:spLocks noChangeShapeType="1"/>
            </p:cNvSpPr>
            <p:nvPr/>
          </p:nvSpPr>
          <p:spPr bwMode="auto">
            <a:xfrm>
              <a:off x="623712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Line 84"/>
            <p:cNvSpPr>
              <a:spLocks noChangeShapeType="1"/>
            </p:cNvSpPr>
            <p:nvPr/>
          </p:nvSpPr>
          <p:spPr bwMode="auto">
            <a:xfrm>
              <a:off x="628981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Line 85"/>
            <p:cNvSpPr>
              <a:spLocks noChangeShapeType="1"/>
            </p:cNvSpPr>
            <p:nvPr/>
          </p:nvSpPr>
          <p:spPr bwMode="auto">
            <a:xfrm>
              <a:off x="634250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Line 86"/>
            <p:cNvSpPr>
              <a:spLocks noChangeShapeType="1"/>
            </p:cNvSpPr>
            <p:nvPr/>
          </p:nvSpPr>
          <p:spPr bwMode="auto">
            <a:xfrm>
              <a:off x="639519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Line 87"/>
            <p:cNvSpPr>
              <a:spLocks noChangeShapeType="1"/>
            </p:cNvSpPr>
            <p:nvPr/>
          </p:nvSpPr>
          <p:spPr bwMode="auto">
            <a:xfrm>
              <a:off x="6974803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Line 88"/>
            <p:cNvSpPr>
              <a:spLocks noChangeShapeType="1"/>
            </p:cNvSpPr>
            <p:nvPr/>
          </p:nvSpPr>
          <p:spPr bwMode="auto">
            <a:xfrm>
              <a:off x="6500578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Line 89"/>
            <p:cNvSpPr>
              <a:spLocks noChangeShapeType="1"/>
            </p:cNvSpPr>
            <p:nvPr/>
          </p:nvSpPr>
          <p:spPr bwMode="auto">
            <a:xfrm>
              <a:off x="655327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Line 90"/>
            <p:cNvSpPr>
              <a:spLocks noChangeShapeType="1"/>
            </p:cNvSpPr>
            <p:nvPr/>
          </p:nvSpPr>
          <p:spPr bwMode="auto">
            <a:xfrm>
              <a:off x="660596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Line 91"/>
            <p:cNvSpPr>
              <a:spLocks noChangeShapeType="1"/>
            </p:cNvSpPr>
            <p:nvPr/>
          </p:nvSpPr>
          <p:spPr bwMode="auto">
            <a:xfrm>
              <a:off x="665865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Line 92"/>
            <p:cNvSpPr>
              <a:spLocks noChangeShapeType="1"/>
            </p:cNvSpPr>
            <p:nvPr/>
          </p:nvSpPr>
          <p:spPr bwMode="auto">
            <a:xfrm>
              <a:off x="671134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Line 93"/>
            <p:cNvSpPr>
              <a:spLocks noChangeShapeType="1"/>
            </p:cNvSpPr>
            <p:nvPr/>
          </p:nvSpPr>
          <p:spPr bwMode="auto">
            <a:xfrm>
              <a:off x="676403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Line 94"/>
            <p:cNvSpPr>
              <a:spLocks noChangeShapeType="1"/>
            </p:cNvSpPr>
            <p:nvPr/>
          </p:nvSpPr>
          <p:spPr bwMode="auto">
            <a:xfrm>
              <a:off x="681672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Line 95"/>
            <p:cNvSpPr>
              <a:spLocks noChangeShapeType="1"/>
            </p:cNvSpPr>
            <p:nvPr/>
          </p:nvSpPr>
          <p:spPr bwMode="auto">
            <a:xfrm>
              <a:off x="686942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Line 96"/>
            <p:cNvSpPr>
              <a:spLocks noChangeShapeType="1"/>
            </p:cNvSpPr>
            <p:nvPr/>
          </p:nvSpPr>
          <p:spPr bwMode="auto">
            <a:xfrm>
              <a:off x="692211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Line 97"/>
            <p:cNvSpPr>
              <a:spLocks noChangeShapeType="1"/>
            </p:cNvSpPr>
            <p:nvPr/>
          </p:nvSpPr>
          <p:spPr bwMode="auto">
            <a:xfrm>
              <a:off x="7501718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Line 98"/>
            <p:cNvSpPr>
              <a:spLocks noChangeShapeType="1"/>
            </p:cNvSpPr>
            <p:nvPr/>
          </p:nvSpPr>
          <p:spPr bwMode="auto">
            <a:xfrm>
              <a:off x="702749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Line 99"/>
            <p:cNvSpPr>
              <a:spLocks noChangeShapeType="1"/>
            </p:cNvSpPr>
            <p:nvPr/>
          </p:nvSpPr>
          <p:spPr bwMode="auto">
            <a:xfrm>
              <a:off x="708018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Line 100"/>
            <p:cNvSpPr>
              <a:spLocks noChangeShapeType="1"/>
            </p:cNvSpPr>
            <p:nvPr/>
          </p:nvSpPr>
          <p:spPr bwMode="auto">
            <a:xfrm>
              <a:off x="713639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Line 101"/>
            <p:cNvSpPr>
              <a:spLocks noChangeShapeType="1"/>
            </p:cNvSpPr>
            <p:nvPr/>
          </p:nvSpPr>
          <p:spPr bwMode="auto">
            <a:xfrm>
              <a:off x="718556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Line 102"/>
            <p:cNvSpPr>
              <a:spLocks noChangeShapeType="1"/>
            </p:cNvSpPr>
            <p:nvPr/>
          </p:nvSpPr>
          <p:spPr bwMode="auto">
            <a:xfrm>
              <a:off x="723826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Line 103"/>
            <p:cNvSpPr>
              <a:spLocks noChangeShapeType="1"/>
            </p:cNvSpPr>
            <p:nvPr/>
          </p:nvSpPr>
          <p:spPr bwMode="auto">
            <a:xfrm>
              <a:off x="729095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Line 104"/>
            <p:cNvSpPr>
              <a:spLocks noChangeShapeType="1"/>
            </p:cNvSpPr>
            <p:nvPr/>
          </p:nvSpPr>
          <p:spPr bwMode="auto">
            <a:xfrm>
              <a:off x="734715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Line 105"/>
            <p:cNvSpPr>
              <a:spLocks noChangeShapeType="1"/>
            </p:cNvSpPr>
            <p:nvPr/>
          </p:nvSpPr>
          <p:spPr bwMode="auto">
            <a:xfrm>
              <a:off x="739984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Line 106"/>
            <p:cNvSpPr>
              <a:spLocks noChangeShapeType="1"/>
            </p:cNvSpPr>
            <p:nvPr/>
          </p:nvSpPr>
          <p:spPr bwMode="auto">
            <a:xfrm>
              <a:off x="744902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Line 107"/>
            <p:cNvSpPr>
              <a:spLocks noChangeShapeType="1"/>
            </p:cNvSpPr>
            <p:nvPr/>
          </p:nvSpPr>
          <p:spPr bwMode="auto">
            <a:xfrm>
              <a:off x="8028634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Line 108"/>
            <p:cNvSpPr>
              <a:spLocks noChangeShapeType="1"/>
            </p:cNvSpPr>
            <p:nvPr/>
          </p:nvSpPr>
          <p:spPr bwMode="auto">
            <a:xfrm>
              <a:off x="755440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Line 109"/>
            <p:cNvSpPr>
              <a:spLocks noChangeShapeType="1"/>
            </p:cNvSpPr>
            <p:nvPr/>
          </p:nvSpPr>
          <p:spPr bwMode="auto">
            <a:xfrm>
              <a:off x="761061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Line 110"/>
            <p:cNvSpPr>
              <a:spLocks noChangeShapeType="1"/>
            </p:cNvSpPr>
            <p:nvPr/>
          </p:nvSpPr>
          <p:spPr bwMode="auto">
            <a:xfrm>
              <a:off x="766330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Line 111"/>
            <p:cNvSpPr>
              <a:spLocks noChangeShapeType="1"/>
            </p:cNvSpPr>
            <p:nvPr/>
          </p:nvSpPr>
          <p:spPr bwMode="auto">
            <a:xfrm>
              <a:off x="771248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Line 112"/>
            <p:cNvSpPr>
              <a:spLocks noChangeShapeType="1"/>
            </p:cNvSpPr>
            <p:nvPr/>
          </p:nvSpPr>
          <p:spPr bwMode="auto">
            <a:xfrm>
              <a:off x="776517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Line 113"/>
            <p:cNvSpPr>
              <a:spLocks noChangeShapeType="1"/>
            </p:cNvSpPr>
            <p:nvPr/>
          </p:nvSpPr>
          <p:spPr bwMode="auto">
            <a:xfrm>
              <a:off x="782137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Line 114"/>
            <p:cNvSpPr>
              <a:spLocks noChangeShapeType="1"/>
            </p:cNvSpPr>
            <p:nvPr/>
          </p:nvSpPr>
          <p:spPr bwMode="auto">
            <a:xfrm>
              <a:off x="787407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Line 115"/>
            <p:cNvSpPr>
              <a:spLocks noChangeShapeType="1"/>
            </p:cNvSpPr>
            <p:nvPr/>
          </p:nvSpPr>
          <p:spPr bwMode="auto">
            <a:xfrm>
              <a:off x="792676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Line 116"/>
            <p:cNvSpPr>
              <a:spLocks noChangeShapeType="1"/>
            </p:cNvSpPr>
            <p:nvPr/>
          </p:nvSpPr>
          <p:spPr bwMode="auto">
            <a:xfrm>
              <a:off x="797594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Line 117"/>
            <p:cNvSpPr>
              <a:spLocks noChangeShapeType="1"/>
            </p:cNvSpPr>
            <p:nvPr/>
          </p:nvSpPr>
          <p:spPr bwMode="auto">
            <a:xfrm>
              <a:off x="8559061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Line 118"/>
            <p:cNvSpPr>
              <a:spLocks noChangeShapeType="1"/>
            </p:cNvSpPr>
            <p:nvPr/>
          </p:nvSpPr>
          <p:spPr bwMode="auto">
            <a:xfrm>
              <a:off x="8084838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Line 119"/>
            <p:cNvSpPr>
              <a:spLocks noChangeShapeType="1"/>
            </p:cNvSpPr>
            <p:nvPr/>
          </p:nvSpPr>
          <p:spPr bwMode="auto">
            <a:xfrm>
              <a:off x="8137528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Line 120"/>
            <p:cNvSpPr>
              <a:spLocks noChangeShapeType="1"/>
            </p:cNvSpPr>
            <p:nvPr/>
          </p:nvSpPr>
          <p:spPr bwMode="auto">
            <a:xfrm>
              <a:off x="819022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Line 121"/>
            <p:cNvSpPr>
              <a:spLocks noChangeShapeType="1"/>
            </p:cNvSpPr>
            <p:nvPr/>
          </p:nvSpPr>
          <p:spPr bwMode="auto">
            <a:xfrm>
              <a:off x="823940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Line 122"/>
            <p:cNvSpPr>
              <a:spLocks noChangeShapeType="1"/>
            </p:cNvSpPr>
            <p:nvPr/>
          </p:nvSpPr>
          <p:spPr bwMode="auto">
            <a:xfrm>
              <a:off x="829560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Line 123"/>
            <p:cNvSpPr>
              <a:spLocks noChangeShapeType="1"/>
            </p:cNvSpPr>
            <p:nvPr/>
          </p:nvSpPr>
          <p:spPr bwMode="auto">
            <a:xfrm>
              <a:off x="834829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Line 124"/>
            <p:cNvSpPr>
              <a:spLocks noChangeShapeType="1"/>
            </p:cNvSpPr>
            <p:nvPr/>
          </p:nvSpPr>
          <p:spPr bwMode="auto">
            <a:xfrm>
              <a:off x="840098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Line 125"/>
            <p:cNvSpPr>
              <a:spLocks noChangeShapeType="1"/>
            </p:cNvSpPr>
            <p:nvPr/>
          </p:nvSpPr>
          <p:spPr bwMode="auto">
            <a:xfrm>
              <a:off x="845367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Line 126"/>
            <p:cNvSpPr>
              <a:spLocks noChangeShapeType="1"/>
            </p:cNvSpPr>
            <p:nvPr/>
          </p:nvSpPr>
          <p:spPr bwMode="auto">
            <a:xfrm>
              <a:off x="850637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Line 127"/>
            <p:cNvSpPr>
              <a:spLocks noChangeShapeType="1"/>
            </p:cNvSpPr>
            <p:nvPr/>
          </p:nvSpPr>
          <p:spPr bwMode="auto">
            <a:xfrm>
              <a:off x="9085976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Line 128"/>
            <p:cNvSpPr>
              <a:spLocks noChangeShapeType="1"/>
            </p:cNvSpPr>
            <p:nvPr/>
          </p:nvSpPr>
          <p:spPr bwMode="auto">
            <a:xfrm>
              <a:off x="861175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Line 129"/>
            <p:cNvSpPr>
              <a:spLocks noChangeShapeType="1"/>
            </p:cNvSpPr>
            <p:nvPr/>
          </p:nvSpPr>
          <p:spPr bwMode="auto">
            <a:xfrm>
              <a:off x="866444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Line 130"/>
            <p:cNvSpPr>
              <a:spLocks noChangeShapeType="1"/>
            </p:cNvSpPr>
            <p:nvPr/>
          </p:nvSpPr>
          <p:spPr bwMode="auto">
            <a:xfrm>
              <a:off x="871713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Line 131"/>
            <p:cNvSpPr>
              <a:spLocks noChangeShapeType="1"/>
            </p:cNvSpPr>
            <p:nvPr/>
          </p:nvSpPr>
          <p:spPr bwMode="auto">
            <a:xfrm>
              <a:off x="876982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Line 132"/>
            <p:cNvSpPr>
              <a:spLocks noChangeShapeType="1"/>
            </p:cNvSpPr>
            <p:nvPr/>
          </p:nvSpPr>
          <p:spPr bwMode="auto">
            <a:xfrm>
              <a:off x="882251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Line 133"/>
            <p:cNvSpPr>
              <a:spLocks noChangeShapeType="1"/>
            </p:cNvSpPr>
            <p:nvPr/>
          </p:nvSpPr>
          <p:spPr bwMode="auto">
            <a:xfrm>
              <a:off x="887521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Line 134"/>
            <p:cNvSpPr>
              <a:spLocks noChangeShapeType="1"/>
            </p:cNvSpPr>
            <p:nvPr/>
          </p:nvSpPr>
          <p:spPr bwMode="auto">
            <a:xfrm>
              <a:off x="892790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Line 135"/>
            <p:cNvSpPr>
              <a:spLocks noChangeShapeType="1"/>
            </p:cNvSpPr>
            <p:nvPr/>
          </p:nvSpPr>
          <p:spPr bwMode="auto">
            <a:xfrm>
              <a:off x="898410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Line 136"/>
            <p:cNvSpPr>
              <a:spLocks noChangeShapeType="1"/>
            </p:cNvSpPr>
            <p:nvPr/>
          </p:nvSpPr>
          <p:spPr bwMode="auto">
            <a:xfrm>
              <a:off x="903328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Line 137"/>
            <p:cNvSpPr>
              <a:spLocks noChangeShapeType="1"/>
            </p:cNvSpPr>
            <p:nvPr/>
          </p:nvSpPr>
          <p:spPr bwMode="auto">
            <a:xfrm>
              <a:off x="9612891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Line 138"/>
            <p:cNvSpPr>
              <a:spLocks noChangeShapeType="1"/>
            </p:cNvSpPr>
            <p:nvPr/>
          </p:nvSpPr>
          <p:spPr bwMode="auto">
            <a:xfrm>
              <a:off x="9138668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Line 139"/>
            <p:cNvSpPr>
              <a:spLocks noChangeShapeType="1"/>
            </p:cNvSpPr>
            <p:nvPr/>
          </p:nvSpPr>
          <p:spPr bwMode="auto">
            <a:xfrm>
              <a:off x="919135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Line 140"/>
            <p:cNvSpPr>
              <a:spLocks noChangeShapeType="1"/>
            </p:cNvSpPr>
            <p:nvPr/>
          </p:nvSpPr>
          <p:spPr bwMode="auto">
            <a:xfrm>
              <a:off x="924756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Line 141"/>
            <p:cNvSpPr>
              <a:spLocks noChangeShapeType="1"/>
            </p:cNvSpPr>
            <p:nvPr/>
          </p:nvSpPr>
          <p:spPr bwMode="auto">
            <a:xfrm>
              <a:off x="929674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Line 142"/>
            <p:cNvSpPr>
              <a:spLocks noChangeShapeType="1"/>
            </p:cNvSpPr>
            <p:nvPr/>
          </p:nvSpPr>
          <p:spPr bwMode="auto">
            <a:xfrm>
              <a:off x="934943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Line 143"/>
            <p:cNvSpPr>
              <a:spLocks noChangeShapeType="1"/>
            </p:cNvSpPr>
            <p:nvPr/>
          </p:nvSpPr>
          <p:spPr bwMode="auto">
            <a:xfrm>
              <a:off x="940212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Line 144"/>
            <p:cNvSpPr>
              <a:spLocks noChangeShapeType="1"/>
            </p:cNvSpPr>
            <p:nvPr/>
          </p:nvSpPr>
          <p:spPr bwMode="auto">
            <a:xfrm>
              <a:off x="945832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Line 145"/>
            <p:cNvSpPr>
              <a:spLocks noChangeShapeType="1"/>
            </p:cNvSpPr>
            <p:nvPr/>
          </p:nvSpPr>
          <p:spPr bwMode="auto">
            <a:xfrm>
              <a:off x="951102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Line 146"/>
            <p:cNvSpPr>
              <a:spLocks noChangeShapeType="1"/>
            </p:cNvSpPr>
            <p:nvPr/>
          </p:nvSpPr>
          <p:spPr bwMode="auto">
            <a:xfrm>
              <a:off x="956020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Line 147"/>
            <p:cNvSpPr>
              <a:spLocks noChangeShapeType="1"/>
            </p:cNvSpPr>
            <p:nvPr/>
          </p:nvSpPr>
          <p:spPr bwMode="auto">
            <a:xfrm>
              <a:off x="10143320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Line 148"/>
            <p:cNvSpPr>
              <a:spLocks noChangeShapeType="1"/>
            </p:cNvSpPr>
            <p:nvPr/>
          </p:nvSpPr>
          <p:spPr bwMode="auto">
            <a:xfrm>
              <a:off x="966909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Line 149"/>
            <p:cNvSpPr>
              <a:spLocks noChangeShapeType="1"/>
            </p:cNvSpPr>
            <p:nvPr/>
          </p:nvSpPr>
          <p:spPr bwMode="auto">
            <a:xfrm>
              <a:off x="9721788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Line 150"/>
            <p:cNvSpPr>
              <a:spLocks noChangeShapeType="1"/>
            </p:cNvSpPr>
            <p:nvPr/>
          </p:nvSpPr>
          <p:spPr bwMode="auto">
            <a:xfrm>
              <a:off x="9774478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Line 151"/>
            <p:cNvSpPr>
              <a:spLocks noChangeShapeType="1"/>
            </p:cNvSpPr>
            <p:nvPr/>
          </p:nvSpPr>
          <p:spPr bwMode="auto">
            <a:xfrm>
              <a:off x="982365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Line 152"/>
            <p:cNvSpPr>
              <a:spLocks noChangeShapeType="1"/>
            </p:cNvSpPr>
            <p:nvPr/>
          </p:nvSpPr>
          <p:spPr bwMode="auto">
            <a:xfrm>
              <a:off x="987635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Line 153"/>
            <p:cNvSpPr>
              <a:spLocks noChangeShapeType="1"/>
            </p:cNvSpPr>
            <p:nvPr/>
          </p:nvSpPr>
          <p:spPr bwMode="auto">
            <a:xfrm>
              <a:off x="993255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Line 154"/>
            <p:cNvSpPr>
              <a:spLocks noChangeShapeType="1"/>
            </p:cNvSpPr>
            <p:nvPr/>
          </p:nvSpPr>
          <p:spPr bwMode="auto">
            <a:xfrm>
              <a:off x="998524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Line 155"/>
            <p:cNvSpPr>
              <a:spLocks noChangeShapeType="1"/>
            </p:cNvSpPr>
            <p:nvPr/>
          </p:nvSpPr>
          <p:spPr bwMode="auto">
            <a:xfrm>
              <a:off x="1003793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Line 156"/>
            <p:cNvSpPr>
              <a:spLocks noChangeShapeType="1"/>
            </p:cNvSpPr>
            <p:nvPr/>
          </p:nvSpPr>
          <p:spPr bwMode="auto">
            <a:xfrm>
              <a:off x="1008711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Line 157"/>
            <p:cNvSpPr>
              <a:spLocks noChangeShapeType="1"/>
            </p:cNvSpPr>
            <p:nvPr/>
          </p:nvSpPr>
          <p:spPr bwMode="auto">
            <a:xfrm>
              <a:off x="10670235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Line 158"/>
            <p:cNvSpPr>
              <a:spLocks noChangeShapeType="1"/>
            </p:cNvSpPr>
            <p:nvPr/>
          </p:nvSpPr>
          <p:spPr bwMode="auto">
            <a:xfrm>
              <a:off x="1019601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Line 159"/>
            <p:cNvSpPr>
              <a:spLocks noChangeShapeType="1"/>
            </p:cNvSpPr>
            <p:nvPr/>
          </p:nvSpPr>
          <p:spPr bwMode="auto">
            <a:xfrm>
              <a:off x="1024870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Line 160"/>
            <p:cNvSpPr>
              <a:spLocks noChangeShapeType="1"/>
            </p:cNvSpPr>
            <p:nvPr/>
          </p:nvSpPr>
          <p:spPr bwMode="auto">
            <a:xfrm>
              <a:off x="1030139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Line 161"/>
            <p:cNvSpPr>
              <a:spLocks noChangeShapeType="1"/>
            </p:cNvSpPr>
            <p:nvPr/>
          </p:nvSpPr>
          <p:spPr bwMode="auto">
            <a:xfrm>
              <a:off x="1035057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Line 162"/>
            <p:cNvSpPr>
              <a:spLocks noChangeShapeType="1"/>
            </p:cNvSpPr>
            <p:nvPr/>
          </p:nvSpPr>
          <p:spPr bwMode="auto">
            <a:xfrm>
              <a:off x="1040677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Line 163"/>
            <p:cNvSpPr>
              <a:spLocks noChangeShapeType="1"/>
            </p:cNvSpPr>
            <p:nvPr/>
          </p:nvSpPr>
          <p:spPr bwMode="auto">
            <a:xfrm>
              <a:off x="1045946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Line 164"/>
            <p:cNvSpPr>
              <a:spLocks noChangeShapeType="1"/>
            </p:cNvSpPr>
            <p:nvPr/>
          </p:nvSpPr>
          <p:spPr bwMode="auto">
            <a:xfrm>
              <a:off x="1051216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Line 165"/>
            <p:cNvSpPr>
              <a:spLocks noChangeShapeType="1"/>
            </p:cNvSpPr>
            <p:nvPr/>
          </p:nvSpPr>
          <p:spPr bwMode="auto">
            <a:xfrm>
              <a:off x="1056485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Line 166"/>
            <p:cNvSpPr>
              <a:spLocks noChangeShapeType="1"/>
            </p:cNvSpPr>
            <p:nvPr/>
          </p:nvSpPr>
          <p:spPr bwMode="auto">
            <a:xfrm>
              <a:off x="1061754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Line 167"/>
            <p:cNvSpPr>
              <a:spLocks noChangeShapeType="1"/>
            </p:cNvSpPr>
            <p:nvPr/>
          </p:nvSpPr>
          <p:spPr bwMode="auto">
            <a:xfrm>
              <a:off x="11197151" y="3354388"/>
              <a:ext cx="0" cy="16509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Line 168"/>
            <p:cNvSpPr>
              <a:spLocks noChangeShapeType="1"/>
            </p:cNvSpPr>
            <p:nvPr/>
          </p:nvSpPr>
          <p:spPr bwMode="auto">
            <a:xfrm>
              <a:off x="10722926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Line 169"/>
            <p:cNvSpPr>
              <a:spLocks noChangeShapeType="1"/>
            </p:cNvSpPr>
            <p:nvPr/>
          </p:nvSpPr>
          <p:spPr bwMode="auto">
            <a:xfrm>
              <a:off x="10775618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Line 170"/>
            <p:cNvSpPr>
              <a:spLocks noChangeShapeType="1"/>
            </p:cNvSpPr>
            <p:nvPr/>
          </p:nvSpPr>
          <p:spPr bwMode="auto">
            <a:xfrm>
              <a:off x="10828309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Line 171"/>
            <p:cNvSpPr>
              <a:spLocks noChangeShapeType="1"/>
            </p:cNvSpPr>
            <p:nvPr/>
          </p:nvSpPr>
          <p:spPr bwMode="auto">
            <a:xfrm>
              <a:off x="1088100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Line 172"/>
            <p:cNvSpPr>
              <a:spLocks noChangeShapeType="1"/>
            </p:cNvSpPr>
            <p:nvPr/>
          </p:nvSpPr>
          <p:spPr bwMode="auto">
            <a:xfrm>
              <a:off x="10933692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Line 173"/>
            <p:cNvSpPr>
              <a:spLocks noChangeShapeType="1"/>
            </p:cNvSpPr>
            <p:nvPr/>
          </p:nvSpPr>
          <p:spPr bwMode="auto">
            <a:xfrm>
              <a:off x="1098638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Line 174"/>
            <p:cNvSpPr>
              <a:spLocks noChangeShapeType="1"/>
            </p:cNvSpPr>
            <p:nvPr/>
          </p:nvSpPr>
          <p:spPr bwMode="auto">
            <a:xfrm>
              <a:off x="1103907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Line 175"/>
            <p:cNvSpPr>
              <a:spLocks noChangeShapeType="1"/>
            </p:cNvSpPr>
            <p:nvPr/>
          </p:nvSpPr>
          <p:spPr bwMode="auto">
            <a:xfrm>
              <a:off x="11091768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Line 176"/>
            <p:cNvSpPr>
              <a:spLocks noChangeShapeType="1"/>
            </p:cNvSpPr>
            <p:nvPr/>
          </p:nvSpPr>
          <p:spPr bwMode="auto">
            <a:xfrm>
              <a:off x="11144458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Line 178"/>
            <p:cNvSpPr>
              <a:spLocks noChangeShapeType="1"/>
            </p:cNvSpPr>
            <p:nvPr/>
          </p:nvSpPr>
          <p:spPr bwMode="auto">
            <a:xfrm>
              <a:off x="11249841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Line 179"/>
            <p:cNvSpPr>
              <a:spLocks noChangeShapeType="1"/>
            </p:cNvSpPr>
            <p:nvPr/>
          </p:nvSpPr>
          <p:spPr bwMode="auto">
            <a:xfrm>
              <a:off x="11306045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Line 180"/>
            <p:cNvSpPr>
              <a:spLocks noChangeShapeType="1"/>
            </p:cNvSpPr>
            <p:nvPr/>
          </p:nvSpPr>
          <p:spPr bwMode="auto">
            <a:xfrm>
              <a:off x="1135522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Line 181"/>
            <p:cNvSpPr>
              <a:spLocks noChangeShapeType="1"/>
            </p:cNvSpPr>
            <p:nvPr/>
          </p:nvSpPr>
          <p:spPr bwMode="auto">
            <a:xfrm>
              <a:off x="1140791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Line 182"/>
            <p:cNvSpPr>
              <a:spLocks noChangeShapeType="1"/>
            </p:cNvSpPr>
            <p:nvPr/>
          </p:nvSpPr>
          <p:spPr bwMode="auto">
            <a:xfrm>
              <a:off x="11460607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Line 183"/>
            <p:cNvSpPr>
              <a:spLocks noChangeShapeType="1"/>
            </p:cNvSpPr>
            <p:nvPr/>
          </p:nvSpPr>
          <p:spPr bwMode="auto">
            <a:xfrm>
              <a:off x="11513300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Line 184"/>
            <p:cNvSpPr>
              <a:spLocks noChangeShapeType="1"/>
            </p:cNvSpPr>
            <p:nvPr/>
          </p:nvSpPr>
          <p:spPr bwMode="auto">
            <a:xfrm>
              <a:off x="11569504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Line 185"/>
            <p:cNvSpPr>
              <a:spLocks noChangeShapeType="1"/>
            </p:cNvSpPr>
            <p:nvPr/>
          </p:nvSpPr>
          <p:spPr bwMode="auto">
            <a:xfrm>
              <a:off x="1161868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Line 186"/>
            <p:cNvSpPr>
              <a:spLocks noChangeShapeType="1"/>
            </p:cNvSpPr>
            <p:nvPr/>
          </p:nvSpPr>
          <p:spPr bwMode="auto">
            <a:xfrm>
              <a:off x="11671373" y="3417618"/>
              <a:ext cx="0" cy="101869"/>
            </a:xfrm>
            <a:prstGeom prst="line">
              <a:avLst/>
            </a:prstGeom>
            <a:noFill/>
            <a:ln w="635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8" name="Line 338"/>
          <p:cNvSpPr>
            <a:spLocks noChangeShapeType="1"/>
          </p:cNvSpPr>
          <p:nvPr/>
        </p:nvSpPr>
        <p:spPr bwMode="auto">
          <a:xfrm>
            <a:off x="3935025" y="3008312"/>
            <a:ext cx="0" cy="279400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none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47" name="组合 346"/>
          <p:cNvGrpSpPr/>
          <p:nvPr/>
        </p:nvGrpSpPr>
        <p:grpSpPr>
          <a:xfrm>
            <a:off x="961379" y="1364418"/>
            <a:ext cx="1277968" cy="1282220"/>
            <a:chOff x="1727201" y="1657351"/>
            <a:chExt cx="1430338" cy="1435100"/>
          </a:xfrm>
          <a:solidFill>
            <a:schemeClr val="bg1"/>
          </a:solidFill>
        </p:grpSpPr>
        <p:sp>
          <p:nvSpPr>
            <p:cNvPr id="348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16"/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17"/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18"/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19"/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20"/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21"/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22"/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23"/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24"/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25"/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26"/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28"/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29"/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0"/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1"/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3"/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4"/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5"/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6"/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"/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8"/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41"/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42"/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43"/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44"/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45"/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46"/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47"/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48"/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50"/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52"/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53"/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54"/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55"/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57"/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58"/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59"/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60"/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61"/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62"/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63"/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64"/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79"/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80"/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83"/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85"/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86"/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88"/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89"/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90"/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1" name="矩形 410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859099" y="3439948"/>
            <a:ext cx="1520445" cy="662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整体递进过程的简要说明</a:t>
            </a:r>
          </a:p>
        </p:txBody>
      </p:sp>
      <p:sp>
        <p:nvSpPr>
          <p:cNvPr id="412" name="矩形 411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999579" y="4531539"/>
            <a:ext cx="1174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gradFill>
                  <a:gsLst>
                    <a:gs pos="0">
                      <a:schemeClr val="accent2">
                        <a:alpha val="68000"/>
                      </a:schemeClr>
                    </a:gs>
                    <a:gs pos="100000">
                      <a:schemeClr val="accent1"/>
                    </a:gs>
                  </a:gsLst>
                  <a:lin ang="3600000" scaled="0"/>
                </a:gradFill>
              </a:rPr>
              <a:t>INTRODUCTION</a:t>
            </a:r>
            <a:endParaRPr lang="zh-CN" altLang="en-US" sz="1200" dirty="0">
              <a:gradFill>
                <a:gsLst>
                  <a:gs pos="0">
                    <a:schemeClr val="accent2">
                      <a:alpha val="68000"/>
                    </a:schemeClr>
                  </a:gs>
                  <a:gs pos="100000">
                    <a:schemeClr val="accent1"/>
                  </a:gs>
                </a:gsLst>
                <a:lin ang="3600000" scaled="0"/>
              </a:gradFill>
            </a:endParaRPr>
          </a:p>
        </p:txBody>
      </p:sp>
      <p:sp>
        <p:nvSpPr>
          <p:cNvPr id="413" name="Line 338"/>
          <p:cNvSpPr>
            <a:spLocks noChangeShapeType="1"/>
          </p:cNvSpPr>
          <p:nvPr/>
        </p:nvSpPr>
        <p:spPr bwMode="auto">
          <a:xfrm>
            <a:off x="6334125" y="3008312"/>
            <a:ext cx="0" cy="279400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none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" name="Line 338"/>
          <p:cNvSpPr>
            <a:spLocks noChangeShapeType="1"/>
          </p:cNvSpPr>
          <p:nvPr/>
        </p:nvSpPr>
        <p:spPr bwMode="auto">
          <a:xfrm>
            <a:off x="8732838" y="3008312"/>
            <a:ext cx="0" cy="279400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none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" name="Line 338"/>
          <p:cNvSpPr>
            <a:spLocks noChangeShapeType="1"/>
          </p:cNvSpPr>
          <p:nvPr/>
        </p:nvSpPr>
        <p:spPr bwMode="auto">
          <a:xfrm>
            <a:off x="7526007" y="3607311"/>
            <a:ext cx="0" cy="250314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oval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" name="Line 338"/>
          <p:cNvSpPr>
            <a:spLocks noChangeShapeType="1"/>
          </p:cNvSpPr>
          <p:nvPr/>
        </p:nvSpPr>
        <p:spPr bwMode="auto">
          <a:xfrm>
            <a:off x="5127087" y="3607311"/>
            <a:ext cx="0" cy="250314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oval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" name="文本框 417"/>
          <p:cNvSpPr txBox="1"/>
          <p:nvPr/>
        </p:nvSpPr>
        <p:spPr>
          <a:xfrm>
            <a:off x="3547688" y="3547802"/>
            <a:ext cx="7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1999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19" name="文本框 418"/>
          <p:cNvSpPr txBox="1"/>
          <p:nvPr/>
        </p:nvSpPr>
        <p:spPr>
          <a:xfrm>
            <a:off x="4708105" y="2994761"/>
            <a:ext cx="7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2004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0" name="文本框 419"/>
          <p:cNvSpPr txBox="1"/>
          <p:nvPr/>
        </p:nvSpPr>
        <p:spPr>
          <a:xfrm>
            <a:off x="5937997" y="3523800"/>
            <a:ext cx="7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2009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1" name="文本框 420"/>
          <p:cNvSpPr txBox="1"/>
          <p:nvPr/>
        </p:nvSpPr>
        <p:spPr>
          <a:xfrm>
            <a:off x="7115234" y="3008312"/>
            <a:ext cx="7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2014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2" name="文本框 421"/>
          <p:cNvSpPr txBox="1"/>
          <p:nvPr/>
        </p:nvSpPr>
        <p:spPr>
          <a:xfrm>
            <a:off x="8364723" y="3482879"/>
            <a:ext cx="7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3" name="Line 338"/>
          <p:cNvSpPr>
            <a:spLocks noChangeShapeType="1"/>
          </p:cNvSpPr>
          <p:nvPr/>
        </p:nvSpPr>
        <p:spPr bwMode="auto">
          <a:xfrm>
            <a:off x="9905075" y="3607311"/>
            <a:ext cx="0" cy="250314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oval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4" name="文本框 423"/>
          <p:cNvSpPr txBox="1"/>
          <p:nvPr/>
        </p:nvSpPr>
        <p:spPr>
          <a:xfrm>
            <a:off x="9529520" y="3008312"/>
            <a:ext cx="75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26" name="直接连接符 425"/>
          <p:cNvCxnSpPr/>
          <p:nvPr/>
        </p:nvCxnSpPr>
        <p:spPr>
          <a:xfrm>
            <a:off x="10617543" y="3744203"/>
            <a:ext cx="101617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13000"/>
                  </a:schemeClr>
                </a:gs>
                <a:gs pos="100000">
                  <a:schemeClr val="accent2">
                    <a:alpha val="52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文本框 427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3142349" y="5105587"/>
            <a:ext cx="158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429" name="矩形 428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2858899" y="5501077"/>
            <a:ext cx="221144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432" name="Line 338"/>
          <p:cNvSpPr>
            <a:spLocks noChangeShapeType="1"/>
          </p:cNvSpPr>
          <p:nvPr/>
        </p:nvSpPr>
        <p:spPr bwMode="auto">
          <a:xfrm>
            <a:off x="3935025" y="3958858"/>
            <a:ext cx="0" cy="981442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none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0" name="文本框 439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5543099" y="5105587"/>
            <a:ext cx="158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441" name="矩形 440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5259649" y="5501077"/>
            <a:ext cx="221144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442" name="Line 338"/>
          <p:cNvSpPr>
            <a:spLocks noChangeShapeType="1"/>
          </p:cNvSpPr>
          <p:nvPr/>
        </p:nvSpPr>
        <p:spPr bwMode="auto">
          <a:xfrm>
            <a:off x="6335775" y="3958858"/>
            <a:ext cx="0" cy="981442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none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3" name="文本框 442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7928971" y="5105587"/>
            <a:ext cx="158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444" name="矩形 443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7645521" y="5501077"/>
            <a:ext cx="221144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445" name="Line 338"/>
          <p:cNvSpPr>
            <a:spLocks noChangeShapeType="1"/>
          </p:cNvSpPr>
          <p:nvPr/>
        </p:nvSpPr>
        <p:spPr bwMode="auto">
          <a:xfrm>
            <a:off x="8721647" y="3958858"/>
            <a:ext cx="0" cy="981442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none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6" name="Line 338"/>
          <p:cNvSpPr>
            <a:spLocks noChangeShapeType="1"/>
          </p:cNvSpPr>
          <p:nvPr/>
        </p:nvSpPr>
        <p:spPr bwMode="auto">
          <a:xfrm flipV="1">
            <a:off x="5133974" y="2158714"/>
            <a:ext cx="0" cy="764428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none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7" name="文本框 446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4342949" y="1651332"/>
            <a:ext cx="158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4028252" y="713215"/>
            <a:ext cx="221144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451" name="Line 338"/>
          <p:cNvSpPr>
            <a:spLocks noChangeShapeType="1"/>
          </p:cNvSpPr>
          <p:nvPr/>
        </p:nvSpPr>
        <p:spPr bwMode="auto">
          <a:xfrm flipV="1">
            <a:off x="7506030" y="2158714"/>
            <a:ext cx="0" cy="764428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none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6715005" y="1651332"/>
            <a:ext cx="158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6400308" y="713215"/>
            <a:ext cx="221144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sp>
        <p:nvSpPr>
          <p:cNvPr id="454" name="Line 338"/>
          <p:cNvSpPr>
            <a:spLocks noChangeShapeType="1"/>
          </p:cNvSpPr>
          <p:nvPr/>
        </p:nvSpPr>
        <p:spPr bwMode="auto">
          <a:xfrm flipV="1">
            <a:off x="9905075" y="2158714"/>
            <a:ext cx="0" cy="764428"/>
          </a:xfrm>
          <a:prstGeom prst="line">
            <a:avLst/>
          </a:prstGeom>
          <a:noFill/>
          <a:ln w="6350" cap="flat">
            <a:solidFill>
              <a:schemeClr val="accent2"/>
            </a:solidFill>
            <a:prstDash val="solid"/>
            <a:miter lim="800000"/>
            <a:headEnd type="none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5" name="文本框 454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9114050" y="1651332"/>
            <a:ext cx="158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456" name="矩形 455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8799353" y="713215"/>
            <a:ext cx="221144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将该阶段所做的具体事情请在此位置进行展示，根据内容可适当简写</a:t>
            </a:r>
          </a:p>
        </p:txBody>
      </p:sp>
      <p:cxnSp>
        <p:nvCxnSpPr>
          <p:cNvPr id="459" name="直接连接符 458"/>
          <p:cNvCxnSpPr/>
          <p:nvPr/>
        </p:nvCxnSpPr>
        <p:spPr>
          <a:xfrm>
            <a:off x="2948473" y="3217624"/>
            <a:ext cx="703251" cy="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13000"/>
                  </a:schemeClr>
                </a:gs>
                <a:gs pos="100000">
                  <a:schemeClr val="accent2">
                    <a:alpha val="52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接连接符 461"/>
          <p:cNvCxnSpPr/>
          <p:nvPr/>
        </p:nvCxnSpPr>
        <p:spPr>
          <a:xfrm>
            <a:off x="10325245" y="3216036"/>
            <a:ext cx="703251" cy="0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13000"/>
                  </a:schemeClr>
                </a:gs>
                <a:gs pos="100000">
                  <a:schemeClr val="accent2">
                    <a:alpha val="52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23" name="文本框 322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递进关系模板</a:t>
            </a:r>
          </a:p>
        </p:txBody>
      </p:sp>
      <p:sp>
        <p:nvSpPr>
          <p:cNvPr id="324" name="文本框 323"/>
          <p:cNvSpPr txBox="1"/>
          <p:nvPr/>
        </p:nvSpPr>
        <p:spPr>
          <a:xfrm>
            <a:off x="2624618" y="78373"/>
            <a:ext cx="3587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PROGRESSIVE RELATIONSHIP TEMPLATE</a:t>
            </a:r>
          </a:p>
        </p:txBody>
      </p:sp>
      <p:grpSp>
        <p:nvGrpSpPr>
          <p:cNvPr id="325" name="组合 324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326" name="菱形 325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菱形 326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菱形 327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菱形 328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菱形 329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1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矩形 169"/>
          <p:cNvSpPr/>
          <p:nvPr/>
        </p:nvSpPr>
        <p:spPr>
          <a:xfrm>
            <a:off x="3185776" y="2603501"/>
            <a:ext cx="63401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</a:rPr>
              <a:t>图表关系模板</a:t>
            </a:r>
          </a:p>
        </p:txBody>
      </p:sp>
      <p:sp>
        <p:nvSpPr>
          <p:cNvPr id="171" name="矩形 170"/>
          <p:cNvSpPr/>
          <p:nvPr/>
        </p:nvSpPr>
        <p:spPr>
          <a:xfrm>
            <a:off x="5612355" y="2153073"/>
            <a:ext cx="1358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PART FOUR</a:t>
            </a:r>
          </a:p>
        </p:txBody>
      </p:sp>
      <p:sp>
        <p:nvSpPr>
          <p:cNvPr id="172" name="文本占位符 7"/>
          <p:cNvSpPr txBox="1">
            <a:spLocks/>
          </p:cNvSpPr>
          <p:nvPr/>
        </p:nvSpPr>
        <p:spPr>
          <a:xfrm>
            <a:off x="3377722" y="3900802"/>
            <a:ext cx="5853113" cy="325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CHART PAGE TEMPLATE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95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矩形 123"/>
          <p:cNvSpPr/>
          <p:nvPr/>
        </p:nvSpPr>
        <p:spPr>
          <a:xfrm rot="16200000">
            <a:off x="8129931" y="2667346"/>
            <a:ext cx="3449109" cy="364700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accent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969472" y="2494305"/>
            <a:ext cx="3721100" cy="372110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69000">
                <a:schemeClr val="accent2">
                  <a:alpha val="10000"/>
                </a:schemeClr>
              </a:gs>
              <a:gs pos="97000">
                <a:schemeClr val="accent2"/>
              </a:gs>
            </a:gsLst>
            <a:path path="circle">
              <a:fillToRect l="50000" t="50000" r="50000" b="50000"/>
            </a:path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883646036"/>
              </p:ext>
            </p:extLst>
          </p:nvPr>
        </p:nvGraphicFramePr>
        <p:xfrm>
          <a:off x="1216374" y="2614955"/>
          <a:ext cx="5219700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椭圆 11"/>
          <p:cNvSpPr/>
          <p:nvPr/>
        </p:nvSpPr>
        <p:spPr>
          <a:xfrm>
            <a:off x="3029922" y="3554755"/>
            <a:ext cx="1600200" cy="1600200"/>
          </a:xfrm>
          <a:prstGeom prst="ellipse">
            <a:avLst/>
          </a:prstGeom>
          <a:pattFill prst="wdUpDiag">
            <a:fgClr>
              <a:schemeClr val="tx1"/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3357659" y="3864367"/>
            <a:ext cx="977722" cy="980976"/>
            <a:chOff x="961379" y="1364418"/>
            <a:chExt cx="1277968" cy="1282220"/>
          </a:xfrm>
        </p:grpSpPr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189739" y="1592778"/>
              <a:ext cx="822665" cy="825500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961379" y="1364418"/>
              <a:ext cx="1277968" cy="128222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054993" y="2032477"/>
              <a:ext cx="46807" cy="43970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060666" y="2079284"/>
              <a:ext cx="49644" cy="41134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069176" y="2123254"/>
              <a:ext cx="45388" cy="21276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72013" y="2141693"/>
              <a:ext cx="45388" cy="42552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084778" y="2177152"/>
              <a:ext cx="45388" cy="22694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091871" y="2194173"/>
              <a:ext cx="56736" cy="49644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128749" y="2255164"/>
              <a:ext cx="53899" cy="49644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150024" y="2292042"/>
              <a:ext cx="56736" cy="56735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1178392" y="2328920"/>
              <a:ext cx="41134" cy="35460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199668" y="2337430"/>
              <a:ext cx="49644" cy="49644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1220944" y="2371471"/>
              <a:ext cx="56736" cy="56735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254985" y="2397002"/>
              <a:ext cx="51062" cy="60991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296119" y="2429625"/>
              <a:ext cx="43970" cy="46807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328741" y="2445227"/>
              <a:ext cx="31205" cy="43970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355691" y="2452319"/>
              <a:ext cx="39715" cy="51062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393987" y="2469339"/>
              <a:ext cx="41134" cy="51062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 noEditPoints="1"/>
            </p:cNvSpPr>
            <p:nvPr/>
          </p:nvSpPr>
          <p:spPr bwMode="auto">
            <a:xfrm>
              <a:off x="1453559" y="2496289"/>
              <a:ext cx="45388" cy="4822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1500366" y="2504800"/>
              <a:ext cx="38297" cy="45388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559939" y="2511891"/>
              <a:ext cx="35460" cy="46807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602490" y="2513310"/>
              <a:ext cx="32623" cy="45388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636532" y="2509054"/>
              <a:ext cx="39715" cy="4822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676247" y="2503381"/>
              <a:ext cx="42552" cy="4822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1715961" y="2492034"/>
              <a:ext cx="35460" cy="49644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1752839" y="2482105"/>
              <a:ext cx="52481" cy="51062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1798228" y="2465085"/>
              <a:ext cx="45388" cy="49644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1835106" y="2439554"/>
              <a:ext cx="52481" cy="58154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1870565" y="2432461"/>
              <a:ext cx="32623" cy="42552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1889005" y="2412604"/>
              <a:ext cx="45388" cy="46807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1931556" y="2367216"/>
              <a:ext cx="48225" cy="4822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1961342" y="2340267"/>
              <a:ext cx="55318" cy="55317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1993965" y="2311899"/>
              <a:ext cx="46807" cy="46807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2013823" y="2272184"/>
              <a:ext cx="56736" cy="56735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2036517" y="2236724"/>
              <a:ext cx="58154" cy="52481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9"/>
            <p:cNvSpPr>
              <a:spLocks noEditPoints="1"/>
            </p:cNvSpPr>
            <p:nvPr/>
          </p:nvSpPr>
          <p:spPr bwMode="auto">
            <a:xfrm>
              <a:off x="2062048" y="2197010"/>
              <a:ext cx="48225" cy="46807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2076232" y="2170061"/>
              <a:ext cx="52481" cy="31204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2090416" y="2117580"/>
              <a:ext cx="48225" cy="45388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2101763" y="2072192"/>
              <a:ext cx="45388" cy="42552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2104600" y="2026803"/>
              <a:ext cx="46807" cy="41134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1310302" y="2248071"/>
              <a:ext cx="249636" cy="69501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1276261" y="1675044"/>
              <a:ext cx="219851" cy="324811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56"/>
            <p:cNvSpPr>
              <a:spLocks noChangeArrowheads="1"/>
            </p:cNvSpPr>
            <p:nvPr/>
          </p:nvSpPr>
          <p:spPr bwMode="auto">
            <a:xfrm>
              <a:off x="1511714" y="1744545"/>
              <a:ext cx="45388" cy="453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1402497" y="1673626"/>
              <a:ext cx="496436" cy="299280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1579796" y="2158714"/>
              <a:ext cx="89359" cy="36878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1314557" y="2158714"/>
              <a:ext cx="273749" cy="49644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1323067" y="2079284"/>
              <a:ext cx="170207" cy="52481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1496111" y="2079284"/>
              <a:ext cx="252473" cy="52481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1426610" y="2001272"/>
              <a:ext cx="381547" cy="51062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1354272" y="2001272"/>
              <a:ext cx="69501" cy="51062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1599654" y="2011202"/>
              <a:ext cx="320556" cy="343249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9"/>
            <p:cNvSpPr>
              <a:spLocks/>
            </p:cNvSpPr>
            <p:nvPr/>
          </p:nvSpPr>
          <p:spPr bwMode="auto">
            <a:xfrm>
              <a:off x="1042227" y="1843832"/>
              <a:ext cx="113471" cy="83685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0"/>
            <p:cNvSpPr>
              <a:spLocks/>
            </p:cNvSpPr>
            <p:nvPr/>
          </p:nvSpPr>
          <p:spPr bwMode="auto">
            <a:xfrm>
              <a:off x="1046482" y="1784260"/>
              <a:ext cx="129074" cy="70919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1"/>
            <p:cNvSpPr>
              <a:spLocks noEditPoints="1"/>
            </p:cNvSpPr>
            <p:nvPr/>
          </p:nvSpPr>
          <p:spPr bwMode="auto">
            <a:xfrm>
              <a:off x="1145769" y="1612635"/>
              <a:ext cx="123400" cy="136165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82"/>
            <p:cNvSpPr>
              <a:spLocks noEditPoints="1"/>
            </p:cNvSpPr>
            <p:nvPr/>
          </p:nvSpPr>
          <p:spPr bwMode="auto">
            <a:xfrm>
              <a:off x="1291863" y="1483562"/>
              <a:ext cx="129074" cy="113471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3"/>
            <p:cNvSpPr>
              <a:spLocks/>
            </p:cNvSpPr>
            <p:nvPr/>
          </p:nvSpPr>
          <p:spPr bwMode="auto">
            <a:xfrm>
              <a:off x="1452141" y="1432500"/>
              <a:ext cx="134747" cy="133328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84"/>
            <p:cNvSpPr>
              <a:spLocks noEditPoints="1"/>
            </p:cNvSpPr>
            <p:nvPr/>
          </p:nvSpPr>
          <p:spPr bwMode="auto">
            <a:xfrm>
              <a:off x="1646460" y="1431082"/>
              <a:ext cx="140421" cy="147512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85"/>
            <p:cNvSpPr>
              <a:spLocks/>
            </p:cNvSpPr>
            <p:nvPr/>
          </p:nvSpPr>
          <p:spPr bwMode="auto">
            <a:xfrm>
              <a:off x="1819503" y="1513348"/>
              <a:ext cx="116308" cy="95032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86"/>
            <p:cNvSpPr>
              <a:spLocks/>
            </p:cNvSpPr>
            <p:nvPr/>
          </p:nvSpPr>
          <p:spPr bwMode="auto">
            <a:xfrm>
              <a:off x="1835106" y="1567247"/>
              <a:ext cx="25531" cy="26950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7"/>
            <p:cNvSpPr>
              <a:spLocks noEditPoints="1"/>
            </p:cNvSpPr>
            <p:nvPr/>
          </p:nvSpPr>
          <p:spPr bwMode="auto">
            <a:xfrm>
              <a:off x="1864892" y="1548808"/>
              <a:ext cx="93614" cy="114890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8"/>
            <p:cNvSpPr>
              <a:spLocks/>
            </p:cNvSpPr>
            <p:nvPr/>
          </p:nvSpPr>
          <p:spPr bwMode="auto">
            <a:xfrm>
              <a:off x="1958505" y="1660860"/>
              <a:ext cx="136165" cy="131910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9"/>
            <p:cNvSpPr>
              <a:spLocks/>
            </p:cNvSpPr>
            <p:nvPr/>
          </p:nvSpPr>
          <p:spPr bwMode="auto">
            <a:xfrm>
              <a:off x="2054956" y="1816882"/>
              <a:ext cx="130492" cy="124818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90"/>
            <p:cNvSpPr>
              <a:spLocks/>
            </p:cNvSpPr>
            <p:nvPr/>
          </p:nvSpPr>
          <p:spPr bwMode="auto">
            <a:xfrm>
              <a:off x="2025170" y="1852342"/>
              <a:ext cx="104961" cy="76593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任意多边形 77"/>
          <p:cNvSpPr/>
          <p:nvPr/>
        </p:nvSpPr>
        <p:spPr>
          <a:xfrm>
            <a:off x="4811097" y="2766297"/>
            <a:ext cx="1724025" cy="742950"/>
          </a:xfrm>
          <a:custGeom>
            <a:avLst/>
            <a:gdLst>
              <a:gd name="connsiteX0" fmla="*/ 0 w 1724025"/>
              <a:gd name="connsiteY0" fmla="*/ 742950 h 742950"/>
              <a:gd name="connsiteX1" fmla="*/ 742950 w 1724025"/>
              <a:gd name="connsiteY1" fmla="*/ 0 h 742950"/>
              <a:gd name="connsiteX2" fmla="*/ 1724025 w 1724025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4025" h="742950">
                <a:moveTo>
                  <a:pt x="0" y="742950"/>
                </a:moveTo>
                <a:lnTo>
                  <a:pt x="742950" y="0"/>
                </a:lnTo>
                <a:lnTo>
                  <a:pt x="1724025" y="0"/>
                </a:lnTo>
              </a:path>
            </a:pathLst>
          </a:custGeom>
          <a:noFill/>
          <a:ln>
            <a:solidFill>
              <a:schemeClr val="accent2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5821010" y="2981115"/>
            <a:ext cx="1544453" cy="307999"/>
            <a:chOff x="6610350" y="2201333"/>
            <a:chExt cx="1544453" cy="307999"/>
          </a:xfrm>
        </p:grpSpPr>
        <p:sp>
          <p:nvSpPr>
            <p:cNvPr id="82" name="Rectangle 14"/>
            <p:cNvSpPr>
              <a:spLocks noChangeArrowheads="1"/>
            </p:cNvSpPr>
            <p:nvPr/>
          </p:nvSpPr>
          <p:spPr bwMode="auto">
            <a:xfrm>
              <a:off x="6641872" y="2214467"/>
              <a:ext cx="1486334" cy="282387"/>
            </a:xfrm>
            <a:prstGeom prst="rect">
              <a:avLst/>
            </a:prstGeom>
            <a:gradFill>
              <a:gsLst>
                <a:gs pos="100000">
                  <a:srgbClr val="26FAF5">
                    <a:alpha val="12000"/>
                  </a:srgbClr>
                </a:gs>
                <a:gs pos="2410">
                  <a:schemeClr val="accent2">
                    <a:alpha val="12000"/>
                  </a:schemeClr>
                </a:gs>
                <a:gs pos="50000">
                  <a:schemeClr val="accent1">
                    <a:alpha val="15000"/>
                  </a:schemeClr>
                </a:gs>
              </a:gsLst>
              <a:lin ang="54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lt1"/>
                </a:solidFill>
              </a:endParaRPr>
            </a:p>
          </p:txBody>
        </p:sp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6610350" y="2201333"/>
              <a:ext cx="53851" cy="307999"/>
            </a:xfrm>
            <a:custGeom>
              <a:avLst/>
              <a:gdLst>
                <a:gd name="T0" fmla="*/ 82 w 82"/>
                <a:gd name="T1" fmla="*/ 0 h 469"/>
                <a:gd name="T2" fmla="*/ 0 w 82"/>
                <a:gd name="T3" fmla="*/ 0 h 469"/>
                <a:gd name="T4" fmla="*/ 0 w 82"/>
                <a:gd name="T5" fmla="*/ 469 h 469"/>
                <a:gd name="T6" fmla="*/ 82 w 82"/>
                <a:gd name="T7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69">
                  <a:moveTo>
                    <a:pt x="82" y="0"/>
                  </a:moveTo>
                  <a:lnTo>
                    <a:pt x="0" y="0"/>
                  </a:lnTo>
                  <a:lnTo>
                    <a:pt x="0" y="469"/>
                  </a:lnTo>
                  <a:lnTo>
                    <a:pt x="82" y="469"/>
                  </a:lnTo>
                </a:path>
              </a:pathLst>
            </a:custGeom>
            <a:noFill/>
            <a:ln w="12700" cap="flat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/>
            </a:p>
          </p:txBody>
        </p:sp>
        <p:sp>
          <p:nvSpPr>
            <p:cNvPr id="84" name="Freeform 16"/>
            <p:cNvSpPr>
              <a:spLocks/>
            </p:cNvSpPr>
            <p:nvPr/>
          </p:nvSpPr>
          <p:spPr bwMode="auto">
            <a:xfrm>
              <a:off x="8101609" y="2201333"/>
              <a:ext cx="53194" cy="307999"/>
            </a:xfrm>
            <a:custGeom>
              <a:avLst/>
              <a:gdLst>
                <a:gd name="T0" fmla="*/ 0 w 81"/>
                <a:gd name="T1" fmla="*/ 469 h 469"/>
                <a:gd name="T2" fmla="*/ 81 w 81"/>
                <a:gd name="T3" fmla="*/ 469 h 469"/>
                <a:gd name="T4" fmla="*/ 81 w 81"/>
                <a:gd name="T5" fmla="*/ 0 h 469"/>
                <a:gd name="T6" fmla="*/ 4 w 81"/>
                <a:gd name="T7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69">
                  <a:moveTo>
                    <a:pt x="0" y="469"/>
                  </a:moveTo>
                  <a:lnTo>
                    <a:pt x="81" y="469"/>
                  </a:lnTo>
                  <a:lnTo>
                    <a:pt x="81" y="0"/>
                  </a:lnTo>
                  <a:lnTo>
                    <a:pt x="4" y="0"/>
                  </a:lnTo>
                </a:path>
              </a:pathLst>
            </a:custGeom>
            <a:noFill/>
            <a:ln w="12700" cap="flat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7058149" y="2201555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数据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94092" y="4632859"/>
            <a:ext cx="1544453" cy="307999"/>
            <a:chOff x="6610350" y="2201333"/>
            <a:chExt cx="1544453" cy="307999"/>
          </a:xfrm>
        </p:grpSpPr>
        <p:sp>
          <p:nvSpPr>
            <p:cNvPr id="87" name="Rectangle 14"/>
            <p:cNvSpPr>
              <a:spLocks noChangeArrowheads="1"/>
            </p:cNvSpPr>
            <p:nvPr/>
          </p:nvSpPr>
          <p:spPr bwMode="auto">
            <a:xfrm>
              <a:off x="6641872" y="2214467"/>
              <a:ext cx="1486334" cy="282387"/>
            </a:xfrm>
            <a:prstGeom prst="rect">
              <a:avLst/>
            </a:prstGeom>
            <a:gradFill>
              <a:gsLst>
                <a:gs pos="100000">
                  <a:srgbClr val="26FAF5">
                    <a:alpha val="12000"/>
                  </a:srgbClr>
                </a:gs>
                <a:gs pos="2410">
                  <a:schemeClr val="accent2">
                    <a:alpha val="12000"/>
                  </a:schemeClr>
                </a:gs>
                <a:gs pos="50000">
                  <a:schemeClr val="accent1">
                    <a:alpha val="15000"/>
                  </a:schemeClr>
                </a:gs>
              </a:gsLst>
              <a:lin ang="54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lt1"/>
                </a:solidFill>
              </a:endParaRPr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6610350" y="2201333"/>
              <a:ext cx="53851" cy="307999"/>
            </a:xfrm>
            <a:custGeom>
              <a:avLst/>
              <a:gdLst>
                <a:gd name="T0" fmla="*/ 82 w 82"/>
                <a:gd name="T1" fmla="*/ 0 h 469"/>
                <a:gd name="T2" fmla="*/ 0 w 82"/>
                <a:gd name="T3" fmla="*/ 0 h 469"/>
                <a:gd name="T4" fmla="*/ 0 w 82"/>
                <a:gd name="T5" fmla="*/ 469 h 469"/>
                <a:gd name="T6" fmla="*/ 82 w 82"/>
                <a:gd name="T7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69">
                  <a:moveTo>
                    <a:pt x="82" y="0"/>
                  </a:moveTo>
                  <a:lnTo>
                    <a:pt x="0" y="0"/>
                  </a:lnTo>
                  <a:lnTo>
                    <a:pt x="0" y="469"/>
                  </a:lnTo>
                  <a:lnTo>
                    <a:pt x="82" y="469"/>
                  </a:lnTo>
                </a:path>
              </a:pathLst>
            </a:custGeom>
            <a:noFill/>
            <a:ln w="12700" cap="flat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8101609" y="2201333"/>
              <a:ext cx="53194" cy="307999"/>
            </a:xfrm>
            <a:custGeom>
              <a:avLst/>
              <a:gdLst>
                <a:gd name="T0" fmla="*/ 0 w 81"/>
                <a:gd name="T1" fmla="*/ 469 h 469"/>
                <a:gd name="T2" fmla="*/ 81 w 81"/>
                <a:gd name="T3" fmla="*/ 469 h 469"/>
                <a:gd name="T4" fmla="*/ 81 w 81"/>
                <a:gd name="T5" fmla="*/ 0 h 469"/>
                <a:gd name="T6" fmla="*/ 4 w 81"/>
                <a:gd name="T7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69">
                  <a:moveTo>
                    <a:pt x="0" y="469"/>
                  </a:moveTo>
                  <a:lnTo>
                    <a:pt x="81" y="469"/>
                  </a:lnTo>
                  <a:lnTo>
                    <a:pt x="81" y="0"/>
                  </a:lnTo>
                  <a:lnTo>
                    <a:pt x="4" y="0"/>
                  </a:lnTo>
                </a:path>
              </a:pathLst>
            </a:custGeom>
            <a:noFill/>
            <a:ln w="12700" cap="flat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7058149" y="2201555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数据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25019" y="2383012"/>
            <a:ext cx="1544453" cy="307999"/>
            <a:chOff x="6610350" y="2201333"/>
            <a:chExt cx="1544453" cy="307999"/>
          </a:xfrm>
        </p:grpSpPr>
        <p:sp>
          <p:nvSpPr>
            <p:cNvPr id="92" name="Rectangle 14"/>
            <p:cNvSpPr>
              <a:spLocks noChangeArrowheads="1"/>
            </p:cNvSpPr>
            <p:nvPr/>
          </p:nvSpPr>
          <p:spPr bwMode="auto">
            <a:xfrm>
              <a:off x="6641872" y="2214467"/>
              <a:ext cx="1486334" cy="282387"/>
            </a:xfrm>
            <a:prstGeom prst="rect">
              <a:avLst/>
            </a:prstGeom>
            <a:gradFill>
              <a:gsLst>
                <a:gs pos="100000">
                  <a:srgbClr val="26FAF5">
                    <a:alpha val="12000"/>
                  </a:srgbClr>
                </a:gs>
                <a:gs pos="2410">
                  <a:schemeClr val="accent2">
                    <a:alpha val="12000"/>
                  </a:schemeClr>
                </a:gs>
                <a:gs pos="50000">
                  <a:schemeClr val="accent1">
                    <a:alpha val="15000"/>
                  </a:schemeClr>
                </a:gs>
              </a:gsLst>
              <a:lin ang="54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lt1"/>
                </a:solidFill>
              </a:endParaRPr>
            </a:p>
          </p:txBody>
        </p:sp>
        <p:sp>
          <p:nvSpPr>
            <p:cNvPr id="93" name="Freeform 15"/>
            <p:cNvSpPr>
              <a:spLocks/>
            </p:cNvSpPr>
            <p:nvPr/>
          </p:nvSpPr>
          <p:spPr bwMode="auto">
            <a:xfrm>
              <a:off x="6610350" y="2201333"/>
              <a:ext cx="53851" cy="307999"/>
            </a:xfrm>
            <a:custGeom>
              <a:avLst/>
              <a:gdLst>
                <a:gd name="T0" fmla="*/ 82 w 82"/>
                <a:gd name="T1" fmla="*/ 0 h 469"/>
                <a:gd name="T2" fmla="*/ 0 w 82"/>
                <a:gd name="T3" fmla="*/ 0 h 469"/>
                <a:gd name="T4" fmla="*/ 0 w 82"/>
                <a:gd name="T5" fmla="*/ 469 h 469"/>
                <a:gd name="T6" fmla="*/ 82 w 82"/>
                <a:gd name="T7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69">
                  <a:moveTo>
                    <a:pt x="82" y="0"/>
                  </a:moveTo>
                  <a:lnTo>
                    <a:pt x="0" y="0"/>
                  </a:lnTo>
                  <a:lnTo>
                    <a:pt x="0" y="469"/>
                  </a:lnTo>
                  <a:lnTo>
                    <a:pt x="82" y="469"/>
                  </a:lnTo>
                </a:path>
              </a:pathLst>
            </a:custGeom>
            <a:noFill/>
            <a:ln w="12700" cap="flat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/>
            </a:p>
          </p:txBody>
        </p:sp>
        <p:sp>
          <p:nvSpPr>
            <p:cNvPr id="94" name="Freeform 16"/>
            <p:cNvSpPr>
              <a:spLocks/>
            </p:cNvSpPr>
            <p:nvPr/>
          </p:nvSpPr>
          <p:spPr bwMode="auto">
            <a:xfrm>
              <a:off x="8101609" y="2201333"/>
              <a:ext cx="53194" cy="307999"/>
            </a:xfrm>
            <a:custGeom>
              <a:avLst/>
              <a:gdLst>
                <a:gd name="T0" fmla="*/ 0 w 81"/>
                <a:gd name="T1" fmla="*/ 469 h 469"/>
                <a:gd name="T2" fmla="*/ 81 w 81"/>
                <a:gd name="T3" fmla="*/ 469 h 469"/>
                <a:gd name="T4" fmla="*/ 81 w 81"/>
                <a:gd name="T5" fmla="*/ 0 h 469"/>
                <a:gd name="T6" fmla="*/ 4 w 81"/>
                <a:gd name="T7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69">
                  <a:moveTo>
                    <a:pt x="0" y="469"/>
                  </a:moveTo>
                  <a:lnTo>
                    <a:pt x="81" y="469"/>
                  </a:lnTo>
                  <a:lnTo>
                    <a:pt x="81" y="0"/>
                  </a:lnTo>
                  <a:lnTo>
                    <a:pt x="4" y="0"/>
                  </a:lnTo>
                </a:path>
              </a:pathLst>
            </a:custGeom>
            <a:noFill/>
            <a:ln w="12700" cap="flat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7058149" y="2201555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数据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34951" y="3289114"/>
            <a:ext cx="1544453" cy="307999"/>
            <a:chOff x="6610350" y="2201333"/>
            <a:chExt cx="1544453" cy="307999"/>
          </a:xfrm>
        </p:grpSpPr>
        <p:sp>
          <p:nvSpPr>
            <p:cNvPr id="97" name="Rectangle 14"/>
            <p:cNvSpPr>
              <a:spLocks noChangeArrowheads="1"/>
            </p:cNvSpPr>
            <p:nvPr/>
          </p:nvSpPr>
          <p:spPr bwMode="auto">
            <a:xfrm>
              <a:off x="6641872" y="2214467"/>
              <a:ext cx="1486334" cy="282387"/>
            </a:xfrm>
            <a:prstGeom prst="rect">
              <a:avLst/>
            </a:prstGeom>
            <a:gradFill>
              <a:gsLst>
                <a:gs pos="100000">
                  <a:srgbClr val="26FAF5">
                    <a:alpha val="12000"/>
                  </a:srgbClr>
                </a:gs>
                <a:gs pos="2410">
                  <a:schemeClr val="accent2">
                    <a:alpha val="12000"/>
                  </a:schemeClr>
                </a:gs>
                <a:gs pos="50000">
                  <a:schemeClr val="accent1">
                    <a:alpha val="15000"/>
                  </a:schemeClr>
                </a:gs>
              </a:gsLst>
              <a:lin ang="54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lt1"/>
                </a:solidFill>
              </a:endParaRPr>
            </a:p>
          </p:txBody>
        </p:sp>
        <p:sp>
          <p:nvSpPr>
            <p:cNvPr id="98" name="Freeform 15"/>
            <p:cNvSpPr>
              <a:spLocks/>
            </p:cNvSpPr>
            <p:nvPr/>
          </p:nvSpPr>
          <p:spPr bwMode="auto">
            <a:xfrm>
              <a:off x="6610350" y="2201333"/>
              <a:ext cx="53851" cy="307999"/>
            </a:xfrm>
            <a:custGeom>
              <a:avLst/>
              <a:gdLst>
                <a:gd name="T0" fmla="*/ 82 w 82"/>
                <a:gd name="T1" fmla="*/ 0 h 469"/>
                <a:gd name="T2" fmla="*/ 0 w 82"/>
                <a:gd name="T3" fmla="*/ 0 h 469"/>
                <a:gd name="T4" fmla="*/ 0 w 82"/>
                <a:gd name="T5" fmla="*/ 469 h 469"/>
                <a:gd name="T6" fmla="*/ 82 w 82"/>
                <a:gd name="T7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69">
                  <a:moveTo>
                    <a:pt x="82" y="0"/>
                  </a:moveTo>
                  <a:lnTo>
                    <a:pt x="0" y="0"/>
                  </a:lnTo>
                  <a:lnTo>
                    <a:pt x="0" y="469"/>
                  </a:lnTo>
                  <a:lnTo>
                    <a:pt x="82" y="469"/>
                  </a:lnTo>
                </a:path>
              </a:pathLst>
            </a:custGeom>
            <a:noFill/>
            <a:ln w="12700" cap="flat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/>
            </a:p>
          </p:txBody>
        </p:sp>
        <p:sp>
          <p:nvSpPr>
            <p:cNvPr id="99" name="Freeform 16"/>
            <p:cNvSpPr>
              <a:spLocks/>
            </p:cNvSpPr>
            <p:nvPr/>
          </p:nvSpPr>
          <p:spPr bwMode="auto">
            <a:xfrm>
              <a:off x="8101609" y="2201333"/>
              <a:ext cx="53194" cy="307999"/>
            </a:xfrm>
            <a:custGeom>
              <a:avLst/>
              <a:gdLst>
                <a:gd name="T0" fmla="*/ 0 w 81"/>
                <a:gd name="T1" fmla="*/ 469 h 469"/>
                <a:gd name="T2" fmla="*/ 81 w 81"/>
                <a:gd name="T3" fmla="*/ 469 h 469"/>
                <a:gd name="T4" fmla="*/ 81 w 81"/>
                <a:gd name="T5" fmla="*/ 0 h 469"/>
                <a:gd name="T6" fmla="*/ 4 w 81"/>
                <a:gd name="T7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69">
                  <a:moveTo>
                    <a:pt x="0" y="469"/>
                  </a:moveTo>
                  <a:lnTo>
                    <a:pt x="81" y="469"/>
                  </a:lnTo>
                  <a:lnTo>
                    <a:pt x="81" y="0"/>
                  </a:lnTo>
                  <a:lnTo>
                    <a:pt x="4" y="0"/>
                  </a:lnTo>
                </a:path>
              </a:pathLst>
            </a:custGeom>
            <a:noFill/>
            <a:ln w="12700" cap="flat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058149" y="2201555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数据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01" name="任意多边形 100"/>
          <p:cNvSpPr/>
          <p:nvPr/>
        </p:nvSpPr>
        <p:spPr>
          <a:xfrm>
            <a:off x="2281334" y="2538443"/>
            <a:ext cx="1076325" cy="504825"/>
          </a:xfrm>
          <a:custGeom>
            <a:avLst/>
            <a:gdLst>
              <a:gd name="connsiteX0" fmla="*/ 1362075 w 1362075"/>
              <a:gd name="connsiteY0" fmla="*/ 476250 h 476250"/>
              <a:gd name="connsiteX1" fmla="*/ 714375 w 1362075"/>
              <a:gd name="connsiteY1" fmla="*/ 0 h 476250"/>
              <a:gd name="connsiteX2" fmla="*/ 0 w 1362075"/>
              <a:gd name="connsiteY2" fmla="*/ 0 h 476250"/>
              <a:gd name="connsiteX0" fmla="*/ 1228725 w 1228725"/>
              <a:gd name="connsiteY0" fmla="*/ 485775 h 485775"/>
              <a:gd name="connsiteX1" fmla="*/ 714375 w 1228725"/>
              <a:gd name="connsiteY1" fmla="*/ 0 h 485775"/>
              <a:gd name="connsiteX2" fmla="*/ 0 w 1228725"/>
              <a:gd name="connsiteY2" fmla="*/ 0 h 485775"/>
              <a:gd name="connsiteX0" fmla="*/ 1362075 w 1362075"/>
              <a:gd name="connsiteY0" fmla="*/ 428625 h 428625"/>
              <a:gd name="connsiteX1" fmla="*/ 714375 w 1362075"/>
              <a:gd name="connsiteY1" fmla="*/ 0 h 428625"/>
              <a:gd name="connsiteX2" fmla="*/ 0 w 1362075"/>
              <a:gd name="connsiteY2" fmla="*/ 0 h 428625"/>
              <a:gd name="connsiteX0" fmla="*/ 1076325 w 1076325"/>
              <a:gd name="connsiteY0" fmla="*/ 504825 h 504825"/>
              <a:gd name="connsiteX1" fmla="*/ 714375 w 1076325"/>
              <a:gd name="connsiteY1" fmla="*/ 0 h 504825"/>
              <a:gd name="connsiteX2" fmla="*/ 0 w 1076325"/>
              <a:gd name="connsiteY2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6325" h="504825">
                <a:moveTo>
                  <a:pt x="1076325" y="504825"/>
                </a:moveTo>
                <a:lnTo>
                  <a:pt x="7143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2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任意多边形 102"/>
          <p:cNvSpPr/>
          <p:nvPr/>
        </p:nvSpPr>
        <p:spPr>
          <a:xfrm flipV="1">
            <a:off x="1230226" y="4655110"/>
            <a:ext cx="1362075" cy="428625"/>
          </a:xfrm>
          <a:custGeom>
            <a:avLst/>
            <a:gdLst>
              <a:gd name="connsiteX0" fmla="*/ 1362075 w 1362075"/>
              <a:gd name="connsiteY0" fmla="*/ 476250 h 476250"/>
              <a:gd name="connsiteX1" fmla="*/ 714375 w 1362075"/>
              <a:gd name="connsiteY1" fmla="*/ 0 h 476250"/>
              <a:gd name="connsiteX2" fmla="*/ 0 w 1362075"/>
              <a:gd name="connsiteY2" fmla="*/ 0 h 476250"/>
              <a:gd name="connsiteX0" fmla="*/ 1228725 w 1228725"/>
              <a:gd name="connsiteY0" fmla="*/ 485775 h 485775"/>
              <a:gd name="connsiteX1" fmla="*/ 714375 w 1228725"/>
              <a:gd name="connsiteY1" fmla="*/ 0 h 485775"/>
              <a:gd name="connsiteX2" fmla="*/ 0 w 1228725"/>
              <a:gd name="connsiteY2" fmla="*/ 0 h 485775"/>
              <a:gd name="connsiteX0" fmla="*/ 1362075 w 1362075"/>
              <a:gd name="connsiteY0" fmla="*/ 428625 h 428625"/>
              <a:gd name="connsiteX1" fmla="*/ 714375 w 1362075"/>
              <a:gd name="connsiteY1" fmla="*/ 0 h 428625"/>
              <a:gd name="connsiteX2" fmla="*/ 0 w 1362075"/>
              <a:gd name="connsiteY2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2075" h="428625">
                <a:moveTo>
                  <a:pt x="1362075" y="428625"/>
                </a:moveTo>
                <a:lnTo>
                  <a:pt x="71437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2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任意多边形 106"/>
          <p:cNvSpPr/>
          <p:nvPr/>
        </p:nvSpPr>
        <p:spPr>
          <a:xfrm>
            <a:off x="1705947" y="3147297"/>
            <a:ext cx="1009650" cy="409575"/>
          </a:xfrm>
          <a:custGeom>
            <a:avLst/>
            <a:gdLst>
              <a:gd name="connsiteX0" fmla="*/ 1009650 w 1009650"/>
              <a:gd name="connsiteY0" fmla="*/ 409575 h 409575"/>
              <a:gd name="connsiteX1" fmla="*/ 619125 w 1009650"/>
              <a:gd name="connsiteY1" fmla="*/ 0 h 409575"/>
              <a:gd name="connsiteX2" fmla="*/ 0 w 1009650"/>
              <a:gd name="connsiteY2" fmla="*/ 0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650" h="409575">
                <a:moveTo>
                  <a:pt x="1009650" y="409575"/>
                </a:moveTo>
                <a:lnTo>
                  <a:pt x="6191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2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2949779" y="172129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图表具体名称</a:t>
            </a:r>
          </a:p>
        </p:txBody>
      </p:sp>
      <p:sp>
        <p:nvSpPr>
          <p:cNvPr id="111" name="任意多边形 110"/>
          <p:cNvSpPr/>
          <p:nvPr/>
        </p:nvSpPr>
        <p:spPr>
          <a:xfrm>
            <a:off x="2925034" y="1743572"/>
            <a:ext cx="69850" cy="85725"/>
          </a:xfrm>
          <a:custGeom>
            <a:avLst/>
            <a:gdLst>
              <a:gd name="connsiteX0" fmla="*/ 0 w 69850"/>
              <a:gd name="connsiteY0" fmla="*/ 85725 h 85725"/>
              <a:gd name="connsiteX1" fmla="*/ 0 w 69850"/>
              <a:gd name="connsiteY1" fmla="*/ 0 h 85725"/>
              <a:gd name="connsiteX2" fmla="*/ 69850 w 69850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" h="85725">
                <a:moveTo>
                  <a:pt x="0" y="85725"/>
                </a:moveTo>
                <a:lnTo>
                  <a:pt x="0" y="0"/>
                </a:lnTo>
                <a:lnTo>
                  <a:pt x="69850" y="0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任意多边形 111"/>
          <p:cNvSpPr/>
          <p:nvPr/>
        </p:nvSpPr>
        <p:spPr>
          <a:xfrm rot="10800000">
            <a:off x="4603478" y="1974689"/>
            <a:ext cx="69850" cy="85725"/>
          </a:xfrm>
          <a:custGeom>
            <a:avLst/>
            <a:gdLst>
              <a:gd name="connsiteX0" fmla="*/ 0 w 69850"/>
              <a:gd name="connsiteY0" fmla="*/ 85725 h 85725"/>
              <a:gd name="connsiteX1" fmla="*/ 0 w 69850"/>
              <a:gd name="connsiteY1" fmla="*/ 0 h 85725"/>
              <a:gd name="connsiteX2" fmla="*/ 69850 w 69850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" h="85725">
                <a:moveTo>
                  <a:pt x="0" y="85725"/>
                </a:moveTo>
                <a:lnTo>
                  <a:pt x="0" y="0"/>
                </a:lnTo>
                <a:lnTo>
                  <a:pt x="69850" y="0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左大括号 117"/>
          <p:cNvSpPr/>
          <p:nvPr/>
        </p:nvSpPr>
        <p:spPr>
          <a:xfrm>
            <a:off x="7786072" y="2628485"/>
            <a:ext cx="244911" cy="3709245"/>
          </a:xfrm>
          <a:prstGeom prst="leftBrace">
            <a:avLst>
              <a:gd name="adj1" fmla="val 0"/>
              <a:gd name="adj2" fmla="val 47740"/>
            </a:avLst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左大括号 118"/>
          <p:cNvSpPr/>
          <p:nvPr/>
        </p:nvSpPr>
        <p:spPr>
          <a:xfrm flipH="1">
            <a:off x="11677987" y="2628485"/>
            <a:ext cx="244911" cy="3709245"/>
          </a:xfrm>
          <a:prstGeom prst="leftBrace">
            <a:avLst>
              <a:gd name="adj1" fmla="val 0"/>
              <a:gd name="adj2" fmla="val 47740"/>
            </a:avLst>
          </a:prstGeom>
          <a:ln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8918779" y="174357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图表相关说明</a:t>
            </a:r>
          </a:p>
        </p:txBody>
      </p:sp>
      <p:sp>
        <p:nvSpPr>
          <p:cNvPr id="121" name="任意多边形 120"/>
          <p:cNvSpPr/>
          <p:nvPr/>
        </p:nvSpPr>
        <p:spPr>
          <a:xfrm>
            <a:off x="8894034" y="1743572"/>
            <a:ext cx="69850" cy="85725"/>
          </a:xfrm>
          <a:custGeom>
            <a:avLst/>
            <a:gdLst>
              <a:gd name="connsiteX0" fmla="*/ 0 w 69850"/>
              <a:gd name="connsiteY0" fmla="*/ 85725 h 85725"/>
              <a:gd name="connsiteX1" fmla="*/ 0 w 69850"/>
              <a:gd name="connsiteY1" fmla="*/ 0 h 85725"/>
              <a:gd name="connsiteX2" fmla="*/ 69850 w 69850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" h="85725">
                <a:moveTo>
                  <a:pt x="0" y="85725"/>
                </a:moveTo>
                <a:lnTo>
                  <a:pt x="0" y="0"/>
                </a:lnTo>
                <a:lnTo>
                  <a:pt x="69850" y="0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任意多边形 121"/>
          <p:cNvSpPr/>
          <p:nvPr/>
        </p:nvSpPr>
        <p:spPr>
          <a:xfrm rot="10800000">
            <a:off x="10572478" y="1974689"/>
            <a:ext cx="69850" cy="85725"/>
          </a:xfrm>
          <a:custGeom>
            <a:avLst/>
            <a:gdLst>
              <a:gd name="connsiteX0" fmla="*/ 0 w 69850"/>
              <a:gd name="connsiteY0" fmla="*/ 85725 h 85725"/>
              <a:gd name="connsiteX1" fmla="*/ 0 w 69850"/>
              <a:gd name="connsiteY1" fmla="*/ 0 h 85725"/>
              <a:gd name="connsiteX2" fmla="*/ 69850 w 69850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" h="85725">
                <a:moveTo>
                  <a:pt x="0" y="85725"/>
                </a:moveTo>
                <a:lnTo>
                  <a:pt x="0" y="0"/>
                </a:lnTo>
                <a:lnTo>
                  <a:pt x="69850" y="0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8321087" y="3736677"/>
            <a:ext cx="318511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对左侧图表要表达的具体内容及观点进行重点说明</a:t>
            </a:r>
          </a:p>
        </p:txBody>
      </p:sp>
      <p:sp>
        <p:nvSpPr>
          <p:cNvPr id="125" name="矩形 124"/>
          <p:cNvSpPr/>
          <p:nvPr/>
        </p:nvSpPr>
        <p:spPr>
          <a:xfrm>
            <a:off x="9172318" y="5669667"/>
            <a:ext cx="1482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gradFill>
                  <a:gsLst>
                    <a:gs pos="0">
                      <a:schemeClr val="accent2">
                        <a:alpha val="68000"/>
                      </a:schemeClr>
                    </a:gs>
                    <a:gs pos="100000">
                      <a:schemeClr val="accent1"/>
                    </a:gs>
                  </a:gsLst>
                  <a:lin ang="3600000" scaled="0"/>
                </a:gradFill>
              </a:rPr>
              <a:t>CHART DESCRIPTION</a:t>
            </a:r>
            <a:endParaRPr lang="zh-CN" altLang="en-US" sz="1200" dirty="0">
              <a:gradFill>
                <a:gsLst>
                  <a:gs pos="0">
                    <a:schemeClr val="accent2">
                      <a:alpha val="68000"/>
                    </a:schemeClr>
                  </a:gs>
                  <a:gs pos="100000">
                    <a:schemeClr val="accent1"/>
                  </a:gs>
                </a:gsLst>
                <a:lin ang="3600000" scaled="0"/>
              </a:gradFill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6750499" y="4086212"/>
            <a:ext cx="417236" cy="601309"/>
            <a:chOff x="5457625" y="2614613"/>
            <a:chExt cx="161925" cy="233362"/>
          </a:xfrm>
        </p:grpSpPr>
        <p:sp>
          <p:nvSpPr>
            <p:cNvPr id="128" name="Freeform 19"/>
            <p:cNvSpPr>
              <a:spLocks/>
            </p:cNvSpPr>
            <p:nvPr/>
          </p:nvSpPr>
          <p:spPr bwMode="auto">
            <a:xfrm>
              <a:off x="5502603" y="2614613"/>
              <a:ext cx="116947" cy="233362"/>
            </a:xfrm>
            <a:custGeom>
              <a:avLst/>
              <a:gdLst>
                <a:gd name="T0" fmla="*/ 0 w 34"/>
                <a:gd name="T1" fmla="*/ 0 h 147"/>
                <a:gd name="T2" fmla="*/ 34 w 34"/>
                <a:gd name="T3" fmla="*/ 73 h 147"/>
                <a:gd name="T4" fmla="*/ 0 w 34"/>
                <a:gd name="T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147">
                  <a:moveTo>
                    <a:pt x="0" y="0"/>
                  </a:moveTo>
                  <a:lnTo>
                    <a:pt x="34" y="73"/>
                  </a:lnTo>
                  <a:lnTo>
                    <a:pt x="0" y="147"/>
                  </a:lnTo>
                </a:path>
              </a:pathLst>
            </a:custGeom>
            <a:solidFill>
              <a:schemeClr val="tx1"/>
            </a:solidFill>
            <a:ln w="25400" cap="flat">
              <a:gradFill>
                <a:gsLst>
                  <a:gs pos="2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0"/>
            <p:cNvSpPr>
              <a:spLocks/>
            </p:cNvSpPr>
            <p:nvPr/>
          </p:nvSpPr>
          <p:spPr bwMode="auto">
            <a:xfrm>
              <a:off x="5457625" y="2649538"/>
              <a:ext cx="82551" cy="161925"/>
            </a:xfrm>
            <a:custGeom>
              <a:avLst/>
              <a:gdLst>
                <a:gd name="T0" fmla="*/ 0 w 24"/>
                <a:gd name="T1" fmla="*/ 0 h 102"/>
                <a:gd name="T2" fmla="*/ 24 w 24"/>
                <a:gd name="T3" fmla="*/ 51 h 102"/>
                <a:gd name="T4" fmla="*/ 0 w 24"/>
                <a:gd name="T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02">
                  <a:moveTo>
                    <a:pt x="0" y="0"/>
                  </a:moveTo>
                  <a:lnTo>
                    <a:pt x="24" y="51"/>
                  </a:lnTo>
                  <a:lnTo>
                    <a:pt x="0" y="102"/>
                  </a:lnTo>
                </a:path>
              </a:pathLst>
            </a:custGeom>
            <a:solidFill>
              <a:schemeClr val="tx1"/>
            </a:solidFill>
            <a:ln w="12700" cap="flat">
              <a:gradFill>
                <a:gsLst>
                  <a:gs pos="2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图表关系模板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2633152" y="78373"/>
            <a:ext cx="2152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CHART PAGE TEMPLATE</a:t>
            </a:r>
          </a:p>
        </p:txBody>
      </p:sp>
      <p:grpSp>
        <p:nvGrpSpPr>
          <p:cNvPr id="134" name="组合 133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135" name="菱形 134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菱形 135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菱形 136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菱形 137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菱形 138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0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195638" y="1090613"/>
            <a:ext cx="6684963" cy="744538"/>
            <a:chOff x="3195638" y="1090613"/>
            <a:chExt cx="6684963" cy="744538"/>
          </a:xfrm>
        </p:grpSpPr>
        <p:grpSp>
          <p:nvGrpSpPr>
            <p:cNvPr id="30" name="组合 29"/>
            <p:cNvGrpSpPr/>
            <p:nvPr/>
          </p:nvGrpSpPr>
          <p:grpSpPr>
            <a:xfrm>
              <a:off x="3195638" y="1090613"/>
              <a:ext cx="6684963" cy="744538"/>
              <a:chOff x="3195638" y="1090613"/>
              <a:chExt cx="6684963" cy="744538"/>
            </a:xfrm>
          </p:grpSpPr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3271838" y="1122363"/>
                <a:ext cx="6532563" cy="682625"/>
              </a:xfrm>
              <a:prstGeom prst="rect">
                <a:avLst/>
              </a:prstGeom>
              <a:gradFill>
                <a:gsLst>
                  <a:gs pos="100000">
                    <a:schemeClr val="accent2">
                      <a:alpha val="12000"/>
                    </a:schemeClr>
                  </a:gs>
                  <a:gs pos="2410">
                    <a:schemeClr val="accent2">
                      <a:alpha val="12000"/>
                    </a:schemeClr>
                  </a:gs>
                  <a:gs pos="5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3195638" y="1090613"/>
                <a:ext cx="130175" cy="744538"/>
              </a:xfrm>
              <a:custGeom>
                <a:avLst/>
                <a:gdLst>
                  <a:gd name="T0" fmla="*/ 82 w 82"/>
                  <a:gd name="T1" fmla="*/ 0 h 469"/>
                  <a:gd name="T2" fmla="*/ 0 w 82"/>
                  <a:gd name="T3" fmla="*/ 0 h 469"/>
                  <a:gd name="T4" fmla="*/ 0 w 82"/>
                  <a:gd name="T5" fmla="*/ 469 h 469"/>
                  <a:gd name="T6" fmla="*/ 82 w 82"/>
                  <a:gd name="T7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469">
                    <a:moveTo>
                      <a:pt x="82" y="0"/>
                    </a:moveTo>
                    <a:lnTo>
                      <a:pt x="0" y="0"/>
                    </a:lnTo>
                    <a:lnTo>
                      <a:pt x="0" y="469"/>
                    </a:lnTo>
                    <a:lnTo>
                      <a:pt x="82" y="469"/>
                    </a:lnTo>
                  </a:path>
                </a:pathLst>
              </a:custGeom>
              <a:noFill/>
              <a:ln w="19050" cap="flat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9752013" y="1090613"/>
                <a:ext cx="128588" cy="744538"/>
              </a:xfrm>
              <a:custGeom>
                <a:avLst/>
                <a:gdLst>
                  <a:gd name="T0" fmla="*/ 0 w 81"/>
                  <a:gd name="T1" fmla="*/ 469 h 469"/>
                  <a:gd name="T2" fmla="*/ 81 w 81"/>
                  <a:gd name="T3" fmla="*/ 469 h 469"/>
                  <a:gd name="T4" fmla="*/ 81 w 81"/>
                  <a:gd name="T5" fmla="*/ 0 h 469"/>
                  <a:gd name="T6" fmla="*/ 4 w 81"/>
                  <a:gd name="T7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469">
                    <a:moveTo>
                      <a:pt x="0" y="469"/>
                    </a:moveTo>
                    <a:lnTo>
                      <a:pt x="81" y="469"/>
                    </a:lnTo>
                    <a:lnTo>
                      <a:pt x="81" y="0"/>
                    </a:lnTo>
                    <a:lnTo>
                      <a:pt x="4" y="0"/>
                    </a:lnTo>
                  </a:path>
                </a:pathLst>
              </a:custGeom>
              <a:noFill/>
              <a:ln w="19050" cap="flat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5023586" y="1231255"/>
              <a:ext cx="2799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01 /  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并列关系模板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195638" y="2074863"/>
            <a:ext cx="6684963" cy="744538"/>
            <a:chOff x="3195638" y="1090613"/>
            <a:chExt cx="6684963" cy="744538"/>
          </a:xfrm>
        </p:grpSpPr>
        <p:grpSp>
          <p:nvGrpSpPr>
            <p:cNvPr id="33" name="组合 32"/>
            <p:cNvGrpSpPr/>
            <p:nvPr/>
          </p:nvGrpSpPr>
          <p:grpSpPr>
            <a:xfrm>
              <a:off x="3195638" y="1090613"/>
              <a:ext cx="6684963" cy="744538"/>
              <a:chOff x="3195638" y="1090613"/>
              <a:chExt cx="6684963" cy="744538"/>
            </a:xfrm>
          </p:grpSpPr>
          <p:sp>
            <p:nvSpPr>
              <p:cNvPr id="35" name="Rectangle 14"/>
              <p:cNvSpPr>
                <a:spLocks noChangeArrowheads="1"/>
              </p:cNvSpPr>
              <p:nvPr/>
            </p:nvSpPr>
            <p:spPr bwMode="auto">
              <a:xfrm>
                <a:off x="3271838" y="1122363"/>
                <a:ext cx="6532563" cy="682625"/>
              </a:xfrm>
              <a:prstGeom prst="rect">
                <a:avLst/>
              </a:prstGeom>
              <a:gradFill>
                <a:gsLst>
                  <a:gs pos="100000">
                    <a:schemeClr val="accent2">
                      <a:alpha val="12000"/>
                    </a:schemeClr>
                  </a:gs>
                  <a:gs pos="2410">
                    <a:schemeClr val="accent2">
                      <a:alpha val="12000"/>
                    </a:schemeClr>
                  </a:gs>
                  <a:gs pos="5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>
                <a:off x="3195638" y="1090613"/>
                <a:ext cx="130175" cy="744538"/>
              </a:xfrm>
              <a:custGeom>
                <a:avLst/>
                <a:gdLst>
                  <a:gd name="T0" fmla="*/ 82 w 82"/>
                  <a:gd name="T1" fmla="*/ 0 h 469"/>
                  <a:gd name="T2" fmla="*/ 0 w 82"/>
                  <a:gd name="T3" fmla="*/ 0 h 469"/>
                  <a:gd name="T4" fmla="*/ 0 w 82"/>
                  <a:gd name="T5" fmla="*/ 469 h 469"/>
                  <a:gd name="T6" fmla="*/ 82 w 82"/>
                  <a:gd name="T7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469">
                    <a:moveTo>
                      <a:pt x="82" y="0"/>
                    </a:moveTo>
                    <a:lnTo>
                      <a:pt x="0" y="0"/>
                    </a:lnTo>
                    <a:lnTo>
                      <a:pt x="0" y="469"/>
                    </a:lnTo>
                    <a:lnTo>
                      <a:pt x="82" y="469"/>
                    </a:lnTo>
                  </a:path>
                </a:pathLst>
              </a:custGeom>
              <a:noFill/>
              <a:ln w="19050" cap="flat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>
                <a:off x="9752013" y="1090613"/>
                <a:ext cx="128588" cy="744538"/>
              </a:xfrm>
              <a:custGeom>
                <a:avLst/>
                <a:gdLst>
                  <a:gd name="T0" fmla="*/ 0 w 81"/>
                  <a:gd name="T1" fmla="*/ 469 h 469"/>
                  <a:gd name="T2" fmla="*/ 81 w 81"/>
                  <a:gd name="T3" fmla="*/ 469 h 469"/>
                  <a:gd name="T4" fmla="*/ 81 w 81"/>
                  <a:gd name="T5" fmla="*/ 0 h 469"/>
                  <a:gd name="T6" fmla="*/ 4 w 81"/>
                  <a:gd name="T7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469">
                    <a:moveTo>
                      <a:pt x="0" y="469"/>
                    </a:moveTo>
                    <a:lnTo>
                      <a:pt x="81" y="469"/>
                    </a:lnTo>
                    <a:lnTo>
                      <a:pt x="81" y="0"/>
                    </a:lnTo>
                    <a:lnTo>
                      <a:pt x="4" y="0"/>
                    </a:lnTo>
                  </a:path>
                </a:pathLst>
              </a:custGeom>
              <a:noFill/>
              <a:ln w="19050" cap="flat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5023586" y="1231255"/>
              <a:ext cx="2799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02 /  </a:t>
              </a:r>
              <a:r>
                <a:rPr lang="zh-CN" altLang="en-US" sz="2400" dirty="0">
                  <a:solidFill>
                    <a:schemeClr val="bg1"/>
                  </a:solidFill>
                  <a:latin typeface="+mj-ea"/>
                </a:rPr>
                <a:t>组合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关系模板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195638" y="3033683"/>
            <a:ext cx="6684963" cy="744538"/>
            <a:chOff x="3195638" y="1090613"/>
            <a:chExt cx="6684963" cy="744538"/>
          </a:xfrm>
        </p:grpSpPr>
        <p:grpSp>
          <p:nvGrpSpPr>
            <p:cNvPr id="39" name="组合 38"/>
            <p:cNvGrpSpPr/>
            <p:nvPr/>
          </p:nvGrpSpPr>
          <p:grpSpPr>
            <a:xfrm>
              <a:off x="3195638" y="1090613"/>
              <a:ext cx="6684963" cy="744538"/>
              <a:chOff x="3195638" y="1090613"/>
              <a:chExt cx="6684963" cy="744538"/>
            </a:xfrm>
          </p:grpSpPr>
          <p:sp>
            <p:nvSpPr>
              <p:cNvPr id="41" name="Rectangle 14"/>
              <p:cNvSpPr>
                <a:spLocks noChangeArrowheads="1"/>
              </p:cNvSpPr>
              <p:nvPr/>
            </p:nvSpPr>
            <p:spPr bwMode="auto">
              <a:xfrm>
                <a:off x="3271838" y="1122363"/>
                <a:ext cx="6532563" cy="682625"/>
              </a:xfrm>
              <a:prstGeom prst="rect">
                <a:avLst/>
              </a:prstGeom>
              <a:gradFill>
                <a:gsLst>
                  <a:gs pos="100000">
                    <a:schemeClr val="accent2">
                      <a:alpha val="12000"/>
                    </a:schemeClr>
                  </a:gs>
                  <a:gs pos="2410">
                    <a:schemeClr val="accent2">
                      <a:alpha val="12000"/>
                    </a:schemeClr>
                  </a:gs>
                  <a:gs pos="5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Freeform 15"/>
              <p:cNvSpPr>
                <a:spLocks/>
              </p:cNvSpPr>
              <p:nvPr/>
            </p:nvSpPr>
            <p:spPr bwMode="auto">
              <a:xfrm>
                <a:off x="3195638" y="1090613"/>
                <a:ext cx="130175" cy="744538"/>
              </a:xfrm>
              <a:custGeom>
                <a:avLst/>
                <a:gdLst>
                  <a:gd name="T0" fmla="*/ 82 w 82"/>
                  <a:gd name="T1" fmla="*/ 0 h 469"/>
                  <a:gd name="T2" fmla="*/ 0 w 82"/>
                  <a:gd name="T3" fmla="*/ 0 h 469"/>
                  <a:gd name="T4" fmla="*/ 0 w 82"/>
                  <a:gd name="T5" fmla="*/ 469 h 469"/>
                  <a:gd name="T6" fmla="*/ 82 w 82"/>
                  <a:gd name="T7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469">
                    <a:moveTo>
                      <a:pt x="82" y="0"/>
                    </a:moveTo>
                    <a:lnTo>
                      <a:pt x="0" y="0"/>
                    </a:lnTo>
                    <a:lnTo>
                      <a:pt x="0" y="469"/>
                    </a:lnTo>
                    <a:lnTo>
                      <a:pt x="82" y="469"/>
                    </a:lnTo>
                  </a:path>
                </a:pathLst>
              </a:custGeom>
              <a:noFill/>
              <a:ln w="19050" cap="flat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6"/>
              <p:cNvSpPr>
                <a:spLocks/>
              </p:cNvSpPr>
              <p:nvPr/>
            </p:nvSpPr>
            <p:spPr bwMode="auto">
              <a:xfrm>
                <a:off x="9752013" y="1090613"/>
                <a:ext cx="128588" cy="744538"/>
              </a:xfrm>
              <a:custGeom>
                <a:avLst/>
                <a:gdLst>
                  <a:gd name="T0" fmla="*/ 0 w 81"/>
                  <a:gd name="T1" fmla="*/ 469 h 469"/>
                  <a:gd name="T2" fmla="*/ 81 w 81"/>
                  <a:gd name="T3" fmla="*/ 469 h 469"/>
                  <a:gd name="T4" fmla="*/ 81 w 81"/>
                  <a:gd name="T5" fmla="*/ 0 h 469"/>
                  <a:gd name="T6" fmla="*/ 4 w 81"/>
                  <a:gd name="T7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469">
                    <a:moveTo>
                      <a:pt x="0" y="469"/>
                    </a:moveTo>
                    <a:lnTo>
                      <a:pt x="81" y="469"/>
                    </a:lnTo>
                    <a:lnTo>
                      <a:pt x="81" y="0"/>
                    </a:lnTo>
                    <a:lnTo>
                      <a:pt x="4" y="0"/>
                    </a:lnTo>
                  </a:path>
                </a:pathLst>
              </a:custGeom>
              <a:noFill/>
              <a:ln w="19050" cap="flat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5023586" y="1231255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03 /  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递进关系模板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195638" y="3992503"/>
            <a:ext cx="6684963" cy="744538"/>
            <a:chOff x="3195638" y="1090613"/>
            <a:chExt cx="6684963" cy="744538"/>
          </a:xfrm>
        </p:grpSpPr>
        <p:grpSp>
          <p:nvGrpSpPr>
            <p:cNvPr id="45" name="组合 44"/>
            <p:cNvGrpSpPr/>
            <p:nvPr/>
          </p:nvGrpSpPr>
          <p:grpSpPr>
            <a:xfrm>
              <a:off x="3195638" y="1090613"/>
              <a:ext cx="6684963" cy="744538"/>
              <a:chOff x="3195638" y="1090613"/>
              <a:chExt cx="6684963" cy="744538"/>
            </a:xfrm>
          </p:grpSpPr>
          <p:sp>
            <p:nvSpPr>
              <p:cNvPr id="47" name="Rectangle 14"/>
              <p:cNvSpPr>
                <a:spLocks noChangeArrowheads="1"/>
              </p:cNvSpPr>
              <p:nvPr/>
            </p:nvSpPr>
            <p:spPr bwMode="auto">
              <a:xfrm>
                <a:off x="3271838" y="1122363"/>
                <a:ext cx="6532563" cy="682625"/>
              </a:xfrm>
              <a:prstGeom prst="rect">
                <a:avLst/>
              </a:prstGeom>
              <a:gradFill>
                <a:gsLst>
                  <a:gs pos="100000">
                    <a:schemeClr val="accent2">
                      <a:alpha val="12000"/>
                    </a:schemeClr>
                  </a:gs>
                  <a:gs pos="2410">
                    <a:schemeClr val="accent2">
                      <a:alpha val="12000"/>
                    </a:schemeClr>
                  </a:gs>
                  <a:gs pos="5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Freeform 15"/>
              <p:cNvSpPr>
                <a:spLocks/>
              </p:cNvSpPr>
              <p:nvPr/>
            </p:nvSpPr>
            <p:spPr bwMode="auto">
              <a:xfrm>
                <a:off x="3195638" y="1090613"/>
                <a:ext cx="130175" cy="744538"/>
              </a:xfrm>
              <a:custGeom>
                <a:avLst/>
                <a:gdLst>
                  <a:gd name="T0" fmla="*/ 82 w 82"/>
                  <a:gd name="T1" fmla="*/ 0 h 469"/>
                  <a:gd name="T2" fmla="*/ 0 w 82"/>
                  <a:gd name="T3" fmla="*/ 0 h 469"/>
                  <a:gd name="T4" fmla="*/ 0 w 82"/>
                  <a:gd name="T5" fmla="*/ 469 h 469"/>
                  <a:gd name="T6" fmla="*/ 82 w 82"/>
                  <a:gd name="T7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469">
                    <a:moveTo>
                      <a:pt x="82" y="0"/>
                    </a:moveTo>
                    <a:lnTo>
                      <a:pt x="0" y="0"/>
                    </a:lnTo>
                    <a:lnTo>
                      <a:pt x="0" y="469"/>
                    </a:lnTo>
                    <a:lnTo>
                      <a:pt x="82" y="469"/>
                    </a:lnTo>
                  </a:path>
                </a:pathLst>
              </a:custGeom>
              <a:noFill/>
              <a:ln w="19050" cap="flat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6"/>
              <p:cNvSpPr>
                <a:spLocks/>
              </p:cNvSpPr>
              <p:nvPr/>
            </p:nvSpPr>
            <p:spPr bwMode="auto">
              <a:xfrm>
                <a:off x="9752013" y="1090613"/>
                <a:ext cx="128588" cy="744538"/>
              </a:xfrm>
              <a:custGeom>
                <a:avLst/>
                <a:gdLst>
                  <a:gd name="T0" fmla="*/ 0 w 81"/>
                  <a:gd name="T1" fmla="*/ 469 h 469"/>
                  <a:gd name="T2" fmla="*/ 81 w 81"/>
                  <a:gd name="T3" fmla="*/ 469 h 469"/>
                  <a:gd name="T4" fmla="*/ 81 w 81"/>
                  <a:gd name="T5" fmla="*/ 0 h 469"/>
                  <a:gd name="T6" fmla="*/ 4 w 81"/>
                  <a:gd name="T7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469">
                    <a:moveTo>
                      <a:pt x="0" y="469"/>
                    </a:moveTo>
                    <a:lnTo>
                      <a:pt x="81" y="469"/>
                    </a:lnTo>
                    <a:lnTo>
                      <a:pt x="81" y="0"/>
                    </a:lnTo>
                    <a:lnTo>
                      <a:pt x="4" y="0"/>
                    </a:lnTo>
                  </a:path>
                </a:pathLst>
              </a:custGeom>
              <a:noFill/>
              <a:ln w="19050" cap="flat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5023586" y="1231255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04 /  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图表关系模板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195638" y="4951323"/>
            <a:ext cx="6684963" cy="744538"/>
            <a:chOff x="3195638" y="1090613"/>
            <a:chExt cx="6684963" cy="744538"/>
          </a:xfrm>
        </p:grpSpPr>
        <p:grpSp>
          <p:nvGrpSpPr>
            <p:cNvPr id="51" name="组合 50"/>
            <p:cNvGrpSpPr/>
            <p:nvPr/>
          </p:nvGrpSpPr>
          <p:grpSpPr>
            <a:xfrm>
              <a:off x="3195638" y="1090613"/>
              <a:ext cx="6684963" cy="744538"/>
              <a:chOff x="3195638" y="1090613"/>
              <a:chExt cx="6684963" cy="744538"/>
            </a:xfrm>
          </p:grpSpPr>
          <p:sp>
            <p:nvSpPr>
              <p:cNvPr id="53" name="Rectangle 14"/>
              <p:cNvSpPr>
                <a:spLocks noChangeArrowheads="1"/>
              </p:cNvSpPr>
              <p:nvPr/>
            </p:nvSpPr>
            <p:spPr bwMode="auto">
              <a:xfrm>
                <a:off x="3271838" y="1122363"/>
                <a:ext cx="6532563" cy="682625"/>
              </a:xfrm>
              <a:prstGeom prst="rect">
                <a:avLst/>
              </a:prstGeom>
              <a:gradFill>
                <a:gsLst>
                  <a:gs pos="100000">
                    <a:schemeClr val="accent2">
                      <a:alpha val="12000"/>
                    </a:schemeClr>
                  </a:gs>
                  <a:gs pos="2410">
                    <a:schemeClr val="accent2">
                      <a:alpha val="12000"/>
                    </a:schemeClr>
                  </a:gs>
                  <a:gs pos="5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" name="Freeform 15"/>
              <p:cNvSpPr>
                <a:spLocks/>
              </p:cNvSpPr>
              <p:nvPr/>
            </p:nvSpPr>
            <p:spPr bwMode="auto">
              <a:xfrm>
                <a:off x="3195638" y="1090613"/>
                <a:ext cx="130175" cy="744538"/>
              </a:xfrm>
              <a:custGeom>
                <a:avLst/>
                <a:gdLst>
                  <a:gd name="T0" fmla="*/ 82 w 82"/>
                  <a:gd name="T1" fmla="*/ 0 h 469"/>
                  <a:gd name="T2" fmla="*/ 0 w 82"/>
                  <a:gd name="T3" fmla="*/ 0 h 469"/>
                  <a:gd name="T4" fmla="*/ 0 w 82"/>
                  <a:gd name="T5" fmla="*/ 469 h 469"/>
                  <a:gd name="T6" fmla="*/ 82 w 82"/>
                  <a:gd name="T7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469">
                    <a:moveTo>
                      <a:pt x="82" y="0"/>
                    </a:moveTo>
                    <a:lnTo>
                      <a:pt x="0" y="0"/>
                    </a:lnTo>
                    <a:lnTo>
                      <a:pt x="0" y="469"/>
                    </a:lnTo>
                    <a:lnTo>
                      <a:pt x="82" y="469"/>
                    </a:lnTo>
                  </a:path>
                </a:pathLst>
              </a:custGeom>
              <a:noFill/>
              <a:ln w="19050" cap="flat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6"/>
              <p:cNvSpPr>
                <a:spLocks/>
              </p:cNvSpPr>
              <p:nvPr/>
            </p:nvSpPr>
            <p:spPr bwMode="auto">
              <a:xfrm>
                <a:off x="9752013" y="1090613"/>
                <a:ext cx="128588" cy="744538"/>
              </a:xfrm>
              <a:custGeom>
                <a:avLst/>
                <a:gdLst>
                  <a:gd name="T0" fmla="*/ 0 w 81"/>
                  <a:gd name="T1" fmla="*/ 469 h 469"/>
                  <a:gd name="T2" fmla="*/ 81 w 81"/>
                  <a:gd name="T3" fmla="*/ 469 h 469"/>
                  <a:gd name="T4" fmla="*/ 81 w 81"/>
                  <a:gd name="T5" fmla="*/ 0 h 469"/>
                  <a:gd name="T6" fmla="*/ 4 w 81"/>
                  <a:gd name="T7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469">
                    <a:moveTo>
                      <a:pt x="0" y="469"/>
                    </a:moveTo>
                    <a:lnTo>
                      <a:pt x="81" y="469"/>
                    </a:lnTo>
                    <a:lnTo>
                      <a:pt x="81" y="0"/>
                    </a:lnTo>
                    <a:lnTo>
                      <a:pt x="4" y="0"/>
                    </a:lnTo>
                  </a:path>
                </a:pathLst>
              </a:custGeom>
              <a:noFill/>
              <a:ln w="19050" cap="flat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023586" y="1231255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n-ea"/>
                </a:rPr>
                <a:t>05 /  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图片关系模板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006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047915092"/>
              </p:ext>
            </p:extLst>
          </p:nvPr>
        </p:nvGraphicFramePr>
        <p:xfrm>
          <a:off x="812799" y="2552700"/>
          <a:ext cx="6521451" cy="3286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矩形 9"/>
          <p:cNvSpPr/>
          <p:nvPr/>
        </p:nvSpPr>
        <p:spPr>
          <a:xfrm>
            <a:off x="2949779" y="202609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图表具体名称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2925034" y="2048372"/>
            <a:ext cx="69850" cy="85725"/>
          </a:xfrm>
          <a:custGeom>
            <a:avLst/>
            <a:gdLst>
              <a:gd name="connsiteX0" fmla="*/ 0 w 69850"/>
              <a:gd name="connsiteY0" fmla="*/ 85725 h 85725"/>
              <a:gd name="connsiteX1" fmla="*/ 0 w 69850"/>
              <a:gd name="connsiteY1" fmla="*/ 0 h 85725"/>
              <a:gd name="connsiteX2" fmla="*/ 69850 w 69850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" h="85725">
                <a:moveTo>
                  <a:pt x="0" y="85725"/>
                </a:moveTo>
                <a:lnTo>
                  <a:pt x="0" y="0"/>
                </a:lnTo>
                <a:lnTo>
                  <a:pt x="69850" y="0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0800000">
            <a:off x="4603478" y="2279489"/>
            <a:ext cx="69850" cy="85725"/>
          </a:xfrm>
          <a:custGeom>
            <a:avLst/>
            <a:gdLst>
              <a:gd name="connsiteX0" fmla="*/ 0 w 69850"/>
              <a:gd name="connsiteY0" fmla="*/ 85725 h 85725"/>
              <a:gd name="connsiteX1" fmla="*/ 0 w 69850"/>
              <a:gd name="connsiteY1" fmla="*/ 0 h 85725"/>
              <a:gd name="connsiteX2" fmla="*/ 69850 w 69850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" h="85725">
                <a:moveTo>
                  <a:pt x="0" y="85725"/>
                </a:moveTo>
                <a:lnTo>
                  <a:pt x="0" y="0"/>
                </a:lnTo>
                <a:lnTo>
                  <a:pt x="69850" y="0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176861" y="2830435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图表相关说明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8360779" y="2552700"/>
            <a:ext cx="286972" cy="331476"/>
          </a:xfrm>
          <a:custGeom>
            <a:avLst/>
            <a:gdLst>
              <a:gd name="T0" fmla="*/ 11 w 187"/>
              <a:gd name="T1" fmla="*/ 216 h 216"/>
              <a:gd name="T2" fmla="*/ 0 w 187"/>
              <a:gd name="T3" fmla="*/ 216 h 216"/>
              <a:gd name="T4" fmla="*/ 0 w 187"/>
              <a:gd name="T5" fmla="*/ 0 h 216"/>
              <a:gd name="T6" fmla="*/ 187 w 187"/>
              <a:gd name="T7" fmla="*/ 0 h 216"/>
              <a:gd name="T8" fmla="*/ 187 w 187"/>
              <a:gd name="T9" fmla="*/ 12 h 216"/>
              <a:gd name="T10" fmla="*/ 11 w 187"/>
              <a:gd name="T11" fmla="*/ 12 h 216"/>
              <a:gd name="T12" fmla="*/ 11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1" y="216"/>
                </a:moveTo>
                <a:lnTo>
                  <a:pt x="0" y="216"/>
                </a:lnTo>
                <a:lnTo>
                  <a:pt x="0" y="0"/>
                </a:lnTo>
                <a:lnTo>
                  <a:pt x="187" y="0"/>
                </a:lnTo>
                <a:lnTo>
                  <a:pt x="187" y="12"/>
                </a:lnTo>
                <a:lnTo>
                  <a:pt x="11" y="12"/>
                </a:lnTo>
                <a:lnTo>
                  <a:pt x="11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9"/>
          <p:cNvSpPr>
            <a:spLocks/>
          </p:cNvSpPr>
          <p:nvPr/>
        </p:nvSpPr>
        <p:spPr bwMode="auto">
          <a:xfrm>
            <a:off x="8363955" y="5443903"/>
            <a:ext cx="286972" cy="331476"/>
          </a:xfrm>
          <a:custGeom>
            <a:avLst/>
            <a:gdLst>
              <a:gd name="T0" fmla="*/ 187 w 187"/>
              <a:gd name="T1" fmla="*/ 216 h 216"/>
              <a:gd name="T2" fmla="*/ 0 w 187"/>
              <a:gd name="T3" fmla="*/ 216 h 216"/>
              <a:gd name="T4" fmla="*/ 0 w 187"/>
              <a:gd name="T5" fmla="*/ 0 h 216"/>
              <a:gd name="T6" fmla="*/ 11 w 187"/>
              <a:gd name="T7" fmla="*/ 0 h 216"/>
              <a:gd name="T8" fmla="*/ 11 w 187"/>
              <a:gd name="T9" fmla="*/ 203 h 216"/>
              <a:gd name="T10" fmla="*/ 187 w 187"/>
              <a:gd name="T11" fmla="*/ 203 h 216"/>
              <a:gd name="T12" fmla="*/ 187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87" y="216"/>
                </a:moveTo>
                <a:lnTo>
                  <a:pt x="0" y="216"/>
                </a:lnTo>
                <a:lnTo>
                  <a:pt x="0" y="0"/>
                </a:lnTo>
                <a:lnTo>
                  <a:pt x="11" y="0"/>
                </a:lnTo>
                <a:lnTo>
                  <a:pt x="11" y="203"/>
                </a:lnTo>
                <a:lnTo>
                  <a:pt x="187" y="203"/>
                </a:lnTo>
                <a:lnTo>
                  <a:pt x="187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11450768" y="2552700"/>
            <a:ext cx="286972" cy="331476"/>
          </a:xfrm>
          <a:custGeom>
            <a:avLst/>
            <a:gdLst>
              <a:gd name="T0" fmla="*/ 187 w 187"/>
              <a:gd name="T1" fmla="*/ 216 h 216"/>
              <a:gd name="T2" fmla="*/ 175 w 187"/>
              <a:gd name="T3" fmla="*/ 216 h 216"/>
              <a:gd name="T4" fmla="*/ 175 w 187"/>
              <a:gd name="T5" fmla="*/ 12 h 216"/>
              <a:gd name="T6" fmla="*/ 0 w 187"/>
              <a:gd name="T7" fmla="*/ 12 h 216"/>
              <a:gd name="T8" fmla="*/ 0 w 187"/>
              <a:gd name="T9" fmla="*/ 0 h 216"/>
              <a:gd name="T10" fmla="*/ 187 w 187"/>
              <a:gd name="T11" fmla="*/ 0 h 216"/>
              <a:gd name="T12" fmla="*/ 187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87" y="216"/>
                </a:moveTo>
                <a:lnTo>
                  <a:pt x="175" y="216"/>
                </a:lnTo>
                <a:lnTo>
                  <a:pt x="175" y="12"/>
                </a:lnTo>
                <a:lnTo>
                  <a:pt x="0" y="12"/>
                </a:lnTo>
                <a:lnTo>
                  <a:pt x="0" y="0"/>
                </a:lnTo>
                <a:lnTo>
                  <a:pt x="187" y="0"/>
                </a:lnTo>
                <a:lnTo>
                  <a:pt x="187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11450768" y="5443903"/>
            <a:ext cx="286972" cy="331476"/>
          </a:xfrm>
          <a:custGeom>
            <a:avLst/>
            <a:gdLst>
              <a:gd name="T0" fmla="*/ 187 w 187"/>
              <a:gd name="T1" fmla="*/ 216 h 216"/>
              <a:gd name="T2" fmla="*/ 0 w 187"/>
              <a:gd name="T3" fmla="*/ 216 h 216"/>
              <a:gd name="T4" fmla="*/ 0 w 187"/>
              <a:gd name="T5" fmla="*/ 203 h 216"/>
              <a:gd name="T6" fmla="*/ 175 w 187"/>
              <a:gd name="T7" fmla="*/ 203 h 216"/>
              <a:gd name="T8" fmla="*/ 175 w 187"/>
              <a:gd name="T9" fmla="*/ 0 h 216"/>
              <a:gd name="T10" fmla="*/ 187 w 187"/>
              <a:gd name="T11" fmla="*/ 0 h 216"/>
              <a:gd name="T12" fmla="*/ 187 w 187"/>
              <a:gd name="T1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216">
                <a:moveTo>
                  <a:pt x="187" y="216"/>
                </a:moveTo>
                <a:lnTo>
                  <a:pt x="0" y="216"/>
                </a:lnTo>
                <a:lnTo>
                  <a:pt x="0" y="203"/>
                </a:lnTo>
                <a:lnTo>
                  <a:pt x="175" y="203"/>
                </a:lnTo>
                <a:lnTo>
                  <a:pt x="175" y="0"/>
                </a:lnTo>
                <a:lnTo>
                  <a:pt x="187" y="0"/>
                </a:lnTo>
                <a:lnTo>
                  <a:pt x="187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461194" y="2656784"/>
            <a:ext cx="3179307" cy="3027911"/>
          </a:xfrm>
          <a:prstGeom prst="rect">
            <a:avLst/>
          </a:prstGeom>
          <a:gradFill>
            <a:gsLst>
              <a:gs pos="56000">
                <a:schemeClr val="accent1">
                  <a:alpha val="0"/>
                </a:schemeClr>
              </a:gs>
              <a:gs pos="0">
                <a:schemeClr val="accent2">
                  <a:alpha val="20000"/>
                </a:schemeClr>
              </a:gs>
              <a:gs pos="100000">
                <a:schemeClr val="accent2">
                  <a:alpha val="13000"/>
                </a:schemeClr>
              </a:gs>
            </a:gsLst>
            <a:lin ang="0" scaled="0"/>
          </a:gradFill>
          <a:ln w="793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845407" y="3572662"/>
            <a:ext cx="2508121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对左侧图表要表达的具体内容及观点进行重点说明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353300" y="3685526"/>
            <a:ext cx="417236" cy="601309"/>
            <a:chOff x="5457625" y="2614613"/>
            <a:chExt cx="161925" cy="233362"/>
          </a:xfrm>
        </p:grpSpPr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5502603" y="2614613"/>
              <a:ext cx="116947" cy="233362"/>
            </a:xfrm>
            <a:custGeom>
              <a:avLst/>
              <a:gdLst>
                <a:gd name="T0" fmla="*/ 0 w 34"/>
                <a:gd name="T1" fmla="*/ 0 h 147"/>
                <a:gd name="T2" fmla="*/ 34 w 34"/>
                <a:gd name="T3" fmla="*/ 73 h 147"/>
                <a:gd name="T4" fmla="*/ 0 w 34"/>
                <a:gd name="T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147">
                  <a:moveTo>
                    <a:pt x="0" y="0"/>
                  </a:moveTo>
                  <a:lnTo>
                    <a:pt x="34" y="73"/>
                  </a:lnTo>
                  <a:lnTo>
                    <a:pt x="0" y="147"/>
                  </a:lnTo>
                </a:path>
              </a:pathLst>
            </a:custGeom>
            <a:solidFill>
              <a:schemeClr val="tx1"/>
            </a:solidFill>
            <a:ln w="25400" cap="flat">
              <a:gradFill>
                <a:gsLst>
                  <a:gs pos="2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5457625" y="2649538"/>
              <a:ext cx="82551" cy="161925"/>
            </a:xfrm>
            <a:custGeom>
              <a:avLst/>
              <a:gdLst>
                <a:gd name="T0" fmla="*/ 0 w 24"/>
                <a:gd name="T1" fmla="*/ 0 h 102"/>
                <a:gd name="T2" fmla="*/ 24 w 24"/>
                <a:gd name="T3" fmla="*/ 51 h 102"/>
                <a:gd name="T4" fmla="*/ 0 w 24"/>
                <a:gd name="T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02">
                  <a:moveTo>
                    <a:pt x="0" y="0"/>
                  </a:moveTo>
                  <a:lnTo>
                    <a:pt x="24" y="51"/>
                  </a:lnTo>
                  <a:lnTo>
                    <a:pt x="0" y="102"/>
                  </a:lnTo>
                </a:path>
              </a:pathLst>
            </a:custGeom>
            <a:solidFill>
              <a:schemeClr val="tx1"/>
            </a:solidFill>
            <a:ln w="12700" cap="flat">
              <a:gradFill>
                <a:gsLst>
                  <a:gs pos="2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9358142" y="5176513"/>
            <a:ext cx="1482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gradFill>
                  <a:gsLst>
                    <a:gs pos="0">
                      <a:schemeClr val="accent2">
                        <a:alpha val="68000"/>
                      </a:schemeClr>
                    </a:gs>
                    <a:gs pos="100000">
                      <a:schemeClr val="accent1"/>
                    </a:gs>
                  </a:gsLst>
                  <a:lin ang="3600000" scaled="0"/>
                </a:gradFill>
              </a:rPr>
              <a:t>CHART DESCRIPTION</a:t>
            </a:r>
            <a:endParaRPr lang="zh-CN" altLang="en-US" sz="1200" dirty="0">
              <a:gradFill>
                <a:gsLst>
                  <a:gs pos="0">
                    <a:schemeClr val="accent2">
                      <a:alpha val="68000"/>
                    </a:schemeClr>
                  </a:gs>
                  <a:gs pos="100000">
                    <a:schemeClr val="accent1"/>
                  </a:gs>
                </a:gsLst>
                <a:lin ang="3600000" scaled="0"/>
              </a:gra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图表关系模板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633152" y="78373"/>
            <a:ext cx="2152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CHART PAGE TEMPLATE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35" name="菱形 34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菱形 35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菱形 37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菱形 38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5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72212059"/>
              </p:ext>
            </p:extLst>
          </p:nvPr>
        </p:nvGraphicFramePr>
        <p:xfrm>
          <a:off x="869950" y="3105159"/>
          <a:ext cx="6330950" cy="2928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Freeform 5"/>
          <p:cNvSpPr>
            <a:spLocks/>
          </p:cNvSpPr>
          <p:nvPr/>
        </p:nvSpPr>
        <p:spPr bwMode="auto">
          <a:xfrm>
            <a:off x="7808913" y="1862138"/>
            <a:ext cx="3390900" cy="4394200"/>
          </a:xfrm>
          <a:custGeom>
            <a:avLst/>
            <a:gdLst>
              <a:gd name="T0" fmla="*/ 2136 w 2136"/>
              <a:gd name="T1" fmla="*/ 2558 h 2768"/>
              <a:gd name="T2" fmla="*/ 1953 w 2136"/>
              <a:gd name="T3" fmla="*/ 2768 h 2768"/>
              <a:gd name="T4" fmla="*/ 73 w 2136"/>
              <a:gd name="T5" fmla="*/ 2768 h 2768"/>
              <a:gd name="T6" fmla="*/ 0 w 2136"/>
              <a:gd name="T7" fmla="*/ 2685 h 2768"/>
              <a:gd name="T8" fmla="*/ 0 w 2136"/>
              <a:gd name="T9" fmla="*/ 180 h 2768"/>
              <a:gd name="T10" fmla="*/ 166 w 2136"/>
              <a:gd name="T11" fmla="*/ 0 h 2768"/>
              <a:gd name="T12" fmla="*/ 2040 w 2136"/>
              <a:gd name="T13" fmla="*/ 0 h 2768"/>
              <a:gd name="T14" fmla="*/ 2136 w 2136"/>
              <a:gd name="T15" fmla="*/ 80 h 2768"/>
              <a:gd name="T16" fmla="*/ 2136 w 2136"/>
              <a:gd name="T17" fmla="*/ 2558 h 2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36" h="2768">
                <a:moveTo>
                  <a:pt x="2136" y="2558"/>
                </a:moveTo>
                <a:lnTo>
                  <a:pt x="1953" y="2768"/>
                </a:lnTo>
                <a:lnTo>
                  <a:pt x="73" y="2768"/>
                </a:lnTo>
                <a:lnTo>
                  <a:pt x="0" y="2685"/>
                </a:lnTo>
                <a:lnTo>
                  <a:pt x="0" y="180"/>
                </a:lnTo>
                <a:lnTo>
                  <a:pt x="166" y="0"/>
                </a:lnTo>
                <a:lnTo>
                  <a:pt x="2040" y="0"/>
                </a:lnTo>
                <a:lnTo>
                  <a:pt x="2136" y="80"/>
                </a:lnTo>
                <a:lnTo>
                  <a:pt x="2136" y="2558"/>
                </a:lnTo>
                <a:close/>
              </a:path>
            </a:pathLst>
          </a:custGeom>
          <a:solidFill>
            <a:schemeClr val="accent2">
              <a:alpha val="8000"/>
            </a:schemeClr>
          </a:solidFill>
          <a:ln w="9525" cap="flat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7789863" y="1841499"/>
            <a:ext cx="473075" cy="466725"/>
          </a:xfrm>
          <a:custGeom>
            <a:avLst/>
            <a:gdLst>
              <a:gd name="T0" fmla="*/ 13 w 298"/>
              <a:gd name="T1" fmla="*/ 294 h 294"/>
              <a:gd name="T2" fmla="*/ 0 w 298"/>
              <a:gd name="T3" fmla="*/ 294 h 294"/>
              <a:gd name="T4" fmla="*/ 0 w 298"/>
              <a:gd name="T5" fmla="*/ 184 h 294"/>
              <a:gd name="T6" fmla="*/ 169 w 298"/>
              <a:gd name="T7" fmla="*/ 0 h 294"/>
              <a:gd name="T8" fmla="*/ 298 w 298"/>
              <a:gd name="T9" fmla="*/ 0 h 294"/>
              <a:gd name="T10" fmla="*/ 298 w 298"/>
              <a:gd name="T11" fmla="*/ 13 h 294"/>
              <a:gd name="T12" fmla="*/ 175 w 298"/>
              <a:gd name="T13" fmla="*/ 13 h 294"/>
              <a:gd name="T14" fmla="*/ 13 w 298"/>
              <a:gd name="T15" fmla="*/ 189 h 294"/>
              <a:gd name="T16" fmla="*/ 13 w 298"/>
              <a:gd name="T17" fmla="*/ 294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8" h="294">
                <a:moveTo>
                  <a:pt x="13" y="294"/>
                </a:moveTo>
                <a:lnTo>
                  <a:pt x="0" y="294"/>
                </a:lnTo>
                <a:lnTo>
                  <a:pt x="0" y="184"/>
                </a:lnTo>
                <a:lnTo>
                  <a:pt x="169" y="0"/>
                </a:lnTo>
                <a:lnTo>
                  <a:pt x="298" y="0"/>
                </a:lnTo>
                <a:lnTo>
                  <a:pt x="298" y="13"/>
                </a:lnTo>
                <a:lnTo>
                  <a:pt x="175" y="13"/>
                </a:lnTo>
                <a:lnTo>
                  <a:pt x="13" y="189"/>
                </a:lnTo>
                <a:lnTo>
                  <a:pt x="13" y="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10762456" y="5738815"/>
            <a:ext cx="458788" cy="533400"/>
          </a:xfrm>
          <a:custGeom>
            <a:avLst/>
            <a:gdLst>
              <a:gd name="T0" fmla="*/ 103 w 289"/>
              <a:gd name="T1" fmla="*/ 336 h 336"/>
              <a:gd name="T2" fmla="*/ 0 w 289"/>
              <a:gd name="T3" fmla="*/ 336 h 336"/>
              <a:gd name="T4" fmla="*/ 0 w 289"/>
              <a:gd name="T5" fmla="*/ 323 h 336"/>
              <a:gd name="T6" fmla="*/ 97 w 289"/>
              <a:gd name="T7" fmla="*/ 323 h 336"/>
              <a:gd name="T8" fmla="*/ 276 w 289"/>
              <a:gd name="T9" fmla="*/ 118 h 336"/>
              <a:gd name="T10" fmla="*/ 276 w 289"/>
              <a:gd name="T11" fmla="*/ 0 h 336"/>
              <a:gd name="T12" fmla="*/ 289 w 289"/>
              <a:gd name="T13" fmla="*/ 0 h 336"/>
              <a:gd name="T14" fmla="*/ 289 w 289"/>
              <a:gd name="T15" fmla="*/ 122 h 336"/>
              <a:gd name="T16" fmla="*/ 103 w 289"/>
              <a:gd name="T17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" h="336">
                <a:moveTo>
                  <a:pt x="103" y="336"/>
                </a:moveTo>
                <a:lnTo>
                  <a:pt x="0" y="336"/>
                </a:lnTo>
                <a:lnTo>
                  <a:pt x="0" y="323"/>
                </a:lnTo>
                <a:lnTo>
                  <a:pt x="97" y="323"/>
                </a:lnTo>
                <a:lnTo>
                  <a:pt x="276" y="118"/>
                </a:lnTo>
                <a:lnTo>
                  <a:pt x="276" y="0"/>
                </a:lnTo>
                <a:lnTo>
                  <a:pt x="289" y="0"/>
                </a:lnTo>
                <a:lnTo>
                  <a:pt x="289" y="122"/>
                </a:lnTo>
                <a:lnTo>
                  <a:pt x="103" y="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7526337" y="2695182"/>
            <a:ext cx="3702050" cy="742950"/>
          </a:xfrm>
          <a:custGeom>
            <a:avLst/>
            <a:gdLst>
              <a:gd name="T0" fmla="*/ 2332 w 2332"/>
              <a:gd name="T1" fmla="*/ 468 h 468"/>
              <a:gd name="T2" fmla="*/ 147 w 2332"/>
              <a:gd name="T3" fmla="*/ 468 h 468"/>
              <a:gd name="T4" fmla="*/ 0 w 2332"/>
              <a:gd name="T5" fmla="*/ 207 h 468"/>
              <a:gd name="T6" fmla="*/ 147 w 2332"/>
              <a:gd name="T7" fmla="*/ 0 h 468"/>
              <a:gd name="T8" fmla="*/ 2332 w 2332"/>
              <a:gd name="T9" fmla="*/ 0 h 468"/>
              <a:gd name="T10" fmla="*/ 2332 w 2332"/>
              <a:gd name="T11" fmla="*/ 468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32" h="468">
                <a:moveTo>
                  <a:pt x="2332" y="468"/>
                </a:moveTo>
                <a:lnTo>
                  <a:pt x="147" y="468"/>
                </a:lnTo>
                <a:lnTo>
                  <a:pt x="0" y="207"/>
                </a:lnTo>
                <a:lnTo>
                  <a:pt x="147" y="0"/>
                </a:lnTo>
                <a:lnTo>
                  <a:pt x="2332" y="0"/>
                </a:lnTo>
                <a:lnTo>
                  <a:pt x="2332" y="468"/>
                </a:lnTo>
                <a:close/>
              </a:path>
            </a:pathLst>
          </a:custGeom>
          <a:gradFill>
            <a:gsLst>
              <a:gs pos="4000">
                <a:schemeClr val="accent1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accent2"/>
                </a:gs>
                <a:gs pos="100000">
                  <a:schemeClr val="accent2">
                    <a:alpha val="23000"/>
                  </a:scheme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16975" y="2817024"/>
            <a:ext cx="1571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</a:rPr>
              <a:t>种情况</a:t>
            </a:r>
            <a:endParaRPr lang="zh-CN" altLang="en-US" sz="2400" b="1" dirty="0"/>
          </a:p>
        </p:txBody>
      </p:sp>
      <p:sp>
        <p:nvSpPr>
          <p:cNvPr id="24" name="矩形 23"/>
          <p:cNvSpPr/>
          <p:nvPr/>
        </p:nvSpPr>
        <p:spPr>
          <a:xfrm>
            <a:off x="8816975" y="2065336"/>
            <a:ext cx="1571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种情况</a:t>
            </a:r>
            <a:endParaRPr lang="zh-CN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8816975" y="3643191"/>
            <a:ext cx="1571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</a:rPr>
              <a:t>3</a:t>
            </a:r>
            <a:r>
              <a:rPr lang="zh-CN" altLang="en-US" sz="2400" dirty="0">
                <a:solidFill>
                  <a:schemeClr val="bg1"/>
                </a:solidFill>
              </a:rPr>
              <a:t>种情况</a:t>
            </a:r>
            <a:endParaRPr lang="zh-CN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8816975" y="4447804"/>
            <a:ext cx="1571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</a:rPr>
              <a:t>4</a:t>
            </a:r>
            <a:r>
              <a:rPr lang="zh-CN" altLang="en-US" sz="2400" dirty="0">
                <a:solidFill>
                  <a:schemeClr val="bg1"/>
                </a:solidFill>
              </a:rPr>
              <a:t>种情况</a:t>
            </a:r>
            <a:endParaRPr lang="zh-CN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8816975" y="5277150"/>
            <a:ext cx="1571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</a:rPr>
              <a:t>5</a:t>
            </a:r>
            <a:r>
              <a:rPr lang="zh-CN" altLang="en-US" sz="2400" dirty="0">
                <a:solidFill>
                  <a:schemeClr val="bg1"/>
                </a:solidFill>
              </a:rPr>
              <a:t>种情况</a:t>
            </a:r>
            <a:endParaRPr lang="zh-CN" altLang="en-US" sz="2400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8262938" y="4226199"/>
            <a:ext cx="2499518" cy="0"/>
          </a:xfrm>
          <a:prstGeom prst="line">
            <a:avLst/>
          </a:prstGeom>
          <a:ln>
            <a:solidFill>
              <a:schemeClr val="accent2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62938" y="5131074"/>
            <a:ext cx="2499518" cy="0"/>
          </a:xfrm>
          <a:prstGeom prst="line">
            <a:avLst/>
          </a:prstGeom>
          <a:ln>
            <a:solidFill>
              <a:schemeClr val="accent2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015250" y="239980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图表具体名称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942975" y="2983316"/>
            <a:ext cx="5038725" cy="0"/>
          </a:xfrm>
          <a:prstGeom prst="line">
            <a:avLst/>
          </a:prstGeom>
          <a:ln w="3175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942975" y="6033558"/>
            <a:ext cx="5759450" cy="0"/>
          </a:xfrm>
          <a:prstGeom prst="line">
            <a:avLst/>
          </a:prstGeom>
          <a:ln w="3175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15"/>
          <p:cNvSpPr>
            <a:spLocks/>
          </p:cNvSpPr>
          <p:nvPr/>
        </p:nvSpPr>
        <p:spPr bwMode="auto">
          <a:xfrm>
            <a:off x="942975" y="2476642"/>
            <a:ext cx="53851" cy="307999"/>
          </a:xfrm>
          <a:custGeom>
            <a:avLst/>
            <a:gdLst>
              <a:gd name="T0" fmla="*/ 82 w 82"/>
              <a:gd name="T1" fmla="*/ 0 h 469"/>
              <a:gd name="T2" fmla="*/ 0 w 82"/>
              <a:gd name="T3" fmla="*/ 0 h 469"/>
              <a:gd name="T4" fmla="*/ 0 w 82"/>
              <a:gd name="T5" fmla="*/ 469 h 469"/>
              <a:gd name="T6" fmla="*/ 82 w 82"/>
              <a:gd name="T7" fmla="*/ 46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469">
                <a:moveTo>
                  <a:pt x="82" y="0"/>
                </a:moveTo>
                <a:lnTo>
                  <a:pt x="0" y="0"/>
                </a:lnTo>
                <a:lnTo>
                  <a:pt x="0" y="469"/>
                </a:lnTo>
                <a:lnTo>
                  <a:pt x="82" y="469"/>
                </a:lnTo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100">
              <a:solidFill>
                <a:schemeClr val="accent3"/>
              </a:solidFill>
            </a:endParaRPr>
          </a:p>
        </p:txBody>
      </p:sp>
      <p:sp>
        <p:nvSpPr>
          <p:cNvPr id="40" name="Freeform 16"/>
          <p:cNvSpPr>
            <a:spLocks/>
          </p:cNvSpPr>
          <p:nvPr/>
        </p:nvSpPr>
        <p:spPr bwMode="auto">
          <a:xfrm>
            <a:off x="3065000" y="2476642"/>
            <a:ext cx="53194" cy="307999"/>
          </a:xfrm>
          <a:custGeom>
            <a:avLst/>
            <a:gdLst>
              <a:gd name="T0" fmla="*/ 0 w 81"/>
              <a:gd name="T1" fmla="*/ 469 h 469"/>
              <a:gd name="T2" fmla="*/ 81 w 81"/>
              <a:gd name="T3" fmla="*/ 469 h 469"/>
              <a:gd name="T4" fmla="*/ 81 w 81"/>
              <a:gd name="T5" fmla="*/ 0 h 469"/>
              <a:gd name="T6" fmla="*/ 4 w 81"/>
              <a:gd name="T7" fmla="*/ 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469">
                <a:moveTo>
                  <a:pt x="0" y="469"/>
                </a:moveTo>
                <a:lnTo>
                  <a:pt x="81" y="469"/>
                </a:lnTo>
                <a:lnTo>
                  <a:pt x="81" y="0"/>
                </a:lnTo>
                <a:lnTo>
                  <a:pt x="4" y="0"/>
                </a:lnTo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100">
              <a:solidFill>
                <a:schemeClr val="accent3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图表关系模板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633152" y="78373"/>
            <a:ext cx="2152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CHART PAGE TEMPLATE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46" name="菱形 45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菱形 46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菱形 47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菱形 48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菱形 49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92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373436" y="989013"/>
            <a:ext cx="1446215" cy="312738"/>
            <a:chOff x="3373436" y="989013"/>
            <a:chExt cx="1446215" cy="3127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78275" y="989013"/>
              <a:ext cx="557213" cy="312738"/>
            </a:xfrm>
            <a:custGeom>
              <a:avLst/>
              <a:gdLst>
                <a:gd name="T0" fmla="*/ 0 w 351"/>
                <a:gd name="T1" fmla="*/ 0 h 197"/>
                <a:gd name="T2" fmla="*/ 190 w 351"/>
                <a:gd name="T3" fmla="*/ 0 h 197"/>
                <a:gd name="T4" fmla="*/ 351 w 351"/>
                <a:gd name="T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1" h="197">
                  <a:moveTo>
                    <a:pt x="0" y="0"/>
                  </a:moveTo>
                  <a:lnTo>
                    <a:pt x="190" y="0"/>
                  </a:lnTo>
                  <a:lnTo>
                    <a:pt x="351" y="197"/>
                  </a:lnTo>
                </a:path>
              </a:pathLst>
            </a:custGeom>
            <a:noFill/>
            <a:ln w="9525" cap="flat"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306888" y="1014413"/>
              <a:ext cx="512763" cy="287338"/>
            </a:xfrm>
            <a:custGeom>
              <a:avLst/>
              <a:gdLst>
                <a:gd name="T0" fmla="*/ 0 w 323"/>
                <a:gd name="T1" fmla="*/ 0 h 181"/>
                <a:gd name="T2" fmla="*/ 175 w 323"/>
                <a:gd name="T3" fmla="*/ 0 h 181"/>
                <a:gd name="T4" fmla="*/ 323 w 323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3" h="181">
                  <a:moveTo>
                    <a:pt x="0" y="0"/>
                  </a:moveTo>
                  <a:lnTo>
                    <a:pt x="175" y="0"/>
                  </a:lnTo>
                  <a:lnTo>
                    <a:pt x="323" y="181"/>
                  </a:lnTo>
                </a:path>
              </a:pathLst>
            </a:custGeom>
            <a:noFill/>
            <a:ln w="9525" cap="flat"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95"/>
            <p:cNvSpPr>
              <a:spLocks/>
            </p:cNvSpPr>
            <p:nvPr/>
          </p:nvSpPr>
          <p:spPr bwMode="auto">
            <a:xfrm flipH="1">
              <a:off x="3752850" y="1029494"/>
              <a:ext cx="320676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95"/>
            <p:cNvSpPr>
              <a:spLocks/>
            </p:cNvSpPr>
            <p:nvPr/>
          </p:nvSpPr>
          <p:spPr bwMode="auto">
            <a:xfrm flipH="1">
              <a:off x="3567907" y="1029494"/>
              <a:ext cx="320676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95"/>
            <p:cNvSpPr>
              <a:spLocks/>
            </p:cNvSpPr>
            <p:nvPr/>
          </p:nvSpPr>
          <p:spPr bwMode="auto">
            <a:xfrm flipH="1">
              <a:off x="3373436" y="1029494"/>
              <a:ext cx="320676" cy="257175"/>
            </a:xfrm>
            <a:custGeom>
              <a:avLst/>
              <a:gdLst>
                <a:gd name="T0" fmla="*/ 151 w 151"/>
                <a:gd name="T1" fmla="*/ 0 h 162"/>
                <a:gd name="T2" fmla="*/ 64 w 151"/>
                <a:gd name="T3" fmla="*/ 162 h 162"/>
                <a:gd name="T4" fmla="*/ 0 w 151"/>
                <a:gd name="T5" fmla="*/ 162 h 162"/>
                <a:gd name="T6" fmla="*/ 88 w 151"/>
                <a:gd name="T7" fmla="*/ 0 h 162"/>
                <a:gd name="T8" fmla="*/ 151 w 151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62">
                  <a:moveTo>
                    <a:pt x="151" y="0"/>
                  </a:moveTo>
                  <a:lnTo>
                    <a:pt x="64" y="162"/>
                  </a:lnTo>
                  <a:lnTo>
                    <a:pt x="0" y="162"/>
                  </a:lnTo>
                  <a:lnTo>
                    <a:pt x="88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>
                <a:alpha val="4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Freeform 16"/>
          <p:cNvSpPr>
            <a:spLocks/>
          </p:cNvSpPr>
          <p:nvPr/>
        </p:nvSpPr>
        <p:spPr bwMode="auto">
          <a:xfrm>
            <a:off x="817562" y="4353723"/>
            <a:ext cx="10565605" cy="2254914"/>
          </a:xfrm>
          <a:custGeom>
            <a:avLst/>
            <a:gdLst>
              <a:gd name="T0" fmla="*/ 7675 w 7675"/>
              <a:gd name="T1" fmla="*/ 159 h 1638"/>
              <a:gd name="T2" fmla="*/ 4811 w 7675"/>
              <a:gd name="T3" fmla="*/ 159 h 1638"/>
              <a:gd name="T4" fmla="*/ 4723 w 7675"/>
              <a:gd name="T5" fmla="*/ 0 h 1638"/>
              <a:gd name="T6" fmla="*/ 2888 w 7675"/>
              <a:gd name="T7" fmla="*/ 0 h 1638"/>
              <a:gd name="T8" fmla="*/ 2794 w 7675"/>
              <a:gd name="T9" fmla="*/ 159 h 1638"/>
              <a:gd name="T10" fmla="*/ 0 w 7675"/>
              <a:gd name="T11" fmla="*/ 159 h 1638"/>
              <a:gd name="T12" fmla="*/ 0 w 7675"/>
              <a:gd name="T13" fmla="*/ 1638 h 1638"/>
              <a:gd name="T14" fmla="*/ 7675 w 7675"/>
              <a:gd name="T15" fmla="*/ 1638 h 1638"/>
              <a:gd name="T16" fmla="*/ 7675 w 7675"/>
              <a:gd name="T17" fmla="*/ 159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75" h="1638">
                <a:moveTo>
                  <a:pt x="7675" y="159"/>
                </a:moveTo>
                <a:lnTo>
                  <a:pt x="4811" y="159"/>
                </a:lnTo>
                <a:lnTo>
                  <a:pt x="4723" y="0"/>
                </a:lnTo>
                <a:lnTo>
                  <a:pt x="2888" y="0"/>
                </a:lnTo>
                <a:lnTo>
                  <a:pt x="2794" y="159"/>
                </a:lnTo>
                <a:lnTo>
                  <a:pt x="0" y="159"/>
                </a:lnTo>
                <a:lnTo>
                  <a:pt x="0" y="1638"/>
                </a:lnTo>
                <a:lnTo>
                  <a:pt x="7675" y="1638"/>
                </a:lnTo>
                <a:lnTo>
                  <a:pt x="7675" y="159"/>
                </a:lnTo>
                <a:close/>
              </a:path>
            </a:pathLst>
          </a:custGeom>
          <a:gradFill>
            <a:gsLst>
              <a:gs pos="25905">
                <a:schemeClr val="accent1">
                  <a:alpha val="0"/>
                </a:schemeClr>
              </a:gs>
              <a:gs pos="0">
                <a:schemeClr val="accent2">
                  <a:alpha val="20000"/>
                </a:schemeClr>
              </a:gs>
              <a:gs pos="80000">
                <a:schemeClr val="accent1">
                  <a:alpha val="0"/>
                </a:schemeClr>
              </a:gs>
              <a:gs pos="100000">
                <a:schemeClr val="accent2">
                  <a:alpha val="13000"/>
                </a:schemeClr>
              </a:gs>
            </a:gsLst>
            <a:lin ang="5400000" scaled="0"/>
          </a:gradFill>
          <a:ln w="793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817563" y="944563"/>
            <a:ext cx="10541000" cy="3359150"/>
          </a:xfrm>
          <a:custGeom>
            <a:avLst/>
            <a:gdLst>
              <a:gd name="T0" fmla="*/ 6640 w 6640"/>
              <a:gd name="T1" fmla="*/ 2116 h 2116"/>
              <a:gd name="T2" fmla="*/ 4182 w 6640"/>
              <a:gd name="T3" fmla="*/ 2116 h 2116"/>
              <a:gd name="T4" fmla="*/ 4094 w 6640"/>
              <a:gd name="T5" fmla="*/ 1973 h 2116"/>
              <a:gd name="T6" fmla="*/ 2473 w 6640"/>
              <a:gd name="T7" fmla="*/ 1973 h 2116"/>
              <a:gd name="T8" fmla="*/ 2382 w 6640"/>
              <a:gd name="T9" fmla="*/ 2116 h 2116"/>
              <a:gd name="T10" fmla="*/ 130 w 6640"/>
              <a:gd name="T11" fmla="*/ 2116 h 2116"/>
              <a:gd name="T12" fmla="*/ 0 w 6640"/>
              <a:gd name="T13" fmla="*/ 1985 h 2116"/>
              <a:gd name="T14" fmla="*/ 0 w 6640"/>
              <a:gd name="T15" fmla="*/ 214 h 2116"/>
              <a:gd name="T16" fmla="*/ 178 w 6640"/>
              <a:gd name="T17" fmla="*/ 0 h 2116"/>
              <a:gd name="T18" fmla="*/ 1970 w 6640"/>
              <a:gd name="T19" fmla="*/ 0 h 2116"/>
              <a:gd name="T20" fmla="*/ 2140 w 6640"/>
              <a:gd name="T21" fmla="*/ 225 h 2116"/>
              <a:gd name="T22" fmla="*/ 6466 w 6640"/>
              <a:gd name="T23" fmla="*/ 225 h 2116"/>
              <a:gd name="T24" fmla="*/ 6640 w 6640"/>
              <a:gd name="T25" fmla="*/ 402 h 2116"/>
              <a:gd name="T26" fmla="*/ 6640 w 6640"/>
              <a:gd name="T27" fmla="*/ 2116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40" h="2116">
                <a:moveTo>
                  <a:pt x="6640" y="2116"/>
                </a:moveTo>
                <a:lnTo>
                  <a:pt x="4182" y="2116"/>
                </a:lnTo>
                <a:lnTo>
                  <a:pt x="4094" y="1973"/>
                </a:lnTo>
                <a:lnTo>
                  <a:pt x="2473" y="1973"/>
                </a:lnTo>
                <a:lnTo>
                  <a:pt x="2382" y="2116"/>
                </a:lnTo>
                <a:lnTo>
                  <a:pt x="130" y="2116"/>
                </a:lnTo>
                <a:lnTo>
                  <a:pt x="0" y="1985"/>
                </a:lnTo>
                <a:lnTo>
                  <a:pt x="0" y="214"/>
                </a:lnTo>
                <a:lnTo>
                  <a:pt x="178" y="0"/>
                </a:lnTo>
                <a:lnTo>
                  <a:pt x="1970" y="0"/>
                </a:lnTo>
                <a:lnTo>
                  <a:pt x="2140" y="225"/>
                </a:lnTo>
                <a:lnTo>
                  <a:pt x="6466" y="225"/>
                </a:lnTo>
                <a:lnTo>
                  <a:pt x="6640" y="402"/>
                </a:lnTo>
                <a:lnTo>
                  <a:pt x="6640" y="2116"/>
                </a:lnTo>
                <a:close/>
              </a:path>
            </a:pathLst>
          </a:custGeom>
          <a:noFill/>
          <a:ln w="9525" cap="flat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798511" y="927099"/>
            <a:ext cx="417513" cy="496888"/>
          </a:xfrm>
          <a:custGeom>
            <a:avLst/>
            <a:gdLst>
              <a:gd name="T0" fmla="*/ 12 w 263"/>
              <a:gd name="T1" fmla="*/ 313 h 313"/>
              <a:gd name="T2" fmla="*/ 0 w 263"/>
              <a:gd name="T3" fmla="*/ 313 h 313"/>
              <a:gd name="T4" fmla="*/ 0 w 263"/>
              <a:gd name="T5" fmla="*/ 219 h 313"/>
              <a:gd name="T6" fmla="*/ 180 w 263"/>
              <a:gd name="T7" fmla="*/ 0 h 313"/>
              <a:gd name="T8" fmla="*/ 263 w 263"/>
              <a:gd name="T9" fmla="*/ 0 h 313"/>
              <a:gd name="T10" fmla="*/ 263 w 263"/>
              <a:gd name="T11" fmla="*/ 12 h 313"/>
              <a:gd name="T12" fmla="*/ 186 w 263"/>
              <a:gd name="T13" fmla="*/ 12 h 313"/>
              <a:gd name="T14" fmla="*/ 12 w 263"/>
              <a:gd name="T15" fmla="*/ 223 h 313"/>
              <a:gd name="T16" fmla="*/ 12 w 263"/>
              <a:gd name="T17" fmla="*/ 31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3" h="313">
                <a:moveTo>
                  <a:pt x="12" y="313"/>
                </a:moveTo>
                <a:lnTo>
                  <a:pt x="0" y="313"/>
                </a:lnTo>
                <a:lnTo>
                  <a:pt x="0" y="219"/>
                </a:lnTo>
                <a:lnTo>
                  <a:pt x="180" y="0"/>
                </a:lnTo>
                <a:lnTo>
                  <a:pt x="263" y="0"/>
                </a:lnTo>
                <a:lnTo>
                  <a:pt x="263" y="12"/>
                </a:lnTo>
                <a:lnTo>
                  <a:pt x="186" y="12"/>
                </a:lnTo>
                <a:lnTo>
                  <a:pt x="12" y="223"/>
                </a:lnTo>
                <a:lnTo>
                  <a:pt x="12" y="3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11079955" y="4055271"/>
            <a:ext cx="303213" cy="276225"/>
          </a:xfrm>
          <a:custGeom>
            <a:avLst/>
            <a:gdLst>
              <a:gd name="T0" fmla="*/ 191 w 191"/>
              <a:gd name="T1" fmla="*/ 174 h 174"/>
              <a:gd name="T2" fmla="*/ 0 w 191"/>
              <a:gd name="T3" fmla="*/ 174 h 174"/>
              <a:gd name="T4" fmla="*/ 0 w 191"/>
              <a:gd name="T5" fmla="*/ 161 h 174"/>
              <a:gd name="T6" fmla="*/ 179 w 191"/>
              <a:gd name="T7" fmla="*/ 161 h 174"/>
              <a:gd name="T8" fmla="*/ 179 w 191"/>
              <a:gd name="T9" fmla="*/ 0 h 174"/>
              <a:gd name="T10" fmla="*/ 191 w 191"/>
              <a:gd name="T11" fmla="*/ 0 h 174"/>
              <a:gd name="T12" fmla="*/ 191 w 191"/>
              <a:gd name="T13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" h="174">
                <a:moveTo>
                  <a:pt x="191" y="174"/>
                </a:moveTo>
                <a:lnTo>
                  <a:pt x="0" y="174"/>
                </a:lnTo>
                <a:lnTo>
                  <a:pt x="0" y="161"/>
                </a:lnTo>
                <a:lnTo>
                  <a:pt x="179" y="161"/>
                </a:lnTo>
                <a:lnTo>
                  <a:pt x="179" y="0"/>
                </a:lnTo>
                <a:lnTo>
                  <a:pt x="191" y="0"/>
                </a:lnTo>
                <a:lnTo>
                  <a:pt x="191" y="1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795336" y="3957640"/>
            <a:ext cx="361950" cy="365125"/>
          </a:xfrm>
          <a:custGeom>
            <a:avLst/>
            <a:gdLst>
              <a:gd name="T0" fmla="*/ 228 w 228"/>
              <a:gd name="T1" fmla="*/ 230 h 230"/>
              <a:gd name="T2" fmla="*/ 132 w 228"/>
              <a:gd name="T3" fmla="*/ 230 h 230"/>
              <a:gd name="T4" fmla="*/ 0 w 228"/>
              <a:gd name="T5" fmla="*/ 95 h 230"/>
              <a:gd name="T6" fmla="*/ 0 w 228"/>
              <a:gd name="T7" fmla="*/ 0 h 230"/>
              <a:gd name="T8" fmla="*/ 12 w 228"/>
              <a:gd name="T9" fmla="*/ 0 h 230"/>
              <a:gd name="T10" fmla="*/ 12 w 228"/>
              <a:gd name="T11" fmla="*/ 90 h 230"/>
              <a:gd name="T12" fmla="*/ 137 w 228"/>
              <a:gd name="T13" fmla="*/ 218 h 230"/>
              <a:gd name="T14" fmla="*/ 228 w 228"/>
              <a:gd name="T15" fmla="*/ 218 h 230"/>
              <a:gd name="T16" fmla="*/ 228 w 228"/>
              <a:gd name="T17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8" h="230">
                <a:moveTo>
                  <a:pt x="228" y="230"/>
                </a:moveTo>
                <a:lnTo>
                  <a:pt x="132" y="230"/>
                </a:lnTo>
                <a:lnTo>
                  <a:pt x="0" y="95"/>
                </a:lnTo>
                <a:lnTo>
                  <a:pt x="0" y="0"/>
                </a:lnTo>
                <a:lnTo>
                  <a:pt x="12" y="0"/>
                </a:lnTo>
                <a:lnTo>
                  <a:pt x="12" y="90"/>
                </a:lnTo>
                <a:lnTo>
                  <a:pt x="137" y="218"/>
                </a:lnTo>
                <a:lnTo>
                  <a:pt x="228" y="218"/>
                </a:lnTo>
                <a:lnTo>
                  <a:pt x="228" y="2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817563" y="4332288"/>
            <a:ext cx="10541000" cy="219075"/>
          </a:xfrm>
          <a:custGeom>
            <a:avLst/>
            <a:gdLst>
              <a:gd name="T0" fmla="*/ 0 w 6640"/>
              <a:gd name="T1" fmla="*/ 138 h 138"/>
              <a:gd name="T2" fmla="*/ 2418 w 6640"/>
              <a:gd name="T3" fmla="*/ 138 h 138"/>
              <a:gd name="T4" fmla="*/ 2499 w 6640"/>
              <a:gd name="T5" fmla="*/ 0 h 138"/>
              <a:gd name="T6" fmla="*/ 4086 w 6640"/>
              <a:gd name="T7" fmla="*/ 0 h 138"/>
              <a:gd name="T8" fmla="*/ 4163 w 6640"/>
              <a:gd name="T9" fmla="*/ 138 h 138"/>
              <a:gd name="T10" fmla="*/ 6640 w 6640"/>
              <a:gd name="T11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40" h="138">
                <a:moveTo>
                  <a:pt x="0" y="138"/>
                </a:moveTo>
                <a:lnTo>
                  <a:pt x="2418" y="138"/>
                </a:lnTo>
                <a:lnTo>
                  <a:pt x="2499" y="0"/>
                </a:lnTo>
                <a:lnTo>
                  <a:pt x="4086" y="0"/>
                </a:lnTo>
                <a:lnTo>
                  <a:pt x="4163" y="138"/>
                </a:lnTo>
                <a:lnTo>
                  <a:pt x="6640" y="138"/>
                </a:lnTo>
              </a:path>
            </a:pathLst>
          </a:custGeom>
          <a:noFill/>
          <a:ln w="6350" cap="flat">
            <a:gradFill>
              <a:gsLst>
                <a:gs pos="46400">
                  <a:schemeClr val="accent2"/>
                </a:gs>
                <a:gs pos="0">
                  <a:schemeClr val="accent1">
                    <a:alpha val="41000"/>
                  </a:schemeClr>
                </a:gs>
                <a:gs pos="99000">
                  <a:schemeClr val="accent1">
                    <a:alpha val="27000"/>
                  </a:schemeClr>
                </a:gs>
              </a:gsLst>
              <a:lin ang="27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H="1">
            <a:off x="817563" y="6578601"/>
            <a:ext cx="10541000" cy="0"/>
          </a:xfrm>
          <a:prstGeom prst="line">
            <a:avLst/>
          </a:prstGeom>
          <a:noFill/>
          <a:ln w="6350" cap="flat">
            <a:gradFill>
              <a:gsLst>
                <a:gs pos="46400">
                  <a:schemeClr val="accent2"/>
                </a:gs>
                <a:gs pos="0">
                  <a:schemeClr val="accent1">
                    <a:alpha val="41000"/>
                  </a:schemeClr>
                </a:gs>
                <a:gs pos="100000">
                  <a:schemeClr val="accent1">
                    <a:alpha val="27000"/>
                  </a:schemeClr>
                </a:gs>
              </a:gsLst>
              <a:lin ang="2700000" scaled="0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21360" y="43952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图表相关说明</a:t>
            </a:r>
          </a:p>
        </p:txBody>
      </p:sp>
      <p:sp>
        <p:nvSpPr>
          <p:cNvPr id="14" name="矩形 13"/>
          <p:cNvSpPr/>
          <p:nvPr/>
        </p:nvSpPr>
        <p:spPr>
          <a:xfrm>
            <a:off x="1771650" y="5304771"/>
            <a:ext cx="8381999" cy="73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将上述表格说明的问题，进行更为详细的阐述。将表格中的重点的内容，以黄色底纹进行标注，表格中的重点更为突出。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5264865" y="4717167"/>
            <a:ext cx="1482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gradFill>
                  <a:gsLst>
                    <a:gs pos="0">
                      <a:schemeClr val="accent2">
                        <a:alpha val="68000"/>
                      </a:schemeClr>
                    </a:gs>
                    <a:gs pos="100000">
                      <a:schemeClr val="accent1"/>
                    </a:gs>
                  </a:gsLst>
                  <a:lin ang="3600000" scaled="0"/>
                </a:gradFill>
              </a:rPr>
              <a:t>CHART DESCRIPTION</a:t>
            </a:r>
            <a:endParaRPr lang="zh-CN" altLang="en-US" sz="1200" dirty="0">
              <a:gradFill>
                <a:gsLst>
                  <a:gs pos="0">
                    <a:schemeClr val="accent2">
                      <a:alpha val="68000"/>
                    </a:schemeClr>
                  </a:gs>
                  <a:gs pos="100000">
                    <a:schemeClr val="accent1"/>
                  </a:gs>
                </a:gsLst>
                <a:lin ang="3600000" scaled="0"/>
              </a:gradFill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04508"/>
              </p:ext>
            </p:extLst>
          </p:nvPr>
        </p:nvGraphicFramePr>
        <p:xfrm>
          <a:off x="1257699" y="1590228"/>
          <a:ext cx="9660728" cy="2258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5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5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80000">
                          <a:schemeClr val="accent1">
                            <a:alpha val="30000"/>
                          </a:schemeClr>
                        </a:gs>
                        <a:gs pos="0">
                          <a:schemeClr val="accent2">
                            <a:alpha val="21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80000">
                          <a:schemeClr val="accent1">
                            <a:alpha val="30000"/>
                          </a:schemeClr>
                        </a:gs>
                        <a:gs pos="0">
                          <a:schemeClr val="accent2">
                            <a:alpha val="21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80000">
                          <a:schemeClr val="accent1">
                            <a:alpha val="30000"/>
                          </a:schemeClr>
                        </a:gs>
                        <a:gs pos="0">
                          <a:schemeClr val="accent2">
                            <a:alpha val="21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80000">
                          <a:schemeClr val="accent1">
                            <a:alpha val="30000"/>
                          </a:schemeClr>
                        </a:gs>
                        <a:gs pos="0">
                          <a:schemeClr val="accent2">
                            <a:alpha val="21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150" marR="81150" marT="40575" marB="4057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XX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150" marR="81150" marT="40575" marB="405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1771650" y="9507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图表名称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图表关系模板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633152" y="78373"/>
            <a:ext cx="2152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CHART PAGE TEMPLATE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31" name="菱形 30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菱形 31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菱形 32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菱形 33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菱形 34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810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矩形 169"/>
          <p:cNvSpPr/>
          <p:nvPr/>
        </p:nvSpPr>
        <p:spPr>
          <a:xfrm>
            <a:off x="3185776" y="2603501"/>
            <a:ext cx="63401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</a:rPr>
              <a:t>图片关系模板</a:t>
            </a:r>
          </a:p>
        </p:txBody>
      </p:sp>
      <p:sp>
        <p:nvSpPr>
          <p:cNvPr id="171" name="矩形 170"/>
          <p:cNvSpPr/>
          <p:nvPr/>
        </p:nvSpPr>
        <p:spPr>
          <a:xfrm>
            <a:off x="5612355" y="2153073"/>
            <a:ext cx="1221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PART FIVE</a:t>
            </a:r>
          </a:p>
        </p:txBody>
      </p:sp>
      <p:sp>
        <p:nvSpPr>
          <p:cNvPr id="172" name="文本占位符 7"/>
          <p:cNvSpPr txBox="1">
            <a:spLocks/>
          </p:cNvSpPr>
          <p:nvPr/>
        </p:nvSpPr>
        <p:spPr>
          <a:xfrm>
            <a:off x="3416300" y="3900802"/>
            <a:ext cx="5853113" cy="325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PICTURE PAGE TEMPLATE</a:t>
            </a:r>
          </a:p>
        </p:txBody>
      </p:sp>
    </p:spTree>
    <p:extLst>
      <p:ext uri="{BB962C8B-B14F-4D97-AF65-F5344CB8AC3E}">
        <p14:creationId xmlns:p14="http://schemas.microsoft.com/office/powerpoint/2010/main" val="38360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632327" y="220817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</a:rPr>
              <a:t>人物名称</a:t>
            </a:r>
          </a:p>
        </p:txBody>
      </p:sp>
      <p:sp>
        <p:nvSpPr>
          <p:cNvPr id="17" name="矩形 16"/>
          <p:cNvSpPr/>
          <p:nvPr/>
        </p:nvSpPr>
        <p:spPr>
          <a:xfrm>
            <a:off x="1691273" y="5532439"/>
            <a:ext cx="145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gradFill>
                  <a:gsLst>
                    <a:gs pos="0">
                      <a:schemeClr val="accent2">
                        <a:alpha val="68000"/>
                      </a:schemeClr>
                    </a:gs>
                    <a:gs pos="100000">
                      <a:schemeClr val="accent1"/>
                    </a:gs>
                  </a:gsLst>
                  <a:lin ang="3600000" scaled="0"/>
                </a:gradFill>
              </a:rPr>
              <a:t>Albert. Einstein</a:t>
            </a:r>
            <a:endParaRPr lang="zh-CN" altLang="en-US" sz="1600" dirty="0">
              <a:gradFill>
                <a:gsLst>
                  <a:gs pos="0">
                    <a:schemeClr val="accent2">
                      <a:alpha val="68000"/>
                    </a:schemeClr>
                  </a:gs>
                  <a:gs pos="100000">
                    <a:schemeClr val="accent1"/>
                  </a:gs>
                </a:gsLst>
                <a:lin ang="3600000" scaled="0"/>
              </a:gra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32327" y="3003534"/>
            <a:ext cx="701500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人物相关的介绍。爱因斯坦，</a:t>
            </a:r>
            <a:r>
              <a:rPr lang="en-US" altLang="zh-CN" dirty="0">
                <a:solidFill>
                  <a:schemeClr val="bg1"/>
                </a:solidFill>
              </a:rPr>
              <a:t>1879</a:t>
            </a:r>
            <a:r>
              <a:rPr lang="zh-CN" altLang="en-US" dirty="0">
                <a:solidFill>
                  <a:schemeClr val="bg1"/>
                </a:solidFill>
              </a:rPr>
              <a:t>年出生于德国乌尔姆市的一个犹太人家庭（父母均为犹太人），</a:t>
            </a:r>
            <a:r>
              <a:rPr lang="en-US" altLang="zh-CN" dirty="0">
                <a:solidFill>
                  <a:schemeClr val="bg1"/>
                </a:solidFill>
              </a:rPr>
              <a:t>1900</a:t>
            </a:r>
            <a:r>
              <a:rPr lang="zh-CN" altLang="en-US" dirty="0">
                <a:solidFill>
                  <a:schemeClr val="bg1"/>
                </a:solidFill>
              </a:rPr>
              <a:t>年毕业于苏黎世联邦理工学院，入瑞士国籍。</a:t>
            </a:r>
            <a:r>
              <a:rPr lang="en-US" altLang="zh-CN" dirty="0">
                <a:solidFill>
                  <a:schemeClr val="bg1"/>
                </a:solidFill>
              </a:rPr>
              <a:t>1905</a:t>
            </a:r>
            <a:r>
              <a:rPr lang="zh-CN" altLang="en-US" dirty="0">
                <a:solidFill>
                  <a:schemeClr val="bg1"/>
                </a:solidFill>
              </a:rPr>
              <a:t>年，获苏黎世大学哲学博士学位，爱因斯坦提出光子假设，成功解释了光电效应，因此获得</a:t>
            </a:r>
            <a:r>
              <a:rPr lang="en-US" altLang="zh-CN" dirty="0">
                <a:solidFill>
                  <a:schemeClr val="bg1"/>
                </a:solidFill>
              </a:rPr>
              <a:t>1921</a:t>
            </a:r>
            <a:r>
              <a:rPr lang="zh-CN" altLang="en-US" dirty="0">
                <a:solidFill>
                  <a:schemeClr val="bg1"/>
                </a:solidFill>
              </a:rPr>
              <a:t>年诺贝尔物理奖。</a:t>
            </a:r>
            <a:r>
              <a:rPr lang="en-US" altLang="zh-CN" dirty="0">
                <a:solidFill>
                  <a:schemeClr val="bg1"/>
                </a:solidFill>
              </a:rPr>
              <a:t>1955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18</a:t>
            </a:r>
            <a:r>
              <a:rPr lang="zh-CN" altLang="en-US" dirty="0">
                <a:solidFill>
                  <a:schemeClr val="bg1"/>
                </a:solidFill>
              </a:rPr>
              <a:t>日去世，享年</a:t>
            </a:r>
            <a:r>
              <a:rPr lang="en-US" altLang="zh-CN" dirty="0">
                <a:solidFill>
                  <a:schemeClr val="bg1"/>
                </a:solidFill>
              </a:rPr>
              <a:t>76</a:t>
            </a:r>
            <a:r>
              <a:rPr lang="zh-CN" altLang="en-US" dirty="0">
                <a:solidFill>
                  <a:schemeClr val="bg1"/>
                </a:solidFill>
              </a:rPr>
              <a:t>岁。</a:t>
            </a:r>
          </a:p>
        </p:txBody>
      </p:sp>
      <p:sp>
        <p:nvSpPr>
          <p:cNvPr id="24" name="矩形 23"/>
          <p:cNvSpPr/>
          <p:nvPr/>
        </p:nvSpPr>
        <p:spPr>
          <a:xfrm>
            <a:off x="5842915" y="2257518"/>
            <a:ext cx="145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Albert. Einstein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图片关系模板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560312" y="78373"/>
            <a:ext cx="2297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PICTURE PAGE TEMPLATE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27" name="菱形 26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7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菱形 29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菱形 30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占位符 3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90" b="27969"/>
          <a:stretch/>
        </p:blipFill>
        <p:spPr/>
      </p:pic>
    </p:spTree>
    <p:extLst>
      <p:ext uri="{BB962C8B-B14F-4D97-AF65-F5344CB8AC3E}">
        <p14:creationId xmlns:p14="http://schemas.microsoft.com/office/powerpoint/2010/main" val="67571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875042" y="2083673"/>
            <a:ext cx="7015005" cy="134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人物相关的介绍。爱因斯坦，</a:t>
            </a:r>
            <a:r>
              <a:rPr lang="en-US" altLang="zh-CN" sz="1600" dirty="0">
                <a:solidFill>
                  <a:schemeClr val="bg1"/>
                </a:solidFill>
              </a:rPr>
              <a:t>1879</a:t>
            </a:r>
            <a:r>
              <a:rPr lang="zh-CN" altLang="en-US" sz="1600" dirty="0">
                <a:solidFill>
                  <a:schemeClr val="bg1"/>
                </a:solidFill>
              </a:rPr>
              <a:t>年出生于德国乌尔姆市的一个犹太人家庭（父母均为犹太人），</a:t>
            </a:r>
            <a:r>
              <a:rPr lang="en-US" altLang="zh-CN" sz="1600" dirty="0">
                <a:solidFill>
                  <a:schemeClr val="bg1"/>
                </a:solidFill>
              </a:rPr>
              <a:t>1900</a:t>
            </a:r>
            <a:r>
              <a:rPr lang="zh-CN" altLang="en-US" sz="1600" dirty="0">
                <a:solidFill>
                  <a:schemeClr val="bg1"/>
                </a:solidFill>
              </a:rPr>
              <a:t>年毕业于苏黎世联邦理工学院，入瑞士国籍。</a:t>
            </a:r>
            <a:r>
              <a:rPr lang="en-US" altLang="zh-CN" sz="1600" dirty="0">
                <a:solidFill>
                  <a:schemeClr val="bg1"/>
                </a:solidFill>
              </a:rPr>
              <a:t>1905</a:t>
            </a:r>
            <a:r>
              <a:rPr lang="zh-CN" altLang="en-US" sz="1600" dirty="0">
                <a:solidFill>
                  <a:schemeClr val="bg1"/>
                </a:solidFill>
              </a:rPr>
              <a:t>年，获苏黎世大学哲学博士学位，爱因斯坦提出光子假设，成功解释了光电效应，因此获得</a:t>
            </a:r>
            <a:r>
              <a:rPr lang="en-US" altLang="zh-CN" sz="1600" dirty="0">
                <a:solidFill>
                  <a:schemeClr val="bg1"/>
                </a:solidFill>
              </a:rPr>
              <a:t>1921</a:t>
            </a:r>
            <a:r>
              <a:rPr lang="zh-CN" altLang="en-US" sz="1600" dirty="0">
                <a:solidFill>
                  <a:schemeClr val="bg1"/>
                </a:solidFill>
              </a:rPr>
              <a:t>年诺贝尔物理奖。</a:t>
            </a:r>
            <a:r>
              <a:rPr lang="en-US" altLang="zh-CN" sz="1600" dirty="0">
                <a:solidFill>
                  <a:schemeClr val="bg1"/>
                </a:solidFill>
              </a:rPr>
              <a:t>1955</a:t>
            </a:r>
            <a:r>
              <a:rPr lang="zh-CN" altLang="en-US" sz="1600" dirty="0">
                <a:solidFill>
                  <a:schemeClr val="bg1"/>
                </a:solidFill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</a:rPr>
              <a:t>4</a:t>
            </a:r>
            <a:r>
              <a:rPr lang="zh-CN" altLang="en-US" sz="1600" dirty="0">
                <a:solidFill>
                  <a:schemeClr val="bg1"/>
                </a:solidFill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</a:rPr>
              <a:t>18</a:t>
            </a:r>
            <a:r>
              <a:rPr lang="zh-CN" altLang="en-US" sz="1600" dirty="0">
                <a:solidFill>
                  <a:schemeClr val="bg1"/>
                </a:solidFill>
              </a:rPr>
              <a:t>日去世，享年</a:t>
            </a:r>
            <a:r>
              <a:rPr lang="en-US" altLang="zh-CN" sz="1600" dirty="0">
                <a:solidFill>
                  <a:schemeClr val="bg1"/>
                </a:solidFill>
              </a:rPr>
              <a:t>76</a:t>
            </a:r>
            <a:r>
              <a:rPr lang="zh-CN" altLang="en-US" sz="1600" dirty="0">
                <a:solidFill>
                  <a:schemeClr val="bg1"/>
                </a:solidFill>
              </a:rPr>
              <a:t>岁。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925869" y="16115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人物名称</a:t>
            </a:r>
          </a:p>
        </p:txBody>
      </p:sp>
      <p:sp>
        <p:nvSpPr>
          <p:cNvPr id="15" name="矩形 14"/>
          <p:cNvSpPr/>
          <p:nvPr/>
        </p:nvSpPr>
        <p:spPr>
          <a:xfrm>
            <a:off x="4971332" y="1653193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Albert. Einstein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58250" y="4719452"/>
            <a:ext cx="7015005" cy="134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人物相关的介绍。爱因斯坦，</a:t>
            </a:r>
            <a:r>
              <a:rPr lang="en-US" altLang="zh-CN" sz="1600" dirty="0">
                <a:solidFill>
                  <a:schemeClr val="bg1"/>
                </a:solidFill>
              </a:rPr>
              <a:t>1879</a:t>
            </a:r>
            <a:r>
              <a:rPr lang="zh-CN" altLang="en-US" sz="1600" dirty="0">
                <a:solidFill>
                  <a:schemeClr val="bg1"/>
                </a:solidFill>
              </a:rPr>
              <a:t>年出生于德国乌尔姆市的一个犹太人家庭（父母均为犹太人），</a:t>
            </a:r>
            <a:r>
              <a:rPr lang="en-US" altLang="zh-CN" sz="1600" dirty="0">
                <a:solidFill>
                  <a:schemeClr val="bg1"/>
                </a:solidFill>
              </a:rPr>
              <a:t>1900</a:t>
            </a:r>
            <a:r>
              <a:rPr lang="zh-CN" altLang="en-US" sz="1600" dirty="0">
                <a:solidFill>
                  <a:schemeClr val="bg1"/>
                </a:solidFill>
              </a:rPr>
              <a:t>年毕业于苏黎世联邦理工学院，入瑞士国籍。</a:t>
            </a:r>
            <a:r>
              <a:rPr lang="en-US" altLang="zh-CN" sz="1600" dirty="0">
                <a:solidFill>
                  <a:schemeClr val="bg1"/>
                </a:solidFill>
              </a:rPr>
              <a:t>1905</a:t>
            </a:r>
            <a:r>
              <a:rPr lang="zh-CN" altLang="en-US" sz="1600" dirty="0">
                <a:solidFill>
                  <a:schemeClr val="bg1"/>
                </a:solidFill>
              </a:rPr>
              <a:t>年，获苏黎世大学哲学博士学位，爱因斯坦提出光子假设，成功解释了光电效应，因此获得</a:t>
            </a:r>
            <a:r>
              <a:rPr lang="en-US" altLang="zh-CN" sz="1600" dirty="0">
                <a:solidFill>
                  <a:schemeClr val="bg1"/>
                </a:solidFill>
              </a:rPr>
              <a:t>1921</a:t>
            </a:r>
            <a:r>
              <a:rPr lang="zh-CN" altLang="en-US" sz="1600" dirty="0">
                <a:solidFill>
                  <a:schemeClr val="bg1"/>
                </a:solidFill>
              </a:rPr>
              <a:t>年诺贝尔物理奖。</a:t>
            </a:r>
            <a:r>
              <a:rPr lang="en-US" altLang="zh-CN" sz="1600" dirty="0">
                <a:solidFill>
                  <a:schemeClr val="bg1"/>
                </a:solidFill>
              </a:rPr>
              <a:t>1955</a:t>
            </a:r>
            <a:r>
              <a:rPr lang="zh-CN" altLang="en-US" sz="1600" dirty="0">
                <a:solidFill>
                  <a:schemeClr val="bg1"/>
                </a:solidFill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</a:rPr>
              <a:t>4</a:t>
            </a:r>
            <a:r>
              <a:rPr lang="zh-CN" altLang="en-US" sz="1600" dirty="0">
                <a:solidFill>
                  <a:schemeClr val="bg1"/>
                </a:solidFill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</a:rPr>
              <a:t>18</a:t>
            </a:r>
            <a:r>
              <a:rPr lang="zh-CN" altLang="en-US" sz="1600" dirty="0">
                <a:solidFill>
                  <a:schemeClr val="bg1"/>
                </a:solidFill>
              </a:rPr>
              <a:t>日去世，享年</a:t>
            </a:r>
            <a:r>
              <a:rPr lang="en-US" altLang="zh-CN" sz="1600" dirty="0">
                <a:solidFill>
                  <a:schemeClr val="bg1"/>
                </a:solidFill>
              </a:rPr>
              <a:t>76</a:t>
            </a:r>
            <a:r>
              <a:rPr lang="zh-CN" altLang="en-US" sz="1600" dirty="0">
                <a:solidFill>
                  <a:schemeClr val="bg1"/>
                </a:solidFill>
              </a:rPr>
              <a:t>岁。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311127" y="42473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</a:rPr>
              <a:t>人物名称</a:t>
            </a:r>
          </a:p>
        </p:txBody>
      </p:sp>
      <p:sp>
        <p:nvSpPr>
          <p:cNvPr id="29" name="矩形 28"/>
          <p:cNvSpPr/>
          <p:nvPr/>
        </p:nvSpPr>
        <p:spPr>
          <a:xfrm>
            <a:off x="7380588" y="4288972"/>
            <a:ext cx="1301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Albert. Einstein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图片关系模板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560312" y="78373"/>
            <a:ext cx="2297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PICTURE PAGE TEMPLATE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36" name="菱形 35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菱形 37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菱形 38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菱形 39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" b="25252"/>
          <a:stretch/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" b="25252"/>
          <a:stretch/>
        </p:blipFill>
        <p:spPr/>
      </p:pic>
    </p:spTree>
    <p:extLst>
      <p:ext uri="{BB962C8B-B14F-4D97-AF65-F5344CB8AC3E}">
        <p14:creationId xmlns:p14="http://schemas.microsoft.com/office/powerpoint/2010/main" val="257851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136651" y="1676400"/>
            <a:ext cx="9953625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208807" y="545026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</a:rPr>
              <a:t>科技信息学院教学楼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图片关系模板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560312" y="78373"/>
            <a:ext cx="2297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PICTURE PAGE TEMPLATE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26" name="菱形 25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7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菱形 29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3" b="26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36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/>
          </p:cNvSpPr>
          <p:nvPr/>
        </p:nvSpPr>
        <p:spPr bwMode="auto">
          <a:xfrm>
            <a:off x="376238" y="1566863"/>
            <a:ext cx="3586162" cy="4625975"/>
          </a:xfrm>
          <a:custGeom>
            <a:avLst/>
            <a:gdLst>
              <a:gd name="T0" fmla="*/ 2257 w 2259"/>
              <a:gd name="T1" fmla="*/ 2666 h 2914"/>
              <a:gd name="T2" fmla="*/ 2257 w 2259"/>
              <a:gd name="T3" fmla="*/ 2664 h 2914"/>
              <a:gd name="T4" fmla="*/ 537 w 2259"/>
              <a:gd name="T5" fmla="*/ 2664 h 2914"/>
              <a:gd name="T6" fmla="*/ 392 w 2259"/>
              <a:gd name="T7" fmla="*/ 2910 h 2914"/>
              <a:gd name="T8" fmla="*/ 4 w 2259"/>
              <a:gd name="T9" fmla="*/ 2910 h 2914"/>
              <a:gd name="T10" fmla="*/ 4 w 2259"/>
              <a:gd name="T11" fmla="*/ 146 h 2914"/>
              <a:gd name="T12" fmla="*/ 155 w 2259"/>
              <a:gd name="T13" fmla="*/ 4 h 2914"/>
              <a:gd name="T14" fmla="*/ 2255 w 2259"/>
              <a:gd name="T15" fmla="*/ 4 h 2914"/>
              <a:gd name="T16" fmla="*/ 2255 w 2259"/>
              <a:gd name="T17" fmla="*/ 2666 h 2914"/>
              <a:gd name="T18" fmla="*/ 2257 w 2259"/>
              <a:gd name="T19" fmla="*/ 2666 h 2914"/>
              <a:gd name="T20" fmla="*/ 2257 w 2259"/>
              <a:gd name="T21" fmla="*/ 2664 h 2914"/>
              <a:gd name="T22" fmla="*/ 2257 w 2259"/>
              <a:gd name="T23" fmla="*/ 2666 h 2914"/>
              <a:gd name="T24" fmla="*/ 2259 w 2259"/>
              <a:gd name="T25" fmla="*/ 2666 h 2914"/>
              <a:gd name="T26" fmla="*/ 2259 w 2259"/>
              <a:gd name="T27" fmla="*/ 0 h 2914"/>
              <a:gd name="T28" fmla="*/ 153 w 2259"/>
              <a:gd name="T29" fmla="*/ 0 h 2914"/>
              <a:gd name="T30" fmla="*/ 0 w 2259"/>
              <a:gd name="T31" fmla="*/ 145 h 2914"/>
              <a:gd name="T32" fmla="*/ 0 w 2259"/>
              <a:gd name="T33" fmla="*/ 2914 h 2914"/>
              <a:gd name="T34" fmla="*/ 394 w 2259"/>
              <a:gd name="T35" fmla="*/ 2914 h 2914"/>
              <a:gd name="T36" fmla="*/ 539 w 2259"/>
              <a:gd name="T37" fmla="*/ 2668 h 2914"/>
              <a:gd name="T38" fmla="*/ 2259 w 2259"/>
              <a:gd name="T39" fmla="*/ 2668 h 2914"/>
              <a:gd name="T40" fmla="*/ 2259 w 2259"/>
              <a:gd name="T41" fmla="*/ 2666 h 2914"/>
              <a:gd name="T42" fmla="*/ 2257 w 2259"/>
              <a:gd name="T43" fmla="*/ 2666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59" h="2914">
                <a:moveTo>
                  <a:pt x="2257" y="2666"/>
                </a:moveTo>
                <a:lnTo>
                  <a:pt x="2257" y="2664"/>
                </a:lnTo>
                <a:lnTo>
                  <a:pt x="537" y="2664"/>
                </a:lnTo>
                <a:lnTo>
                  <a:pt x="392" y="2910"/>
                </a:lnTo>
                <a:lnTo>
                  <a:pt x="4" y="2910"/>
                </a:lnTo>
                <a:lnTo>
                  <a:pt x="4" y="146"/>
                </a:lnTo>
                <a:lnTo>
                  <a:pt x="155" y="4"/>
                </a:lnTo>
                <a:lnTo>
                  <a:pt x="2255" y="4"/>
                </a:lnTo>
                <a:lnTo>
                  <a:pt x="2255" y="2666"/>
                </a:lnTo>
                <a:lnTo>
                  <a:pt x="2257" y="2666"/>
                </a:lnTo>
                <a:lnTo>
                  <a:pt x="2257" y="2664"/>
                </a:lnTo>
                <a:lnTo>
                  <a:pt x="2257" y="2666"/>
                </a:lnTo>
                <a:lnTo>
                  <a:pt x="2259" y="2666"/>
                </a:lnTo>
                <a:lnTo>
                  <a:pt x="2259" y="0"/>
                </a:lnTo>
                <a:lnTo>
                  <a:pt x="153" y="0"/>
                </a:lnTo>
                <a:lnTo>
                  <a:pt x="0" y="145"/>
                </a:lnTo>
                <a:lnTo>
                  <a:pt x="0" y="2914"/>
                </a:lnTo>
                <a:lnTo>
                  <a:pt x="394" y="2914"/>
                </a:lnTo>
                <a:lnTo>
                  <a:pt x="539" y="2668"/>
                </a:lnTo>
                <a:lnTo>
                  <a:pt x="2259" y="2668"/>
                </a:lnTo>
                <a:lnTo>
                  <a:pt x="2259" y="2666"/>
                </a:lnTo>
                <a:lnTo>
                  <a:pt x="2257" y="266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993775" y="5795963"/>
            <a:ext cx="2968625" cy="396875"/>
          </a:xfrm>
          <a:custGeom>
            <a:avLst/>
            <a:gdLst>
              <a:gd name="T0" fmla="*/ 1868 w 1870"/>
              <a:gd name="T1" fmla="*/ 2 h 250"/>
              <a:gd name="T2" fmla="*/ 1868 w 1870"/>
              <a:gd name="T3" fmla="*/ 0 h 250"/>
              <a:gd name="T4" fmla="*/ 1868 w 1870"/>
              <a:gd name="T5" fmla="*/ 2 h 250"/>
              <a:gd name="T6" fmla="*/ 1870 w 1870"/>
              <a:gd name="T7" fmla="*/ 2 h 250"/>
              <a:gd name="T8" fmla="*/ 1868 w 1870"/>
              <a:gd name="T9" fmla="*/ 2 h 250"/>
              <a:gd name="T10" fmla="*/ 1866 w 1870"/>
              <a:gd name="T11" fmla="*/ 2 h 250"/>
              <a:gd name="T12" fmla="*/ 1868 w 1870"/>
              <a:gd name="T13" fmla="*/ 2 h 250"/>
              <a:gd name="T14" fmla="*/ 1870 w 1870"/>
              <a:gd name="T15" fmla="*/ 0 h 250"/>
              <a:gd name="T16" fmla="*/ 1868 w 1870"/>
              <a:gd name="T17" fmla="*/ 0 h 250"/>
              <a:gd name="T18" fmla="*/ 1866 w 1870"/>
              <a:gd name="T19" fmla="*/ 0 h 250"/>
              <a:gd name="T20" fmla="*/ 148 w 1870"/>
              <a:gd name="T21" fmla="*/ 0 h 250"/>
              <a:gd name="T22" fmla="*/ 3 w 1870"/>
              <a:gd name="T23" fmla="*/ 246 h 250"/>
              <a:gd name="T24" fmla="*/ 0 w 1870"/>
              <a:gd name="T25" fmla="*/ 250 h 250"/>
              <a:gd name="T26" fmla="*/ 5 w 1870"/>
              <a:gd name="T27" fmla="*/ 250 h 250"/>
              <a:gd name="T28" fmla="*/ 7 w 1870"/>
              <a:gd name="T29" fmla="*/ 245 h 250"/>
              <a:gd name="T30" fmla="*/ 7 w 1870"/>
              <a:gd name="T31" fmla="*/ 245 h 250"/>
              <a:gd name="T32" fmla="*/ 150 w 1870"/>
              <a:gd name="T33" fmla="*/ 4 h 250"/>
              <a:gd name="T34" fmla="*/ 1870 w 1870"/>
              <a:gd name="T35" fmla="*/ 4 h 250"/>
              <a:gd name="T36" fmla="*/ 1870 w 1870"/>
              <a:gd name="T37" fmla="*/ 2 h 250"/>
              <a:gd name="T38" fmla="*/ 1870 w 1870"/>
              <a:gd name="T39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70" h="250">
                <a:moveTo>
                  <a:pt x="1868" y="2"/>
                </a:moveTo>
                <a:lnTo>
                  <a:pt x="1868" y="0"/>
                </a:lnTo>
                <a:lnTo>
                  <a:pt x="1868" y="2"/>
                </a:lnTo>
                <a:lnTo>
                  <a:pt x="1870" y="2"/>
                </a:lnTo>
                <a:lnTo>
                  <a:pt x="1868" y="2"/>
                </a:lnTo>
                <a:lnTo>
                  <a:pt x="1866" y="2"/>
                </a:lnTo>
                <a:lnTo>
                  <a:pt x="1868" y="2"/>
                </a:lnTo>
                <a:moveTo>
                  <a:pt x="1870" y="0"/>
                </a:moveTo>
                <a:lnTo>
                  <a:pt x="1868" y="0"/>
                </a:lnTo>
                <a:lnTo>
                  <a:pt x="1866" y="0"/>
                </a:lnTo>
                <a:lnTo>
                  <a:pt x="148" y="0"/>
                </a:lnTo>
                <a:lnTo>
                  <a:pt x="3" y="246"/>
                </a:lnTo>
                <a:lnTo>
                  <a:pt x="0" y="250"/>
                </a:lnTo>
                <a:lnTo>
                  <a:pt x="5" y="250"/>
                </a:lnTo>
                <a:lnTo>
                  <a:pt x="7" y="245"/>
                </a:lnTo>
                <a:lnTo>
                  <a:pt x="7" y="245"/>
                </a:lnTo>
                <a:lnTo>
                  <a:pt x="150" y="4"/>
                </a:lnTo>
                <a:lnTo>
                  <a:pt x="1870" y="4"/>
                </a:lnTo>
                <a:lnTo>
                  <a:pt x="1870" y="2"/>
                </a:lnTo>
                <a:lnTo>
                  <a:pt x="18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958855" y="591982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</a:rPr>
              <a:t>科技信息学院教学楼</a:t>
            </a:r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4299347" y="1566863"/>
            <a:ext cx="3586162" cy="4625975"/>
          </a:xfrm>
          <a:custGeom>
            <a:avLst/>
            <a:gdLst>
              <a:gd name="T0" fmla="*/ 2257 w 2259"/>
              <a:gd name="T1" fmla="*/ 2666 h 2914"/>
              <a:gd name="T2" fmla="*/ 2257 w 2259"/>
              <a:gd name="T3" fmla="*/ 2664 h 2914"/>
              <a:gd name="T4" fmla="*/ 537 w 2259"/>
              <a:gd name="T5" fmla="*/ 2664 h 2914"/>
              <a:gd name="T6" fmla="*/ 392 w 2259"/>
              <a:gd name="T7" fmla="*/ 2910 h 2914"/>
              <a:gd name="T8" fmla="*/ 4 w 2259"/>
              <a:gd name="T9" fmla="*/ 2910 h 2914"/>
              <a:gd name="T10" fmla="*/ 4 w 2259"/>
              <a:gd name="T11" fmla="*/ 146 h 2914"/>
              <a:gd name="T12" fmla="*/ 155 w 2259"/>
              <a:gd name="T13" fmla="*/ 4 h 2914"/>
              <a:gd name="T14" fmla="*/ 2255 w 2259"/>
              <a:gd name="T15" fmla="*/ 4 h 2914"/>
              <a:gd name="T16" fmla="*/ 2255 w 2259"/>
              <a:gd name="T17" fmla="*/ 2666 h 2914"/>
              <a:gd name="T18" fmla="*/ 2257 w 2259"/>
              <a:gd name="T19" fmla="*/ 2666 h 2914"/>
              <a:gd name="T20" fmla="*/ 2257 w 2259"/>
              <a:gd name="T21" fmla="*/ 2664 h 2914"/>
              <a:gd name="T22" fmla="*/ 2257 w 2259"/>
              <a:gd name="T23" fmla="*/ 2666 h 2914"/>
              <a:gd name="T24" fmla="*/ 2259 w 2259"/>
              <a:gd name="T25" fmla="*/ 2666 h 2914"/>
              <a:gd name="T26" fmla="*/ 2259 w 2259"/>
              <a:gd name="T27" fmla="*/ 0 h 2914"/>
              <a:gd name="T28" fmla="*/ 153 w 2259"/>
              <a:gd name="T29" fmla="*/ 0 h 2914"/>
              <a:gd name="T30" fmla="*/ 0 w 2259"/>
              <a:gd name="T31" fmla="*/ 145 h 2914"/>
              <a:gd name="T32" fmla="*/ 0 w 2259"/>
              <a:gd name="T33" fmla="*/ 2914 h 2914"/>
              <a:gd name="T34" fmla="*/ 394 w 2259"/>
              <a:gd name="T35" fmla="*/ 2914 h 2914"/>
              <a:gd name="T36" fmla="*/ 539 w 2259"/>
              <a:gd name="T37" fmla="*/ 2668 h 2914"/>
              <a:gd name="T38" fmla="*/ 2259 w 2259"/>
              <a:gd name="T39" fmla="*/ 2668 h 2914"/>
              <a:gd name="T40" fmla="*/ 2259 w 2259"/>
              <a:gd name="T41" fmla="*/ 2666 h 2914"/>
              <a:gd name="T42" fmla="*/ 2257 w 2259"/>
              <a:gd name="T43" fmla="*/ 2666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59" h="2914">
                <a:moveTo>
                  <a:pt x="2257" y="2666"/>
                </a:moveTo>
                <a:lnTo>
                  <a:pt x="2257" y="2664"/>
                </a:lnTo>
                <a:lnTo>
                  <a:pt x="537" y="2664"/>
                </a:lnTo>
                <a:lnTo>
                  <a:pt x="392" y="2910"/>
                </a:lnTo>
                <a:lnTo>
                  <a:pt x="4" y="2910"/>
                </a:lnTo>
                <a:lnTo>
                  <a:pt x="4" y="146"/>
                </a:lnTo>
                <a:lnTo>
                  <a:pt x="155" y="4"/>
                </a:lnTo>
                <a:lnTo>
                  <a:pt x="2255" y="4"/>
                </a:lnTo>
                <a:lnTo>
                  <a:pt x="2255" y="2666"/>
                </a:lnTo>
                <a:lnTo>
                  <a:pt x="2257" y="2666"/>
                </a:lnTo>
                <a:lnTo>
                  <a:pt x="2257" y="2664"/>
                </a:lnTo>
                <a:lnTo>
                  <a:pt x="2257" y="2666"/>
                </a:lnTo>
                <a:lnTo>
                  <a:pt x="2259" y="2666"/>
                </a:lnTo>
                <a:lnTo>
                  <a:pt x="2259" y="0"/>
                </a:lnTo>
                <a:lnTo>
                  <a:pt x="153" y="0"/>
                </a:lnTo>
                <a:lnTo>
                  <a:pt x="0" y="145"/>
                </a:lnTo>
                <a:lnTo>
                  <a:pt x="0" y="2914"/>
                </a:lnTo>
                <a:lnTo>
                  <a:pt x="394" y="2914"/>
                </a:lnTo>
                <a:lnTo>
                  <a:pt x="539" y="2668"/>
                </a:lnTo>
                <a:lnTo>
                  <a:pt x="2259" y="2668"/>
                </a:lnTo>
                <a:lnTo>
                  <a:pt x="2259" y="2666"/>
                </a:lnTo>
                <a:lnTo>
                  <a:pt x="2257" y="266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0"/>
          <p:cNvSpPr>
            <a:spLocks noEditPoints="1"/>
          </p:cNvSpPr>
          <p:nvPr/>
        </p:nvSpPr>
        <p:spPr bwMode="auto">
          <a:xfrm>
            <a:off x="4916884" y="5795963"/>
            <a:ext cx="2968625" cy="396875"/>
          </a:xfrm>
          <a:custGeom>
            <a:avLst/>
            <a:gdLst>
              <a:gd name="T0" fmla="*/ 1868 w 1870"/>
              <a:gd name="T1" fmla="*/ 2 h 250"/>
              <a:gd name="T2" fmla="*/ 1868 w 1870"/>
              <a:gd name="T3" fmla="*/ 0 h 250"/>
              <a:gd name="T4" fmla="*/ 1868 w 1870"/>
              <a:gd name="T5" fmla="*/ 2 h 250"/>
              <a:gd name="T6" fmla="*/ 1870 w 1870"/>
              <a:gd name="T7" fmla="*/ 2 h 250"/>
              <a:gd name="T8" fmla="*/ 1868 w 1870"/>
              <a:gd name="T9" fmla="*/ 2 h 250"/>
              <a:gd name="T10" fmla="*/ 1866 w 1870"/>
              <a:gd name="T11" fmla="*/ 2 h 250"/>
              <a:gd name="T12" fmla="*/ 1868 w 1870"/>
              <a:gd name="T13" fmla="*/ 2 h 250"/>
              <a:gd name="T14" fmla="*/ 1870 w 1870"/>
              <a:gd name="T15" fmla="*/ 0 h 250"/>
              <a:gd name="T16" fmla="*/ 1868 w 1870"/>
              <a:gd name="T17" fmla="*/ 0 h 250"/>
              <a:gd name="T18" fmla="*/ 1866 w 1870"/>
              <a:gd name="T19" fmla="*/ 0 h 250"/>
              <a:gd name="T20" fmla="*/ 148 w 1870"/>
              <a:gd name="T21" fmla="*/ 0 h 250"/>
              <a:gd name="T22" fmla="*/ 3 w 1870"/>
              <a:gd name="T23" fmla="*/ 246 h 250"/>
              <a:gd name="T24" fmla="*/ 0 w 1870"/>
              <a:gd name="T25" fmla="*/ 250 h 250"/>
              <a:gd name="T26" fmla="*/ 5 w 1870"/>
              <a:gd name="T27" fmla="*/ 250 h 250"/>
              <a:gd name="T28" fmla="*/ 7 w 1870"/>
              <a:gd name="T29" fmla="*/ 245 h 250"/>
              <a:gd name="T30" fmla="*/ 7 w 1870"/>
              <a:gd name="T31" fmla="*/ 245 h 250"/>
              <a:gd name="T32" fmla="*/ 150 w 1870"/>
              <a:gd name="T33" fmla="*/ 4 h 250"/>
              <a:gd name="T34" fmla="*/ 1870 w 1870"/>
              <a:gd name="T35" fmla="*/ 4 h 250"/>
              <a:gd name="T36" fmla="*/ 1870 w 1870"/>
              <a:gd name="T37" fmla="*/ 2 h 250"/>
              <a:gd name="T38" fmla="*/ 1870 w 1870"/>
              <a:gd name="T39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70" h="250">
                <a:moveTo>
                  <a:pt x="1868" y="2"/>
                </a:moveTo>
                <a:lnTo>
                  <a:pt x="1868" y="0"/>
                </a:lnTo>
                <a:lnTo>
                  <a:pt x="1868" y="2"/>
                </a:lnTo>
                <a:lnTo>
                  <a:pt x="1870" y="2"/>
                </a:lnTo>
                <a:lnTo>
                  <a:pt x="1868" y="2"/>
                </a:lnTo>
                <a:lnTo>
                  <a:pt x="1866" y="2"/>
                </a:lnTo>
                <a:lnTo>
                  <a:pt x="1868" y="2"/>
                </a:lnTo>
                <a:moveTo>
                  <a:pt x="1870" y="0"/>
                </a:moveTo>
                <a:lnTo>
                  <a:pt x="1868" y="0"/>
                </a:lnTo>
                <a:lnTo>
                  <a:pt x="1866" y="0"/>
                </a:lnTo>
                <a:lnTo>
                  <a:pt x="148" y="0"/>
                </a:lnTo>
                <a:lnTo>
                  <a:pt x="3" y="246"/>
                </a:lnTo>
                <a:lnTo>
                  <a:pt x="0" y="250"/>
                </a:lnTo>
                <a:lnTo>
                  <a:pt x="5" y="250"/>
                </a:lnTo>
                <a:lnTo>
                  <a:pt x="7" y="245"/>
                </a:lnTo>
                <a:lnTo>
                  <a:pt x="7" y="245"/>
                </a:lnTo>
                <a:lnTo>
                  <a:pt x="150" y="4"/>
                </a:lnTo>
                <a:lnTo>
                  <a:pt x="1870" y="4"/>
                </a:lnTo>
                <a:lnTo>
                  <a:pt x="1870" y="2"/>
                </a:lnTo>
                <a:lnTo>
                  <a:pt x="18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881964" y="591982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</a:rPr>
              <a:t>科技信息学院教学楼</a:t>
            </a:r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8222457" y="1566863"/>
            <a:ext cx="3586162" cy="4625975"/>
          </a:xfrm>
          <a:custGeom>
            <a:avLst/>
            <a:gdLst>
              <a:gd name="T0" fmla="*/ 2257 w 2259"/>
              <a:gd name="T1" fmla="*/ 2666 h 2914"/>
              <a:gd name="T2" fmla="*/ 2257 w 2259"/>
              <a:gd name="T3" fmla="*/ 2664 h 2914"/>
              <a:gd name="T4" fmla="*/ 537 w 2259"/>
              <a:gd name="T5" fmla="*/ 2664 h 2914"/>
              <a:gd name="T6" fmla="*/ 392 w 2259"/>
              <a:gd name="T7" fmla="*/ 2910 h 2914"/>
              <a:gd name="T8" fmla="*/ 4 w 2259"/>
              <a:gd name="T9" fmla="*/ 2910 h 2914"/>
              <a:gd name="T10" fmla="*/ 4 w 2259"/>
              <a:gd name="T11" fmla="*/ 146 h 2914"/>
              <a:gd name="T12" fmla="*/ 155 w 2259"/>
              <a:gd name="T13" fmla="*/ 4 h 2914"/>
              <a:gd name="T14" fmla="*/ 2255 w 2259"/>
              <a:gd name="T15" fmla="*/ 4 h 2914"/>
              <a:gd name="T16" fmla="*/ 2255 w 2259"/>
              <a:gd name="T17" fmla="*/ 2666 h 2914"/>
              <a:gd name="T18" fmla="*/ 2257 w 2259"/>
              <a:gd name="T19" fmla="*/ 2666 h 2914"/>
              <a:gd name="T20" fmla="*/ 2257 w 2259"/>
              <a:gd name="T21" fmla="*/ 2664 h 2914"/>
              <a:gd name="T22" fmla="*/ 2257 w 2259"/>
              <a:gd name="T23" fmla="*/ 2666 h 2914"/>
              <a:gd name="T24" fmla="*/ 2259 w 2259"/>
              <a:gd name="T25" fmla="*/ 2666 h 2914"/>
              <a:gd name="T26" fmla="*/ 2259 w 2259"/>
              <a:gd name="T27" fmla="*/ 0 h 2914"/>
              <a:gd name="T28" fmla="*/ 153 w 2259"/>
              <a:gd name="T29" fmla="*/ 0 h 2914"/>
              <a:gd name="T30" fmla="*/ 0 w 2259"/>
              <a:gd name="T31" fmla="*/ 145 h 2914"/>
              <a:gd name="T32" fmla="*/ 0 w 2259"/>
              <a:gd name="T33" fmla="*/ 2914 h 2914"/>
              <a:gd name="T34" fmla="*/ 394 w 2259"/>
              <a:gd name="T35" fmla="*/ 2914 h 2914"/>
              <a:gd name="T36" fmla="*/ 539 w 2259"/>
              <a:gd name="T37" fmla="*/ 2668 h 2914"/>
              <a:gd name="T38" fmla="*/ 2259 w 2259"/>
              <a:gd name="T39" fmla="*/ 2668 h 2914"/>
              <a:gd name="T40" fmla="*/ 2259 w 2259"/>
              <a:gd name="T41" fmla="*/ 2666 h 2914"/>
              <a:gd name="T42" fmla="*/ 2257 w 2259"/>
              <a:gd name="T43" fmla="*/ 2666 h 2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59" h="2914">
                <a:moveTo>
                  <a:pt x="2257" y="2666"/>
                </a:moveTo>
                <a:lnTo>
                  <a:pt x="2257" y="2664"/>
                </a:lnTo>
                <a:lnTo>
                  <a:pt x="537" y="2664"/>
                </a:lnTo>
                <a:lnTo>
                  <a:pt x="392" y="2910"/>
                </a:lnTo>
                <a:lnTo>
                  <a:pt x="4" y="2910"/>
                </a:lnTo>
                <a:lnTo>
                  <a:pt x="4" y="146"/>
                </a:lnTo>
                <a:lnTo>
                  <a:pt x="155" y="4"/>
                </a:lnTo>
                <a:lnTo>
                  <a:pt x="2255" y="4"/>
                </a:lnTo>
                <a:lnTo>
                  <a:pt x="2255" y="2666"/>
                </a:lnTo>
                <a:lnTo>
                  <a:pt x="2257" y="2666"/>
                </a:lnTo>
                <a:lnTo>
                  <a:pt x="2257" y="2664"/>
                </a:lnTo>
                <a:lnTo>
                  <a:pt x="2257" y="2666"/>
                </a:lnTo>
                <a:lnTo>
                  <a:pt x="2259" y="2666"/>
                </a:lnTo>
                <a:lnTo>
                  <a:pt x="2259" y="0"/>
                </a:lnTo>
                <a:lnTo>
                  <a:pt x="153" y="0"/>
                </a:lnTo>
                <a:lnTo>
                  <a:pt x="0" y="145"/>
                </a:lnTo>
                <a:lnTo>
                  <a:pt x="0" y="2914"/>
                </a:lnTo>
                <a:lnTo>
                  <a:pt x="394" y="2914"/>
                </a:lnTo>
                <a:lnTo>
                  <a:pt x="539" y="2668"/>
                </a:lnTo>
                <a:lnTo>
                  <a:pt x="2259" y="2668"/>
                </a:lnTo>
                <a:lnTo>
                  <a:pt x="2259" y="2666"/>
                </a:lnTo>
                <a:lnTo>
                  <a:pt x="2257" y="266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0"/>
          <p:cNvSpPr>
            <a:spLocks noEditPoints="1"/>
          </p:cNvSpPr>
          <p:nvPr/>
        </p:nvSpPr>
        <p:spPr bwMode="auto">
          <a:xfrm>
            <a:off x="8839994" y="5795963"/>
            <a:ext cx="2968625" cy="396875"/>
          </a:xfrm>
          <a:custGeom>
            <a:avLst/>
            <a:gdLst>
              <a:gd name="T0" fmla="*/ 1868 w 1870"/>
              <a:gd name="T1" fmla="*/ 2 h 250"/>
              <a:gd name="T2" fmla="*/ 1868 w 1870"/>
              <a:gd name="T3" fmla="*/ 0 h 250"/>
              <a:gd name="T4" fmla="*/ 1868 w 1870"/>
              <a:gd name="T5" fmla="*/ 2 h 250"/>
              <a:gd name="T6" fmla="*/ 1870 w 1870"/>
              <a:gd name="T7" fmla="*/ 2 h 250"/>
              <a:gd name="T8" fmla="*/ 1868 w 1870"/>
              <a:gd name="T9" fmla="*/ 2 h 250"/>
              <a:gd name="T10" fmla="*/ 1866 w 1870"/>
              <a:gd name="T11" fmla="*/ 2 h 250"/>
              <a:gd name="T12" fmla="*/ 1868 w 1870"/>
              <a:gd name="T13" fmla="*/ 2 h 250"/>
              <a:gd name="T14" fmla="*/ 1870 w 1870"/>
              <a:gd name="T15" fmla="*/ 0 h 250"/>
              <a:gd name="T16" fmla="*/ 1868 w 1870"/>
              <a:gd name="T17" fmla="*/ 0 h 250"/>
              <a:gd name="T18" fmla="*/ 1866 w 1870"/>
              <a:gd name="T19" fmla="*/ 0 h 250"/>
              <a:gd name="T20" fmla="*/ 148 w 1870"/>
              <a:gd name="T21" fmla="*/ 0 h 250"/>
              <a:gd name="T22" fmla="*/ 3 w 1870"/>
              <a:gd name="T23" fmla="*/ 246 h 250"/>
              <a:gd name="T24" fmla="*/ 0 w 1870"/>
              <a:gd name="T25" fmla="*/ 250 h 250"/>
              <a:gd name="T26" fmla="*/ 5 w 1870"/>
              <a:gd name="T27" fmla="*/ 250 h 250"/>
              <a:gd name="T28" fmla="*/ 7 w 1870"/>
              <a:gd name="T29" fmla="*/ 245 h 250"/>
              <a:gd name="T30" fmla="*/ 7 w 1870"/>
              <a:gd name="T31" fmla="*/ 245 h 250"/>
              <a:gd name="T32" fmla="*/ 150 w 1870"/>
              <a:gd name="T33" fmla="*/ 4 h 250"/>
              <a:gd name="T34" fmla="*/ 1870 w 1870"/>
              <a:gd name="T35" fmla="*/ 4 h 250"/>
              <a:gd name="T36" fmla="*/ 1870 w 1870"/>
              <a:gd name="T37" fmla="*/ 2 h 250"/>
              <a:gd name="T38" fmla="*/ 1870 w 1870"/>
              <a:gd name="T39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70" h="250">
                <a:moveTo>
                  <a:pt x="1868" y="2"/>
                </a:moveTo>
                <a:lnTo>
                  <a:pt x="1868" y="0"/>
                </a:lnTo>
                <a:lnTo>
                  <a:pt x="1868" y="2"/>
                </a:lnTo>
                <a:lnTo>
                  <a:pt x="1870" y="2"/>
                </a:lnTo>
                <a:lnTo>
                  <a:pt x="1868" y="2"/>
                </a:lnTo>
                <a:lnTo>
                  <a:pt x="1866" y="2"/>
                </a:lnTo>
                <a:lnTo>
                  <a:pt x="1868" y="2"/>
                </a:lnTo>
                <a:moveTo>
                  <a:pt x="1870" y="0"/>
                </a:moveTo>
                <a:lnTo>
                  <a:pt x="1868" y="0"/>
                </a:lnTo>
                <a:lnTo>
                  <a:pt x="1866" y="0"/>
                </a:lnTo>
                <a:lnTo>
                  <a:pt x="148" y="0"/>
                </a:lnTo>
                <a:lnTo>
                  <a:pt x="3" y="246"/>
                </a:lnTo>
                <a:lnTo>
                  <a:pt x="0" y="250"/>
                </a:lnTo>
                <a:lnTo>
                  <a:pt x="5" y="250"/>
                </a:lnTo>
                <a:lnTo>
                  <a:pt x="7" y="245"/>
                </a:lnTo>
                <a:lnTo>
                  <a:pt x="7" y="245"/>
                </a:lnTo>
                <a:lnTo>
                  <a:pt x="150" y="4"/>
                </a:lnTo>
                <a:lnTo>
                  <a:pt x="1870" y="4"/>
                </a:lnTo>
                <a:lnTo>
                  <a:pt x="1870" y="2"/>
                </a:lnTo>
                <a:lnTo>
                  <a:pt x="18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805074" y="591982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</a:rPr>
              <a:t>科技信息学院教学楼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图片关系模板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560312" y="78373"/>
            <a:ext cx="2297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PICTURE PAGE TEMPLATE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59" name="菱形 58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菱形 59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菱形 60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菱形 61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菱形 62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9" r="22529"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6" r="7735"/>
          <a:stretch/>
        </p:blipFill>
        <p:spPr/>
      </p:pic>
      <p:pic>
        <p:nvPicPr>
          <p:cNvPr id="29" name="图片占位符 28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8" r="19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169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>
            <a:spLocks/>
          </p:cNvSpPr>
          <p:nvPr/>
        </p:nvSpPr>
        <p:spPr bwMode="auto">
          <a:xfrm>
            <a:off x="878219" y="4942366"/>
            <a:ext cx="1784969" cy="391262"/>
          </a:xfrm>
          <a:custGeom>
            <a:avLst/>
            <a:gdLst>
              <a:gd name="T0" fmla="*/ 566 w 597"/>
              <a:gd name="T1" fmla="*/ 0 h 120"/>
              <a:gd name="T2" fmla="*/ 31 w 597"/>
              <a:gd name="T3" fmla="*/ 0 h 120"/>
              <a:gd name="T4" fmla="*/ 0 w 597"/>
              <a:gd name="T5" fmla="*/ 60 h 120"/>
              <a:gd name="T6" fmla="*/ 31 w 597"/>
              <a:gd name="T7" fmla="*/ 120 h 120"/>
              <a:gd name="T8" fmla="*/ 566 w 597"/>
              <a:gd name="T9" fmla="*/ 120 h 120"/>
              <a:gd name="T10" fmla="*/ 597 w 597"/>
              <a:gd name="T11" fmla="*/ 60 h 120"/>
              <a:gd name="T12" fmla="*/ 566 w 597"/>
              <a:gd name="T1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7" h="120">
                <a:moveTo>
                  <a:pt x="566" y="0"/>
                </a:moveTo>
                <a:lnTo>
                  <a:pt x="31" y="0"/>
                </a:lnTo>
                <a:lnTo>
                  <a:pt x="0" y="60"/>
                </a:lnTo>
                <a:lnTo>
                  <a:pt x="31" y="120"/>
                </a:lnTo>
                <a:lnTo>
                  <a:pt x="566" y="120"/>
                </a:lnTo>
                <a:lnTo>
                  <a:pt x="597" y="60"/>
                </a:lnTo>
                <a:lnTo>
                  <a:pt x="56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27000"/>
                </a:schemeClr>
              </a:gs>
              <a:gs pos="30000">
                <a:schemeClr val="accent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Freeform 9"/>
          <p:cNvSpPr>
            <a:spLocks/>
          </p:cNvSpPr>
          <p:nvPr/>
        </p:nvSpPr>
        <p:spPr bwMode="auto">
          <a:xfrm>
            <a:off x="860813" y="4349497"/>
            <a:ext cx="1784969" cy="391262"/>
          </a:xfrm>
          <a:custGeom>
            <a:avLst/>
            <a:gdLst>
              <a:gd name="T0" fmla="*/ 566 w 597"/>
              <a:gd name="T1" fmla="*/ 0 h 120"/>
              <a:gd name="T2" fmla="*/ 31 w 597"/>
              <a:gd name="T3" fmla="*/ 0 h 120"/>
              <a:gd name="T4" fmla="*/ 0 w 597"/>
              <a:gd name="T5" fmla="*/ 60 h 120"/>
              <a:gd name="T6" fmla="*/ 31 w 597"/>
              <a:gd name="T7" fmla="*/ 120 h 120"/>
              <a:gd name="T8" fmla="*/ 566 w 597"/>
              <a:gd name="T9" fmla="*/ 120 h 120"/>
              <a:gd name="T10" fmla="*/ 597 w 597"/>
              <a:gd name="T11" fmla="*/ 60 h 120"/>
              <a:gd name="T12" fmla="*/ 566 w 597"/>
              <a:gd name="T1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7" h="120">
                <a:moveTo>
                  <a:pt x="566" y="0"/>
                </a:moveTo>
                <a:lnTo>
                  <a:pt x="31" y="0"/>
                </a:lnTo>
                <a:lnTo>
                  <a:pt x="0" y="60"/>
                </a:lnTo>
                <a:lnTo>
                  <a:pt x="31" y="120"/>
                </a:lnTo>
                <a:lnTo>
                  <a:pt x="566" y="120"/>
                </a:lnTo>
                <a:lnTo>
                  <a:pt x="597" y="60"/>
                </a:lnTo>
                <a:lnTo>
                  <a:pt x="56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27000"/>
                </a:schemeClr>
              </a:gs>
              <a:gs pos="31000">
                <a:schemeClr val="accent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3175">
            <a:gradFill>
              <a:gsLst>
                <a:gs pos="28320">
                  <a:schemeClr val="accent2"/>
                </a:gs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F84410-5D91-418E-8C16-418EC7768F6E}"/>
              </a:ext>
            </a:extLst>
          </p:cNvPr>
          <p:cNvSpPr txBox="1"/>
          <p:nvPr/>
        </p:nvSpPr>
        <p:spPr>
          <a:xfrm>
            <a:off x="726890" y="2076154"/>
            <a:ext cx="5978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4200000" scaled="0"/>
                </a:gradFill>
                <a:latin typeface="+mj-ea"/>
                <a:ea typeface="+mj-ea"/>
              </a:rPr>
              <a:t>感谢观看</a:t>
            </a:r>
          </a:p>
        </p:txBody>
      </p:sp>
      <p:sp>
        <p:nvSpPr>
          <p:cNvPr id="7" name="文本占位符 3"/>
          <p:cNvSpPr txBox="1">
            <a:spLocks/>
          </p:cNvSpPr>
          <p:nvPr/>
        </p:nvSpPr>
        <p:spPr>
          <a:xfrm>
            <a:off x="789776" y="3113750"/>
            <a:ext cx="5845637" cy="391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THANKYOU FOR WATCHING</a:t>
            </a:r>
            <a:endParaRPr lang="zh-CN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文本占位符 4"/>
          <p:cNvSpPr txBox="1">
            <a:spLocks/>
          </p:cNvSpPr>
          <p:nvPr/>
        </p:nvSpPr>
        <p:spPr>
          <a:xfrm>
            <a:off x="996045" y="4374533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你的姓名</a:t>
            </a:r>
          </a:p>
        </p:txBody>
      </p:sp>
      <p:sp>
        <p:nvSpPr>
          <p:cNvPr id="89" name="文本占位符 4"/>
          <p:cNvSpPr txBox="1">
            <a:spLocks/>
          </p:cNvSpPr>
          <p:nvPr/>
        </p:nvSpPr>
        <p:spPr>
          <a:xfrm>
            <a:off x="1013451" y="4987600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所学的专业</a:t>
            </a:r>
          </a:p>
        </p:txBody>
      </p:sp>
      <p:sp>
        <p:nvSpPr>
          <p:cNvPr id="90" name="文本占位符 4"/>
          <p:cNvSpPr txBox="1">
            <a:spLocks/>
          </p:cNvSpPr>
          <p:nvPr/>
        </p:nvSpPr>
        <p:spPr>
          <a:xfrm>
            <a:off x="1013451" y="4987600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1" name="燕尾形 90"/>
          <p:cNvSpPr/>
          <p:nvPr/>
        </p:nvSpPr>
        <p:spPr>
          <a:xfrm>
            <a:off x="2481870" y="4412302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" name="燕尾形 91"/>
          <p:cNvSpPr/>
          <p:nvPr/>
        </p:nvSpPr>
        <p:spPr>
          <a:xfrm>
            <a:off x="2499276" y="5005170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3" name="燕尾形 92"/>
          <p:cNvSpPr/>
          <p:nvPr/>
        </p:nvSpPr>
        <p:spPr>
          <a:xfrm rot="10800000">
            <a:off x="951702" y="4412301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4" name="燕尾形 93"/>
          <p:cNvSpPr/>
          <p:nvPr/>
        </p:nvSpPr>
        <p:spPr>
          <a:xfrm rot="10800000">
            <a:off x="969108" y="5005170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907918" y="565038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2019.4.1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1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61713" y="2042468"/>
            <a:ext cx="3770175" cy="461665"/>
            <a:chOff x="4261713" y="2042468"/>
            <a:chExt cx="3770175" cy="461665"/>
          </a:xfrm>
        </p:grpSpPr>
        <p:grpSp>
          <p:nvGrpSpPr>
            <p:cNvPr id="8" name="组合 7"/>
            <p:cNvGrpSpPr/>
            <p:nvPr/>
          </p:nvGrpSpPr>
          <p:grpSpPr>
            <a:xfrm>
              <a:off x="4261713" y="2081212"/>
              <a:ext cx="866776" cy="384175"/>
              <a:chOff x="5832475" y="3162300"/>
              <a:chExt cx="866776" cy="384175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6084888" y="3162300"/>
                <a:ext cx="460375" cy="138113"/>
              </a:xfrm>
              <a:custGeom>
                <a:avLst/>
                <a:gdLst>
                  <a:gd name="T0" fmla="*/ 290 w 290"/>
                  <a:gd name="T1" fmla="*/ 0 h 87"/>
                  <a:gd name="T2" fmla="*/ 205 w 290"/>
                  <a:gd name="T3" fmla="*/ 87 h 87"/>
                  <a:gd name="T4" fmla="*/ 0 w 290"/>
                  <a:gd name="T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0" h="87">
                    <a:moveTo>
                      <a:pt x="290" y="0"/>
                    </a:moveTo>
                    <a:lnTo>
                      <a:pt x="205" y="87"/>
                    </a:lnTo>
                    <a:lnTo>
                      <a:pt x="0" y="87"/>
                    </a:lnTo>
                  </a:path>
                </a:pathLst>
              </a:custGeom>
              <a:noFill/>
              <a:ln w="15875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5832475" y="3402013"/>
                <a:ext cx="676275" cy="80963"/>
              </a:xfrm>
              <a:custGeom>
                <a:avLst/>
                <a:gdLst>
                  <a:gd name="T0" fmla="*/ 426 w 426"/>
                  <a:gd name="T1" fmla="*/ 51 h 51"/>
                  <a:gd name="T2" fmla="*/ 376 w 426"/>
                  <a:gd name="T3" fmla="*/ 0 h 51"/>
                  <a:gd name="T4" fmla="*/ 0 w 426"/>
                  <a:gd name="T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6" h="51">
                    <a:moveTo>
                      <a:pt x="426" y="51"/>
                    </a:moveTo>
                    <a:lnTo>
                      <a:pt x="376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6091238" y="3451225"/>
                <a:ext cx="608013" cy="95250"/>
              </a:xfrm>
              <a:custGeom>
                <a:avLst/>
                <a:gdLst>
                  <a:gd name="T0" fmla="*/ 0 w 383"/>
                  <a:gd name="T1" fmla="*/ 0 h 60"/>
                  <a:gd name="T2" fmla="*/ 189 w 383"/>
                  <a:gd name="T3" fmla="*/ 0 h 60"/>
                  <a:gd name="T4" fmla="*/ 247 w 383"/>
                  <a:gd name="T5" fmla="*/ 60 h 60"/>
                  <a:gd name="T6" fmla="*/ 383 w 383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3" h="60">
                    <a:moveTo>
                      <a:pt x="0" y="0"/>
                    </a:moveTo>
                    <a:lnTo>
                      <a:pt x="189" y="0"/>
                    </a:lnTo>
                    <a:lnTo>
                      <a:pt x="247" y="60"/>
                    </a:lnTo>
                    <a:lnTo>
                      <a:pt x="383" y="60"/>
                    </a:lnTo>
                  </a:path>
                </a:pathLst>
              </a:custGeom>
              <a:noFill/>
              <a:ln w="15875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5438915" y="2042468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辅助内容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 flipH="1" flipV="1">
              <a:off x="7165112" y="2091124"/>
              <a:ext cx="866776" cy="384175"/>
              <a:chOff x="5832475" y="3162300"/>
              <a:chExt cx="866776" cy="384175"/>
            </a:xfrm>
            <a:noFill/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6084888" y="3162300"/>
                <a:ext cx="460375" cy="138113"/>
              </a:xfrm>
              <a:custGeom>
                <a:avLst/>
                <a:gdLst>
                  <a:gd name="T0" fmla="*/ 290 w 290"/>
                  <a:gd name="T1" fmla="*/ 0 h 87"/>
                  <a:gd name="T2" fmla="*/ 205 w 290"/>
                  <a:gd name="T3" fmla="*/ 87 h 87"/>
                  <a:gd name="T4" fmla="*/ 0 w 290"/>
                  <a:gd name="T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0" h="87">
                    <a:moveTo>
                      <a:pt x="290" y="0"/>
                    </a:moveTo>
                    <a:lnTo>
                      <a:pt x="205" y="87"/>
                    </a:lnTo>
                    <a:lnTo>
                      <a:pt x="0" y="87"/>
                    </a:lnTo>
                  </a:path>
                </a:pathLst>
              </a:custGeom>
              <a:grpFill/>
              <a:ln w="15875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5832475" y="3402013"/>
                <a:ext cx="676275" cy="80963"/>
              </a:xfrm>
              <a:custGeom>
                <a:avLst/>
                <a:gdLst>
                  <a:gd name="T0" fmla="*/ 426 w 426"/>
                  <a:gd name="T1" fmla="*/ 51 h 51"/>
                  <a:gd name="T2" fmla="*/ 376 w 426"/>
                  <a:gd name="T3" fmla="*/ 0 h 51"/>
                  <a:gd name="T4" fmla="*/ 0 w 426"/>
                  <a:gd name="T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6" h="51">
                    <a:moveTo>
                      <a:pt x="426" y="51"/>
                    </a:moveTo>
                    <a:lnTo>
                      <a:pt x="376" y="0"/>
                    </a:lnTo>
                    <a:lnTo>
                      <a:pt x="0" y="0"/>
                    </a:lnTo>
                  </a:path>
                </a:pathLst>
              </a:custGeom>
              <a:grpFill/>
              <a:ln w="15875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6091238" y="3451225"/>
                <a:ext cx="608013" cy="95250"/>
              </a:xfrm>
              <a:custGeom>
                <a:avLst/>
                <a:gdLst>
                  <a:gd name="T0" fmla="*/ 0 w 383"/>
                  <a:gd name="T1" fmla="*/ 0 h 60"/>
                  <a:gd name="T2" fmla="*/ 189 w 383"/>
                  <a:gd name="T3" fmla="*/ 0 h 60"/>
                  <a:gd name="T4" fmla="*/ 247 w 383"/>
                  <a:gd name="T5" fmla="*/ 60 h 60"/>
                  <a:gd name="T6" fmla="*/ 383 w 383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3" h="60">
                    <a:moveTo>
                      <a:pt x="0" y="0"/>
                    </a:moveTo>
                    <a:lnTo>
                      <a:pt x="189" y="0"/>
                    </a:lnTo>
                    <a:lnTo>
                      <a:pt x="247" y="60"/>
                    </a:lnTo>
                    <a:lnTo>
                      <a:pt x="383" y="60"/>
                    </a:lnTo>
                  </a:path>
                </a:pathLst>
              </a:custGeom>
              <a:grpFill/>
              <a:ln w="15875" cap="flat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2577077" y="3490269"/>
            <a:ext cx="6904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备用封面页</a:t>
            </a:r>
            <a:r>
              <a:rPr lang="en-US" altLang="zh-CN" sz="3200" dirty="0">
                <a:solidFill>
                  <a:schemeClr val="bg1"/>
                </a:solidFill>
              </a:rPr>
              <a:t> 		</a:t>
            </a:r>
            <a:r>
              <a:rPr lang="zh-CN" altLang="en-US" sz="3200" dirty="0">
                <a:solidFill>
                  <a:schemeClr val="bg1"/>
                </a:solidFill>
              </a:rPr>
              <a:t>使用说明 </a:t>
            </a:r>
            <a:r>
              <a:rPr lang="en-US" altLang="zh-CN" sz="3200" dirty="0">
                <a:solidFill>
                  <a:schemeClr val="bg1"/>
                </a:solidFill>
              </a:rPr>
              <a:t>		</a:t>
            </a:r>
            <a:r>
              <a:rPr lang="zh-CN" altLang="en-US" sz="3200" dirty="0">
                <a:solidFill>
                  <a:schemeClr val="bg1"/>
                </a:solidFill>
              </a:rPr>
              <a:t>设计规范</a:t>
            </a:r>
          </a:p>
        </p:txBody>
      </p:sp>
      <p:sp>
        <p:nvSpPr>
          <p:cNvPr id="16" name="矩形 15"/>
          <p:cNvSpPr/>
          <p:nvPr/>
        </p:nvSpPr>
        <p:spPr>
          <a:xfrm>
            <a:off x="2846173" y="4076246"/>
            <a:ext cx="154670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lin ang="2700000" scaled="0"/>
                </a:gradFill>
              </a:rPr>
              <a:t>ALTERNATE COVER</a:t>
            </a:r>
            <a:endParaRPr lang="zh-CN" altLang="en-US" sz="1400" dirty="0"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2700000" scaled="0"/>
              </a:gra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12928" y="4076246"/>
            <a:ext cx="12727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lin ang="2700000" scaled="0"/>
                </a:gradFill>
              </a:rPr>
              <a:t>INSTRUCTIONS</a:t>
            </a:r>
          </a:p>
        </p:txBody>
      </p:sp>
      <p:sp>
        <p:nvSpPr>
          <p:cNvPr id="19" name="矩形 18"/>
          <p:cNvSpPr/>
          <p:nvPr/>
        </p:nvSpPr>
        <p:spPr>
          <a:xfrm>
            <a:off x="7860276" y="4076246"/>
            <a:ext cx="126656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lin ang="2700000" scaled="0"/>
                </a:gradFill>
              </a:rPr>
              <a:t>SPECIFICATION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4984889" y="3490269"/>
            <a:ext cx="143600" cy="893754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7247300" y="3490269"/>
            <a:ext cx="143600" cy="893754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17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矩形 169"/>
          <p:cNvSpPr/>
          <p:nvPr/>
        </p:nvSpPr>
        <p:spPr>
          <a:xfrm>
            <a:off x="3185776" y="2603501"/>
            <a:ext cx="63401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</a:rPr>
              <a:t>并列关系模板</a:t>
            </a:r>
          </a:p>
        </p:txBody>
      </p:sp>
      <p:sp>
        <p:nvSpPr>
          <p:cNvPr id="171" name="矩形 170"/>
          <p:cNvSpPr/>
          <p:nvPr/>
        </p:nvSpPr>
        <p:spPr>
          <a:xfrm>
            <a:off x="5612355" y="2153073"/>
            <a:ext cx="1227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PART ONE</a:t>
            </a:r>
          </a:p>
        </p:txBody>
      </p:sp>
      <p:sp>
        <p:nvSpPr>
          <p:cNvPr id="172" name="文本占位符 7"/>
          <p:cNvSpPr txBox="1">
            <a:spLocks/>
          </p:cNvSpPr>
          <p:nvPr/>
        </p:nvSpPr>
        <p:spPr>
          <a:xfrm>
            <a:off x="3416300" y="3900802"/>
            <a:ext cx="5853113" cy="325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PARALLEL RELATIONSHIP TEMPLATE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1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959DC4DF-2D21-4806-A6A7-1C0BDFB26B5E}"/>
              </a:ext>
            </a:extLst>
          </p:cNvPr>
          <p:cNvSpPr txBox="1"/>
          <p:nvPr/>
        </p:nvSpPr>
        <p:spPr>
          <a:xfrm flipH="1">
            <a:off x="8510276" y="2064171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毕业答辩</a:t>
            </a:r>
            <a:r>
              <a:rPr lang="en-US" altLang="zh-CN" sz="2000" dirty="0">
                <a:solidFill>
                  <a:schemeClr val="bg1"/>
                </a:solidFill>
              </a:rPr>
              <a:t>/</a:t>
            </a:r>
            <a:r>
              <a:rPr lang="zh-CN" altLang="en-US" sz="2000" dirty="0">
                <a:solidFill>
                  <a:schemeClr val="bg1"/>
                </a:solidFill>
              </a:rPr>
              <a:t>其他场景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F84410-5D91-418E-8C16-418EC7768F6E}"/>
              </a:ext>
            </a:extLst>
          </p:cNvPr>
          <p:cNvSpPr txBox="1"/>
          <p:nvPr/>
        </p:nvSpPr>
        <p:spPr>
          <a:xfrm flipH="1">
            <a:off x="5527925" y="2468777"/>
            <a:ext cx="5978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4200000" scaled="0"/>
                </a:gradFill>
                <a:latin typeface="+mj-ea"/>
                <a:ea typeface="+mj-ea"/>
              </a:rPr>
              <a:t>填写你的标题具体内容</a:t>
            </a:r>
          </a:p>
        </p:txBody>
      </p:sp>
      <p:sp>
        <p:nvSpPr>
          <p:cNvPr id="28" name="文本占位符 3"/>
          <p:cNvSpPr txBox="1">
            <a:spLocks/>
          </p:cNvSpPr>
          <p:nvPr/>
        </p:nvSpPr>
        <p:spPr>
          <a:xfrm flipH="1">
            <a:off x="5590810" y="3237550"/>
            <a:ext cx="5154781" cy="391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填写英文标题或是其他辅助类信息</a:t>
            </a:r>
          </a:p>
        </p:txBody>
      </p:sp>
      <p:sp>
        <p:nvSpPr>
          <p:cNvPr id="36" name="矩形 8"/>
          <p:cNvSpPr/>
          <p:nvPr/>
        </p:nvSpPr>
        <p:spPr>
          <a:xfrm flipH="1">
            <a:off x="1873060" y="1502816"/>
            <a:ext cx="9658257" cy="4605591"/>
          </a:xfrm>
          <a:custGeom>
            <a:avLst/>
            <a:gdLst>
              <a:gd name="connsiteX0" fmla="*/ 0 w 7510085"/>
              <a:gd name="connsiteY0" fmla="*/ 0 h 4597321"/>
              <a:gd name="connsiteX1" fmla="*/ 7510085 w 7510085"/>
              <a:gd name="connsiteY1" fmla="*/ 0 h 4597321"/>
              <a:gd name="connsiteX2" fmla="*/ 7510085 w 7510085"/>
              <a:gd name="connsiteY2" fmla="*/ 4597321 h 4597321"/>
              <a:gd name="connsiteX3" fmla="*/ 0 w 7510085"/>
              <a:gd name="connsiteY3" fmla="*/ 4597321 h 4597321"/>
              <a:gd name="connsiteX4" fmla="*/ 0 w 7510085"/>
              <a:gd name="connsiteY4" fmla="*/ 0 h 4597321"/>
              <a:gd name="connsiteX0" fmla="*/ 0 w 7510085"/>
              <a:gd name="connsiteY0" fmla="*/ 8270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0 w 7510085"/>
              <a:gd name="connsiteY4" fmla="*/ 4605591 h 4605591"/>
              <a:gd name="connsiteX5" fmla="*/ 0 w 7510085"/>
              <a:gd name="connsiteY5" fmla="*/ 8270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0 w 7510085"/>
              <a:gd name="connsiteY4" fmla="*/ 4605591 h 4605591"/>
              <a:gd name="connsiteX5" fmla="*/ 0 w 7510085"/>
              <a:gd name="connsiteY5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002113 w 7510085"/>
              <a:gd name="connsiteY4" fmla="*/ 4605435 h 4605591"/>
              <a:gd name="connsiteX5" fmla="*/ 0 w 7510085"/>
              <a:gd name="connsiteY5" fmla="*/ 4605591 h 4605591"/>
              <a:gd name="connsiteX6" fmla="*/ 0 w 7510085"/>
              <a:gd name="connsiteY6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468838 w 7510085"/>
              <a:gd name="connsiteY4" fmla="*/ 460543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167441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102127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9415"/>
              <a:gd name="connsiteY0" fmla="*/ 297519 h 4605591"/>
              <a:gd name="connsiteX1" fmla="*/ 357343 w 7519415"/>
              <a:gd name="connsiteY1" fmla="*/ 0 h 4605591"/>
              <a:gd name="connsiteX2" fmla="*/ 7510085 w 7519415"/>
              <a:gd name="connsiteY2" fmla="*/ 8270 h 4605591"/>
              <a:gd name="connsiteX3" fmla="*/ 7519415 w 7519415"/>
              <a:gd name="connsiteY3" fmla="*/ 4092796 h 4605591"/>
              <a:gd name="connsiteX4" fmla="*/ 4440263 w 7519415"/>
              <a:gd name="connsiteY4" fmla="*/ 4091085 h 4605591"/>
              <a:gd name="connsiteX5" fmla="*/ 4002113 w 7519415"/>
              <a:gd name="connsiteY5" fmla="*/ 4605435 h 4605591"/>
              <a:gd name="connsiteX6" fmla="*/ 0 w 7519415"/>
              <a:gd name="connsiteY6" fmla="*/ 4605591 h 4605591"/>
              <a:gd name="connsiteX7" fmla="*/ 0 w 7519415"/>
              <a:gd name="connsiteY7" fmla="*/ 297519 h 4605591"/>
              <a:gd name="connsiteX0" fmla="*/ 0 w 9079146"/>
              <a:gd name="connsiteY0" fmla="*/ 297519 h 4605591"/>
              <a:gd name="connsiteX1" fmla="*/ 357343 w 9079146"/>
              <a:gd name="connsiteY1" fmla="*/ 0 h 4605591"/>
              <a:gd name="connsiteX2" fmla="*/ 9079146 w 9079146"/>
              <a:gd name="connsiteY2" fmla="*/ 8270 h 4605591"/>
              <a:gd name="connsiteX3" fmla="*/ 7519415 w 9079146"/>
              <a:gd name="connsiteY3" fmla="*/ 4092796 h 4605591"/>
              <a:gd name="connsiteX4" fmla="*/ 4440263 w 9079146"/>
              <a:gd name="connsiteY4" fmla="*/ 4091085 h 4605591"/>
              <a:gd name="connsiteX5" fmla="*/ 4002113 w 9079146"/>
              <a:gd name="connsiteY5" fmla="*/ 4605435 h 4605591"/>
              <a:gd name="connsiteX6" fmla="*/ 0 w 9079146"/>
              <a:gd name="connsiteY6" fmla="*/ 4605591 h 4605591"/>
              <a:gd name="connsiteX7" fmla="*/ 0 w 9079146"/>
              <a:gd name="connsiteY7" fmla="*/ 297519 h 4605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79146" h="4605591">
                <a:moveTo>
                  <a:pt x="0" y="297519"/>
                </a:moveTo>
                <a:lnTo>
                  <a:pt x="357343" y="0"/>
                </a:lnTo>
                <a:lnTo>
                  <a:pt x="9079146" y="8270"/>
                </a:lnTo>
                <a:lnTo>
                  <a:pt x="7519415" y="4092796"/>
                </a:lnTo>
                <a:lnTo>
                  <a:pt x="4440263" y="4091085"/>
                </a:lnTo>
                <a:lnTo>
                  <a:pt x="4002113" y="4605435"/>
                </a:lnTo>
                <a:lnTo>
                  <a:pt x="0" y="4605591"/>
                </a:lnTo>
                <a:lnTo>
                  <a:pt x="0" y="297519"/>
                </a:lnTo>
                <a:close/>
              </a:path>
            </a:pathLst>
          </a:custGeom>
          <a:noFill/>
          <a:ln>
            <a:gradFill>
              <a:gsLst>
                <a:gs pos="45000">
                  <a:schemeClr val="accent2">
                    <a:alpha val="68000"/>
                  </a:schemeClr>
                </a:gs>
                <a:gs pos="28000">
                  <a:schemeClr val="accent1">
                    <a:alpha val="0"/>
                  </a:schemeClr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H="1">
            <a:off x="10745592" y="1484020"/>
            <a:ext cx="793750" cy="546100"/>
          </a:xfrm>
          <a:custGeom>
            <a:avLst/>
            <a:gdLst>
              <a:gd name="connsiteX0" fmla="*/ 793750 w 793750"/>
              <a:gd name="connsiteY0" fmla="*/ 0 h 546100"/>
              <a:gd name="connsiteX1" fmla="*/ 374650 w 793750"/>
              <a:gd name="connsiteY1" fmla="*/ 0 h 546100"/>
              <a:gd name="connsiteX2" fmla="*/ 0 w 793750"/>
              <a:gd name="connsiteY2" fmla="*/ 311150 h 546100"/>
              <a:gd name="connsiteX3" fmla="*/ 6350 w 793750"/>
              <a:gd name="connsiteY3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750" h="546100">
                <a:moveTo>
                  <a:pt x="793750" y="0"/>
                </a:moveTo>
                <a:lnTo>
                  <a:pt x="374650" y="0"/>
                </a:lnTo>
                <a:lnTo>
                  <a:pt x="0" y="311150"/>
                </a:lnTo>
                <a:lnTo>
                  <a:pt x="6350" y="546100"/>
                </a:lnTo>
              </a:path>
            </a:pathLst>
          </a:custGeom>
          <a:noFill/>
          <a:ln w="38100">
            <a:solidFill>
              <a:schemeClr val="accent2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/>
          <p:nvPr/>
        </p:nvCxnSpPr>
        <p:spPr>
          <a:xfrm flipH="1" flipV="1">
            <a:off x="4898674" y="3813667"/>
            <a:ext cx="5745872" cy="26522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 flipH="1">
            <a:off x="9929537" y="556425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2019.4.1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 rot="16200000" flipH="1">
            <a:off x="8039536" y="4963392"/>
            <a:ext cx="363166" cy="1725039"/>
            <a:chOff x="1652588" y="1227138"/>
            <a:chExt cx="139700" cy="663575"/>
          </a:xfrm>
          <a:solidFill>
            <a:schemeClr val="accent2">
              <a:alpha val="12000"/>
            </a:schemeClr>
          </a:solidFill>
        </p:grpSpPr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1652588" y="1227138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3 h 148"/>
                <a:gd name="T4" fmla="*/ 0 w 88"/>
                <a:gd name="T5" fmla="*/ 0 h 148"/>
                <a:gd name="T6" fmla="*/ 88 w 88"/>
                <a:gd name="T7" fmla="*/ 84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88" y="84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1652588" y="1370013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4 h 148"/>
                <a:gd name="T4" fmla="*/ 0 w 88"/>
                <a:gd name="T5" fmla="*/ 0 h 148"/>
                <a:gd name="T6" fmla="*/ 88 w 88"/>
                <a:gd name="T7" fmla="*/ 85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1652588" y="1512888"/>
              <a:ext cx="139700" cy="236538"/>
            </a:xfrm>
            <a:custGeom>
              <a:avLst/>
              <a:gdLst>
                <a:gd name="T0" fmla="*/ 88 w 88"/>
                <a:gd name="T1" fmla="*/ 149 h 149"/>
                <a:gd name="T2" fmla="*/ 0 w 88"/>
                <a:gd name="T3" fmla="*/ 63 h 149"/>
                <a:gd name="T4" fmla="*/ 0 w 88"/>
                <a:gd name="T5" fmla="*/ 0 h 149"/>
                <a:gd name="T6" fmla="*/ 88 w 88"/>
                <a:gd name="T7" fmla="*/ 85 h 149"/>
                <a:gd name="T8" fmla="*/ 88 w 88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9">
                  <a:moveTo>
                    <a:pt x="88" y="149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652588" y="1655763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4 h 148"/>
                <a:gd name="T4" fmla="*/ 0 w 88"/>
                <a:gd name="T5" fmla="*/ 0 h 148"/>
                <a:gd name="T6" fmla="*/ 88 w 88"/>
                <a:gd name="T7" fmla="*/ 85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215212" y="809498"/>
            <a:ext cx="21419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00" b="1" dirty="0">
                <a:solidFill>
                  <a:schemeClr val="bg1"/>
                </a:solidFill>
                <a:latin typeface="+mj-ea"/>
                <a:ea typeface="+mj-ea"/>
              </a:rPr>
              <a:t>GUNLIN UNIVERSITY OF ELECTRONIC TECHNOLOGY</a:t>
            </a:r>
            <a:endParaRPr lang="zh-CN" altLang="en-US" sz="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282302" y="520271"/>
            <a:ext cx="2017575" cy="262138"/>
            <a:chOff x="3451226" y="1804988"/>
            <a:chExt cx="7208838" cy="936626"/>
          </a:xfrm>
          <a:solidFill>
            <a:schemeClr val="bg1"/>
          </a:solidFill>
        </p:grpSpPr>
        <p:sp>
          <p:nvSpPr>
            <p:cNvPr id="47" name="Freeform 65"/>
            <p:cNvSpPr>
              <a:spLocks/>
            </p:cNvSpPr>
            <p:nvPr/>
          </p:nvSpPr>
          <p:spPr bwMode="auto">
            <a:xfrm>
              <a:off x="3451226" y="1876426"/>
              <a:ext cx="490538" cy="728663"/>
            </a:xfrm>
            <a:custGeom>
              <a:avLst/>
              <a:gdLst>
                <a:gd name="T0" fmla="*/ 184 w 319"/>
                <a:gd name="T1" fmla="*/ 100 h 473"/>
                <a:gd name="T2" fmla="*/ 222 w 319"/>
                <a:gd name="T3" fmla="*/ 20 h 473"/>
                <a:gd name="T4" fmla="*/ 256 w 319"/>
                <a:gd name="T5" fmla="*/ 38 h 473"/>
                <a:gd name="T6" fmla="*/ 267 w 319"/>
                <a:gd name="T7" fmla="*/ 91 h 473"/>
                <a:gd name="T8" fmla="*/ 318 w 319"/>
                <a:gd name="T9" fmla="*/ 126 h 473"/>
                <a:gd name="T10" fmla="*/ 289 w 319"/>
                <a:gd name="T11" fmla="*/ 156 h 473"/>
                <a:gd name="T12" fmla="*/ 209 w 319"/>
                <a:gd name="T13" fmla="*/ 209 h 473"/>
                <a:gd name="T14" fmla="*/ 216 w 319"/>
                <a:gd name="T15" fmla="*/ 245 h 473"/>
                <a:gd name="T16" fmla="*/ 275 w 319"/>
                <a:gd name="T17" fmla="*/ 209 h 473"/>
                <a:gd name="T18" fmla="*/ 271 w 319"/>
                <a:gd name="T19" fmla="*/ 257 h 473"/>
                <a:gd name="T20" fmla="*/ 199 w 319"/>
                <a:gd name="T21" fmla="*/ 321 h 473"/>
                <a:gd name="T22" fmla="*/ 189 w 319"/>
                <a:gd name="T23" fmla="*/ 472 h 473"/>
                <a:gd name="T24" fmla="*/ 146 w 319"/>
                <a:gd name="T25" fmla="*/ 458 h 473"/>
                <a:gd name="T26" fmla="*/ 130 w 319"/>
                <a:gd name="T27" fmla="*/ 418 h 473"/>
                <a:gd name="T28" fmla="*/ 128 w 319"/>
                <a:gd name="T29" fmla="*/ 374 h 473"/>
                <a:gd name="T30" fmla="*/ 101 w 319"/>
                <a:gd name="T31" fmla="*/ 382 h 473"/>
                <a:gd name="T32" fmla="*/ 44 w 319"/>
                <a:gd name="T33" fmla="*/ 399 h 473"/>
                <a:gd name="T34" fmla="*/ 45 w 319"/>
                <a:gd name="T35" fmla="*/ 335 h 473"/>
                <a:gd name="T36" fmla="*/ 109 w 319"/>
                <a:gd name="T37" fmla="*/ 272 h 473"/>
                <a:gd name="T38" fmla="*/ 152 w 319"/>
                <a:gd name="T39" fmla="*/ 244 h 473"/>
                <a:gd name="T40" fmla="*/ 137 w 319"/>
                <a:gd name="T41" fmla="*/ 211 h 473"/>
                <a:gd name="T42" fmla="*/ 26 w 319"/>
                <a:gd name="T43" fmla="*/ 201 h 473"/>
                <a:gd name="T44" fmla="*/ 29 w 319"/>
                <a:gd name="T45" fmla="*/ 158 h 473"/>
                <a:gd name="T46" fmla="*/ 184 w 319"/>
                <a:gd name="T47" fmla="*/ 10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9" h="473">
                  <a:moveTo>
                    <a:pt x="184" y="100"/>
                  </a:moveTo>
                  <a:cubicBezTo>
                    <a:pt x="184" y="100"/>
                    <a:pt x="208" y="40"/>
                    <a:pt x="222" y="20"/>
                  </a:cubicBezTo>
                  <a:cubicBezTo>
                    <a:pt x="236" y="0"/>
                    <a:pt x="256" y="10"/>
                    <a:pt x="256" y="38"/>
                  </a:cubicBezTo>
                  <a:cubicBezTo>
                    <a:pt x="256" y="66"/>
                    <a:pt x="249" y="78"/>
                    <a:pt x="267" y="91"/>
                  </a:cubicBezTo>
                  <a:cubicBezTo>
                    <a:pt x="285" y="104"/>
                    <a:pt x="318" y="110"/>
                    <a:pt x="318" y="126"/>
                  </a:cubicBezTo>
                  <a:cubicBezTo>
                    <a:pt x="318" y="142"/>
                    <a:pt x="319" y="145"/>
                    <a:pt x="289" y="156"/>
                  </a:cubicBezTo>
                  <a:cubicBezTo>
                    <a:pt x="259" y="167"/>
                    <a:pt x="214" y="188"/>
                    <a:pt x="209" y="209"/>
                  </a:cubicBezTo>
                  <a:cubicBezTo>
                    <a:pt x="204" y="230"/>
                    <a:pt x="197" y="257"/>
                    <a:pt x="216" y="245"/>
                  </a:cubicBezTo>
                  <a:cubicBezTo>
                    <a:pt x="235" y="233"/>
                    <a:pt x="271" y="214"/>
                    <a:pt x="275" y="209"/>
                  </a:cubicBezTo>
                  <a:cubicBezTo>
                    <a:pt x="279" y="204"/>
                    <a:pt x="281" y="243"/>
                    <a:pt x="271" y="257"/>
                  </a:cubicBezTo>
                  <a:cubicBezTo>
                    <a:pt x="261" y="271"/>
                    <a:pt x="205" y="311"/>
                    <a:pt x="199" y="321"/>
                  </a:cubicBezTo>
                  <a:cubicBezTo>
                    <a:pt x="193" y="331"/>
                    <a:pt x="188" y="439"/>
                    <a:pt x="189" y="472"/>
                  </a:cubicBezTo>
                  <a:cubicBezTo>
                    <a:pt x="189" y="472"/>
                    <a:pt x="154" y="473"/>
                    <a:pt x="146" y="458"/>
                  </a:cubicBezTo>
                  <a:cubicBezTo>
                    <a:pt x="138" y="443"/>
                    <a:pt x="130" y="423"/>
                    <a:pt x="130" y="418"/>
                  </a:cubicBezTo>
                  <a:cubicBezTo>
                    <a:pt x="130" y="413"/>
                    <a:pt x="128" y="374"/>
                    <a:pt x="128" y="374"/>
                  </a:cubicBezTo>
                  <a:cubicBezTo>
                    <a:pt x="128" y="374"/>
                    <a:pt x="107" y="371"/>
                    <a:pt x="101" y="382"/>
                  </a:cubicBezTo>
                  <a:cubicBezTo>
                    <a:pt x="95" y="393"/>
                    <a:pt x="58" y="415"/>
                    <a:pt x="44" y="399"/>
                  </a:cubicBezTo>
                  <a:cubicBezTo>
                    <a:pt x="30" y="383"/>
                    <a:pt x="31" y="351"/>
                    <a:pt x="45" y="335"/>
                  </a:cubicBezTo>
                  <a:cubicBezTo>
                    <a:pt x="59" y="319"/>
                    <a:pt x="105" y="276"/>
                    <a:pt x="109" y="272"/>
                  </a:cubicBezTo>
                  <a:cubicBezTo>
                    <a:pt x="113" y="268"/>
                    <a:pt x="151" y="255"/>
                    <a:pt x="152" y="244"/>
                  </a:cubicBezTo>
                  <a:cubicBezTo>
                    <a:pt x="153" y="233"/>
                    <a:pt x="163" y="198"/>
                    <a:pt x="137" y="211"/>
                  </a:cubicBezTo>
                  <a:cubicBezTo>
                    <a:pt x="115" y="222"/>
                    <a:pt x="50" y="234"/>
                    <a:pt x="26" y="201"/>
                  </a:cubicBezTo>
                  <a:cubicBezTo>
                    <a:pt x="2" y="168"/>
                    <a:pt x="0" y="149"/>
                    <a:pt x="29" y="158"/>
                  </a:cubicBezTo>
                  <a:cubicBezTo>
                    <a:pt x="58" y="167"/>
                    <a:pt x="166" y="119"/>
                    <a:pt x="18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66"/>
            <p:cNvSpPr>
              <a:spLocks/>
            </p:cNvSpPr>
            <p:nvPr/>
          </p:nvSpPr>
          <p:spPr bwMode="auto">
            <a:xfrm>
              <a:off x="3914776" y="1822451"/>
              <a:ext cx="384175" cy="815975"/>
            </a:xfrm>
            <a:custGeom>
              <a:avLst/>
              <a:gdLst>
                <a:gd name="T0" fmla="*/ 106 w 250"/>
                <a:gd name="T1" fmla="*/ 118 h 529"/>
                <a:gd name="T2" fmla="*/ 126 w 250"/>
                <a:gd name="T3" fmla="*/ 34 h 529"/>
                <a:gd name="T4" fmla="*/ 161 w 250"/>
                <a:gd name="T5" fmla="*/ 20 h 529"/>
                <a:gd name="T6" fmla="*/ 162 w 250"/>
                <a:gd name="T7" fmla="*/ 69 h 529"/>
                <a:gd name="T8" fmla="*/ 151 w 250"/>
                <a:gd name="T9" fmla="*/ 111 h 529"/>
                <a:gd name="T10" fmla="*/ 176 w 250"/>
                <a:gd name="T11" fmla="*/ 110 h 529"/>
                <a:gd name="T12" fmla="*/ 233 w 250"/>
                <a:gd name="T13" fmla="*/ 96 h 529"/>
                <a:gd name="T14" fmla="*/ 227 w 250"/>
                <a:gd name="T15" fmla="*/ 125 h 529"/>
                <a:gd name="T16" fmla="*/ 152 w 250"/>
                <a:gd name="T17" fmla="*/ 139 h 529"/>
                <a:gd name="T18" fmla="*/ 141 w 250"/>
                <a:gd name="T19" fmla="*/ 162 h 529"/>
                <a:gd name="T20" fmla="*/ 136 w 250"/>
                <a:gd name="T21" fmla="*/ 206 h 529"/>
                <a:gd name="T22" fmla="*/ 216 w 250"/>
                <a:gd name="T23" fmla="*/ 217 h 529"/>
                <a:gd name="T24" fmla="*/ 192 w 250"/>
                <a:gd name="T25" fmla="*/ 250 h 529"/>
                <a:gd name="T26" fmla="*/ 157 w 250"/>
                <a:gd name="T27" fmla="*/ 256 h 529"/>
                <a:gd name="T28" fmla="*/ 142 w 250"/>
                <a:gd name="T29" fmla="*/ 297 h 529"/>
                <a:gd name="T30" fmla="*/ 167 w 250"/>
                <a:gd name="T31" fmla="*/ 324 h 529"/>
                <a:gd name="T32" fmla="*/ 201 w 250"/>
                <a:gd name="T33" fmla="*/ 381 h 529"/>
                <a:gd name="T34" fmla="*/ 180 w 250"/>
                <a:gd name="T35" fmla="*/ 436 h 529"/>
                <a:gd name="T36" fmla="*/ 202 w 250"/>
                <a:gd name="T37" fmla="*/ 508 h 529"/>
                <a:gd name="T38" fmla="*/ 128 w 250"/>
                <a:gd name="T39" fmla="*/ 489 h 529"/>
                <a:gd name="T40" fmla="*/ 88 w 250"/>
                <a:gd name="T41" fmla="*/ 473 h 529"/>
                <a:gd name="T42" fmla="*/ 78 w 250"/>
                <a:gd name="T43" fmla="*/ 401 h 529"/>
                <a:gd name="T44" fmla="*/ 80 w 250"/>
                <a:gd name="T45" fmla="*/ 362 h 529"/>
                <a:gd name="T46" fmla="*/ 18 w 250"/>
                <a:gd name="T47" fmla="*/ 345 h 529"/>
                <a:gd name="T48" fmla="*/ 38 w 250"/>
                <a:gd name="T49" fmla="*/ 317 h 529"/>
                <a:gd name="T50" fmla="*/ 93 w 250"/>
                <a:gd name="T51" fmla="*/ 320 h 529"/>
                <a:gd name="T52" fmla="*/ 109 w 250"/>
                <a:gd name="T53" fmla="*/ 276 h 529"/>
                <a:gd name="T54" fmla="*/ 66 w 250"/>
                <a:gd name="T55" fmla="*/ 261 h 529"/>
                <a:gd name="T56" fmla="*/ 46 w 250"/>
                <a:gd name="T57" fmla="*/ 273 h 529"/>
                <a:gd name="T58" fmla="*/ 8 w 250"/>
                <a:gd name="T59" fmla="*/ 273 h 529"/>
                <a:gd name="T60" fmla="*/ 23 w 250"/>
                <a:gd name="T61" fmla="*/ 231 h 529"/>
                <a:gd name="T62" fmla="*/ 87 w 250"/>
                <a:gd name="T63" fmla="*/ 211 h 529"/>
                <a:gd name="T64" fmla="*/ 79 w 250"/>
                <a:gd name="T65" fmla="*/ 168 h 529"/>
                <a:gd name="T66" fmla="*/ 56 w 250"/>
                <a:gd name="T67" fmla="*/ 139 h 529"/>
                <a:gd name="T68" fmla="*/ 106 w 250"/>
                <a:gd name="T69" fmla="*/ 118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529">
                  <a:moveTo>
                    <a:pt x="106" y="118"/>
                  </a:moveTo>
                  <a:cubicBezTo>
                    <a:pt x="106" y="118"/>
                    <a:pt x="119" y="47"/>
                    <a:pt x="126" y="34"/>
                  </a:cubicBezTo>
                  <a:cubicBezTo>
                    <a:pt x="133" y="21"/>
                    <a:pt x="148" y="0"/>
                    <a:pt x="161" y="20"/>
                  </a:cubicBezTo>
                  <a:cubicBezTo>
                    <a:pt x="174" y="40"/>
                    <a:pt x="173" y="53"/>
                    <a:pt x="162" y="69"/>
                  </a:cubicBezTo>
                  <a:cubicBezTo>
                    <a:pt x="151" y="85"/>
                    <a:pt x="151" y="107"/>
                    <a:pt x="151" y="111"/>
                  </a:cubicBezTo>
                  <a:cubicBezTo>
                    <a:pt x="151" y="115"/>
                    <a:pt x="170" y="112"/>
                    <a:pt x="176" y="110"/>
                  </a:cubicBezTo>
                  <a:cubicBezTo>
                    <a:pt x="201" y="99"/>
                    <a:pt x="221" y="92"/>
                    <a:pt x="233" y="96"/>
                  </a:cubicBezTo>
                  <a:cubicBezTo>
                    <a:pt x="242" y="99"/>
                    <a:pt x="250" y="113"/>
                    <a:pt x="227" y="125"/>
                  </a:cubicBezTo>
                  <a:cubicBezTo>
                    <a:pt x="188" y="147"/>
                    <a:pt x="152" y="139"/>
                    <a:pt x="152" y="139"/>
                  </a:cubicBezTo>
                  <a:cubicBezTo>
                    <a:pt x="152" y="139"/>
                    <a:pt x="145" y="142"/>
                    <a:pt x="141" y="162"/>
                  </a:cubicBezTo>
                  <a:cubicBezTo>
                    <a:pt x="137" y="182"/>
                    <a:pt x="136" y="206"/>
                    <a:pt x="136" y="206"/>
                  </a:cubicBezTo>
                  <a:cubicBezTo>
                    <a:pt x="136" y="206"/>
                    <a:pt x="206" y="204"/>
                    <a:pt x="216" y="217"/>
                  </a:cubicBezTo>
                  <a:cubicBezTo>
                    <a:pt x="226" y="230"/>
                    <a:pt x="226" y="265"/>
                    <a:pt x="192" y="250"/>
                  </a:cubicBezTo>
                  <a:cubicBezTo>
                    <a:pt x="167" y="243"/>
                    <a:pt x="167" y="246"/>
                    <a:pt x="157" y="256"/>
                  </a:cubicBezTo>
                  <a:cubicBezTo>
                    <a:pt x="147" y="266"/>
                    <a:pt x="136" y="273"/>
                    <a:pt x="142" y="297"/>
                  </a:cubicBezTo>
                  <a:cubicBezTo>
                    <a:pt x="148" y="321"/>
                    <a:pt x="154" y="322"/>
                    <a:pt x="167" y="324"/>
                  </a:cubicBezTo>
                  <a:cubicBezTo>
                    <a:pt x="180" y="326"/>
                    <a:pt x="219" y="339"/>
                    <a:pt x="201" y="381"/>
                  </a:cubicBezTo>
                  <a:cubicBezTo>
                    <a:pt x="201" y="381"/>
                    <a:pt x="158" y="418"/>
                    <a:pt x="180" y="436"/>
                  </a:cubicBezTo>
                  <a:cubicBezTo>
                    <a:pt x="201" y="453"/>
                    <a:pt x="222" y="486"/>
                    <a:pt x="202" y="508"/>
                  </a:cubicBezTo>
                  <a:cubicBezTo>
                    <a:pt x="182" y="529"/>
                    <a:pt x="145" y="493"/>
                    <a:pt x="128" y="489"/>
                  </a:cubicBezTo>
                  <a:cubicBezTo>
                    <a:pt x="110" y="485"/>
                    <a:pt x="105" y="485"/>
                    <a:pt x="88" y="473"/>
                  </a:cubicBezTo>
                  <a:cubicBezTo>
                    <a:pt x="70" y="461"/>
                    <a:pt x="57" y="424"/>
                    <a:pt x="78" y="401"/>
                  </a:cubicBezTo>
                  <a:cubicBezTo>
                    <a:pt x="100" y="378"/>
                    <a:pt x="136" y="361"/>
                    <a:pt x="80" y="362"/>
                  </a:cubicBezTo>
                  <a:cubicBezTo>
                    <a:pt x="24" y="364"/>
                    <a:pt x="18" y="345"/>
                    <a:pt x="18" y="345"/>
                  </a:cubicBezTo>
                  <a:cubicBezTo>
                    <a:pt x="18" y="345"/>
                    <a:pt x="2" y="294"/>
                    <a:pt x="38" y="317"/>
                  </a:cubicBezTo>
                  <a:cubicBezTo>
                    <a:pt x="38" y="317"/>
                    <a:pt x="80" y="328"/>
                    <a:pt x="93" y="320"/>
                  </a:cubicBezTo>
                  <a:cubicBezTo>
                    <a:pt x="106" y="312"/>
                    <a:pt x="109" y="276"/>
                    <a:pt x="109" y="276"/>
                  </a:cubicBezTo>
                  <a:cubicBezTo>
                    <a:pt x="109" y="276"/>
                    <a:pt x="122" y="250"/>
                    <a:pt x="66" y="261"/>
                  </a:cubicBezTo>
                  <a:cubicBezTo>
                    <a:pt x="66" y="261"/>
                    <a:pt x="51" y="262"/>
                    <a:pt x="46" y="273"/>
                  </a:cubicBezTo>
                  <a:cubicBezTo>
                    <a:pt x="42" y="284"/>
                    <a:pt x="15" y="284"/>
                    <a:pt x="8" y="273"/>
                  </a:cubicBezTo>
                  <a:cubicBezTo>
                    <a:pt x="0" y="262"/>
                    <a:pt x="1" y="230"/>
                    <a:pt x="23" y="231"/>
                  </a:cubicBezTo>
                  <a:cubicBezTo>
                    <a:pt x="45" y="232"/>
                    <a:pt x="82" y="222"/>
                    <a:pt x="87" y="211"/>
                  </a:cubicBezTo>
                  <a:cubicBezTo>
                    <a:pt x="92" y="200"/>
                    <a:pt x="98" y="174"/>
                    <a:pt x="79" y="168"/>
                  </a:cubicBezTo>
                  <a:cubicBezTo>
                    <a:pt x="60" y="161"/>
                    <a:pt x="44" y="154"/>
                    <a:pt x="56" y="139"/>
                  </a:cubicBezTo>
                  <a:cubicBezTo>
                    <a:pt x="68" y="124"/>
                    <a:pt x="92" y="136"/>
                    <a:pt x="10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67"/>
            <p:cNvSpPr>
              <a:spLocks/>
            </p:cNvSpPr>
            <p:nvPr/>
          </p:nvSpPr>
          <p:spPr bwMode="auto">
            <a:xfrm>
              <a:off x="4387851" y="1905001"/>
              <a:ext cx="471488" cy="647700"/>
            </a:xfrm>
            <a:custGeom>
              <a:avLst/>
              <a:gdLst>
                <a:gd name="T0" fmla="*/ 269 w 307"/>
                <a:gd name="T1" fmla="*/ 4 h 420"/>
                <a:gd name="T2" fmla="*/ 306 w 307"/>
                <a:gd name="T3" fmla="*/ 24 h 420"/>
                <a:gd name="T4" fmla="*/ 283 w 307"/>
                <a:gd name="T5" fmla="*/ 70 h 420"/>
                <a:gd name="T6" fmla="*/ 281 w 307"/>
                <a:gd name="T7" fmla="*/ 111 h 420"/>
                <a:gd name="T8" fmla="*/ 268 w 307"/>
                <a:gd name="T9" fmla="*/ 152 h 420"/>
                <a:gd name="T10" fmla="*/ 256 w 307"/>
                <a:gd name="T11" fmla="*/ 208 h 420"/>
                <a:gd name="T12" fmla="*/ 282 w 307"/>
                <a:gd name="T13" fmla="*/ 202 h 420"/>
                <a:gd name="T14" fmla="*/ 259 w 307"/>
                <a:gd name="T15" fmla="*/ 234 h 420"/>
                <a:gd name="T16" fmla="*/ 258 w 307"/>
                <a:gd name="T17" fmla="*/ 263 h 420"/>
                <a:gd name="T18" fmla="*/ 248 w 307"/>
                <a:gd name="T19" fmla="*/ 283 h 420"/>
                <a:gd name="T20" fmla="*/ 244 w 307"/>
                <a:gd name="T21" fmla="*/ 394 h 420"/>
                <a:gd name="T22" fmla="*/ 197 w 307"/>
                <a:gd name="T23" fmla="*/ 382 h 420"/>
                <a:gd name="T24" fmla="*/ 188 w 307"/>
                <a:gd name="T25" fmla="*/ 322 h 420"/>
                <a:gd name="T26" fmla="*/ 148 w 307"/>
                <a:gd name="T27" fmla="*/ 356 h 420"/>
                <a:gd name="T28" fmla="*/ 94 w 307"/>
                <a:gd name="T29" fmla="*/ 306 h 420"/>
                <a:gd name="T30" fmla="*/ 141 w 307"/>
                <a:gd name="T31" fmla="*/ 251 h 420"/>
                <a:gd name="T32" fmla="*/ 172 w 307"/>
                <a:gd name="T33" fmla="*/ 239 h 420"/>
                <a:gd name="T34" fmla="*/ 181 w 307"/>
                <a:gd name="T35" fmla="*/ 262 h 420"/>
                <a:gd name="T36" fmla="*/ 210 w 307"/>
                <a:gd name="T37" fmla="*/ 234 h 420"/>
                <a:gd name="T38" fmla="*/ 222 w 307"/>
                <a:gd name="T39" fmla="*/ 162 h 420"/>
                <a:gd name="T40" fmla="*/ 53 w 307"/>
                <a:gd name="T41" fmla="*/ 202 h 420"/>
                <a:gd name="T42" fmla="*/ 1 w 307"/>
                <a:gd name="T43" fmla="*/ 169 h 420"/>
                <a:gd name="T44" fmla="*/ 29 w 307"/>
                <a:gd name="T45" fmla="*/ 159 h 420"/>
                <a:gd name="T46" fmla="*/ 140 w 307"/>
                <a:gd name="T47" fmla="*/ 148 h 420"/>
                <a:gd name="T48" fmla="*/ 231 w 307"/>
                <a:gd name="T49" fmla="*/ 118 h 420"/>
                <a:gd name="T50" fmla="*/ 269 w 307"/>
                <a:gd name="T51" fmla="*/ 4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7" h="420">
                  <a:moveTo>
                    <a:pt x="269" y="4"/>
                  </a:moveTo>
                  <a:cubicBezTo>
                    <a:pt x="269" y="4"/>
                    <a:pt x="307" y="0"/>
                    <a:pt x="306" y="24"/>
                  </a:cubicBezTo>
                  <a:cubicBezTo>
                    <a:pt x="305" y="48"/>
                    <a:pt x="287" y="61"/>
                    <a:pt x="283" y="70"/>
                  </a:cubicBezTo>
                  <a:cubicBezTo>
                    <a:pt x="279" y="79"/>
                    <a:pt x="279" y="104"/>
                    <a:pt x="281" y="111"/>
                  </a:cubicBezTo>
                  <a:cubicBezTo>
                    <a:pt x="283" y="118"/>
                    <a:pt x="299" y="123"/>
                    <a:pt x="268" y="152"/>
                  </a:cubicBezTo>
                  <a:cubicBezTo>
                    <a:pt x="268" y="152"/>
                    <a:pt x="250" y="181"/>
                    <a:pt x="256" y="208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67" y="216"/>
                    <a:pt x="259" y="234"/>
                  </a:cubicBezTo>
                  <a:cubicBezTo>
                    <a:pt x="251" y="252"/>
                    <a:pt x="268" y="251"/>
                    <a:pt x="258" y="263"/>
                  </a:cubicBezTo>
                  <a:cubicBezTo>
                    <a:pt x="249" y="275"/>
                    <a:pt x="248" y="283"/>
                    <a:pt x="248" y="283"/>
                  </a:cubicBezTo>
                  <a:cubicBezTo>
                    <a:pt x="244" y="394"/>
                    <a:pt x="244" y="394"/>
                    <a:pt x="244" y="394"/>
                  </a:cubicBezTo>
                  <a:cubicBezTo>
                    <a:pt x="244" y="394"/>
                    <a:pt x="209" y="420"/>
                    <a:pt x="197" y="382"/>
                  </a:cubicBezTo>
                  <a:cubicBezTo>
                    <a:pt x="185" y="343"/>
                    <a:pt x="208" y="319"/>
                    <a:pt x="188" y="322"/>
                  </a:cubicBezTo>
                  <a:cubicBezTo>
                    <a:pt x="168" y="324"/>
                    <a:pt x="161" y="346"/>
                    <a:pt x="148" y="356"/>
                  </a:cubicBezTo>
                  <a:cubicBezTo>
                    <a:pt x="134" y="367"/>
                    <a:pt x="60" y="366"/>
                    <a:pt x="94" y="306"/>
                  </a:cubicBezTo>
                  <a:cubicBezTo>
                    <a:pt x="141" y="251"/>
                    <a:pt x="141" y="251"/>
                    <a:pt x="141" y="251"/>
                  </a:cubicBezTo>
                  <a:cubicBezTo>
                    <a:pt x="141" y="251"/>
                    <a:pt x="161" y="238"/>
                    <a:pt x="172" y="239"/>
                  </a:cubicBezTo>
                  <a:cubicBezTo>
                    <a:pt x="182" y="240"/>
                    <a:pt x="181" y="262"/>
                    <a:pt x="181" y="262"/>
                  </a:cubicBezTo>
                  <a:cubicBezTo>
                    <a:pt x="181" y="262"/>
                    <a:pt x="197" y="266"/>
                    <a:pt x="210" y="234"/>
                  </a:cubicBezTo>
                  <a:cubicBezTo>
                    <a:pt x="224" y="202"/>
                    <a:pt x="222" y="166"/>
                    <a:pt x="222" y="162"/>
                  </a:cubicBezTo>
                  <a:cubicBezTo>
                    <a:pt x="222" y="158"/>
                    <a:pt x="106" y="195"/>
                    <a:pt x="53" y="202"/>
                  </a:cubicBezTo>
                  <a:cubicBezTo>
                    <a:pt x="0" y="208"/>
                    <a:pt x="1" y="179"/>
                    <a:pt x="1" y="169"/>
                  </a:cubicBezTo>
                  <a:cubicBezTo>
                    <a:pt x="1" y="159"/>
                    <a:pt x="17" y="151"/>
                    <a:pt x="29" y="159"/>
                  </a:cubicBezTo>
                  <a:cubicBezTo>
                    <a:pt x="41" y="167"/>
                    <a:pt x="72" y="166"/>
                    <a:pt x="140" y="148"/>
                  </a:cubicBezTo>
                  <a:cubicBezTo>
                    <a:pt x="208" y="130"/>
                    <a:pt x="227" y="128"/>
                    <a:pt x="231" y="118"/>
                  </a:cubicBezTo>
                  <a:cubicBezTo>
                    <a:pt x="235" y="108"/>
                    <a:pt x="265" y="31"/>
                    <a:pt x="26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68"/>
            <p:cNvSpPr>
              <a:spLocks/>
            </p:cNvSpPr>
            <p:nvPr/>
          </p:nvSpPr>
          <p:spPr bwMode="auto">
            <a:xfrm>
              <a:off x="4830763" y="1844676"/>
              <a:ext cx="585788" cy="801688"/>
            </a:xfrm>
            <a:custGeom>
              <a:avLst/>
              <a:gdLst>
                <a:gd name="T0" fmla="*/ 154 w 382"/>
                <a:gd name="T1" fmla="*/ 130 h 521"/>
                <a:gd name="T2" fmla="*/ 156 w 382"/>
                <a:gd name="T3" fmla="*/ 51 h 521"/>
                <a:gd name="T4" fmla="*/ 190 w 382"/>
                <a:gd name="T5" fmla="*/ 38 h 521"/>
                <a:gd name="T6" fmla="*/ 198 w 382"/>
                <a:gd name="T7" fmla="*/ 136 h 521"/>
                <a:gd name="T8" fmla="*/ 268 w 382"/>
                <a:gd name="T9" fmla="*/ 146 h 521"/>
                <a:gd name="T10" fmla="*/ 258 w 382"/>
                <a:gd name="T11" fmla="*/ 192 h 521"/>
                <a:gd name="T12" fmla="*/ 229 w 382"/>
                <a:gd name="T13" fmla="*/ 198 h 521"/>
                <a:gd name="T14" fmla="*/ 194 w 382"/>
                <a:gd name="T15" fmla="*/ 271 h 521"/>
                <a:gd name="T16" fmla="*/ 238 w 382"/>
                <a:gd name="T17" fmla="*/ 302 h 521"/>
                <a:gd name="T18" fmla="*/ 350 w 382"/>
                <a:gd name="T19" fmla="*/ 320 h 521"/>
                <a:gd name="T20" fmla="*/ 349 w 382"/>
                <a:gd name="T21" fmla="*/ 371 h 521"/>
                <a:gd name="T22" fmla="*/ 193 w 382"/>
                <a:gd name="T23" fmla="*/ 331 h 521"/>
                <a:gd name="T24" fmla="*/ 194 w 382"/>
                <a:gd name="T25" fmla="*/ 488 h 521"/>
                <a:gd name="T26" fmla="*/ 149 w 382"/>
                <a:gd name="T27" fmla="*/ 482 h 521"/>
                <a:gd name="T28" fmla="*/ 141 w 382"/>
                <a:gd name="T29" fmla="*/ 430 h 521"/>
                <a:gd name="T30" fmla="*/ 149 w 382"/>
                <a:gd name="T31" fmla="*/ 356 h 521"/>
                <a:gd name="T32" fmla="*/ 129 w 382"/>
                <a:gd name="T33" fmla="*/ 316 h 521"/>
                <a:gd name="T34" fmla="*/ 86 w 382"/>
                <a:gd name="T35" fmla="*/ 331 h 521"/>
                <a:gd name="T36" fmla="*/ 18 w 382"/>
                <a:gd name="T37" fmla="*/ 354 h 521"/>
                <a:gd name="T38" fmla="*/ 29 w 382"/>
                <a:gd name="T39" fmla="*/ 299 h 521"/>
                <a:gd name="T40" fmla="*/ 116 w 382"/>
                <a:gd name="T41" fmla="*/ 231 h 521"/>
                <a:gd name="T42" fmla="*/ 101 w 382"/>
                <a:gd name="T43" fmla="*/ 219 h 521"/>
                <a:gd name="T44" fmla="*/ 24 w 382"/>
                <a:gd name="T45" fmla="*/ 210 h 521"/>
                <a:gd name="T46" fmla="*/ 4 w 382"/>
                <a:gd name="T47" fmla="*/ 184 h 521"/>
                <a:gd name="T48" fmla="*/ 34 w 382"/>
                <a:gd name="T49" fmla="*/ 166 h 521"/>
                <a:gd name="T50" fmla="*/ 154 w 382"/>
                <a:gd name="T51" fmla="*/ 13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2" h="521">
                  <a:moveTo>
                    <a:pt x="154" y="130"/>
                  </a:moveTo>
                  <a:cubicBezTo>
                    <a:pt x="154" y="130"/>
                    <a:pt x="165" y="62"/>
                    <a:pt x="156" y="51"/>
                  </a:cubicBezTo>
                  <a:cubicBezTo>
                    <a:pt x="146" y="40"/>
                    <a:pt x="162" y="0"/>
                    <a:pt x="190" y="38"/>
                  </a:cubicBezTo>
                  <a:cubicBezTo>
                    <a:pt x="190" y="38"/>
                    <a:pt x="204" y="72"/>
                    <a:pt x="198" y="136"/>
                  </a:cubicBezTo>
                  <a:cubicBezTo>
                    <a:pt x="198" y="136"/>
                    <a:pt x="257" y="130"/>
                    <a:pt x="268" y="146"/>
                  </a:cubicBezTo>
                  <a:cubicBezTo>
                    <a:pt x="283" y="168"/>
                    <a:pt x="288" y="187"/>
                    <a:pt x="258" y="192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9" y="198"/>
                    <a:pt x="190" y="211"/>
                    <a:pt x="194" y="271"/>
                  </a:cubicBezTo>
                  <a:cubicBezTo>
                    <a:pt x="194" y="271"/>
                    <a:pt x="184" y="295"/>
                    <a:pt x="238" y="302"/>
                  </a:cubicBezTo>
                  <a:cubicBezTo>
                    <a:pt x="293" y="308"/>
                    <a:pt x="318" y="306"/>
                    <a:pt x="350" y="320"/>
                  </a:cubicBezTo>
                  <a:cubicBezTo>
                    <a:pt x="382" y="335"/>
                    <a:pt x="378" y="358"/>
                    <a:pt x="349" y="371"/>
                  </a:cubicBezTo>
                  <a:cubicBezTo>
                    <a:pt x="320" y="384"/>
                    <a:pt x="225" y="363"/>
                    <a:pt x="193" y="331"/>
                  </a:cubicBezTo>
                  <a:cubicBezTo>
                    <a:pt x="194" y="488"/>
                    <a:pt x="194" y="488"/>
                    <a:pt x="194" y="488"/>
                  </a:cubicBezTo>
                  <a:cubicBezTo>
                    <a:pt x="194" y="488"/>
                    <a:pt x="174" y="521"/>
                    <a:pt x="149" y="482"/>
                  </a:cubicBezTo>
                  <a:cubicBezTo>
                    <a:pt x="137" y="462"/>
                    <a:pt x="140" y="436"/>
                    <a:pt x="141" y="430"/>
                  </a:cubicBezTo>
                  <a:cubicBezTo>
                    <a:pt x="142" y="423"/>
                    <a:pt x="149" y="371"/>
                    <a:pt x="149" y="356"/>
                  </a:cubicBezTo>
                  <a:cubicBezTo>
                    <a:pt x="149" y="342"/>
                    <a:pt x="140" y="323"/>
                    <a:pt x="129" y="316"/>
                  </a:cubicBezTo>
                  <a:cubicBezTo>
                    <a:pt x="118" y="310"/>
                    <a:pt x="108" y="308"/>
                    <a:pt x="86" y="331"/>
                  </a:cubicBezTo>
                  <a:cubicBezTo>
                    <a:pt x="65" y="354"/>
                    <a:pt x="37" y="378"/>
                    <a:pt x="18" y="354"/>
                  </a:cubicBezTo>
                  <a:cubicBezTo>
                    <a:pt x="0" y="330"/>
                    <a:pt x="20" y="310"/>
                    <a:pt x="29" y="299"/>
                  </a:cubicBezTo>
                  <a:cubicBezTo>
                    <a:pt x="38" y="288"/>
                    <a:pt x="113" y="235"/>
                    <a:pt x="116" y="231"/>
                  </a:cubicBezTo>
                  <a:cubicBezTo>
                    <a:pt x="118" y="227"/>
                    <a:pt x="134" y="208"/>
                    <a:pt x="101" y="219"/>
                  </a:cubicBezTo>
                  <a:cubicBezTo>
                    <a:pt x="68" y="230"/>
                    <a:pt x="36" y="231"/>
                    <a:pt x="24" y="210"/>
                  </a:cubicBezTo>
                  <a:cubicBezTo>
                    <a:pt x="12" y="188"/>
                    <a:pt x="4" y="184"/>
                    <a:pt x="4" y="184"/>
                  </a:cubicBezTo>
                  <a:cubicBezTo>
                    <a:pt x="4" y="184"/>
                    <a:pt x="6" y="167"/>
                    <a:pt x="34" y="166"/>
                  </a:cubicBezTo>
                  <a:cubicBezTo>
                    <a:pt x="62" y="164"/>
                    <a:pt x="117" y="168"/>
                    <a:pt x="154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69"/>
            <p:cNvSpPr>
              <a:spLocks noEditPoints="1"/>
            </p:cNvSpPr>
            <p:nvPr/>
          </p:nvSpPr>
          <p:spPr bwMode="auto">
            <a:xfrm>
              <a:off x="5500688" y="1804988"/>
              <a:ext cx="766763" cy="881063"/>
            </a:xfrm>
            <a:custGeom>
              <a:avLst/>
              <a:gdLst>
                <a:gd name="T0" fmla="*/ 296 w 499"/>
                <a:gd name="T1" fmla="*/ 139 h 571"/>
                <a:gd name="T2" fmla="*/ 327 w 499"/>
                <a:gd name="T3" fmla="*/ 99 h 571"/>
                <a:gd name="T4" fmla="*/ 292 w 499"/>
                <a:gd name="T5" fmla="*/ 41 h 571"/>
                <a:gd name="T6" fmla="*/ 265 w 499"/>
                <a:gd name="T7" fmla="*/ 100 h 571"/>
                <a:gd name="T8" fmla="*/ 160 w 499"/>
                <a:gd name="T9" fmla="*/ 185 h 571"/>
                <a:gd name="T10" fmla="*/ 157 w 499"/>
                <a:gd name="T11" fmla="*/ 142 h 571"/>
                <a:gd name="T12" fmla="*/ 10 w 499"/>
                <a:gd name="T13" fmla="*/ 272 h 571"/>
                <a:gd name="T14" fmla="*/ 169 w 499"/>
                <a:gd name="T15" fmla="*/ 224 h 571"/>
                <a:gd name="T16" fmla="*/ 245 w 499"/>
                <a:gd name="T17" fmla="*/ 270 h 571"/>
                <a:gd name="T18" fmla="*/ 160 w 499"/>
                <a:gd name="T19" fmla="*/ 355 h 571"/>
                <a:gd name="T20" fmla="*/ 161 w 499"/>
                <a:gd name="T21" fmla="*/ 319 h 571"/>
                <a:gd name="T22" fmla="*/ 186 w 499"/>
                <a:gd name="T23" fmla="*/ 452 h 571"/>
                <a:gd name="T24" fmla="*/ 221 w 499"/>
                <a:gd name="T25" fmla="*/ 471 h 571"/>
                <a:gd name="T26" fmla="*/ 343 w 499"/>
                <a:gd name="T27" fmla="*/ 552 h 571"/>
                <a:gd name="T28" fmla="*/ 296 w 499"/>
                <a:gd name="T29" fmla="*/ 473 h 571"/>
                <a:gd name="T30" fmla="*/ 342 w 499"/>
                <a:gd name="T31" fmla="*/ 458 h 571"/>
                <a:gd name="T32" fmla="*/ 273 w 499"/>
                <a:gd name="T33" fmla="*/ 298 h 571"/>
                <a:gd name="T34" fmla="*/ 308 w 499"/>
                <a:gd name="T35" fmla="*/ 248 h 571"/>
                <a:gd name="T36" fmla="*/ 273 w 499"/>
                <a:gd name="T37" fmla="*/ 212 h 571"/>
                <a:gd name="T38" fmla="*/ 371 w 499"/>
                <a:gd name="T39" fmla="*/ 184 h 571"/>
                <a:gd name="T40" fmla="*/ 396 w 499"/>
                <a:gd name="T41" fmla="*/ 246 h 571"/>
                <a:gd name="T42" fmla="*/ 440 w 499"/>
                <a:gd name="T43" fmla="*/ 165 h 571"/>
                <a:gd name="T44" fmla="*/ 195 w 499"/>
                <a:gd name="T45" fmla="*/ 212 h 571"/>
                <a:gd name="T46" fmla="*/ 245 w 499"/>
                <a:gd name="T47" fmla="*/ 236 h 571"/>
                <a:gd name="T48" fmla="*/ 247 w 499"/>
                <a:gd name="T49" fmla="*/ 370 h 571"/>
                <a:gd name="T50" fmla="*/ 241 w 499"/>
                <a:gd name="T51" fmla="*/ 394 h 571"/>
                <a:gd name="T52" fmla="*/ 209 w 499"/>
                <a:gd name="T53" fmla="*/ 446 h 571"/>
                <a:gd name="T54" fmla="*/ 247 w 499"/>
                <a:gd name="T55" fmla="*/ 338 h 571"/>
                <a:gd name="T56" fmla="*/ 343 w 499"/>
                <a:gd name="T57" fmla="*/ 340 h 571"/>
                <a:gd name="T58" fmla="*/ 277 w 499"/>
                <a:gd name="T59" fmla="*/ 428 h 571"/>
                <a:gd name="T60" fmla="*/ 305 w 499"/>
                <a:gd name="T61" fmla="*/ 378 h 571"/>
                <a:gd name="T62" fmla="*/ 273 w 499"/>
                <a:gd name="T63" fmla="*/ 324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9" h="571">
                  <a:moveTo>
                    <a:pt x="440" y="165"/>
                  </a:moveTo>
                  <a:cubicBezTo>
                    <a:pt x="381" y="138"/>
                    <a:pt x="296" y="139"/>
                    <a:pt x="296" y="139"/>
                  </a:cubicBezTo>
                  <a:cubicBezTo>
                    <a:pt x="296" y="139"/>
                    <a:pt x="298" y="110"/>
                    <a:pt x="303" y="105"/>
                  </a:cubicBezTo>
                  <a:cubicBezTo>
                    <a:pt x="308" y="100"/>
                    <a:pt x="312" y="102"/>
                    <a:pt x="327" y="99"/>
                  </a:cubicBezTo>
                  <a:cubicBezTo>
                    <a:pt x="342" y="96"/>
                    <a:pt x="346" y="83"/>
                    <a:pt x="346" y="83"/>
                  </a:cubicBezTo>
                  <a:cubicBezTo>
                    <a:pt x="352" y="68"/>
                    <a:pt x="292" y="41"/>
                    <a:pt x="292" y="41"/>
                  </a:cubicBezTo>
                  <a:cubicBezTo>
                    <a:pt x="222" y="42"/>
                    <a:pt x="184" y="0"/>
                    <a:pt x="184" y="0"/>
                  </a:cubicBezTo>
                  <a:cubicBezTo>
                    <a:pt x="168" y="82"/>
                    <a:pt x="255" y="94"/>
                    <a:pt x="265" y="100"/>
                  </a:cubicBezTo>
                  <a:cubicBezTo>
                    <a:pt x="275" y="106"/>
                    <a:pt x="262" y="138"/>
                    <a:pt x="255" y="146"/>
                  </a:cubicBezTo>
                  <a:cubicBezTo>
                    <a:pt x="248" y="154"/>
                    <a:pt x="211" y="155"/>
                    <a:pt x="160" y="185"/>
                  </a:cubicBezTo>
                  <a:cubicBezTo>
                    <a:pt x="109" y="215"/>
                    <a:pt x="152" y="168"/>
                    <a:pt x="152" y="168"/>
                  </a:cubicBezTo>
                  <a:cubicBezTo>
                    <a:pt x="196" y="142"/>
                    <a:pt x="157" y="142"/>
                    <a:pt x="157" y="142"/>
                  </a:cubicBezTo>
                  <a:cubicBezTo>
                    <a:pt x="97" y="155"/>
                    <a:pt x="40" y="210"/>
                    <a:pt x="20" y="238"/>
                  </a:cubicBezTo>
                  <a:cubicBezTo>
                    <a:pt x="0" y="266"/>
                    <a:pt x="10" y="272"/>
                    <a:pt x="10" y="272"/>
                  </a:cubicBezTo>
                  <a:cubicBezTo>
                    <a:pt x="23" y="289"/>
                    <a:pt x="45" y="301"/>
                    <a:pt x="45" y="301"/>
                  </a:cubicBezTo>
                  <a:cubicBezTo>
                    <a:pt x="46" y="291"/>
                    <a:pt x="169" y="224"/>
                    <a:pt x="169" y="224"/>
                  </a:cubicBezTo>
                  <a:cubicBezTo>
                    <a:pt x="169" y="257"/>
                    <a:pt x="198" y="295"/>
                    <a:pt x="206" y="296"/>
                  </a:cubicBezTo>
                  <a:cubicBezTo>
                    <a:pt x="214" y="297"/>
                    <a:pt x="245" y="270"/>
                    <a:pt x="245" y="270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32" y="334"/>
                    <a:pt x="160" y="355"/>
                    <a:pt x="160" y="355"/>
                  </a:cubicBezTo>
                  <a:cubicBezTo>
                    <a:pt x="156" y="351"/>
                    <a:pt x="165" y="335"/>
                    <a:pt x="165" y="335"/>
                  </a:cubicBezTo>
                  <a:cubicBezTo>
                    <a:pt x="176" y="318"/>
                    <a:pt x="161" y="319"/>
                    <a:pt x="161" y="319"/>
                  </a:cubicBezTo>
                  <a:cubicBezTo>
                    <a:pt x="132" y="349"/>
                    <a:pt x="138" y="374"/>
                    <a:pt x="138" y="374"/>
                  </a:cubicBezTo>
                  <a:cubicBezTo>
                    <a:pt x="138" y="374"/>
                    <a:pt x="183" y="440"/>
                    <a:pt x="186" y="452"/>
                  </a:cubicBezTo>
                  <a:cubicBezTo>
                    <a:pt x="189" y="464"/>
                    <a:pt x="195" y="483"/>
                    <a:pt x="209" y="483"/>
                  </a:cubicBezTo>
                  <a:cubicBezTo>
                    <a:pt x="223" y="483"/>
                    <a:pt x="221" y="471"/>
                    <a:pt x="221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53" y="484"/>
                    <a:pt x="291" y="533"/>
                    <a:pt x="343" y="552"/>
                  </a:cubicBezTo>
                  <a:cubicBezTo>
                    <a:pt x="395" y="571"/>
                    <a:pt x="399" y="506"/>
                    <a:pt x="372" y="505"/>
                  </a:cubicBezTo>
                  <a:cubicBezTo>
                    <a:pt x="345" y="504"/>
                    <a:pt x="310" y="487"/>
                    <a:pt x="296" y="473"/>
                  </a:cubicBezTo>
                  <a:cubicBezTo>
                    <a:pt x="282" y="459"/>
                    <a:pt x="305" y="453"/>
                    <a:pt x="308" y="456"/>
                  </a:cubicBezTo>
                  <a:cubicBezTo>
                    <a:pt x="311" y="459"/>
                    <a:pt x="317" y="465"/>
                    <a:pt x="342" y="458"/>
                  </a:cubicBezTo>
                  <a:cubicBezTo>
                    <a:pt x="367" y="451"/>
                    <a:pt x="407" y="341"/>
                    <a:pt x="407" y="341"/>
                  </a:cubicBezTo>
                  <a:cubicBezTo>
                    <a:pt x="376" y="276"/>
                    <a:pt x="273" y="298"/>
                    <a:pt x="273" y="298"/>
                  </a:cubicBezTo>
                  <a:cubicBezTo>
                    <a:pt x="273" y="298"/>
                    <a:pt x="271" y="245"/>
                    <a:pt x="271" y="240"/>
                  </a:cubicBezTo>
                  <a:cubicBezTo>
                    <a:pt x="271" y="235"/>
                    <a:pt x="288" y="221"/>
                    <a:pt x="308" y="248"/>
                  </a:cubicBezTo>
                  <a:cubicBezTo>
                    <a:pt x="328" y="275"/>
                    <a:pt x="353" y="288"/>
                    <a:pt x="345" y="254"/>
                  </a:cubicBezTo>
                  <a:cubicBezTo>
                    <a:pt x="337" y="220"/>
                    <a:pt x="273" y="212"/>
                    <a:pt x="273" y="212"/>
                  </a:cubicBezTo>
                  <a:cubicBezTo>
                    <a:pt x="273" y="212"/>
                    <a:pt x="268" y="184"/>
                    <a:pt x="280" y="182"/>
                  </a:cubicBezTo>
                  <a:cubicBezTo>
                    <a:pt x="292" y="180"/>
                    <a:pt x="313" y="167"/>
                    <a:pt x="371" y="184"/>
                  </a:cubicBezTo>
                  <a:cubicBezTo>
                    <a:pt x="429" y="201"/>
                    <a:pt x="400" y="222"/>
                    <a:pt x="396" y="228"/>
                  </a:cubicBezTo>
                  <a:cubicBezTo>
                    <a:pt x="392" y="234"/>
                    <a:pt x="396" y="246"/>
                    <a:pt x="396" y="246"/>
                  </a:cubicBezTo>
                  <a:cubicBezTo>
                    <a:pt x="430" y="254"/>
                    <a:pt x="469" y="238"/>
                    <a:pt x="475" y="229"/>
                  </a:cubicBezTo>
                  <a:cubicBezTo>
                    <a:pt x="481" y="220"/>
                    <a:pt x="499" y="192"/>
                    <a:pt x="440" y="165"/>
                  </a:cubicBezTo>
                  <a:close/>
                  <a:moveTo>
                    <a:pt x="217" y="266"/>
                  </a:moveTo>
                  <a:cubicBezTo>
                    <a:pt x="217" y="266"/>
                    <a:pt x="195" y="270"/>
                    <a:pt x="195" y="212"/>
                  </a:cubicBezTo>
                  <a:cubicBezTo>
                    <a:pt x="195" y="212"/>
                    <a:pt x="233" y="196"/>
                    <a:pt x="245" y="196"/>
                  </a:cubicBezTo>
                  <a:cubicBezTo>
                    <a:pt x="245" y="236"/>
                    <a:pt x="245" y="236"/>
                    <a:pt x="245" y="236"/>
                  </a:cubicBezTo>
                  <a:lnTo>
                    <a:pt x="217" y="266"/>
                  </a:lnTo>
                  <a:close/>
                  <a:moveTo>
                    <a:pt x="247" y="370"/>
                  </a:moveTo>
                  <a:cubicBezTo>
                    <a:pt x="247" y="370"/>
                    <a:pt x="215" y="384"/>
                    <a:pt x="215" y="390"/>
                  </a:cubicBezTo>
                  <a:cubicBezTo>
                    <a:pt x="215" y="396"/>
                    <a:pt x="241" y="394"/>
                    <a:pt x="241" y="394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09" y="446"/>
                    <a:pt x="209" y="446"/>
                    <a:pt x="209" y="446"/>
                  </a:cubicBezTo>
                  <a:cubicBezTo>
                    <a:pt x="159" y="378"/>
                    <a:pt x="159" y="378"/>
                    <a:pt x="159" y="378"/>
                  </a:cubicBezTo>
                  <a:cubicBezTo>
                    <a:pt x="159" y="378"/>
                    <a:pt x="221" y="368"/>
                    <a:pt x="247" y="338"/>
                  </a:cubicBezTo>
                  <a:lnTo>
                    <a:pt x="247" y="370"/>
                  </a:lnTo>
                  <a:close/>
                  <a:moveTo>
                    <a:pt x="343" y="340"/>
                  </a:moveTo>
                  <a:cubicBezTo>
                    <a:pt x="355" y="370"/>
                    <a:pt x="315" y="418"/>
                    <a:pt x="315" y="418"/>
                  </a:cubicBezTo>
                  <a:cubicBezTo>
                    <a:pt x="277" y="428"/>
                    <a:pt x="277" y="428"/>
                    <a:pt x="277" y="428"/>
                  </a:cubicBezTo>
                  <a:cubicBezTo>
                    <a:pt x="279" y="396"/>
                    <a:pt x="279" y="396"/>
                    <a:pt x="279" y="396"/>
                  </a:cubicBezTo>
                  <a:cubicBezTo>
                    <a:pt x="279" y="396"/>
                    <a:pt x="305" y="396"/>
                    <a:pt x="305" y="378"/>
                  </a:cubicBezTo>
                  <a:cubicBezTo>
                    <a:pt x="305" y="360"/>
                    <a:pt x="277" y="366"/>
                    <a:pt x="277" y="366"/>
                  </a:cubicBezTo>
                  <a:cubicBezTo>
                    <a:pt x="273" y="324"/>
                    <a:pt x="273" y="324"/>
                    <a:pt x="273" y="324"/>
                  </a:cubicBezTo>
                  <a:cubicBezTo>
                    <a:pt x="273" y="324"/>
                    <a:pt x="331" y="310"/>
                    <a:pt x="343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70"/>
            <p:cNvSpPr>
              <a:spLocks/>
            </p:cNvSpPr>
            <p:nvPr/>
          </p:nvSpPr>
          <p:spPr bwMode="auto">
            <a:xfrm>
              <a:off x="6367463" y="1965326"/>
              <a:ext cx="642938" cy="658813"/>
            </a:xfrm>
            <a:custGeom>
              <a:avLst/>
              <a:gdLst>
                <a:gd name="T0" fmla="*/ 29 w 419"/>
                <a:gd name="T1" fmla="*/ 28 h 427"/>
                <a:gd name="T2" fmla="*/ 65 w 419"/>
                <a:gd name="T3" fmla="*/ 34 h 427"/>
                <a:gd name="T4" fmla="*/ 223 w 419"/>
                <a:gd name="T5" fmla="*/ 2 h 427"/>
                <a:gd name="T6" fmla="*/ 309 w 419"/>
                <a:gd name="T7" fmla="*/ 4 h 427"/>
                <a:gd name="T8" fmla="*/ 349 w 419"/>
                <a:gd name="T9" fmla="*/ 42 h 427"/>
                <a:gd name="T10" fmla="*/ 273 w 419"/>
                <a:gd name="T11" fmla="*/ 108 h 427"/>
                <a:gd name="T12" fmla="*/ 287 w 419"/>
                <a:gd name="T13" fmla="*/ 152 h 427"/>
                <a:gd name="T14" fmla="*/ 369 w 419"/>
                <a:gd name="T15" fmla="*/ 148 h 427"/>
                <a:gd name="T16" fmla="*/ 391 w 419"/>
                <a:gd name="T17" fmla="*/ 208 h 427"/>
                <a:gd name="T18" fmla="*/ 350 w 419"/>
                <a:gd name="T19" fmla="*/ 197 h 427"/>
                <a:gd name="T20" fmla="*/ 302 w 419"/>
                <a:gd name="T21" fmla="*/ 205 h 427"/>
                <a:gd name="T22" fmla="*/ 273 w 419"/>
                <a:gd name="T23" fmla="*/ 349 h 427"/>
                <a:gd name="T24" fmla="*/ 190 w 419"/>
                <a:gd name="T25" fmla="*/ 355 h 427"/>
                <a:gd name="T26" fmla="*/ 164 w 419"/>
                <a:gd name="T27" fmla="*/ 253 h 427"/>
                <a:gd name="T28" fmla="*/ 217 w 419"/>
                <a:gd name="T29" fmla="*/ 312 h 427"/>
                <a:gd name="T30" fmla="*/ 262 w 419"/>
                <a:gd name="T31" fmla="*/ 203 h 427"/>
                <a:gd name="T32" fmla="*/ 124 w 419"/>
                <a:gd name="T33" fmla="*/ 240 h 427"/>
                <a:gd name="T34" fmla="*/ 81 w 419"/>
                <a:gd name="T35" fmla="*/ 189 h 427"/>
                <a:gd name="T36" fmla="*/ 105 w 419"/>
                <a:gd name="T37" fmla="*/ 176 h 427"/>
                <a:gd name="T38" fmla="*/ 216 w 419"/>
                <a:gd name="T39" fmla="*/ 164 h 427"/>
                <a:gd name="T40" fmla="*/ 225 w 419"/>
                <a:gd name="T41" fmla="*/ 132 h 427"/>
                <a:gd name="T42" fmla="*/ 232 w 419"/>
                <a:gd name="T43" fmla="*/ 95 h 427"/>
                <a:gd name="T44" fmla="*/ 270 w 419"/>
                <a:gd name="T45" fmla="*/ 48 h 427"/>
                <a:gd name="T46" fmla="*/ 205 w 419"/>
                <a:gd name="T47" fmla="*/ 48 h 427"/>
                <a:gd name="T48" fmla="*/ 88 w 419"/>
                <a:gd name="T49" fmla="*/ 88 h 427"/>
                <a:gd name="T50" fmla="*/ 50 w 419"/>
                <a:gd name="T51" fmla="*/ 88 h 427"/>
                <a:gd name="T52" fmla="*/ 29 w 419"/>
                <a:gd name="T53" fmla="*/ 2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9" h="427">
                  <a:moveTo>
                    <a:pt x="29" y="28"/>
                  </a:moveTo>
                  <a:cubicBezTo>
                    <a:pt x="29" y="28"/>
                    <a:pt x="35" y="42"/>
                    <a:pt x="65" y="34"/>
                  </a:cubicBezTo>
                  <a:cubicBezTo>
                    <a:pt x="95" y="26"/>
                    <a:pt x="197" y="4"/>
                    <a:pt x="223" y="2"/>
                  </a:cubicBezTo>
                  <a:cubicBezTo>
                    <a:pt x="249" y="0"/>
                    <a:pt x="295" y="6"/>
                    <a:pt x="309" y="4"/>
                  </a:cubicBezTo>
                  <a:cubicBezTo>
                    <a:pt x="323" y="2"/>
                    <a:pt x="349" y="26"/>
                    <a:pt x="349" y="42"/>
                  </a:cubicBezTo>
                  <a:cubicBezTo>
                    <a:pt x="349" y="58"/>
                    <a:pt x="273" y="108"/>
                    <a:pt x="273" y="108"/>
                  </a:cubicBezTo>
                  <a:cubicBezTo>
                    <a:pt x="273" y="108"/>
                    <a:pt x="259" y="122"/>
                    <a:pt x="287" y="152"/>
                  </a:cubicBezTo>
                  <a:cubicBezTo>
                    <a:pt x="369" y="148"/>
                    <a:pt x="369" y="148"/>
                    <a:pt x="369" y="148"/>
                  </a:cubicBezTo>
                  <a:cubicBezTo>
                    <a:pt x="369" y="148"/>
                    <a:pt x="419" y="176"/>
                    <a:pt x="391" y="208"/>
                  </a:cubicBezTo>
                  <a:cubicBezTo>
                    <a:pt x="391" y="208"/>
                    <a:pt x="364" y="197"/>
                    <a:pt x="350" y="197"/>
                  </a:cubicBezTo>
                  <a:cubicBezTo>
                    <a:pt x="337" y="197"/>
                    <a:pt x="302" y="205"/>
                    <a:pt x="302" y="205"/>
                  </a:cubicBezTo>
                  <a:cubicBezTo>
                    <a:pt x="302" y="205"/>
                    <a:pt x="294" y="304"/>
                    <a:pt x="273" y="349"/>
                  </a:cubicBezTo>
                  <a:cubicBezTo>
                    <a:pt x="252" y="395"/>
                    <a:pt x="278" y="427"/>
                    <a:pt x="190" y="355"/>
                  </a:cubicBezTo>
                  <a:cubicBezTo>
                    <a:pt x="190" y="355"/>
                    <a:pt x="161" y="309"/>
                    <a:pt x="164" y="253"/>
                  </a:cubicBezTo>
                  <a:cubicBezTo>
                    <a:pt x="164" y="253"/>
                    <a:pt x="174" y="315"/>
                    <a:pt x="217" y="312"/>
                  </a:cubicBezTo>
                  <a:cubicBezTo>
                    <a:pt x="260" y="309"/>
                    <a:pt x="262" y="203"/>
                    <a:pt x="262" y="203"/>
                  </a:cubicBezTo>
                  <a:cubicBezTo>
                    <a:pt x="262" y="203"/>
                    <a:pt x="137" y="227"/>
                    <a:pt x="124" y="240"/>
                  </a:cubicBezTo>
                  <a:cubicBezTo>
                    <a:pt x="124" y="240"/>
                    <a:pt x="92" y="245"/>
                    <a:pt x="81" y="189"/>
                  </a:cubicBezTo>
                  <a:cubicBezTo>
                    <a:pt x="81" y="189"/>
                    <a:pt x="100" y="147"/>
                    <a:pt x="105" y="176"/>
                  </a:cubicBezTo>
                  <a:cubicBezTo>
                    <a:pt x="105" y="176"/>
                    <a:pt x="106" y="196"/>
                    <a:pt x="216" y="164"/>
                  </a:cubicBezTo>
                  <a:cubicBezTo>
                    <a:pt x="216" y="164"/>
                    <a:pt x="269" y="167"/>
                    <a:pt x="225" y="132"/>
                  </a:cubicBezTo>
                  <a:cubicBezTo>
                    <a:pt x="200" y="111"/>
                    <a:pt x="230" y="100"/>
                    <a:pt x="232" y="95"/>
                  </a:cubicBezTo>
                  <a:cubicBezTo>
                    <a:pt x="233" y="89"/>
                    <a:pt x="272" y="55"/>
                    <a:pt x="270" y="48"/>
                  </a:cubicBezTo>
                  <a:cubicBezTo>
                    <a:pt x="269" y="41"/>
                    <a:pt x="225" y="41"/>
                    <a:pt x="205" y="48"/>
                  </a:cubicBezTo>
                  <a:cubicBezTo>
                    <a:pt x="185" y="55"/>
                    <a:pt x="93" y="79"/>
                    <a:pt x="88" y="88"/>
                  </a:cubicBezTo>
                  <a:cubicBezTo>
                    <a:pt x="82" y="97"/>
                    <a:pt x="66" y="96"/>
                    <a:pt x="50" y="88"/>
                  </a:cubicBezTo>
                  <a:cubicBezTo>
                    <a:pt x="34" y="80"/>
                    <a:pt x="0" y="60"/>
                    <a:pt x="2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71"/>
            <p:cNvSpPr>
              <a:spLocks/>
            </p:cNvSpPr>
            <p:nvPr/>
          </p:nvSpPr>
          <p:spPr bwMode="auto">
            <a:xfrm>
              <a:off x="7200901" y="1852613"/>
              <a:ext cx="342900" cy="198438"/>
            </a:xfrm>
            <a:custGeom>
              <a:avLst/>
              <a:gdLst>
                <a:gd name="T0" fmla="*/ 177 w 223"/>
                <a:gd name="T1" fmla="*/ 42 h 128"/>
                <a:gd name="T2" fmla="*/ 208 w 223"/>
                <a:gd name="T3" fmla="*/ 42 h 128"/>
                <a:gd name="T4" fmla="*/ 171 w 223"/>
                <a:gd name="T5" fmla="*/ 112 h 128"/>
                <a:gd name="T6" fmla="*/ 41 w 223"/>
                <a:gd name="T7" fmla="*/ 128 h 128"/>
                <a:gd name="T8" fmla="*/ 0 w 223"/>
                <a:gd name="T9" fmla="*/ 104 h 128"/>
                <a:gd name="T10" fmla="*/ 177 w 223"/>
                <a:gd name="T11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28">
                  <a:moveTo>
                    <a:pt x="177" y="42"/>
                  </a:moveTo>
                  <a:cubicBezTo>
                    <a:pt x="177" y="42"/>
                    <a:pt x="193" y="0"/>
                    <a:pt x="208" y="42"/>
                  </a:cubicBezTo>
                  <a:cubicBezTo>
                    <a:pt x="223" y="84"/>
                    <a:pt x="195" y="105"/>
                    <a:pt x="171" y="112"/>
                  </a:cubicBezTo>
                  <a:cubicBezTo>
                    <a:pt x="146" y="118"/>
                    <a:pt x="69" y="128"/>
                    <a:pt x="41" y="128"/>
                  </a:cubicBezTo>
                  <a:cubicBezTo>
                    <a:pt x="13" y="127"/>
                    <a:pt x="4" y="113"/>
                    <a:pt x="0" y="104"/>
                  </a:cubicBezTo>
                  <a:cubicBezTo>
                    <a:pt x="0" y="104"/>
                    <a:pt x="141" y="89"/>
                    <a:pt x="17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72"/>
            <p:cNvSpPr>
              <a:spLocks/>
            </p:cNvSpPr>
            <p:nvPr/>
          </p:nvSpPr>
          <p:spPr bwMode="auto">
            <a:xfrm>
              <a:off x="7116763" y="1866901"/>
              <a:ext cx="854075" cy="833438"/>
            </a:xfrm>
            <a:custGeom>
              <a:avLst/>
              <a:gdLst>
                <a:gd name="T0" fmla="*/ 0 w 556"/>
                <a:gd name="T1" fmla="*/ 224 h 541"/>
                <a:gd name="T2" fmla="*/ 52 w 556"/>
                <a:gd name="T3" fmla="*/ 231 h 541"/>
                <a:gd name="T4" fmla="*/ 124 w 556"/>
                <a:gd name="T5" fmla="*/ 208 h 541"/>
                <a:gd name="T6" fmla="*/ 196 w 556"/>
                <a:gd name="T7" fmla="*/ 181 h 541"/>
                <a:gd name="T8" fmla="*/ 214 w 556"/>
                <a:gd name="T9" fmla="*/ 132 h 541"/>
                <a:gd name="T10" fmla="*/ 248 w 556"/>
                <a:gd name="T11" fmla="*/ 152 h 541"/>
                <a:gd name="T12" fmla="*/ 322 w 556"/>
                <a:gd name="T13" fmla="*/ 206 h 541"/>
                <a:gd name="T14" fmla="*/ 368 w 556"/>
                <a:gd name="T15" fmla="*/ 235 h 541"/>
                <a:gd name="T16" fmla="*/ 382 w 556"/>
                <a:gd name="T17" fmla="*/ 241 h 541"/>
                <a:gd name="T18" fmla="*/ 380 w 556"/>
                <a:gd name="T19" fmla="*/ 179 h 541"/>
                <a:gd name="T20" fmla="*/ 311 w 556"/>
                <a:gd name="T21" fmla="*/ 124 h 541"/>
                <a:gd name="T22" fmla="*/ 334 w 556"/>
                <a:gd name="T23" fmla="*/ 110 h 541"/>
                <a:gd name="T24" fmla="*/ 387 w 556"/>
                <a:gd name="T25" fmla="*/ 136 h 541"/>
                <a:gd name="T26" fmla="*/ 386 w 556"/>
                <a:gd name="T27" fmla="*/ 46 h 541"/>
                <a:gd name="T28" fmla="*/ 374 w 556"/>
                <a:gd name="T29" fmla="*/ 0 h 541"/>
                <a:gd name="T30" fmla="*/ 425 w 556"/>
                <a:gd name="T31" fmla="*/ 37 h 541"/>
                <a:gd name="T32" fmla="*/ 427 w 556"/>
                <a:gd name="T33" fmla="*/ 109 h 541"/>
                <a:gd name="T34" fmla="*/ 417 w 556"/>
                <a:gd name="T35" fmla="*/ 241 h 541"/>
                <a:gd name="T36" fmla="*/ 498 w 556"/>
                <a:gd name="T37" fmla="*/ 231 h 541"/>
                <a:gd name="T38" fmla="*/ 534 w 556"/>
                <a:gd name="T39" fmla="*/ 275 h 541"/>
                <a:gd name="T40" fmla="*/ 470 w 556"/>
                <a:gd name="T41" fmla="*/ 285 h 541"/>
                <a:gd name="T42" fmla="*/ 421 w 556"/>
                <a:gd name="T43" fmla="*/ 305 h 541"/>
                <a:gd name="T44" fmla="*/ 417 w 556"/>
                <a:gd name="T45" fmla="*/ 536 h 541"/>
                <a:gd name="T46" fmla="*/ 373 w 556"/>
                <a:gd name="T47" fmla="*/ 503 h 541"/>
                <a:gd name="T48" fmla="*/ 376 w 556"/>
                <a:gd name="T49" fmla="*/ 320 h 541"/>
                <a:gd name="T50" fmla="*/ 344 w 556"/>
                <a:gd name="T51" fmla="*/ 332 h 541"/>
                <a:gd name="T52" fmla="*/ 288 w 556"/>
                <a:gd name="T53" fmla="*/ 331 h 541"/>
                <a:gd name="T54" fmla="*/ 289 w 556"/>
                <a:gd name="T55" fmla="*/ 285 h 541"/>
                <a:gd name="T56" fmla="*/ 334 w 556"/>
                <a:gd name="T57" fmla="*/ 273 h 541"/>
                <a:gd name="T58" fmla="*/ 324 w 556"/>
                <a:gd name="T59" fmla="*/ 243 h 541"/>
                <a:gd name="T60" fmla="*/ 273 w 556"/>
                <a:gd name="T61" fmla="*/ 207 h 541"/>
                <a:gd name="T62" fmla="*/ 236 w 556"/>
                <a:gd name="T63" fmla="*/ 229 h 541"/>
                <a:gd name="T64" fmla="*/ 252 w 556"/>
                <a:gd name="T65" fmla="*/ 232 h 541"/>
                <a:gd name="T66" fmla="*/ 277 w 556"/>
                <a:gd name="T67" fmla="*/ 237 h 541"/>
                <a:gd name="T68" fmla="*/ 229 w 556"/>
                <a:gd name="T69" fmla="*/ 300 h 541"/>
                <a:gd name="T70" fmla="*/ 218 w 556"/>
                <a:gd name="T71" fmla="*/ 392 h 541"/>
                <a:gd name="T72" fmla="*/ 173 w 556"/>
                <a:gd name="T73" fmla="*/ 405 h 541"/>
                <a:gd name="T74" fmla="*/ 172 w 556"/>
                <a:gd name="T75" fmla="*/ 357 h 541"/>
                <a:gd name="T76" fmla="*/ 149 w 556"/>
                <a:gd name="T77" fmla="*/ 349 h 541"/>
                <a:gd name="T78" fmla="*/ 60 w 556"/>
                <a:gd name="T79" fmla="*/ 375 h 541"/>
                <a:gd name="T80" fmla="*/ 61 w 556"/>
                <a:gd name="T81" fmla="*/ 331 h 541"/>
                <a:gd name="T82" fmla="*/ 132 w 556"/>
                <a:gd name="T83" fmla="*/ 256 h 541"/>
                <a:gd name="T84" fmla="*/ 164 w 556"/>
                <a:gd name="T85" fmla="*/ 256 h 541"/>
                <a:gd name="T86" fmla="*/ 158 w 556"/>
                <a:gd name="T87" fmla="*/ 285 h 541"/>
                <a:gd name="T88" fmla="*/ 140 w 556"/>
                <a:gd name="T89" fmla="*/ 297 h 541"/>
                <a:gd name="T90" fmla="*/ 149 w 556"/>
                <a:gd name="T91" fmla="*/ 303 h 541"/>
                <a:gd name="T92" fmla="*/ 186 w 556"/>
                <a:gd name="T93" fmla="*/ 271 h 541"/>
                <a:gd name="T94" fmla="*/ 190 w 556"/>
                <a:gd name="T95" fmla="*/ 243 h 541"/>
                <a:gd name="T96" fmla="*/ 171 w 556"/>
                <a:gd name="T97" fmla="*/ 223 h 541"/>
                <a:gd name="T98" fmla="*/ 74 w 556"/>
                <a:gd name="T99" fmla="*/ 250 h 541"/>
                <a:gd name="T100" fmla="*/ 40 w 556"/>
                <a:gd name="T101" fmla="*/ 271 h 541"/>
                <a:gd name="T102" fmla="*/ 12 w 556"/>
                <a:gd name="T103" fmla="*/ 265 h 541"/>
                <a:gd name="T104" fmla="*/ 0 w 556"/>
                <a:gd name="T105" fmla="*/ 2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6" h="541">
                  <a:moveTo>
                    <a:pt x="0" y="224"/>
                  </a:moveTo>
                  <a:cubicBezTo>
                    <a:pt x="0" y="224"/>
                    <a:pt x="31" y="236"/>
                    <a:pt x="52" y="231"/>
                  </a:cubicBezTo>
                  <a:cubicBezTo>
                    <a:pt x="72" y="225"/>
                    <a:pt x="106" y="212"/>
                    <a:pt x="124" y="208"/>
                  </a:cubicBezTo>
                  <a:cubicBezTo>
                    <a:pt x="142" y="204"/>
                    <a:pt x="182" y="202"/>
                    <a:pt x="196" y="181"/>
                  </a:cubicBezTo>
                  <a:cubicBezTo>
                    <a:pt x="211" y="159"/>
                    <a:pt x="214" y="132"/>
                    <a:pt x="214" y="132"/>
                  </a:cubicBezTo>
                  <a:cubicBezTo>
                    <a:pt x="214" y="132"/>
                    <a:pt x="234" y="133"/>
                    <a:pt x="248" y="152"/>
                  </a:cubicBezTo>
                  <a:cubicBezTo>
                    <a:pt x="262" y="171"/>
                    <a:pt x="315" y="205"/>
                    <a:pt x="322" y="206"/>
                  </a:cubicBezTo>
                  <a:cubicBezTo>
                    <a:pt x="330" y="207"/>
                    <a:pt x="364" y="227"/>
                    <a:pt x="368" y="235"/>
                  </a:cubicBezTo>
                  <a:cubicBezTo>
                    <a:pt x="372" y="244"/>
                    <a:pt x="382" y="241"/>
                    <a:pt x="382" y="241"/>
                  </a:cubicBezTo>
                  <a:cubicBezTo>
                    <a:pt x="380" y="179"/>
                    <a:pt x="380" y="179"/>
                    <a:pt x="380" y="179"/>
                  </a:cubicBezTo>
                  <a:cubicBezTo>
                    <a:pt x="380" y="179"/>
                    <a:pt x="316" y="137"/>
                    <a:pt x="311" y="124"/>
                  </a:cubicBezTo>
                  <a:cubicBezTo>
                    <a:pt x="306" y="111"/>
                    <a:pt x="318" y="105"/>
                    <a:pt x="334" y="110"/>
                  </a:cubicBezTo>
                  <a:cubicBezTo>
                    <a:pt x="349" y="115"/>
                    <a:pt x="380" y="138"/>
                    <a:pt x="387" y="136"/>
                  </a:cubicBezTo>
                  <a:cubicBezTo>
                    <a:pt x="394" y="134"/>
                    <a:pt x="391" y="61"/>
                    <a:pt x="386" y="46"/>
                  </a:cubicBezTo>
                  <a:cubicBezTo>
                    <a:pt x="382" y="31"/>
                    <a:pt x="374" y="0"/>
                    <a:pt x="374" y="0"/>
                  </a:cubicBezTo>
                  <a:cubicBezTo>
                    <a:pt x="374" y="0"/>
                    <a:pt x="411" y="15"/>
                    <a:pt x="425" y="37"/>
                  </a:cubicBezTo>
                  <a:cubicBezTo>
                    <a:pt x="439" y="59"/>
                    <a:pt x="430" y="99"/>
                    <a:pt x="427" y="109"/>
                  </a:cubicBezTo>
                  <a:cubicBezTo>
                    <a:pt x="424" y="118"/>
                    <a:pt x="414" y="221"/>
                    <a:pt x="417" y="241"/>
                  </a:cubicBezTo>
                  <a:cubicBezTo>
                    <a:pt x="417" y="241"/>
                    <a:pt x="474" y="227"/>
                    <a:pt x="498" y="231"/>
                  </a:cubicBezTo>
                  <a:cubicBezTo>
                    <a:pt x="523" y="234"/>
                    <a:pt x="556" y="267"/>
                    <a:pt x="534" y="275"/>
                  </a:cubicBezTo>
                  <a:cubicBezTo>
                    <a:pt x="512" y="284"/>
                    <a:pt x="484" y="283"/>
                    <a:pt x="470" y="285"/>
                  </a:cubicBezTo>
                  <a:cubicBezTo>
                    <a:pt x="452" y="288"/>
                    <a:pt x="434" y="285"/>
                    <a:pt x="421" y="305"/>
                  </a:cubicBezTo>
                  <a:cubicBezTo>
                    <a:pt x="417" y="536"/>
                    <a:pt x="417" y="536"/>
                    <a:pt x="417" y="536"/>
                  </a:cubicBezTo>
                  <a:cubicBezTo>
                    <a:pt x="417" y="536"/>
                    <a:pt x="386" y="541"/>
                    <a:pt x="373" y="503"/>
                  </a:cubicBezTo>
                  <a:cubicBezTo>
                    <a:pt x="376" y="320"/>
                    <a:pt x="376" y="320"/>
                    <a:pt x="376" y="320"/>
                  </a:cubicBezTo>
                  <a:cubicBezTo>
                    <a:pt x="376" y="320"/>
                    <a:pt x="350" y="323"/>
                    <a:pt x="344" y="332"/>
                  </a:cubicBezTo>
                  <a:cubicBezTo>
                    <a:pt x="337" y="341"/>
                    <a:pt x="301" y="344"/>
                    <a:pt x="288" y="331"/>
                  </a:cubicBezTo>
                  <a:cubicBezTo>
                    <a:pt x="274" y="317"/>
                    <a:pt x="238" y="277"/>
                    <a:pt x="289" y="285"/>
                  </a:cubicBezTo>
                  <a:cubicBezTo>
                    <a:pt x="289" y="285"/>
                    <a:pt x="317" y="287"/>
                    <a:pt x="334" y="273"/>
                  </a:cubicBezTo>
                  <a:cubicBezTo>
                    <a:pt x="352" y="260"/>
                    <a:pt x="340" y="251"/>
                    <a:pt x="324" y="243"/>
                  </a:cubicBezTo>
                  <a:cubicBezTo>
                    <a:pt x="308" y="235"/>
                    <a:pt x="280" y="209"/>
                    <a:pt x="273" y="207"/>
                  </a:cubicBezTo>
                  <a:cubicBezTo>
                    <a:pt x="266" y="204"/>
                    <a:pt x="244" y="188"/>
                    <a:pt x="236" y="229"/>
                  </a:cubicBezTo>
                  <a:cubicBezTo>
                    <a:pt x="236" y="229"/>
                    <a:pt x="242" y="240"/>
                    <a:pt x="252" y="232"/>
                  </a:cubicBezTo>
                  <a:cubicBezTo>
                    <a:pt x="252" y="232"/>
                    <a:pt x="277" y="213"/>
                    <a:pt x="277" y="237"/>
                  </a:cubicBezTo>
                  <a:cubicBezTo>
                    <a:pt x="277" y="261"/>
                    <a:pt x="233" y="299"/>
                    <a:pt x="229" y="300"/>
                  </a:cubicBezTo>
                  <a:cubicBezTo>
                    <a:pt x="225" y="301"/>
                    <a:pt x="218" y="392"/>
                    <a:pt x="218" y="392"/>
                  </a:cubicBezTo>
                  <a:cubicBezTo>
                    <a:pt x="218" y="392"/>
                    <a:pt x="210" y="479"/>
                    <a:pt x="173" y="405"/>
                  </a:cubicBezTo>
                  <a:cubicBezTo>
                    <a:pt x="172" y="357"/>
                    <a:pt x="172" y="357"/>
                    <a:pt x="172" y="357"/>
                  </a:cubicBezTo>
                  <a:cubicBezTo>
                    <a:pt x="172" y="357"/>
                    <a:pt x="178" y="329"/>
                    <a:pt x="149" y="349"/>
                  </a:cubicBezTo>
                  <a:cubicBezTo>
                    <a:pt x="120" y="369"/>
                    <a:pt x="88" y="400"/>
                    <a:pt x="60" y="375"/>
                  </a:cubicBezTo>
                  <a:cubicBezTo>
                    <a:pt x="32" y="349"/>
                    <a:pt x="54" y="339"/>
                    <a:pt x="61" y="331"/>
                  </a:cubicBezTo>
                  <a:cubicBezTo>
                    <a:pt x="68" y="323"/>
                    <a:pt x="132" y="256"/>
                    <a:pt x="132" y="256"/>
                  </a:cubicBezTo>
                  <a:cubicBezTo>
                    <a:pt x="132" y="256"/>
                    <a:pt x="148" y="243"/>
                    <a:pt x="164" y="256"/>
                  </a:cubicBezTo>
                  <a:cubicBezTo>
                    <a:pt x="180" y="269"/>
                    <a:pt x="162" y="285"/>
                    <a:pt x="158" y="285"/>
                  </a:cubicBezTo>
                  <a:cubicBezTo>
                    <a:pt x="154" y="285"/>
                    <a:pt x="140" y="297"/>
                    <a:pt x="140" y="297"/>
                  </a:cubicBezTo>
                  <a:cubicBezTo>
                    <a:pt x="140" y="297"/>
                    <a:pt x="127" y="315"/>
                    <a:pt x="149" y="303"/>
                  </a:cubicBezTo>
                  <a:cubicBezTo>
                    <a:pt x="171" y="290"/>
                    <a:pt x="186" y="271"/>
                    <a:pt x="186" y="271"/>
                  </a:cubicBezTo>
                  <a:cubicBezTo>
                    <a:pt x="186" y="271"/>
                    <a:pt x="191" y="251"/>
                    <a:pt x="190" y="243"/>
                  </a:cubicBezTo>
                  <a:cubicBezTo>
                    <a:pt x="190" y="236"/>
                    <a:pt x="194" y="215"/>
                    <a:pt x="171" y="223"/>
                  </a:cubicBezTo>
                  <a:cubicBezTo>
                    <a:pt x="148" y="232"/>
                    <a:pt x="102" y="230"/>
                    <a:pt x="74" y="250"/>
                  </a:cubicBezTo>
                  <a:cubicBezTo>
                    <a:pt x="46" y="270"/>
                    <a:pt x="44" y="267"/>
                    <a:pt x="40" y="271"/>
                  </a:cubicBezTo>
                  <a:cubicBezTo>
                    <a:pt x="37" y="276"/>
                    <a:pt x="19" y="277"/>
                    <a:pt x="12" y="265"/>
                  </a:cubicBezTo>
                  <a:cubicBezTo>
                    <a:pt x="4" y="253"/>
                    <a:pt x="0" y="224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73"/>
            <p:cNvSpPr>
              <a:spLocks/>
            </p:cNvSpPr>
            <p:nvPr/>
          </p:nvSpPr>
          <p:spPr bwMode="auto">
            <a:xfrm>
              <a:off x="8037513" y="1895476"/>
              <a:ext cx="500063" cy="747713"/>
            </a:xfrm>
            <a:custGeom>
              <a:avLst/>
              <a:gdLst>
                <a:gd name="T0" fmla="*/ 0 w 326"/>
                <a:gd name="T1" fmla="*/ 144 h 486"/>
                <a:gd name="T2" fmla="*/ 90 w 326"/>
                <a:gd name="T3" fmla="*/ 142 h 486"/>
                <a:gd name="T4" fmla="*/ 160 w 326"/>
                <a:gd name="T5" fmla="*/ 122 h 486"/>
                <a:gd name="T6" fmla="*/ 214 w 326"/>
                <a:gd name="T7" fmla="*/ 80 h 486"/>
                <a:gd name="T8" fmla="*/ 288 w 326"/>
                <a:gd name="T9" fmla="*/ 0 h 486"/>
                <a:gd name="T10" fmla="*/ 294 w 326"/>
                <a:gd name="T11" fmla="*/ 30 h 486"/>
                <a:gd name="T12" fmla="*/ 258 w 326"/>
                <a:gd name="T13" fmla="*/ 84 h 486"/>
                <a:gd name="T14" fmla="*/ 282 w 326"/>
                <a:gd name="T15" fmla="*/ 92 h 486"/>
                <a:gd name="T16" fmla="*/ 236 w 326"/>
                <a:gd name="T17" fmla="*/ 130 h 486"/>
                <a:gd name="T18" fmla="*/ 224 w 326"/>
                <a:gd name="T19" fmla="*/ 178 h 486"/>
                <a:gd name="T20" fmla="*/ 258 w 326"/>
                <a:gd name="T21" fmla="*/ 188 h 486"/>
                <a:gd name="T22" fmla="*/ 264 w 326"/>
                <a:gd name="T23" fmla="*/ 218 h 486"/>
                <a:gd name="T24" fmla="*/ 212 w 326"/>
                <a:gd name="T25" fmla="*/ 270 h 486"/>
                <a:gd name="T26" fmla="*/ 202 w 326"/>
                <a:gd name="T27" fmla="*/ 468 h 486"/>
                <a:gd name="T28" fmla="*/ 162 w 326"/>
                <a:gd name="T29" fmla="*/ 470 h 486"/>
                <a:gd name="T30" fmla="*/ 108 w 326"/>
                <a:gd name="T31" fmla="*/ 386 h 486"/>
                <a:gd name="T32" fmla="*/ 72 w 326"/>
                <a:gd name="T33" fmla="*/ 326 h 486"/>
                <a:gd name="T34" fmla="*/ 177 w 326"/>
                <a:gd name="T35" fmla="*/ 219 h 486"/>
                <a:gd name="T36" fmla="*/ 194 w 326"/>
                <a:gd name="T37" fmla="*/ 145 h 486"/>
                <a:gd name="T38" fmla="*/ 118 w 326"/>
                <a:gd name="T39" fmla="*/ 159 h 486"/>
                <a:gd name="T40" fmla="*/ 0 w 326"/>
                <a:gd name="T41" fmla="*/ 14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6" h="486">
                  <a:moveTo>
                    <a:pt x="0" y="144"/>
                  </a:moveTo>
                  <a:cubicBezTo>
                    <a:pt x="0" y="144"/>
                    <a:pt x="60" y="152"/>
                    <a:pt x="90" y="142"/>
                  </a:cubicBezTo>
                  <a:cubicBezTo>
                    <a:pt x="120" y="132"/>
                    <a:pt x="136" y="124"/>
                    <a:pt x="160" y="122"/>
                  </a:cubicBezTo>
                  <a:cubicBezTo>
                    <a:pt x="184" y="120"/>
                    <a:pt x="196" y="114"/>
                    <a:pt x="214" y="80"/>
                  </a:cubicBezTo>
                  <a:cubicBezTo>
                    <a:pt x="232" y="46"/>
                    <a:pt x="250" y="0"/>
                    <a:pt x="288" y="0"/>
                  </a:cubicBezTo>
                  <a:cubicBezTo>
                    <a:pt x="326" y="0"/>
                    <a:pt x="314" y="26"/>
                    <a:pt x="294" y="30"/>
                  </a:cubicBezTo>
                  <a:cubicBezTo>
                    <a:pt x="274" y="34"/>
                    <a:pt x="256" y="68"/>
                    <a:pt x="258" y="84"/>
                  </a:cubicBezTo>
                  <a:cubicBezTo>
                    <a:pt x="260" y="100"/>
                    <a:pt x="288" y="86"/>
                    <a:pt x="282" y="92"/>
                  </a:cubicBezTo>
                  <a:cubicBezTo>
                    <a:pt x="276" y="98"/>
                    <a:pt x="252" y="118"/>
                    <a:pt x="236" y="130"/>
                  </a:cubicBezTo>
                  <a:cubicBezTo>
                    <a:pt x="220" y="142"/>
                    <a:pt x="224" y="178"/>
                    <a:pt x="224" y="178"/>
                  </a:cubicBezTo>
                  <a:cubicBezTo>
                    <a:pt x="224" y="178"/>
                    <a:pt x="256" y="174"/>
                    <a:pt x="258" y="188"/>
                  </a:cubicBezTo>
                  <a:cubicBezTo>
                    <a:pt x="260" y="202"/>
                    <a:pt x="264" y="218"/>
                    <a:pt x="264" y="218"/>
                  </a:cubicBezTo>
                  <a:cubicBezTo>
                    <a:pt x="264" y="218"/>
                    <a:pt x="218" y="246"/>
                    <a:pt x="212" y="270"/>
                  </a:cubicBezTo>
                  <a:cubicBezTo>
                    <a:pt x="206" y="294"/>
                    <a:pt x="202" y="468"/>
                    <a:pt x="202" y="468"/>
                  </a:cubicBezTo>
                  <a:cubicBezTo>
                    <a:pt x="202" y="468"/>
                    <a:pt x="184" y="486"/>
                    <a:pt x="162" y="470"/>
                  </a:cubicBezTo>
                  <a:cubicBezTo>
                    <a:pt x="140" y="454"/>
                    <a:pt x="108" y="386"/>
                    <a:pt x="108" y="386"/>
                  </a:cubicBezTo>
                  <a:cubicBezTo>
                    <a:pt x="108" y="386"/>
                    <a:pt x="36" y="377"/>
                    <a:pt x="72" y="326"/>
                  </a:cubicBezTo>
                  <a:cubicBezTo>
                    <a:pt x="72" y="326"/>
                    <a:pt x="170" y="227"/>
                    <a:pt x="177" y="219"/>
                  </a:cubicBezTo>
                  <a:cubicBezTo>
                    <a:pt x="183" y="211"/>
                    <a:pt x="194" y="151"/>
                    <a:pt x="194" y="145"/>
                  </a:cubicBezTo>
                  <a:cubicBezTo>
                    <a:pt x="194" y="145"/>
                    <a:pt x="151" y="139"/>
                    <a:pt x="118" y="159"/>
                  </a:cubicBezTo>
                  <a:cubicBezTo>
                    <a:pt x="85" y="179"/>
                    <a:pt x="35" y="177"/>
                    <a:pt x="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74"/>
            <p:cNvSpPr>
              <a:spLocks/>
            </p:cNvSpPr>
            <p:nvPr/>
          </p:nvSpPr>
          <p:spPr bwMode="auto">
            <a:xfrm>
              <a:off x="8229601" y="2335213"/>
              <a:ext cx="82550" cy="207963"/>
            </a:xfrm>
            <a:custGeom>
              <a:avLst/>
              <a:gdLst>
                <a:gd name="T0" fmla="*/ 53 w 54"/>
                <a:gd name="T1" fmla="*/ 0 h 135"/>
                <a:gd name="T2" fmla="*/ 49 w 54"/>
                <a:gd name="T3" fmla="*/ 123 h 135"/>
                <a:gd name="T4" fmla="*/ 21 w 54"/>
                <a:gd name="T5" fmla="*/ 120 h 135"/>
                <a:gd name="T6" fmla="*/ 0 w 54"/>
                <a:gd name="T7" fmla="*/ 85 h 135"/>
                <a:gd name="T8" fmla="*/ 53 w 54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35">
                  <a:moveTo>
                    <a:pt x="53" y="0"/>
                  </a:moveTo>
                  <a:cubicBezTo>
                    <a:pt x="53" y="0"/>
                    <a:pt x="54" y="111"/>
                    <a:pt x="49" y="123"/>
                  </a:cubicBezTo>
                  <a:cubicBezTo>
                    <a:pt x="44" y="135"/>
                    <a:pt x="32" y="135"/>
                    <a:pt x="21" y="120"/>
                  </a:cubicBezTo>
                  <a:cubicBezTo>
                    <a:pt x="10" y="105"/>
                    <a:pt x="0" y="89"/>
                    <a:pt x="0" y="85"/>
                  </a:cubicBezTo>
                  <a:cubicBezTo>
                    <a:pt x="0" y="81"/>
                    <a:pt x="36" y="4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75"/>
            <p:cNvSpPr>
              <a:spLocks noEditPoints="1"/>
            </p:cNvSpPr>
            <p:nvPr/>
          </p:nvSpPr>
          <p:spPr bwMode="auto">
            <a:xfrm>
              <a:off x="8435976" y="1885951"/>
              <a:ext cx="563563" cy="654050"/>
            </a:xfrm>
            <a:custGeom>
              <a:avLst/>
              <a:gdLst>
                <a:gd name="T0" fmla="*/ 291 w 367"/>
                <a:gd name="T1" fmla="*/ 336 h 425"/>
                <a:gd name="T2" fmla="*/ 208 w 367"/>
                <a:gd name="T3" fmla="*/ 303 h 425"/>
                <a:gd name="T4" fmla="*/ 214 w 367"/>
                <a:gd name="T5" fmla="*/ 229 h 425"/>
                <a:gd name="T6" fmla="*/ 155 w 367"/>
                <a:gd name="T7" fmla="*/ 180 h 425"/>
                <a:gd name="T8" fmla="*/ 180 w 367"/>
                <a:gd name="T9" fmla="*/ 141 h 425"/>
                <a:gd name="T10" fmla="*/ 240 w 367"/>
                <a:gd name="T11" fmla="*/ 100 h 425"/>
                <a:gd name="T12" fmla="*/ 174 w 367"/>
                <a:gd name="T13" fmla="*/ 69 h 425"/>
                <a:gd name="T14" fmla="*/ 180 w 367"/>
                <a:gd name="T15" fmla="*/ 37 h 425"/>
                <a:gd name="T16" fmla="*/ 134 w 367"/>
                <a:gd name="T17" fmla="*/ 0 h 425"/>
                <a:gd name="T18" fmla="*/ 124 w 367"/>
                <a:gd name="T19" fmla="*/ 91 h 425"/>
                <a:gd name="T20" fmla="*/ 50 w 367"/>
                <a:gd name="T21" fmla="*/ 135 h 425"/>
                <a:gd name="T22" fmla="*/ 38 w 367"/>
                <a:gd name="T23" fmla="*/ 164 h 425"/>
                <a:gd name="T24" fmla="*/ 88 w 367"/>
                <a:gd name="T25" fmla="*/ 172 h 425"/>
                <a:gd name="T26" fmla="*/ 106 w 367"/>
                <a:gd name="T27" fmla="*/ 183 h 425"/>
                <a:gd name="T28" fmla="*/ 92 w 367"/>
                <a:gd name="T29" fmla="*/ 212 h 425"/>
                <a:gd name="T30" fmla="*/ 72 w 367"/>
                <a:gd name="T31" fmla="*/ 223 h 425"/>
                <a:gd name="T32" fmla="*/ 27 w 367"/>
                <a:gd name="T33" fmla="*/ 189 h 425"/>
                <a:gd name="T34" fmla="*/ 24 w 367"/>
                <a:gd name="T35" fmla="*/ 233 h 425"/>
                <a:gd name="T36" fmla="*/ 18 w 367"/>
                <a:gd name="T37" fmla="*/ 256 h 425"/>
                <a:gd name="T38" fmla="*/ 36 w 367"/>
                <a:gd name="T39" fmla="*/ 245 h 425"/>
                <a:gd name="T40" fmla="*/ 111 w 367"/>
                <a:gd name="T41" fmla="*/ 293 h 425"/>
                <a:gd name="T42" fmla="*/ 110 w 367"/>
                <a:gd name="T43" fmla="*/ 336 h 425"/>
                <a:gd name="T44" fmla="*/ 39 w 367"/>
                <a:gd name="T45" fmla="*/ 339 h 425"/>
                <a:gd name="T46" fmla="*/ 0 w 367"/>
                <a:gd name="T47" fmla="*/ 315 h 425"/>
                <a:gd name="T48" fmla="*/ 118 w 367"/>
                <a:gd name="T49" fmla="*/ 395 h 425"/>
                <a:gd name="T50" fmla="*/ 203 w 367"/>
                <a:gd name="T51" fmla="*/ 352 h 425"/>
                <a:gd name="T52" fmla="*/ 311 w 367"/>
                <a:gd name="T53" fmla="*/ 403 h 425"/>
                <a:gd name="T54" fmla="*/ 347 w 367"/>
                <a:gd name="T55" fmla="*/ 404 h 425"/>
                <a:gd name="T56" fmla="*/ 291 w 367"/>
                <a:gd name="T57" fmla="*/ 336 h 425"/>
                <a:gd name="T58" fmla="*/ 150 w 367"/>
                <a:gd name="T59" fmla="*/ 272 h 425"/>
                <a:gd name="T60" fmla="*/ 131 w 367"/>
                <a:gd name="T61" fmla="*/ 248 h 425"/>
                <a:gd name="T62" fmla="*/ 172 w 367"/>
                <a:gd name="T63" fmla="*/ 251 h 425"/>
                <a:gd name="T64" fmla="*/ 150 w 367"/>
                <a:gd name="T65" fmla="*/ 27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7" h="425">
                  <a:moveTo>
                    <a:pt x="291" y="336"/>
                  </a:moveTo>
                  <a:cubicBezTo>
                    <a:pt x="252" y="312"/>
                    <a:pt x="206" y="311"/>
                    <a:pt x="208" y="303"/>
                  </a:cubicBezTo>
                  <a:cubicBezTo>
                    <a:pt x="211" y="295"/>
                    <a:pt x="223" y="259"/>
                    <a:pt x="214" y="229"/>
                  </a:cubicBezTo>
                  <a:cubicBezTo>
                    <a:pt x="204" y="200"/>
                    <a:pt x="155" y="180"/>
                    <a:pt x="155" y="180"/>
                  </a:cubicBezTo>
                  <a:cubicBezTo>
                    <a:pt x="155" y="180"/>
                    <a:pt x="158" y="155"/>
                    <a:pt x="180" y="141"/>
                  </a:cubicBezTo>
                  <a:cubicBezTo>
                    <a:pt x="203" y="128"/>
                    <a:pt x="242" y="123"/>
                    <a:pt x="240" y="100"/>
                  </a:cubicBezTo>
                  <a:cubicBezTo>
                    <a:pt x="239" y="77"/>
                    <a:pt x="175" y="73"/>
                    <a:pt x="174" y="69"/>
                  </a:cubicBezTo>
                  <a:cubicBezTo>
                    <a:pt x="172" y="65"/>
                    <a:pt x="179" y="60"/>
                    <a:pt x="180" y="37"/>
                  </a:cubicBezTo>
                  <a:cubicBezTo>
                    <a:pt x="182" y="15"/>
                    <a:pt x="134" y="0"/>
                    <a:pt x="134" y="0"/>
                  </a:cubicBezTo>
                  <a:cubicBezTo>
                    <a:pt x="134" y="0"/>
                    <a:pt x="135" y="76"/>
                    <a:pt x="124" y="91"/>
                  </a:cubicBezTo>
                  <a:cubicBezTo>
                    <a:pt x="114" y="105"/>
                    <a:pt x="87" y="125"/>
                    <a:pt x="50" y="135"/>
                  </a:cubicBezTo>
                  <a:cubicBezTo>
                    <a:pt x="12" y="144"/>
                    <a:pt x="31" y="156"/>
                    <a:pt x="38" y="164"/>
                  </a:cubicBezTo>
                  <a:cubicBezTo>
                    <a:pt x="44" y="172"/>
                    <a:pt x="80" y="183"/>
                    <a:pt x="88" y="172"/>
                  </a:cubicBezTo>
                  <a:cubicBezTo>
                    <a:pt x="96" y="161"/>
                    <a:pt x="107" y="176"/>
                    <a:pt x="106" y="183"/>
                  </a:cubicBezTo>
                  <a:cubicBezTo>
                    <a:pt x="104" y="189"/>
                    <a:pt x="91" y="201"/>
                    <a:pt x="92" y="212"/>
                  </a:cubicBezTo>
                  <a:cubicBezTo>
                    <a:pt x="94" y="223"/>
                    <a:pt x="99" y="256"/>
                    <a:pt x="72" y="223"/>
                  </a:cubicBezTo>
                  <a:cubicBezTo>
                    <a:pt x="46" y="189"/>
                    <a:pt x="27" y="189"/>
                    <a:pt x="27" y="189"/>
                  </a:cubicBezTo>
                  <a:cubicBezTo>
                    <a:pt x="27" y="189"/>
                    <a:pt x="24" y="225"/>
                    <a:pt x="24" y="233"/>
                  </a:cubicBezTo>
                  <a:cubicBezTo>
                    <a:pt x="24" y="241"/>
                    <a:pt x="18" y="256"/>
                    <a:pt x="18" y="256"/>
                  </a:cubicBezTo>
                  <a:cubicBezTo>
                    <a:pt x="24" y="247"/>
                    <a:pt x="36" y="245"/>
                    <a:pt x="36" y="245"/>
                  </a:cubicBezTo>
                  <a:cubicBezTo>
                    <a:pt x="36" y="245"/>
                    <a:pt x="79" y="265"/>
                    <a:pt x="111" y="293"/>
                  </a:cubicBezTo>
                  <a:cubicBezTo>
                    <a:pt x="143" y="321"/>
                    <a:pt x="110" y="336"/>
                    <a:pt x="110" y="336"/>
                  </a:cubicBezTo>
                  <a:cubicBezTo>
                    <a:pt x="110" y="336"/>
                    <a:pt x="63" y="348"/>
                    <a:pt x="39" y="339"/>
                  </a:cubicBezTo>
                  <a:cubicBezTo>
                    <a:pt x="15" y="329"/>
                    <a:pt x="0" y="315"/>
                    <a:pt x="0" y="315"/>
                  </a:cubicBezTo>
                  <a:cubicBezTo>
                    <a:pt x="19" y="387"/>
                    <a:pt x="103" y="399"/>
                    <a:pt x="118" y="395"/>
                  </a:cubicBezTo>
                  <a:cubicBezTo>
                    <a:pt x="132" y="391"/>
                    <a:pt x="187" y="336"/>
                    <a:pt x="203" y="352"/>
                  </a:cubicBezTo>
                  <a:cubicBezTo>
                    <a:pt x="219" y="368"/>
                    <a:pt x="311" y="403"/>
                    <a:pt x="311" y="403"/>
                  </a:cubicBezTo>
                  <a:cubicBezTo>
                    <a:pt x="311" y="403"/>
                    <a:pt x="339" y="425"/>
                    <a:pt x="347" y="404"/>
                  </a:cubicBezTo>
                  <a:cubicBezTo>
                    <a:pt x="367" y="371"/>
                    <a:pt x="291" y="336"/>
                    <a:pt x="291" y="336"/>
                  </a:cubicBezTo>
                  <a:close/>
                  <a:moveTo>
                    <a:pt x="150" y="272"/>
                  </a:moveTo>
                  <a:cubicBezTo>
                    <a:pt x="142" y="269"/>
                    <a:pt x="131" y="255"/>
                    <a:pt x="131" y="248"/>
                  </a:cubicBezTo>
                  <a:cubicBezTo>
                    <a:pt x="131" y="248"/>
                    <a:pt x="171" y="228"/>
                    <a:pt x="172" y="251"/>
                  </a:cubicBezTo>
                  <a:cubicBezTo>
                    <a:pt x="174" y="273"/>
                    <a:pt x="158" y="275"/>
                    <a:pt x="15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76"/>
            <p:cNvSpPr>
              <a:spLocks/>
            </p:cNvSpPr>
            <p:nvPr/>
          </p:nvSpPr>
          <p:spPr bwMode="auto">
            <a:xfrm>
              <a:off x="9091613" y="1884363"/>
              <a:ext cx="712788" cy="741363"/>
            </a:xfrm>
            <a:custGeom>
              <a:avLst/>
              <a:gdLst>
                <a:gd name="T0" fmla="*/ 32 w 464"/>
                <a:gd name="T1" fmla="*/ 177 h 481"/>
                <a:gd name="T2" fmla="*/ 87 w 464"/>
                <a:gd name="T3" fmla="*/ 174 h 481"/>
                <a:gd name="T4" fmla="*/ 149 w 464"/>
                <a:gd name="T5" fmla="*/ 150 h 481"/>
                <a:gd name="T6" fmla="*/ 175 w 464"/>
                <a:gd name="T7" fmla="*/ 84 h 481"/>
                <a:gd name="T8" fmla="*/ 181 w 464"/>
                <a:gd name="T9" fmla="*/ 40 h 481"/>
                <a:gd name="T10" fmla="*/ 153 w 464"/>
                <a:gd name="T11" fmla="*/ 12 h 481"/>
                <a:gd name="T12" fmla="*/ 209 w 464"/>
                <a:gd name="T13" fmla="*/ 16 h 481"/>
                <a:gd name="T14" fmla="*/ 240 w 464"/>
                <a:gd name="T15" fmla="*/ 89 h 481"/>
                <a:gd name="T16" fmla="*/ 231 w 464"/>
                <a:gd name="T17" fmla="*/ 133 h 481"/>
                <a:gd name="T18" fmla="*/ 327 w 464"/>
                <a:gd name="T19" fmla="*/ 152 h 481"/>
                <a:gd name="T20" fmla="*/ 317 w 464"/>
                <a:gd name="T21" fmla="*/ 206 h 481"/>
                <a:gd name="T22" fmla="*/ 260 w 464"/>
                <a:gd name="T23" fmla="*/ 216 h 481"/>
                <a:gd name="T24" fmla="*/ 253 w 464"/>
                <a:gd name="T25" fmla="*/ 264 h 481"/>
                <a:gd name="T26" fmla="*/ 364 w 464"/>
                <a:gd name="T27" fmla="*/ 325 h 481"/>
                <a:gd name="T28" fmla="*/ 453 w 464"/>
                <a:gd name="T29" fmla="*/ 382 h 481"/>
                <a:gd name="T30" fmla="*/ 347 w 464"/>
                <a:gd name="T31" fmla="*/ 381 h 481"/>
                <a:gd name="T32" fmla="*/ 203 w 464"/>
                <a:gd name="T33" fmla="*/ 296 h 481"/>
                <a:gd name="T34" fmla="*/ 169 w 464"/>
                <a:gd name="T35" fmla="*/ 432 h 481"/>
                <a:gd name="T36" fmla="*/ 32 w 464"/>
                <a:gd name="T37" fmla="*/ 425 h 481"/>
                <a:gd name="T38" fmla="*/ 24 w 464"/>
                <a:gd name="T39" fmla="*/ 332 h 481"/>
                <a:gd name="T40" fmla="*/ 113 w 464"/>
                <a:gd name="T41" fmla="*/ 317 h 481"/>
                <a:gd name="T42" fmla="*/ 124 w 464"/>
                <a:gd name="T43" fmla="*/ 256 h 481"/>
                <a:gd name="T44" fmla="*/ 32 w 464"/>
                <a:gd name="T45" fmla="*/ 17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4" h="481">
                  <a:moveTo>
                    <a:pt x="32" y="177"/>
                  </a:moveTo>
                  <a:cubicBezTo>
                    <a:pt x="32" y="177"/>
                    <a:pt x="75" y="181"/>
                    <a:pt x="87" y="174"/>
                  </a:cubicBezTo>
                  <a:cubicBezTo>
                    <a:pt x="99" y="168"/>
                    <a:pt x="143" y="154"/>
                    <a:pt x="149" y="150"/>
                  </a:cubicBezTo>
                  <a:cubicBezTo>
                    <a:pt x="156" y="146"/>
                    <a:pt x="175" y="96"/>
                    <a:pt x="175" y="84"/>
                  </a:cubicBezTo>
                  <a:cubicBezTo>
                    <a:pt x="175" y="72"/>
                    <a:pt x="189" y="53"/>
                    <a:pt x="181" y="40"/>
                  </a:cubicBezTo>
                  <a:cubicBezTo>
                    <a:pt x="173" y="26"/>
                    <a:pt x="153" y="12"/>
                    <a:pt x="153" y="12"/>
                  </a:cubicBezTo>
                  <a:cubicBezTo>
                    <a:pt x="153" y="12"/>
                    <a:pt x="181" y="0"/>
                    <a:pt x="209" y="16"/>
                  </a:cubicBezTo>
                  <a:cubicBezTo>
                    <a:pt x="237" y="32"/>
                    <a:pt x="244" y="65"/>
                    <a:pt x="240" y="89"/>
                  </a:cubicBezTo>
                  <a:cubicBezTo>
                    <a:pt x="236" y="113"/>
                    <a:pt x="231" y="133"/>
                    <a:pt x="231" y="133"/>
                  </a:cubicBezTo>
                  <a:cubicBezTo>
                    <a:pt x="231" y="133"/>
                    <a:pt x="297" y="113"/>
                    <a:pt x="327" y="152"/>
                  </a:cubicBezTo>
                  <a:cubicBezTo>
                    <a:pt x="356" y="190"/>
                    <a:pt x="341" y="206"/>
                    <a:pt x="317" y="206"/>
                  </a:cubicBezTo>
                  <a:cubicBezTo>
                    <a:pt x="293" y="206"/>
                    <a:pt x="268" y="214"/>
                    <a:pt x="260" y="216"/>
                  </a:cubicBezTo>
                  <a:cubicBezTo>
                    <a:pt x="252" y="217"/>
                    <a:pt x="209" y="230"/>
                    <a:pt x="253" y="264"/>
                  </a:cubicBezTo>
                  <a:cubicBezTo>
                    <a:pt x="297" y="297"/>
                    <a:pt x="336" y="318"/>
                    <a:pt x="364" y="325"/>
                  </a:cubicBezTo>
                  <a:cubicBezTo>
                    <a:pt x="392" y="332"/>
                    <a:pt x="464" y="344"/>
                    <a:pt x="453" y="382"/>
                  </a:cubicBezTo>
                  <a:cubicBezTo>
                    <a:pt x="443" y="421"/>
                    <a:pt x="383" y="400"/>
                    <a:pt x="347" y="381"/>
                  </a:cubicBezTo>
                  <a:cubicBezTo>
                    <a:pt x="311" y="362"/>
                    <a:pt x="213" y="301"/>
                    <a:pt x="203" y="296"/>
                  </a:cubicBezTo>
                  <a:cubicBezTo>
                    <a:pt x="203" y="296"/>
                    <a:pt x="193" y="404"/>
                    <a:pt x="169" y="432"/>
                  </a:cubicBezTo>
                  <a:cubicBezTo>
                    <a:pt x="145" y="460"/>
                    <a:pt x="69" y="481"/>
                    <a:pt x="32" y="425"/>
                  </a:cubicBezTo>
                  <a:cubicBezTo>
                    <a:pt x="0" y="357"/>
                    <a:pt x="24" y="332"/>
                    <a:pt x="24" y="332"/>
                  </a:cubicBezTo>
                  <a:cubicBezTo>
                    <a:pt x="24" y="332"/>
                    <a:pt x="100" y="354"/>
                    <a:pt x="113" y="317"/>
                  </a:cubicBezTo>
                  <a:cubicBezTo>
                    <a:pt x="127" y="280"/>
                    <a:pt x="124" y="256"/>
                    <a:pt x="124" y="256"/>
                  </a:cubicBezTo>
                  <a:cubicBezTo>
                    <a:pt x="124" y="256"/>
                    <a:pt x="65" y="266"/>
                    <a:pt x="32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77"/>
            <p:cNvSpPr>
              <a:spLocks/>
            </p:cNvSpPr>
            <p:nvPr/>
          </p:nvSpPr>
          <p:spPr bwMode="auto">
            <a:xfrm>
              <a:off x="9883776" y="1816101"/>
              <a:ext cx="776288" cy="704850"/>
            </a:xfrm>
            <a:custGeom>
              <a:avLst/>
              <a:gdLst>
                <a:gd name="T0" fmla="*/ 78 w 506"/>
                <a:gd name="T1" fmla="*/ 154 h 457"/>
                <a:gd name="T2" fmla="*/ 18 w 506"/>
                <a:gd name="T3" fmla="*/ 372 h 457"/>
                <a:gd name="T4" fmla="*/ 0 w 506"/>
                <a:gd name="T5" fmla="*/ 406 h 457"/>
                <a:gd name="T6" fmla="*/ 42 w 506"/>
                <a:gd name="T7" fmla="*/ 441 h 457"/>
                <a:gd name="T8" fmla="*/ 56 w 506"/>
                <a:gd name="T9" fmla="*/ 416 h 457"/>
                <a:gd name="T10" fmla="*/ 85 w 506"/>
                <a:gd name="T11" fmla="*/ 268 h 457"/>
                <a:gd name="T12" fmla="*/ 274 w 506"/>
                <a:gd name="T13" fmla="*/ 193 h 457"/>
                <a:gd name="T14" fmla="*/ 376 w 506"/>
                <a:gd name="T15" fmla="*/ 193 h 457"/>
                <a:gd name="T16" fmla="*/ 381 w 506"/>
                <a:gd name="T17" fmla="*/ 236 h 457"/>
                <a:gd name="T18" fmla="*/ 425 w 506"/>
                <a:gd name="T19" fmla="*/ 270 h 457"/>
                <a:gd name="T20" fmla="*/ 468 w 506"/>
                <a:gd name="T21" fmla="*/ 196 h 457"/>
                <a:gd name="T22" fmla="*/ 404 w 506"/>
                <a:gd name="T23" fmla="*/ 150 h 457"/>
                <a:gd name="T24" fmla="*/ 296 w 506"/>
                <a:gd name="T25" fmla="*/ 149 h 457"/>
                <a:gd name="T26" fmla="*/ 356 w 506"/>
                <a:gd name="T27" fmla="*/ 57 h 457"/>
                <a:gd name="T28" fmla="*/ 276 w 506"/>
                <a:gd name="T29" fmla="*/ 25 h 457"/>
                <a:gd name="T30" fmla="*/ 242 w 506"/>
                <a:gd name="T31" fmla="*/ 57 h 457"/>
                <a:gd name="T32" fmla="*/ 161 w 506"/>
                <a:gd name="T33" fmla="*/ 82 h 457"/>
                <a:gd name="T34" fmla="*/ 136 w 506"/>
                <a:gd name="T35" fmla="*/ 68 h 457"/>
                <a:gd name="T36" fmla="*/ 142 w 506"/>
                <a:gd name="T37" fmla="*/ 124 h 457"/>
                <a:gd name="T38" fmla="*/ 180 w 506"/>
                <a:gd name="T39" fmla="*/ 113 h 457"/>
                <a:gd name="T40" fmla="*/ 216 w 506"/>
                <a:gd name="T41" fmla="*/ 90 h 457"/>
                <a:gd name="T42" fmla="*/ 257 w 506"/>
                <a:gd name="T43" fmla="*/ 97 h 457"/>
                <a:gd name="T44" fmla="*/ 270 w 506"/>
                <a:gd name="T45" fmla="*/ 52 h 457"/>
                <a:gd name="T46" fmla="*/ 305 w 506"/>
                <a:gd name="T47" fmla="*/ 37 h 457"/>
                <a:gd name="T48" fmla="*/ 281 w 506"/>
                <a:gd name="T49" fmla="*/ 89 h 457"/>
                <a:gd name="T50" fmla="*/ 185 w 506"/>
                <a:gd name="T51" fmla="*/ 190 h 457"/>
                <a:gd name="T52" fmla="*/ 97 w 506"/>
                <a:gd name="T53" fmla="*/ 217 h 457"/>
                <a:gd name="T54" fmla="*/ 78 w 506"/>
                <a:gd name="T55" fmla="*/ 154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6" h="457">
                  <a:moveTo>
                    <a:pt x="78" y="154"/>
                  </a:moveTo>
                  <a:cubicBezTo>
                    <a:pt x="78" y="154"/>
                    <a:pt x="28" y="345"/>
                    <a:pt x="18" y="372"/>
                  </a:cubicBezTo>
                  <a:cubicBezTo>
                    <a:pt x="9" y="398"/>
                    <a:pt x="0" y="406"/>
                    <a:pt x="0" y="406"/>
                  </a:cubicBezTo>
                  <a:cubicBezTo>
                    <a:pt x="0" y="406"/>
                    <a:pt x="4" y="434"/>
                    <a:pt x="42" y="441"/>
                  </a:cubicBezTo>
                  <a:cubicBezTo>
                    <a:pt x="42" y="441"/>
                    <a:pt x="50" y="457"/>
                    <a:pt x="56" y="416"/>
                  </a:cubicBezTo>
                  <a:cubicBezTo>
                    <a:pt x="61" y="374"/>
                    <a:pt x="78" y="270"/>
                    <a:pt x="85" y="268"/>
                  </a:cubicBezTo>
                  <a:cubicBezTo>
                    <a:pt x="92" y="265"/>
                    <a:pt x="256" y="198"/>
                    <a:pt x="274" y="193"/>
                  </a:cubicBezTo>
                  <a:cubicBezTo>
                    <a:pt x="293" y="188"/>
                    <a:pt x="356" y="181"/>
                    <a:pt x="376" y="193"/>
                  </a:cubicBezTo>
                  <a:cubicBezTo>
                    <a:pt x="396" y="205"/>
                    <a:pt x="394" y="230"/>
                    <a:pt x="381" y="236"/>
                  </a:cubicBezTo>
                  <a:cubicBezTo>
                    <a:pt x="381" y="236"/>
                    <a:pt x="372" y="281"/>
                    <a:pt x="425" y="270"/>
                  </a:cubicBezTo>
                  <a:cubicBezTo>
                    <a:pt x="478" y="260"/>
                    <a:pt x="506" y="241"/>
                    <a:pt x="468" y="196"/>
                  </a:cubicBezTo>
                  <a:cubicBezTo>
                    <a:pt x="429" y="150"/>
                    <a:pt x="404" y="150"/>
                    <a:pt x="404" y="150"/>
                  </a:cubicBezTo>
                  <a:cubicBezTo>
                    <a:pt x="296" y="149"/>
                    <a:pt x="296" y="149"/>
                    <a:pt x="296" y="149"/>
                  </a:cubicBezTo>
                  <a:cubicBezTo>
                    <a:pt x="296" y="149"/>
                    <a:pt x="353" y="84"/>
                    <a:pt x="356" y="57"/>
                  </a:cubicBezTo>
                  <a:cubicBezTo>
                    <a:pt x="358" y="30"/>
                    <a:pt x="321" y="0"/>
                    <a:pt x="276" y="25"/>
                  </a:cubicBezTo>
                  <a:cubicBezTo>
                    <a:pt x="242" y="57"/>
                    <a:pt x="242" y="57"/>
                    <a:pt x="242" y="57"/>
                  </a:cubicBezTo>
                  <a:cubicBezTo>
                    <a:pt x="242" y="57"/>
                    <a:pt x="214" y="36"/>
                    <a:pt x="161" y="82"/>
                  </a:cubicBezTo>
                  <a:cubicBezTo>
                    <a:pt x="161" y="82"/>
                    <a:pt x="138" y="78"/>
                    <a:pt x="136" y="68"/>
                  </a:cubicBezTo>
                  <a:cubicBezTo>
                    <a:pt x="136" y="68"/>
                    <a:pt x="118" y="101"/>
                    <a:pt x="142" y="124"/>
                  </a:cubicBezTo>
                  <a:cubicBezTo>
                    <a:pt x="166" y="146"/>
                    <a:pt x="181" y="132"/>
                    <a:pt x="180" y="113"/>
                  </a:cubicBezTo>
                  <a:cubicBezTo>
                    <a:pt x="178" y="94"/>
                    <a:pt x="202" y="44"/>
                    <a:pt x="216" y="90"/>
                  </a:cubicBezTo>
                  <a:cubicBezTo>
                    <a:pt x="257" y="97"/>
                    <a:pt x="257" y="97"/>
                    <a:pt x="257" y="97"/>
                  </a:cubicBezTo>
                  <a:cubicBezTo>
                    <a:pt x="257" y="97"/>
                    <a:pt x="261" y="60"/>
                    <a:pt x="270" y="52"/>
                  </a:cubicBezTo>
                  <a:cubicBezTo>
                    <a:pt x="280" y="44"/>
                    <a:pt x="297" y="29"/>
                    <a:pt x="305" y="37"/>
                  </a:cubicBezTo>
                  <a:cubicBezTo>
                    <a:pt x="313" y="45"/>
                    <a:pt x="301" y="64"/>
                    <a:pt x="281" y="89"/>
                  </a:cubicBezTo>
                  <a:cubicBezTo>
                    <a:pt x="261" y="114"/>
                    <a:pt x="217" y="174"/>
                    <a:pt x="185" y="190"/>
                  </a:cubicBezTo>
                  <a:cubicBezTo>
                    <a:pt x="153" y="206"/>
                    <a:pt x="97" y="217"/>
                    <a:pt x="97" y="217"/>
                  </a:cubicBezTo>
                  <a:cubicBezTo>
                    <a:pt x="97" y="217"/>
                    <a:pt x="121" y="166"/>
                    <a:pt x="78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78"/>
            <p:cNvSpPr>
              <a:spLocks/>
            </p:cNvSpPr>
            <p:nvPr/>
          </p:nvSpPr>
          <p:spPr bwMode="auto">
            <a:xfrm>
              <a:off x="10123488" y="2149476"/>
              <a:ext cx="433388" cy="592138"/>
            </a:xfrm>
            <a:custGeom>
              <a:avLst/>
              <a:gdLst>
                <a:gd name="T0" fmla="*/ 2 w 282"/>
                <a:gd name="T1" fmla="*/ 54 h 384"/>
                <a:gd name="T2" fmla="*/ 17 w 282"/>
                <a:gd name="T3" fmla="*/ 57 h 384"/>
                <a:gd name="T4" fmla="*/ 52 w 282"/>
                <a:gd name="T5" fmla="*/ 46 h 384"/>
                <a:gd name="T6" fmla="*/ 128 w 282"/>
                <a:gd name="T7" fmla="*/ 16 h 384"/>
                <a:gd name="T8" fmla="*/ 198 w 282"/>
                <a:gd name="T9" fmla="*/ 29 h 384"/>
                <a:gd name="T10" fmla="*/ 174 w 282"/>
                <a:gd name="T11" fmla="*/ 85 h 384"/>
                <a:gd name="T12" fmla="*/ 174 w 282"/>
                <a:gd name="T13" fmla="*/ 106 h 384"/>
                <a:gd name="T14" fmla="*/ 263 w 282"/>
                <a:gd name="T15" fmla="*/ 118 h 384"/>
                <a:gd name="T16" fmla="*/ 266 w 282"/>
                <a:gd name="T17" fmla="*/ 168 h 384"/>
                <a:gd name="T18" fmla="*/ 195 w 282"/>
                <a:gd name="T19" fmla="*/ 168 h 384"/>
                <a:gd name="T20" fmla="*/ 181 w 282"/>
                <a:gd name="T21" fmla="*/ 185 h 384"/>
                <a:gd name="T22" fmla="*/ 137 w 282"/>
                <a:gd name="T23" fmla="*/ 365 h 384"/>
                <a:gd name="T24" fmla="*/ 19 w 282"/>
                <a:gd name="T25" fmla="*/ 239 h 384"/>
                <a:gd name="T26" fmla="*/ 116 w 282"/>
                <a:gd name="T27" fmla="*/ 279 h 384"/>
                <a:gd name="T28" fmla="*/ 137 w 282"/>
                <a:gd name="T29" fmla="*/ 181 h 384"/>
                <a:gd name="T30" fmla="*/ 49 w 282"/>
                <a:gd name="T31" fmla="*/ 210 h 384"/>
                <a:gd name="T32" fmla="*/ 0 w 282"/>
                <a:gd name="T33" fmla="*/ 152 h 384"/>
                <a:gd name="T34" fmla="*/ 39 w 282"/>
                <a:gd name="T35" fmla="*/ 136 h 384"/>
                <a:gd name="T36" fmla="*/ 91 w 282"/>
                <a:gd name="T37" fmla="*/ 130 h 384"/>
                <a:gd name="T38" fmla="*/ 110 w 282"/>
                <a:gd name="T39" fmla="*/ 122 h 384"/>
                <a:gd name="T40" fmla="*/ 114 w 282"/>
                <a:gd name="T41" fmla="*/ 84 h 384"/>
                <a:gd name="T42" fmla="*/ 105 w 282"/>
                <a:gd name="T43" fmla="*/ 55 h 384"/>
                <a:gd name="T44" fmla="*/ 40 w 282"/>
                <a:gd name="T45" fmla="*/ 97 h 384"/>
                <a:gd name="T46" fmla="*/ 2 w 282"/>
                <a:gd name="T47" fmla="*/ 5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2" h="384">
                  <a:moveTo>
                    <a:pt x="2" y="54"/>
                  </a:moveTo>
                  <a:cubicBezTo>
                    <a:pt x="2" y="54"/>
                    <a:pt x="9" y="52"/>
                    <a:pt x="17" y="57"/>
                  </a:cubicBezTo>
                  <a:cubicBezTo>
                    <a:pt x="25" y="62"/>
                    <a:pt x="44" y="53"/>
                    <a:pt x="52" y="46"/>
                  </a:cubicBezTo>
                  <a:cubicBezTo>
                    <a:pt x="60" y="40"/>
                    <a:pt x="113" y="20"/>
                    <a:pt x="128" y="16"/>
                  </a:cubicBezTo>
                  <a:cubicBezTo>
                    <a:pt x="142" y="12"/>
                    <a:pt x="186" y="0"/>
                    <a:pt x="198" y="29"/>
                  </a:cubicBezTo>
                  <a:cubicBezTo>
                    <a:pt x="210" y="58"/>
                    <a:pt x="180" y="77"/>
                    <a:pt x="174" y="85"/>
                  </a:cubicBezTo>
                  <a:cubicBezTo>
                    <a:pt x="169" y="93"/>
                    <a:pt x="174" y="106"/>
                    <a:pt x="174" y="106"/>
                  </a:cubicBezTo>
                  <a:cubicBezTo>
                    <a:pt x="174" y="106"/>
                    <a:pt x="249" y="100"/>
                    <a:pt x="263" y="118"/>
                  </a:cubicBezTo>
                  <a:cubicBezTo>
                    <a:pt x="263" y="118"/>
                    <a:pt x="282" y="150"/>
                    <a:pt x="266" y="168"/>
                  </a:cubicBezTo>
                  <a:cubicBezTo>
                    <a:pt x="249" y="186"/>
                    <a:pt x="203" y="164"/>
                    <a:pt x="195" y="168"/>
                  </a:cubicBezTo>
                  <a:cubicBezTo>
                    <a:pt x="187" y="172"/>
                    <a:pt x="181" y="168"/>
                    <a:pt x="181" y="185"/>
                  </a:cubicBezTo>
                  <a:cubicBezTo>
                    <a:pt x="181" y="202"/>
                    <a:pt x="185" y="346"/>
                    <a:pt x="137" y="365"/>
                  </a:cubicBezTo>
                  <a:cubicBezTo>
                    <a:pt x="89" y="384"/>
                    <a:pt x="14" y="288"/>
                    <a:pt x="19" y="239"/>
                  </a:cubicBezTo>
                  <a:cubicBezTo>
                    <a:pt x="19" y="239"/>
                    <a:pt x="87" y="288"/>
                    <a:pt x="116" y="279"/>
                  </a:cubicBezTo>
                  <a:cubicBezTo>
                    <a:pt x="145" y="270"/>
                    <a:pt x="138" y="187"/>
                    <a:pt x="137" y="181"/>
                  </a:cubicBezTo>
                  <a:cubicBezTo>
                    <a:pt x="136" y="175"/>
                    <a:pt x="62" y="209"/>
                    <a:pt x="49" y="210"/>
                  </a:cubicBezTo>
                  <a:cubicBezTo>
                    <a:pt x="36" y="211"/>
                    <a:pt x="0" y="170"/>
                    <a:pt x="0" y="152"/>
                  </a:cubicBezTo>
                  <a:cubicBezTo>
                    <a:pt x="0" y="134"/>
                    <a:pt x="21" y="127"/>
                    <a:pt x="39" y="136"/>
                  </a:cubicBezTo>
                  <a:cubicBezTo>
                    <a:pt x="57" y="145"/>
                    <a:pt x="87" y="133"/>
                    <a:pt x="91" y="130"/>
                  </a:cubicBezTo>
                  <a:cubicBezTo>
                    <a:pt x="95" y="127"/>
                    <a:pt x="107" y="122"/>
                    <a:pt x="110" y="122"/>
                  </a:cubicBezTo>
                  <a:cubicBezTo>
                    <a:pt x="113" y="122"/>
                    <a:pt x="114" y="87"/>
                    <a:pt x="114" y="84"/>
                  </a:cubicBezTo>
                  <a:cubicBezTo>
                    <a:pt x="114" y="81"/>
                    <a:pt x="167" y="20"/>
                    <a:pt x="105" y="55"/>
                  </a:cubicBezTo>
                  <a:cubicBezTo>
                    <a:pt x="43" y="90"/>
                    <a:pt x="45" y="97"/>
                    <a:pt x="40" y="97"/>
                  </a:cubicBezTo>
                  <a:cubicBezTo>
                    <a:pt x="35" y="97"/>
                    <a:pt x="7" y="86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70686" y="450043"/>
            <a:ext cx="529452" cy="531216"/>
            <a:chOff x="1727201" y="1657351"/>
            <a:chExt cx="1430338" cy="1435100"/>
          </a:xfrm>
          <a:solidFill>
            <a:schemeClr val="bg1"/>
          </a:solidFill>
        </p:grpSpPr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9"/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"/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2"/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3"/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4"/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5"/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7"/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8"/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50"/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52"/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3"/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54"/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55"/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57"/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58"/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59"/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60"/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61"/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62"/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63"/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64"/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79"/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80"/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83"/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85"/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86"/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88"/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89"/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90"/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5" name="Freeform 9"/>
          <p:cNvSpPr>
            <a:spLocks/>
          </p:cNvSpPr>
          <p:nvPr/>
        </p:nvSpPr>
        <p:spPr bwMode="auto">
          <a:xfrm>
            <a:off x="9146765" y="4751602"/>
            <a:ext cx="1784969" cy="391262"/>
          </a:xfrm>
          <a:custGeom>
            <a:avLst/>
            <a:gdLst>
              <a:gd name="T0" fmla="*/ 566 w 597"/>
              <a:gd name="T1" fmla="*/ 0 h 120"/>
              <a:gd name="T2" fmla="*/ 31 w 597"/>
              <a:gd name="T3" fmla="*/ 0 h 120"/>
              <a:gd name="T4" fmla="*/ 0 w 597"/>
              <a:gd name="T5" fmla="*/ 60 h 120"/>
              <a:gd name="T6" fmla="*/ 31 w 597"/>
              <a:gd name="T7" fmla="*/ 120 h 120"/>
              <a:gd name="T8" fmla="*/ 566 w 597"/>
              <a:gd name="T9" fmla="*/ 120 h 120"/>
              <a:gd name="T10" fmla="*/ 597 w 597"/>
              <a:gd name="T11" fmla="*/ 60 h 120"/>
              <a:gd name="T12" fmla="*/ 566 w 597"/>
              <a:gd name="T1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7" h="120">
                <a:moveTo>
                  <a:pt x="566" y="0"/>
                </a:moveTo>
                <a:lnTo>
                  <a:pt x="31" y="0"/>
                </a:lnTo>
                <a:lnTo>
                  <a:pt x="0" y="60"/>
                </a:lnTo>
                <a:lnTo>
                  <a:pt x="31" y="120"/>
                </a:lnTo>
                <a:lnTo>
                  <a:pt x="566" y="120"/>
                </a:lnTo>
                <a:lnTo>
                  <a:pt x="597" y="60"/>
                </a:lnTo>
                <a:lnTo>
                  <a:pt x="56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27000"/>
                </a:schemeClr>
              </a:gs>
              <a:gs pos="30000">
                <a:schemeClr val="accent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6" name="Freeform 9"/>
          <p:cNvSpPr>
            <a:spLocks/>
          </p:cNvSpPr>
          <p:nvPr/>
        </p:nvSpPr>
        <p:spPr bwMode="auto">
          <a:xfrm>
            <a:off x="9129359" y="4158733"/>
            <a:ext cx="1784969" cy="391262"/>
          </a:xfrm>
          <a:custGeom>
            <a:avLst/>
            <a:gdLst>
              <a:gd name="T0" fmla="*/ 566 w 597"/>
              <a:gd name="T1" fmla="*/ 0 h 120"/>
              <a:gd name="T2" fmla="*/ 31 w 597"/>
              <a:gd name="T3" fmla="*/ 0 h 120"/>
              <a:gd name="T4" fmla="*/ 0 w 597"/>
              <a:gd name="T5" fmla="*/ 60 h 120"/>
              <a:gd name="T6" fmla="*/ 31 w 597"/>
              <a:gd name="T7" fmla="*/ 120 h 120"/>
              <a:gd name="T8" fmla="*/ 566 w 597"/>
              <a:gd name="T9" fmla="*/ 120 h 120"/>
              <a:gd name="T10" fmla="*/ 597 w 597"/>
              <a:gd name="T11" fmla="*/ 60 h 120"/>
              <a:gd name="T12" fmla="*/ 566 w 597"/>
              <a:gd name="T1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7" h="120">
                <a:moveTo>
                  <a:pt x="566" y="0"/>
                </a:moveTo>
                <a:lnTo>
                  <a:pt x="31" y="0"/>
                </a:lnTo>
                <a:lnTo>
                  <a:pt x="0" y="60"/>
                </a:lnTo>
                <a:lnTo>
                  <a:pt x="31" y="120"/>
                </a:lnTo>
                <a:lnTo>
                  <a:pt x="566" y="120"/>
                </a:lnTo>
                <a:lnTo>
                  <a:pt x="597" y="60"/>
                </a:lnTo>
                <a:lnTo>
                  <a:pt x="56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27000"/>
                </a:schemeClr>
              </a:gs>
              <a:gs pos="31000">
                <a:schemeClr val="accent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3175">
            <a:gradFill>
              <a:gsLst>
                <a:gs pos="28320">
                  <a:schemeClr val="accent2"/>
                </a:gs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7" name="文本占位符 4"/>
          <p:cNvSpPr txBox="1">
            <a:spLocks/>
          </p:cNvSpPr>
          <p:nvPr/>
        </p:nvSpPr>
        <p:spPr>
          <a:xfrm>
            <a:off x="9264591" y="4183769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你的姓名</a:t>
            </a:r>
          </a:p>
        </p:txBody>
      </p:sp>
      <p:sp>
        <p:nvSpPr>
          <p:cNvPr id="128" name="文本占位符 4"/>
          <p:cNvSpPr txBox="1">
            <a:spLocks/>
          </p:cNvSpPr>
          <p:nvPr/>
        </p:nvSpPr>
        <p:spPr>
          <a:xfrm>
            <a:off x="9281997" y="4796836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所学的专业</a:t>
            </a:r>
          </a:p>
        </p:txBody>
      </p:sp>
      <p:sp>
        <p:nvSpPr>
          <p:cNvPr id="129" name="文本占位符 4"/>
          <p:cNvSpPr txBox="1">
            <a:spLocks/>
          </p:cNvSpPr>
          <p:nvPr/>
        </p:nvSpPr>
        <p:spPr>
          <a:xfrm>
            <a:off x="9281997" y="4796836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0" name="燕尾形 129"/>
          <p:cNvSpPr/>
          <p:nvPr/>
        </p:nvSpPr>
        <p:spPr>
          <a:xfrm>
            <a:off x="10750416" y="4221538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1" name="燕尾形 130"/>
          <p:cNvSpPr/>
          <p:nvPr/>
        </p:nvSpPr>
        <p:spPr>
          <a:xfrm>
            <a:off x="10767822" y="4814406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2" name="燕尾形 131"/>
          <p:cNvSpPr/>
          <p:nvPr/>
        </p:nvSpPr>
        <p:spPr>
          <a:xfrm rot="10800000">
            <a:off x="9220248" y="4221537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3" name="燕尾形 132"/>
          <p:cNvSpPr/>
          <p:nvPr/>
        </p:nvSpPr>
        <p:spPr>
          <a:xfrm rot="10800000">
            <a:off x="9237654" y="4814406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3"/>
          <p:cNvSpPr/>
          <p:nvPr/>
        </p:nvSpPr>
        <p:spPr>
          <a:xfrm>
            <a:off x="1826663" y="1095846"/>
            <a:ext cx="2041620" cy="5561388"/>
          </a:xfrm>
          <a:custGeom>
            <a:avLst/>
            <a:gdLst>
              <a:gd name="connsiteX0" fmla="*/ 0 w 2349673"/>
              <a:gd name="connsiteY0" fmla="*/ 0 h 4395515"/>
              <a:gd name="connsiteX1" fmla="*/ 2349673 w 2349673"/>
              <a:gd name="connsiteY1" fmla="*/ 0 h 4395515"/>
              <a:gd name="connsiteX2" fmla="*/ 2349673 w 2349673"/>
              <a:gd name="connsiteY2" fmla="*/ 4395515 h 4395515"/>
              <a:gd name="connsiteX3" fmla="*/ 0 w 2349673"/>
              <a:gd name="connsiteY3" fmla="*/ 4395515 h 4395515"/>
              <a:gd name="connsiteX4" fmla="*/ 0 w 2349673"/>
              <a:gd name="connsiteY4" fmla="*/ 0 h 4395515"/>
              <a:gd name="connsiteX0" fmla="*/ 0 w 2349673"/>
              <a:gd name="connsiteY0" fmla="*/ 388620 h 4784135"/>
              <a:gd name="connsiteX1" fmla="*/ 2349673 w 2349673"/>
              <a:gd name="connsiteY1" fmla="*/ 0 h 4784135"/>
              <a:gd name="connsiteX2" fmla="*/ 2349673 w 2349673"/>
              <a:gd name="connsiteY2" fmla="*/ 4784135 h 4784135"/>
              <a:gd name="connsiteX3" fmla="*/ 0 w 2349673"/>
              <a:gd name="connsiteY3" fmla="*/ 4784135 h 4784135"/>
              <a:gd name="connsiteX4" fmla="*/ 0 w 2349673"/>
              <a:gd name="connsiteY4" fmla="*/ 388620 h 4784135"/>
              <a:gd name="connsiteX0" fmla="*/ 0 w 2388535"/>
              <a:gd name="connsiteY0" fmla="*/ 855345 h 4784135"/>
              <a:gd name="connsiteX1" fmla="*/ 2388535 w 2388535"/>
              <a:gd name="connsiteY1" fmla="*/ 0 h 4784135"/>
              <a:gd name="connsiteX2" fmla="*/ 2388535 w 2388535"/>
              <a:gd name="connsiteY2" fmla="*/ 4784135 h 4784135"/>
              <a:gd name="connsiteX3" fmla="*/ 38862 w 2388535"/>
              <a:gd name="connsiteY3" fmla="*/ 4784135 h 4784135"/>
              <a:gd name="connsiteX4" fmla="*/ 0 w 2388535"/>
              <a:gd name="connsiteY4" fmla="*/ 855345 h 478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535" h="4784135">
                <a:moveTo>
                  <a:pt x="0" y="855345"/>
                </a:moveTo>
                <a:lnTo>
                  <a:pt x="2388535" y="0"/>
                </a:lnTo>
                <a:lnTo>
                  <a:pt x="2388535" y="4784135"/>
                </a:lnTo>
                <a:lnTo>
                  <a:pt x="38862" y="4784135"/>
                </a:lnTo>
                <a:lnTo>
                  <a:pt x="0" y="85534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449703" y="5928681"/>
            <a:ext cx="4802553" cy="574904"/>
          </a:xfrm>
          <a:custGeom>
            <a:avLst/>
            <a:gdLst>
              <a:gd name="connsiteX0" fmla="*/ 0 w 4349750"/>
              <a:gd name="connsiteY0" fmla="*/ 88900 h 520700"/>
              <a:gd name="connsiteX1" fmla="*/ 2203450 w 4349750"/>
              <a:gd name="connsiteY1" fmla="*/ 520700 h 520700"/>
              <a:gd name="connsiteX2" fmla="*/ 4349750 w 4349750"/>
              <a:gd name="connsiteY2" fmla="*/ 0 h 520700"/>
              <a:gd name="connsiteX3" fmla="*/ 0 w 4349750"/>
              <a:gd name="connsiteY3" fmla="*/ 889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9750" h="520700">
                <a:moveTo>
                  <a:pt x="0" y="88900"/>
                </a:moveTo>
                <a:lnTo>
                  <a:pt x="2203450" y="520700"/>
                </a:lnTo>
                <a:lnTo>
                  <a:pt x="4349750" y="0"/>
                </a:lnTo>
                <a:lnTo>
                  <a:pt x="0" y="8890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35000"/>
                </a:schemeClr>
              </a:gs>
              <a:gs pos="46000">
                <a:schemeClr val="accent2">
                  <a:alpha val="36000"/>
                </a:schemeClr>
              </a:gs>
              <a:gs pos="100000">
                <a:schemeClr val="accent2">
                  <a:alpha val="23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4" y="2715879"/>
            <a:ext cx="4679860" cy="3649239"/>
          </a:xfrm>
          <a:prstGeom prst="rect">
            <a:avLst/>
          </a:prstGeom>
        </p:spPr>
      </p:pic>
      <p:sp>
        <p:nvSpPr>
          <p:cNvPr id="16" name="矩形 3"/>
          <p:cNvSpPr/>
          <p:nvPr/>
        </p:nvSpPr>
        <p:spPr>
          <a:xfrm>
            <a:off x="897121" y="4335785"/>
            <a:ext cx="179989" cy="1880348"/>
          </a:xfrm>
          <a:custGeom>
            <a:avLst/>
            <a:gdLst>
              <a:gd name="connsiteX0" fmla="*/ 0 w 2349673"/>
              <a:gd name="connsiteY0" fmla="*/ 0 h 4395515"/>
              <a:gd name="connsiteX1" fmla="*/ 2349673 w 2349673"/>
              <a:gd name="connsiteY1" fmla="*/ 0 h 4395515"/>
              <a:gd name="connsiteX2" fmla="*/ 2349673 w 2349673"/>
              <a:gd name="connsiteY2" fmla="*/ 4395515 h 4395515"/>
              <a:gd name="connsiteX3" fmla="*/ 0 w 2349673"/>
              <a:gd name="connsiteY3" fmla="*/ 4395515 h 4395515"/>
              <a:gd name="connsiteX4" fmla="*/ 0 w 2349673"/>
              <a:gd name="connsiteY4" fmla="*/ 0 h 4395515"/>
              <a:gd name="connsiteX0" fmla="*/ 0 w 2349673"/>
              <a:gd name="connsiteY0" fmla="*/ 388620 h 4784135"/>
              <a:gd name="connsiteX1" fmla="*/ 2349673 w 2349673"/>
              <a:gd name="connsiteY1" fmla="*/ 0 h 4784135"/>
              <a:gd name="connsiteX2" fmla="*/ 2349673 w 2349673"/>
              <a:gd name="connsiteY2" fmla="*/ 4784135 h 4784135"/>
              <a:gd name="connsiteX3" fmla="*/ 0 w 2349673"/>
              <a:gd name="connsiteY3" fmla="*/ 4784135 h 4784135"/>
              <a:gd name="connsiteX4" fmla="*/ 0 w 2349673"/>
              <a:gd name="connsiteY4" fmla="*/ 388620 h 4784135"/>
              <a:gd name="connsiteX0" fmla="*/ 0 w 2388535"/>
              <a:gd name="connsiteY0" fmla="*/ 855345 h 4784135"/>
              <a:gd name="connsiteX1" fmla="*/ 2388535 w 2388535"/>
              <a:gd name="connsiteY1" fmla="*/ 0 h 4784135"/>
              <a:gd name="connsiteX2" fmla="*/ 2388535 w 2388535"/>
              <a:gd name="connsiteY2" fmla="*/ 4784135 h 4784135"/>
              <a:gd name="connsiteX3" fmla="*/ 38862 w 2388535"/>
              <a:gd name="connsiteY3" fmla="*/ 4784135 h 4784135"/>
              <a:gd name="connsiteX4" fmla="*/ 0 w 2388535"/>
              <a:gd name="connsiteY4" fmla="*/ 855345 h 4784135"/>
              <a:gd name="connsiteX0" fmla="*/ 0 w 2388535"/>
              <a:gd name="connsiteY0" fmla="*/ 394294 h 4323084"/>
              <a:gd name="connsiteX1" fmla="*/ 2265046 w 2388535"/>
              <a:gd name="connsiteY1" fmla="*/ 0 h 4323084"/>
              <a:gd name="connsiteX2" fmla="*/ 2388535 w 2388535"/>
              <a:gd name="connsiteY2" fmla="*/ 4323084 h 4323084"/>
              <a:gd name="connsiteX3" fmla="*/ 38862 w 2388535"/>
              <a:gd name="connsiteY3" fmla="*/ 4323084 h 4323084"/>
              <a:gd name="connsiteX4" fmla="*/ 0 w 2388535"/>
              <a:gd name="connsiteY4" fmla="*/ 394294 h 4323084"/>
              <a:gd name="connsiteX0" fmla="*/ 0 w 2388535"/>
              <a:gd name="connsiteY0" fmla="*/ 192079 h 4120869"/>
              <a:gd name="connsiteX1" fmla="*/ 2216068 w 2388535"/>
              <a:gd name="connsiteY1" fmla="*/ 0 h 4120869"/>
              <a:gd name="connsiteX2" fmla="*/ 2388535 w 2388535"/>
              <a:gd name="connsiteY2" fmla="*/ 4120869 h 4120869"/>
              <a:gd name="connsiteX3" fmla="*/ 38862 w 2388535"/>
              <a:gd name="connsiteY3" fmla="*/ 4120869 h 4120869"/>
              <a:gd name="connsiteX4" fmla="*/ 0 w 2388535"/>
              <a:gd name="connsiteY4" fmla="*/ 192079 h 41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535" h="4120869">
                <a:moveTo>
                  <a:pt x="0" y="192079"/>
                </a:moveTo>
                <a:lnTo>
                  <a:pt x="2216068" y="0"/>
                </a:lnTo>
                <a:lnTo>
                  <a:pt x="2388535" y="4120869"/>
                </a:lnTo>
                <a:lnTo>
                  <a:pt x="38862" y="4120869"/>
                </a:lnTo>
                <a:lnTo>
                  <a:pt x="0" y="19207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3"/>
          <p:cNvSpPr/>
          <p:nvPr/>
        </p:nvSpPr>
        <p:spPr>
          <a:xfrm flipH="1">
            <a:off x="4700031" y="4289649"/>
            <a:ext cx="428328" cy="1972619"/>
          </a:xfrm>
          <a:custGeom>
            <a:avLst/>
            <a:gdLst>
              <a:gd name="connsiteX0" fmla="*/ 0 w 2349673"/>
              <a:gd name="connsiteY0" fmla="*/ 0 h 4395515"/>
              <a:gd name="connsiteX1" fmla="*/ 2349673 w 2349673"/>
              <a:gd name="connsiteY1" fmla="*/ 0 h 4395515"/>
              <a:gd name="connsiteX2" fmla="*/ 2349673 w 2349673"/>
              <a:gd name="connsiteY2" fmla="*/ 4395515 h 4395515"/>
              <a:gd name="connsiteX3" fmla="*/ 0 w 2349673"/>
              <a:gd name="connsiteY3" fmla="*/ 4395515 h 4395515"/>
              <a:gd name="connsiteX4" fmla="*/ 0 w 2349673"/>
              <a:gd name="connsiteY4" fmla="*/ 0 h 4395515"/>
              <a:gd name="connsiteX0" fmla="*/ 0 w 2349673"/>
              <a:gd name="connsiteY0" fmla="*/ 388620 h 4784135"/>
              <a:gd name="connsiteX1" fmla="*/ 2349673 w 2349673"/>
              <a:gd name="connsiteY1" fmla="*/ 0 h 4784135"/>
              <a:gd name="connsiteX2" fmla="*/ 2349673 w 2349673"/>
              <a:gd name="connsiteY2" fmla="*/ 4784135 h 4784135"/>
              <a:gd name="connsiteX3" fmla="*/ 0 w 2349673"/>
              <a:gd name="connsiteY3" fmla="*/ 4784135 h 4784135"/>
              <a:gd name="connsiteX4" fmla="*/ 0 w 2349673"/>
              <a:gd name="connsiteY4" fmla="*/ 388620 h 4784135"/>
              <a:gd name="connsiteX0" fmla="*/ 0 w 2388535"/>
              <a:gd name="connsiteY0" fmla="*/ 855345 h 4784135"/>
              <a:gd name="connsiteX1" fmla="*/ 2388535 w 2388535"/>
              <a:gd name="connsiteY1" fmla="*/ 0 h 4784135"/>
              <a:gd name="connsiteX2" fmla="*/ 2388535 w 2388535"/>
              <a:gd name="connsiteY2" fmla="*/ 4784135 h 4784135"/>
              <a:gd name="connsiteX3" fmla="*/ 38862 w 2388535"/>
              <a:gd name="connsiteY3" fmla="*/ 4784135 h 4784135"/>
              <a:gd name="connsiteX4" fmla="*/ 0 w 2388535"/>
              <a:gd name="connsiteY4" fmla="*/ 855345 h 4784135"/>
              <a:gd name="connsiteX0" fmla="*/ 0 w 2388535"/>
              <a:gd name="connsiteY0" fmla="*/ 394294 h 4323084"/>
              <a:gd name="connsiteX1" fmla="*/ 2265046 w 2388535"/>
              <a:gd name="connsiteY1" fmla="*/ 0 h 4323084"/>
              <a:gd name="connsiteX2" fmla="*/ 2388535 w 2388535"/>
              <a:gd name="connsiteY2" fmla="*/ 4323084 h 4323084"/>
              <a:gd name="connsiteX3" fmla="*/ 38862 w 2388535"/>
              <a:gd name="connsiteY3" fmla="*/ 4323084 h 4323084"/>
              <a:gd name="connsiteX4" fmla="*/ 0 w 2388535"/>
              <a:gd name="connsiteY4" fmla="*/ 394294 h 4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535" h="4323084">
                <a:moveTo>
                  <a:pt x="0" y="394294"/>
                </a:moveTo>
                <a:lnTo>
                  <a:pt x="2265046" y="0"/>
                </a:lnTo>
                <a:lnTo>
                  <a:pt x="2388535" y="4323084"/>
                </a:lnTo>
                <a:lnTo>
                  <a:pt x="38862" y="4323084"/>
                </a:lnTo>
                <a:lnTo>
                  <a:pt x="0" y="394294"/>
                </a:lnTo>
                <a:close/>
              </a:path>
            </a:pathLst>
          </a:custGeom>
          <a:gradFill>
            <a:gsLst>
              <a:gs pos="100000">
                <a:srgbClr val="1BC5D3">
                  <a:alpha val="0"/>
                </a:srgbClr>
              </a:gs>
              <a:gs pos="0">
                <a:schemeClr val="accent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4642190" y="3835771"/>
            <a:ext cx="0" cy="1290373"/>
          </a:xfrm>
          <a:prstGeom prst="line">
            <a:avLst/>
          </a:prstGeom>
          <a:ln>
            <a:gradFill>
              <a:gsLst>
                <a:gs pos="6000">
                  <a:schemeClr val="accent2">
                    <a:lumMod val="100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449373" y="3705877"/>
            <a:ext cx="0" cy="1669239"/>
          </a:xfrm>
          <a:prstGeom prst="line">
            <a:avLst/>
          </a:prstGeom>
          <a:ln>
            <a:gradFill>
              <a:gsLst>
                <a:gs pos="6000">
                  <a:schemeClr val="accent2">
                    <a:lumMod val="100000"/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3"/>
          <p:cNvSpPr/>
          <p:nvPr/>
        </p:nvSpPr>
        <p:spPr>
          <a:xfrm flipH="1">
            <a:off x="3810715" y="1825529"/>
            <a:ext cx="179989" cy="1880348"/>
          </a:xfrm>
          <a:custGeom>
            <a:avLst/>
            <a:gdLst>
              <a:gd name="connsiteX0" fmla="*/ 0 w 2349673"/>
              <a:gd name="connsiteY0" fmla="*/ 0 h 4395515"/>
              <a:gd name="connsiteX1" fmla="*/ 2349673 w 2349673"/>
              <a:gd name="connsiteY1" fmla="*/ 0 h 4395515"/>
              <a:gd name="connsiteX2" fmla="*/ 2349673 w 2349673"/>
              <a:gd name="connsiteY2" fmla="*/ 4395515 h 4395515"/>
              <a:gd name="connsiteX3" fmla="*/ 0 w 2349673"/>
              <a:gd name="connsiteY3" fmla="*/ 4395515 h 4395515"/>
              <a:gd name="connsiteX4" fmla="*/ 0 w 2349673"/>
              <a:gd name="connsiteY4" fmla="*/ 0 h 4395515"/>
              <a:gd name="connsiteX0" fmla="*/ 0 w 2349673"/>
              <a:gd name="connsiteY0" fmla="*/ 388620 h 4784135"/>
              <a:gd name="connsiteX1" fmla="*/ 2349673 w 2349673"/>
              <a:gd name="connsiteY1" fmla="*/ 0 h 4784135"/>
              <a:gd name="connsiteX2" fmla="*/ 2349673 w 2349673"/>
              <a:gd name="connsiteY2" fmla="*/ 4784135 h 4784135"/>
              <a:gd name="connsiteX3" fmla="*/ 0 w 2349673"/>
              <a:gd name="connsiteY3" fmla="*/ 4784135 h 4784135"/>
              <a:gd name="connsiteX4" fmla="*/ 0 w 2349673"/>
              <a:gd name="connsiteY4" fmla="*/ 388620 h 4784135"/>
              <a:gd name="connsiteX0" fmla="*/ 0 w 2388535"/>
              <a:gd name="connsiteY0" fmla="*/ 855345 h 4784135"/>
              <a:gd name="connsiteX1" fmla="*/ 2388535 w 2388535"/>
              <a:gd name="connsiteY1" fmla="*/ 0 h 4784135"/>
              <a:gd name="connsiteX2" fmla="*/ 2388535 w 2388535"/>
              <a:gd name="connsiteY2" fmla="*/ 4784135 h 4784135"/>
              <a:gd name="connsiteX3" fmla="*/ 38862 w 2388535"/>
              <a:gd name="connsiteY3" fmla="*/ 4784135 h 4784135"/>
              <a:gd name="connsiteX4" fmla="*/ 0 w 2388535"/>
              <a:gd name="connsiteY4" fmla="*/ 855345 h 4784135"/>
              <a:gd name="connsiteX0" fmla="*/ 0 w 2388535"/>
              <a:gd name="connsiteY0" fmla="*/ 394294 h 4323084"/>
              <a:gd name="connsiteX1" fmla="*/ 2265046 w 2388535"/>
              <a:gd name="connsiteY1" fmla="*/ 0 h 4323084"/>
              <a:gd name="connsiteX2" fmla="*/ 2388535 w 2388535"/>
              <a:gd name="connsiteY2" fmla="*/ 4323084 h 4323084"/>
              <a:gd name="connsiteX3" fmla="*/ 38862 w 2388535"/>
              <a:gd name="connsiteY3" fmla="*/ 4323084 h 4323084"/>
              <a:gd name="connsiteX4" fmla="*/ 0 w 2388535"/>
              <a:gd name="connsiteY4" fmla="*/ 394294 h 4323084"/>
              <a:gd name="connsiteX0" fmla="*/ 0 w 2388535"/>
              <a:gd name="connsiteY0" fmla="*/ 192079 h 4120869"/>
              <a:gd name="connsiteX1" fmla="*/ 2216068 w 2388535"/>
              <a:gd name="connsiteY1" fmla="*/ 0 h 4120869"/>
              <a:gd name="connsiteX2" fmla="*/ 2388535 w 2388535"/>
              <a:gd name="connsiteY2" fmla="*/ 4120869 h 4120869"/>
              <a:gd name="connsiteX3" fmla="*/ 38862 w 2388535"/>
              <a:gd name="connsiteY3" fmla="*/ 4120869 h 4120869"/>
              <a:gd name="connsiteX4" fmla="*/ 0 w 2388535"/>
              <a:gd name="connsiteY4" fmla="*/ 192079 h 41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535" h="4120869">
                <a:moveTo>
                  <a:pt x="0" y="192079"/>
                </a:moveTo>
                <a:lnTo>
                  <a:pt x="2216068" y="0"/>
                </a:lnTo>
                <a:lnTo>
                  <a:pt x="2388535" y="4120869"/>
                </a:lnTo>
                <a:lnTo>
                  <a:pt x="38862" y="4120869"/>
                </a:lnTo>
                <a:lnTo>
                  <a:pt x="0" y="192079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1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2212869" y="1635578"/>
            <a:ext cx="0" cy="1290373"/>
          </a:xfrm>
          <a:prstGeom prst="line">
            <a:avLst/>
          </a:prstGeom>
          <a:ln>
            <a:gradFill>
              <a:gsLst>
                <a:gs pos="6000">
                  <a:schemeClr val="accent1">
                    <a:lumMod val="99000"/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449703" y="4159547"/>
            <a:ext cx="0" cy="1290373"/>
          </a:xfrm>
          <a:prstGeom prst="line">
            <a:avLst/>
          </a:prstGeom>
          <a:ln>
            <a:gradFill>
              <a:gsLst>
                <a:gs pos="6000">
                  <a:schemeClr val="accent1">
                    <a:lumMod val="99000"/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任意多边形 133"/>
          <p:cNvSpPr/>
          <p:nvPr/>
        </p:nvSpPr>
        <p:spPr>
          <a:xfrm>
            <a:off x="419906" y="4730774"/>
            <a:ext cx="4767497" cy="1228269"/>
          </a:xfrm>
          <a:custGeom>
            <a:avLst/>
            <a:gdLst>
              <a:gd name="connsiteX0" fmla="*/ 0 w 4318000"/>
              <a:gd name="connsiteY0" fmla="*/ 927100 h 927100"/>
              <a:gd name="connsiteX1" fmla="*/ 2209800 w 4318000"/>
              <a:gd name="connsiteY1" fmla="*/ 0 h 927100"/>
              <a:gd name="connsiteX2" fmla="*/ 4318000 w 4318000"/>
              <a:gd name="connsiteY2" fmla="*/ 825500 h 927100"/>
              <a:gd name="connsiteX0" fmla="*/ 0 w 4318000"/>
              <a:gd name="connsiteY0" fmla="*/ 927100 h 927100"/>
              <a:gd name="connsiteX1" fmla="*/ 2209800 w 4318000"/>
              <a:gd name="connsiteY1" fmla="*/ 0 h 927100"/>
              <a:gd name="connsiteX2" fmla="*/ 4318000 w 4318000"/>
              <a:gd name="connsiteY2" fmla="*/ 76199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8000" h="927100">
                <a:moveTo>
                  <a:pt x="0" y="927100"/>
                </a:moveTo>
                <a:lnTo>
                  <a:pt x="2209800" y="0"/>
                </a:lnTo>
                <a:lnTo>
                  <a:pt x="4318000" y="761997"/>
                </a:lnTo>
              </a:path>
            </a:pathLst>
          </a:custGeom>
          <a:noFill/>
          <a:ln w="22225">
            <a:gradFill>
              <a:gsLst>
                <a:gs pos="54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073939" y="398123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备用封面页</a:t>
            </a:r>
            <a:r>
              <a:rPr lang="en-US" altLang="zh-CN" dirty="0">
                <a:solidFill>
                  <a:schemeClr val="bg1"/>
                </a:solidFill>
              </a:rPr>
              <a:t>-1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2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215212" y="809498"/>
            <a:ext cx="21419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00" b="1" dirty="0">
                <a:solidFill>
                  <a:schemeClr val="bg1"/>
                </a:solidFill>
                <a:latin typeface="+mj-ea"/>
                <a:ea typeface="+mj-ea"/>
              </a:rPr>
              <a:t>GUNLIN UNIVERSITY OF ELECTRONIC TECHNOLOGY</a:t>
            </a:r>
            <a:endParaRPr lang="zh-CN" altLang="en-US" sz="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282302" y="520271"/>
            <a:ext cx="2017575" cy="262138"/>
            <a:chOff x="3451226" y="1804988"/>
            <a:chExt cx="7208838" cy="936626"/>
          </a:xfrm>
          <a:solidFill>
            <a:schemeClr val="bg1"/>
          </a:solidFill>
        </p:grpSpPr>
        <p:sp>
          <p:nvSpPr>
            <p:cNvPr id="47" name="Freeform 65"/>
            <p:cNvSpPr>
              <a:spLocks/>
            </p:cNvSpPr>
            <p:nvPr/>
          </p:nvSpPr>
          <p:spPr bwMode="auto">
            <a:xfrm>
              <a:off x="3451226" y="1876426"/>
              <a:ext cx="490538" cy="728663"/>
            </a:xfrm>
            <a:custGeom>
              <a:avLst/>
              <a:gdLst>
                <a:gd name="T0" fmla="*/ 184 w 319"/>
                <a:gd name="T1" fmla="*/ 100 h 473"/>
                <a:gd name="T2" fmla="*/ 222 w 319"/>
                <a:gd name="T3" fmla="*/ 20 h 473"/>
                <a:gd name="T4" fmla="*/ 256 w 319"/>
                <a:gd name="T5" fmla="*/ 38 h 473"/>
                <a:gd name="T6" fmla="*/ 267 w 319"/>
                <a:gd name="T7" fmla="*/ 91 h 473"/>
                <a:gd name="T8" fmla="*/ 318 w 319"/>
                <a:gd name="T9" fmla="*/ 126 h 473"/>
                <a:gd name="T10" fmla="*/ 289 w 319"/>
                <a:gd name="T11" fmla="*/ 156 h 473"/>
                <a:gd name="T12" fmla="*/ 209 w 319"/>
                <a:gd name="T13" fmla="*/ 209 h 473"/>
                <a:gd name="T14" fmla="*/ 216 w 319"/>
                <a:gd name="T15" fmla="*/ 245 h 473"/>
                <a:gd name="T16" fmla="*/ 275 w 319"/>
                <a:gd name="T17" fmla="*/ 209 h 473"/>
                <a:gd name="T18" fmla="*/ 271 w 319"/>
                <a:gd name="T19" fmla="*/ 257 h 473"/>
                <a:gd name="T20" fmla="*/ 199 w 319"/>
                <a:gd name="T21" fmla="*/ 321 h 473"/>
                <a:gd name="T22" fmla="*/ 189 w 319"/>
                <a:gd name="T23" fmla="*/ 472 h 473"/>
                <a:gd name="T24" fmla="*/ 146 w 319"/>
                <a:gd name="T25" fmla="*/ 458 h 473"/>
                <a:gd name="T26" fmla="*/ 130 w 319"/>
                <a:gd name="T27" fmla="*/ 418 h 473"/>
                <a:gd name="T28" fmla="*/ 128 w 319"/>
                <a:gd name="T29" fmla="*/ 374 h 473"/>
                <a:gd name="T30" fmla="*/ 101 w 319"/>
                <a:gd name="T31" fmla="*/ 382 h 473"/>
                <a:gd name="T32" fmla="*/ 44 w 319"/>
                <a:gd name="T33" fmla="*/ 399 h 473"/>
                <a:gd name="T34" fmla="*/ 45 w 319"/>
                <a:gd name="T35" fmla="*/ 335 h 473"/>
                <a:gd name="T36" fmla="*/ 109 w 319"/>
                <a:gd name="T37" fmla="*/ 272 h 473"/>
                <a:gd name="T38" fmla="*/ 152 w 319"/>
                <a:gd name="T39" fmla="*/ 244 h 473"/>
                <a:gd name="T40" fmla="*/ 137 w 319"/>
                <a:gd name="T41" fmla="*/ 211 h 473"/>
                <a:gd name="T42" fmla="*/ 26 w 319"/>
                <a:gd name="T43" fmla="*/ 201 h 473"/>
                <a:gd name="T44" fmla="*/ 29 w 319"/>
                <a:gd name="T45" fmla="*/ 158 h 473"/>
                <a:gd name="T46" fmla="*/ 184 w 319"/>
                <a:gd name="T47" fmla="*/ 10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9" h="473">
                  <a:moveTo>
                    <a:pt x="184" y="100"/>
                  </a:moveTo>
                  <a:cubicBezTo>
                    <a:pt x="184" y="100"/>
                    <a:pt x="208" y="40"/>
                    <a:pt x="222" y="20"/>
                  </a:cubicBezTo>
                  <a:cubicBezTo>
                    <a:pt x="236" y="0"/>
                    <a:pt x="256" y="10"/>
                    <a:pt x="256" y="38"/>
                  </a:cubicBezTo>
                  <a:cubicBezTo>
                    <a:pt x="256" y="66"/>
                    <a:pt x="249" y="78"/>
                    <a:pt x="267" y="91"/>
                  </a:cubicBezTo>
                  <a:cubicBezTo>
                    <a:pt x="285" y="104"/>
                    <a:pt x="318" y="110"/>
                    <a:pt x="318" y="126"/>
                  </a:cubicBezTo>
                  <a:cubicBezTo>
                    <a:pt x="318" y="142"/>
                    <a:pt x="319" y="145"/>
                    <a:pt x="289" y="156"/>
                  </a:cubicBezTo>
                  <a:cubicBezTo>
                    <a:pt x="259" y="167"/>
                    <a:pt x="214" y="188"/>
                    <a:pt x="209" y="209"/>
                  </a:cubicBezTo>
                  <a:cubicBezTo>
                    <a:pt x="204" y="230"/>
                    <a:pt x="197" y="257"/>
                    <a:pt x="216" y="245"/>
                  </a:cubicBezTo>
                  <a:cubicBezTo>
                    <a:pt x="235" y="233"/>
                    <a:pt x="271" y="214"/>
                    <a:pt x="275" y="209"/>
                  </a:cubicBezTo>
                  <a:cubicBezTo>
                    <a:pt x="279" y="204"/>
                    <a:pt x="281" y="243"/>
                    <a:pt x="271" y="257"/>
                  </a:cubicBezTo>
                  <a:cubicBezTo>
                    <a:pt x="261" y="271"/>
                    <a:pt x="205" y="311"/>
                    <a:pt x="199" y="321"/>
                  </a:cubicBezTo>
                  <a:cubicBezTo>
                    <a:pt x="193" y="331"/>
                    <a:pt x="188" y="439"/>
                    <a:pt x="189" y="472"/>
                  </a:cubicBezTo>
                  <a:cubicBezTo>
                    <a:pt x="189" y="472"/>
                    <a:pt x="154" y="473"/>
                    <a:pt x="146" y="458"/>
                  </a:cubicBezTo>
                  <a:cubicBezTo>
                    <a:pt x="138" y="443"/>
                    <a:pt x="130" y="423"/>
                    <a:pt x="130" y="418"/>
                  </a:cubicBezTo>
                  <a:cubicBezTo>
                    <a:pt x="130" y="413"/>
                    <a:pt x="128" y="374"/>
                    <a:pt x="128" y="374"/>
                  </a:cubicBezTo>
                  <a:cubicBezTo>
                    <a:pt x="128" y="374"/>
                    <a:pt x="107" y="371"/>
                    <a:pt x="101" y="382"/>
                  </a:cubicBezTo>
                  <a:cubicBezTo>
                    <a:pt x="95" y="393"/>
                    <a:pt x="58" y="415"/>
                    <a:pt x="44" y="399"/>
                  </a:cubicBezTo>
                  <a:cubicBezTo>
                    <a:pt x="30" y="383"/>
                    <a:pt x="31" y="351"/>
                    <a:pt x="45" y="335"/>
                  </a:cubicBezTo>
                  <a:cubicBezTo>
                    <a:pt x="59" y="319"/>
                    <a:pt x="105" y="276"/>
                    <a:pt x="109" y="272"/>
                  </a:cubicBezTo>
                  <a:cubicBezTo>
                    <a:pt x="113" y="268"/>
                    <a:pt x="151" y="255"/>
                    <a:pt x="152" y="244"/>
                  </a:cubicBezTo>
                  <a:cubicBezTo>
                    <a:pt x="153" y="233"/>
                    <a:pt x="163" y="198"/>
                    <a:pt x="137" y="211"/>
                  </a:cubicBezTo>
                  <a:cubicBezTo>
                    <a:pt x="115" y="222"/>
                    <a:pt x="50" y="234"/>
                    <a:pt x="26" y="201"/>
                  </a:cubicBezTo>
                  <a:cubicBezTo>
                    <a:pt x="2" y="168"/>
                    <a:pt x="0" y="149"/>
                    <a:pt x="29" y="158"/>
                  </a:cubicBezTo>
                  <a:cubicBezTo>
                    <a:pt x="58" y="167"/>
                    <a:pt x="166" y="119"/>
                    <a:pt x="18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66"/>
            <p:cNvSpPr>
              <a:spLocks/>
            </p:cNvSpPr>
            <p:nvPr/>
          </p:nvSpPr>
          <p:spPr bwMode="auto">
            <a:xfrm>
              <a:off x="3914776" y="1822451"/>
              <a:ext cx="384175" cy="815975"/>
            </a:xfrm>
            <a:custGeom>
              <a:avLst/>
              <a:gdLst>
                <a:gd name="T0" fmla="*/ 106 w 250"/>
                <a:gd name="T1" fmla="*/ 118 h 529"/>
                <a:gd name="T2" fmla="*/ 126 w 250"/>
                <a:gd name="T3" fmla="*/ 34 h 529"/>
                <a:gd name="T4" fmla="*/ 161 w 250"/>
                <a:gd name="T5" fmla="*/ 20 h 529"/>
                <a:gd name="T6" fmla="*/ 162 w 250"/>
                <a:gd name="T7" fmla="*/ 69 h 529"/>
                <a:gd name="T8" fmla="*/ 151 w 250"/>
                <a:gd name="T9" fmla="*/ 111 h 529"/>
                <a:gd name="T10" fmla="*/ 176 w 250"/>
                <a:gd name="T11" fmla="*/ 110 h 529"/>
                <a:gd name="T12" fmla="*/ 233 w 250"/>
                <a:gd name="T13" fmla="*/ 96 h 529"/>
                <a:gd name="T14" fmla="*/ 227 w 250"/>
                <a:gd name="T15" fmla="*/ 125 h 529"/>
                <a:gd name="T16" fmla="*/ 152 w 250"/>
                <a:gd name="T17" fmla="*/ 139 h 529"/>
                <a:gd name="T18" fmla="*/ 141 w 250"/>
                <a:gd name="T19" fmla="*/ 162 h 529"/>
                <a:gd name="T20" fmla="*/ 136 w 250"/>
                <a:gd name="T21" fmla="*/ 206 h 529"/>
                <a:gd name="T22" fmla="*/ 216 w 250"/>
                <a:gd name="T23" fmla="*/ 217 h 529"/>
                <a:gd name="T24" fmla="*/ 192 w 250"/>
                <a:gd name="T25" fmla="*/ 250 h 529"/>
                <a:gd name="T26" fmla="*/ 157 w 250"/>
                <a:gd name="T27" fmla="*/ 256 h 529"/>
                <a:gd name="T28" fmla="*/ 142 w 250"/>
                <a:gd name="T29" fmla="*/ 297 h 529"/>
                <a:gd name="T30" fmla="*/ 167 w 250"/>
                <a:gd name="T31" fmla="*/ 324 h 529"/>
                <a:gd name="T32" fmla="*/ 201 w 250"/>
                <a:gd name="T33" fmla="*/ 381 h 529"/>
                <a:gd name="T34" fmla="*/ 180 w 250"/>
                <a:gd name="T35" fmla="*/ 436 h 529"/>
                <a:gd name="T36" fmla="*/ 202 w 250"/>
                <a:gd name="T37" fmla="*/ 508 h 529"/>
                <a:gd name="T38" fmla="*/ 128 w 250"/>
                <a:gd name="T39" fmla="*/ 489 h 529"/>
                <a:gd name="T40" fmla="*/ 88 w 250"/>
                <a:gd name="T41" fmla="*/ 473 h 529"/>
                <a:gd name="T42" fmla="*/ 78 w 250"/>
                <a:gd name="T43" fmla="*/ 401 h 529"/>
                <a:gd name="T44" fmla="*/ 80 w 250"/>
                <a:gd name="T45" fmla="*/ 362 h 529"/>
                <a:gd name="T46" fmla="*/ 18 w 250"/>
                <a:gd name="T47" fmla="*/ 345 h 529"/>
                <a:gd name="T48" fmla="*/ 38 w 250"/>
                <a:gd name="T49" fmla="*/ 317 h 529"/>
                <a:gd name="T50" fmla="*/ 93 w 250"/>
                <a:gd name="T51" fmla="*/ 320 h 529"/>
                <a:gd name="T52" fmla="*/ 109 w 250"/>
                <a:gd name="T53" fmla="*/ 276 h 529"/>
                <a:gd name="T54" fmla="*/ 66 w 250"/>
                <a:gd name="T55" fmla="*/ 261 h 529"/>
                <a:gd name="T56" fmla="*/ 46 w 250"/>
                <a:gd name="T57" fmla="*/ 273 h 529"/>
                <a:gd name="T58" fmla="*/ 8 w 250"/>
                <a:gd name="T59" fmla="*/ 273 h 529"/>
                <a:gd name="T60" fmla="*/ 23 w 250"/>
                <a:gd name="T61" fmla="*/ 231 h 529"/>
                <a:gd name="T62" fmla="*/ 87 w 250"/>
                <a:gd name="T63" fmla="*/ 211 h 529"/>
                <a:gd name="T64" fmla="*/ 79 w 250"/>
                <a:gd name="T65" fmla="*/ 168 h 529"/>
                <a:gd name="T66" fmla="*/ 56 w 250"/>
                <a:gd name="T67" fmla="*/ 139 h 529"/>
                <a:gd name="T68" fmla="*/ 106 w 250"/>
                <a:gd name="T69" fmla="*/ 118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529">
                  <a:moveTo>
                    <a:pt x="106" y="118"/>
                  </a:moveTo>
                  <a:cubicBezTo>
                    <a:pt x="106" y="118"/>
                    <a:pt x="119" y="47"/>
                    <a:pt x="126" y="34"/>
                  </a:cubicBezTo>
                  <a:cubicBezTo>
                    <a:pt x="133" y="21"/>
                    <a:pt x="148" y="0"/>
                    <a:pt x="161" y="20"/>
                  </a:cubicBezTo>
                  <a:cubicBezTo>
                    <a:pt x="174" y="40"/>
                    <a:pt x="173" y="53"/>
                    <a:pt x="162" y="69"/>
                  </a:cubicBezTo>
                  <a:cubicBezTo>
                    <a:pt x="151" y="85"/>
                    <a:pt x="151" y="107"/>
                    <a:pt x="151" y="111"/>
                  </a:cubicBezTo>
                  <a:cubicBezTo>
                    <a:pt x="151" y="115"/>
                    <a:pt x="170" y="112"/>
                    <a:pt x="176" y="110"/>
                  </a:cubicBezTo>
                  <a:cubicBezTo>
                    <a:pt x="201" y="99"/>
                    <a:pt x="221" y="92"/>
                    <a:pt x="233" y="96"/>
                  </a:cubicBezTo>
                  <a:cubicBezTo>
                    <a:pt x="242" y="99"/>
                    <a:pt x="250" y="113"/>
                    <a:pt x="227" y="125"/>
                  </a:cubicBezTo>
                  <a:cubicBezTo>
                    <a:pt x="188" y="147"/>
                    <a:pt x="152" y="139"/>
                    <a:pt x="152" y="139"/>
                  </a:cubicBezTo>
                  <a:cubicBezTo>
                    <a:pt x="152" y="139"/>
                    <a:pt x="145" y="142"/>
                    <a:pt x="141" y="162"/>
                  </a:cubicBezTo>
                  <a:cubicBezTo>
                    <a:pt x="137" y="182"/>
                    <a:pt x="136" y="206"/>
                    <a:pt x="136" y="206"/>
                  </a:cubicBezTo>
                  <a:cubicBezTo>
                    <a:pt x="136" y="206"/>
                    <a:pt x="206" y="204"/>
                    <a:pt x="216" y="217"/>
                  </a:cubicBezTo>
                  <a:cubicBezTo>
                    <a:pt x="226" y="230"/>
                    <a:pt x="226" y="265"/>
                    <a:pt x="192" y="250"/>
                  </a:cubicBezTo>
                  <a:cubicBezTo>
                    <a:pt x="167" y="243"/>
                    <a:pt x="167" y="246"/>
                    <a:pt x="157" y="256"/>
                  </a:cubicBezTo>
                  <a:cubicBezTo>
                    <a:pt x="147" y="266"/>
                    <a:pt x="136" y="273"/>
                    <a:pt x="142" y="297"/>
                  </a:cubicBezTo>
                  <a:cubicBezTo>
                    <a:pt x="148" y="321"/>
                    <a:pt x="154" y="322"/>
                    <a:pt x="167" y="324"/>
                  </a:cubicBezTo>
                  <a:cubicBezTo>
                    <a:pt x="180" y="326"/>
                    <a:pt x="219" y="339"/>
                    <a:pt x="201" y="381"/>
                  </a:cubicBezTo>
                  <a:cubicBezTo>
                    <a:pt x="201" y="381"/>
                    <a:pt x="158" y="418"/>
                    <a:pt x="180" y="436"/>
                  </a:cubicBezTo>
                  <a:cubicBezTo>
                    <a:pt x="201" y="453"/>
                    <a:pt x="222" y="486"/>
                    <a:pt x="202" y="508"/>
                  </a:cubicBezTo>
                  <a:cubicBezTo>
                    <a:pt x="182" y="529"/>
                    <a:pt x="145" y="493"/>
                    <a:pt x="128" y="489"/>
                  </a:cubicBezTo>
                  <a:cubicBezTo>
                    <a:pt x="110" y="485"/>
                    <a:pt x="105" y="485"/>
                    <a:pt x="88" y="473"/>
                  </a:cubicBezTo>
                  <a:cubicBezTo>
                    <a:pt x="70" y="461"/>
                    <a:pt x="57" y="424"/>
                    <a:pt x="78" y="401"/>
                  </a:cubicBezTo>
                  <a:cubicBezTo>
                    <a:pt x="100" y="378"/>
                    <a:pt x="136" y="361"/>
                    <a:pt x="80" y="362"/>
                  </a:cubicBezTo>
                  <a:cubicBezTo>
                    <a:pt x="24" y="364"/>
                    <a:pt x="18" y="345"/>
                    <a:pt x="18" y="345"/>
                  </a:cubicBezTo>
                  <a:cubicBezTo>
                    <a:pt x="18" y="345"/>
                    <a:pt x="2" y="294"/>
                    <a:pt x="38" y="317"/>
                  </a:cubicBezTo>
                  <a:cubicBezTo>
                    <a:pt x="38" y="317"/>
                    <a:pt x="80" y="328"/>
                    <a:pt x="93" y="320"/>
                  </a:cubicBezTo>
                  <a:cubicBezTo>
                    <a:pt x="106" y="312"/>
                    <a:pt x="109" y="276"/>
                    <a:pt x="109" y="276"/>
                  </a:cubicBezTo>
                  <a:cubicBezTo>
                    <a:pt x="109" y="276"/>
                    <a:pt x="122" y="250"/>
                    <a:pt x="66" y="261"/>
                  </a:cubicBezTo>
                  <a:cubicBezTo>
                    <a:pt x="66" y="261"/>
                    <a:pt x="51" y="262"/>
                    <a:pt x="46" y="273"/>
                  </a:cubicBezTo>
                  <a:cubicBezTo>
                    <a:pt x="42" y="284"/>
                    <a:pt x="15" y="284"/>
                    <a:pt x="8" y="273"/>
                  </a:cubicBezTo>
                  <a:cubicBezTo>
                    <a:pt x="0" y="262"/>
                    <a:pt x="1" y="230"/>
                    <a:pt x="23" y="231"/>
                  </a:cubicBezTo>
                  <a:cubicBezTo>
                    <a:pt x="45" y="232"/>
                    <a:pt x="82" y="222"/>
                    <a:pt x="87" y="211"/>
                  </a:cubicBezTo>
                  <a:cubicBezTo>
                    <a:pt x="92" y="200"/>
                    <a:pt x="98" y="174"/>
                    <a:pt x="79" y="168"/>
                  </a:cubicBezTo>
                  <a:cubicBezTo>
                    <a:pt x="60" y="161"/>
                    <a:pt x="44" y="154"/>
                    <a:pt x="56" y="139"/>
                  </a:cubicBezTo>
                  <a:cubicBezTo>
                    <a:pt x="68" y="124"/>
                    <a:pt x="92" y="136"/>
                    <a:pt x="10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67"/>
            <p:cNvSpPr>
              <a:spLocks/>
            </p:cNvSpPr>
            <p:nvPr/>
          </p:nvSpPr>
          <p:spPr bwMode="auto">
            <a:xfrm>
              <a:off x="4387851" y="1905001"/>
              <a:ext cx="471488" cy="647700"/>
            </a:xfrm>
            <a:custGeom>
              <a:avLst/>
              <a:gdLst>
                <a:gd name="T0" fmla="*/ 269 w 307"/>
                <a:gd name="T1" fmla="*/ 4 h 420"/>
                <a:gd name="T2" fmla="*/ 306 w 307"/>
                <a:gd name="T3" fmla="*/ 24 h 420"/>
                <a:gd name="T4" fmla="*/ 283 w 307"/>
                <a:gd name="T5" fmla="*/ 70 h 420"/>
                <a:gd name="T6" fmla="*/ 281 w 307"/>
                <a:gd name="T7" fmla="*/ 111 h 420"/>
                <a:gd name="T8" fmla="*/ 268 w 307"/>
                <a:gd name="T9" fmla="*/ 152 h 420"/>
                <a:gd name="T10" fmla="*/ 256 w 307"/>
                <a:gd name="T11" fmla="*/ 208 h 420"/>
                <a:gd name="T12" fmla="*/ 282 w 307"/>
                <a:gd name="T13" fmla="*/ 202 h 420"/>
                <a:gd name="T14" fmla="*/ 259 w 307"/>
                <a:gd name="T15" fmla="*/ 234 h 420"/>
                <a:gd name="T16" fmla="*/ 258 w 307"/>
                <a:gd name="T17" fmla="*/ 263 h 420"/>
                <a:gd name="T18" fmla="*/ 248 w 307"/>
                <a:gd name="T19" fmla="*/ 283 h 420"/>
                <a:gd name="T20" fmla="*/ 244 w 307"/>
                <a:gd name="T21" fmla="*/ 394 h 420"/>
                <a:gd name="T22" fmla="*/ 197 w 307"/>
                <a:gd name="T23" fmla="*/ 382 h 420"/>
                <a:gd name="T24" fmla="*/ 188 w 307"/>
                <a:gd name="T25" fmla="*/ 322 h 420"/>
                <a:gd name="T26" fmla="*/ 148 w 307"/>
                <a:gd name="T27" fmla="*/ 356 h 420"/>
                <a:gd name="T28" fmla="*/ 94 w 307"/>
                <a:gd name="T29" fmla="*/ 306 h 420"/>
                <a:gd name="T30" fmla="*/ 141 w 307"/>
                <a:gd name="T31" fmla="*/ 251 h 420"/>
                <a:gd name="T32" fmla="*/ 172 w 307"/>
                <a:gd name="T33" fmla="*/ 239 h 420"/>
                <a:gd name="T34" fmla="*/ 181 w 307"/>
                <a:gd name="T35" fmla="*/ 262 h 420"/>
                <a:gd name="T36" fmla="*/ 210 w 307"/>
                <a:gd name="T37" fmla="*/ 234 h 420"/>
                <a:gd name="T38" fmla="*/ 222 w 307"/>
                <a:gd name="T39" fmla="*/ 162 h 420"/>
                <a:gd name="T40" fmla="*/ 53 w 307"/>
                <a:gd name="T41" fmla="*/ 202 h 420"/>
                <a:gd name="T42" fmla="*/ 1 w 307"/>
                <a:gd name="T43" fmla="*/ 169 h 420"/>
                <a:gd name="T44" fmla="*/ 29 w 307"/>
                <a:gd name="T45" fmla="*/ 159 h 420"/>
                <a:gd name="T46" fmla="*/ 140 w 307"/>
                <a:gd name="T47" fmla="*/ 148 h 420"/>
                <a:gd name="T48" fmla="*/ 231 w 307"/>
                <a:gd name="T49" fmla="*/ 118 h 420"/>
                <a:gd name="T50" fmla="*/ 269 w 307"/>
                <a:gd name="T51" fmla="*/ 4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7" h="420">
                  <a:moveTo>
                    <a:pt x="269" y="4"/>
                  </a:moveTo>
                  <a:cubicBezTo>
                    <a:pt x="269" y="4"/>
                    <a:pt x="307" y="0"/>
                    <a:pt x="306" y="24"/>
                  </a:cubicBezTo>
                  <a:cubicBezTo>
                    <a:pt x="305" y="48"/>
                    <a:pt x="287" y="61"/>
                    <a:pt x="283" y="70"/>
                  </a:cubicBezTo>
                  <a:cubicBezTo>
                    <a:pt x="279" y="79"/>
                    <a:pt x="279" y="104"/>
                    <a:pt x="281" y="111"/>
                  </a:cubicBezTo>
                  <a:cubicBezTo>
                    <a:pt x="283" y="118"/>
                    <a:pt x="299" y="123"/>
                    <a:pt x="268" y="152"/>
                  </a:cubicBezTo>
                  <a:cubicBezTo>
                    <a:pt x="268" y="152"/>
                    <a:pt x="250" y="181"/>
                    <a:pt x="256" y="208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67" y="216"/>
                    <a:pt x="259" y="234"/>
                  </a:cubicBezTo>
                  <a:cubicBezTo>
                    <a:pt x="251" y="252"/>
                    <a:pt x="268" y="251"/>
                    <a:pt x="258" y="263"/>
                  </a:cubicBezTo>
                  <a:cubicBezTo>
                    <a:pt x="249" y="275"/>
                    <a:pt x="248" y="283"/>
                    <a:pt x="248" y="283"/>
                  </a:cubicBezTo>
                  <a:cubicBezTo>
                    <a:pt x="244" y="394"/>
                    <a:pt x="244" y="394"/>
                    <a:pt x="244" y="394"/>
                  </a:cubicBezTo>
                  <a:cubicBezTo>
                    <a:pt x="244" y="394"/>
                    <a:pt x="209" y="420"/>
                    <a:pt x="197" y="382"/>
                  </a:cubicBezTo>
                  <a:cubicBezTo>
                    <a:pt x="185" y="343"/>
                    <a:pt x="208" y="319"/>
                    <a:pt x="188" y="322"/>
                  </a:cubicBezTo>
                  <a:cubicBezTo>
                    <a:pt x="168" y="324"/>
                    <a:pt x="161" y="346"/>
                    <a:pt x="148" y="356"/>
                  </a:cubicBezTo>
                  <a:cubicBezTo>
                    <a:pt x="134" y="367"/>
                    <a:pt x="60" y="366"/>
                    <a:pt x="94" y="306"/>
                  </a:cubicBezTo>
                  <a:cubicBezTo>
                    <a:pt x="141" y="251"/>
                    <a:pt x="141" y="251"/>
                    <a:pt x="141" y="251"/>
                  </a:cubicBezTo>
                  <a:cubicBezTo>
                    <a:pt x="141" y="251"/>
                    <a:pt x="161" y="238"/>
                    <a:pt x="172" y="239"/>
                  </a:cubicBezTo>
                  <a:cubicBezTo>
                    <a:pt x="182" y="240"/>
                    <a:pt x="181" y="262"/>
                    <a:pt x="181" y="262"/>
                  </a:cubicBezTo>
                  <a:cubicBezTo>
                    <a:pt x="181" y="262"/>
                    <a:pt x="197" y="266"/>
                    <a:pt x="210" y="234"/>
                  </a:cubicBezTo>
                  <a:cubicBezTo>
                    <a:pt x="224" y="202"/>
                    <a:pt x="222" y="166"/>
                    <a:pt x="222" y="162"/>
                  </a:cubicBezTo>
                  <a:cubicBezTo>
                    <a:pt x="222" y="158"/>
                    <a:pt x="106" y="195"/>
                    <a:pt x="53" y="202"/>
                  </a:cubicBezTo>
                  <a:cubicBezTo>
                    <a:pt x="0" y="208"/>
                    <a:pt x="1" y="179"/>
                    <a:pt x="1" y="169"/>
                  </a:cubicBezTo>
                  <a:cubicBezTo>
                    <a:pt x="1" y="159"/>
                    <a:pt x="17" y="151"/>
                    <a:pt x="29" y="159"/>
                  </a:cubicBezTo>
                  <a:cubicBezTo>
                    <a:pt x="41" y="167"/>
                    <a:pt x="72" y="166"/>
                    <a:pt x="140" y="148"/>
                  </a:cubicBezTo>
                  <a:cubicBezTo>
                    <a:pt x="208" y="130"/>
                    <a:pt x="227" y="128"/>
                    <a:pt x="231" y="118"/>
                  </a:cubicBezTo>
                  <a:cubicBezTo>
                    <a:pt x="235" y="108"/>
                    <a:pt x="265" y="31"/>
                    <a:pt x="26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68"/>
            <p:cNvSpPr>
              <a:spLocks/>
            </p:cNvSpPr>
            <p:nvPr/>
          </p:nvSpPr>
          <p:spPr bwMode="auto">
            <a:xfrm>
              <a:off x="4830763" y="1844676"/>
              <a:ext cx="585788" cy="801688"/>
            </a:xfrm>
            <a:custGeom>
              <a:avLst/>
              <a:gdLst>
                <a:gd name="T0" fmla="*/ 154 w 382"/>
                <a:gd name="T1" fmla="*/ 130 h 521"/>
                <a:gd name="T2" fmla="*/ 156 w 382"/>
                <a:gd name="T3" fmla="*/ 51 h 521"/>
                <a:gd name="T4" fmla="*/ 190 w 382"/>
                <a:gd name="T5" fmla="*/ 38 h 521"/>
                <a:gd name="T6" fmla="*/ 198 w 382"/>
                <a:gd name="T7" fmla="*/ 136 h 521"/>
                <a:gd name="T8" fmla="*/ 268 w 382"/>
                <a:gd name="T9" fmla="*/ 146 h 521"/>
                <a:gd name="T10" fmla="*/ 258 w 382"/>
                <a:gd name="T11" fmla="*/ 192 h 521"/>
                <a:gd name="T12" fmla="*/ 229 w 382"/>
                <a:gd name="T13" fmla="*/ 198 h 521"/>
                <a:gd name="T14" fmla="*/ 194 w 382"/>
                <a:gd name="T15" fmla="*/ 271 h 521"/>
                <a:gd name="T16" fmla="*/ 238 w 382"/>
                <a:gd name="T17" fmla="*/ 302 h 521"/>
                <a:gd name="T18" fmla="*/ 350 w 382"/>
                <a:gd name="T19" fmla="*/ 320 h 521"/>
                <a:gd name="T20" fmla="*/ 349 w 382"/>
                <a:gd name="T21" fmla="*/ 371 h 521"/>
                <a:gd name="T22" fmla="*/ 193 w 382"/>
                <a:gd name="T23" fmla="*/ 331 h 521"/>
                <a:gd name="T24" fmla="*/ 194 w 382"/>
                <a:gd name="T25" fmla="*/ 488 h 521"/>
                <a:gd name="T26" fmla="*/ 149 w 382"/>
                <a:gd name="T27" fmla="*/ 482 h 521"/>
                <a:gd name="T28" fmla="*/ 141 w 382"/>
                <a:gd name="T29" fmla="*/ 430 h 521"/>
                <a:gd name="T30" fmla="*/ 149 w 382"/>
                <a:gd name="T31" fmla="*/ 356 h 521"/>
                <a:gd name="T32" fmla="*/ 129 w 382"/>
                <a:gd name="T33" fmla="*/ 316 h 521"/>
                <a:gd name="T34" fmla="*/ 86 w 382"/>
                <a:gd name="T35" fmla="*/ 331 h 521"/>
                <a:gd name="T36" fmla="*/ 18 w 382"/>
                <a:gd name="T37" fmla="*/ 354 h 521"/>
                <a:gd name="T38" fmla="*/ 29 w 382"/>
                <a:gd name="T39" fmla="*/ 299 h 521"/>
                <a:gd name="T40" fmla="*/ 116 w 382"/>
                <a:gd name="T41" fmla="*/ 231 h 521"/>
                <a:gd name="T42" fmla="*/ 101 w 382"/>
                <a:gd name="T43" fmla="*/ 219 h 521"/>
                <a:gd name="T44" fmla="*/ 24 w 382"/>
                <a:gd name="T45" fmla="*/ 210 h 521"/>
                <a:gd name="T46" fmla="*/ 4 w 382"/>
                <a:gd name="T47" fmla="*/ 184 h 521"/>
                <a:gd name="T48" fmla="*/ 34 w 382"/>
                <a:gd name="T49" fmla="*/ 166 h 521"/>
                <a:gd name="T50" fmla="*/ 154 w 382"/>
                <a:gd name="T51" fmla="*/ 13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2" h="521">
                  <a:moveTo>
                    <a:pt x="154" y="130"/>
                  </a:moveTo>
                  <a:cubicBezTo>
                    <a:pt x="154" y="130"/>
                    <a:pt x="165" y="62"/>
                    <a:pt x="156" y="51"/>
                  </a:cubicBezTo>
                  <a:cubicBezTo>
                    <a:pt x="146" y="40"/>
                    <a:pt x="162" y="0"/>
                    <a:pt x="190" y="38"/>
                  </a:cubicBezTo>
                  <a:cubicBezTo>
                    <a:pt x="190" y="38"/>
                    <a:pt x="204" y="72"/>
                    <a:pt x="198" y="136"/>
                  </a:cubicBezTo>
                  <a:cubicBezTo>
                    <a:pt x="198" y="136"/>
                    <a:pt x="257" y="130"/>
                    <a:pt x="268" y="146"/>
                  </a:cubicBezTo>
                  <a:cubicBezTo>
                    <a:pt x="283" y="168"/>
                    <a:pt x="288" y="187"/>
                    <a:pt x="258" y="192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9" y="198"/>
                    <a:pt x="190" y="211"/>
                    <a:pt x="194" y="271"/>
                  </a:cubicBezTo>
                  <a:cubicBezTo>
                    <a:pt x="194" y="271"/>
                    <a:pt x="184" y="295"/>
                    <a:pt x="238" y="302"/>
                  </a:cubicBezTo>
                  <a:cubicBezTo>
                    <a:pt x="293" y="308"/>
                    <a:pt x="318" y="306"/>
                    <a:pt x="350" y="320"/>
                  </a:cubicBezTo>
                  <a:cubicBezTo>
                    <a:pt x="382" y="335"/>
                    <a:pt x="378" y="358"/>
                    <a:pt x="349" y="371"/>
                  </a:cubicBezTo>
                  <a:cubicBezTo>
                    <a:pt x="320" y="384"/>
                    <a:pt x="225" y="363"/>
                    <a:pt x="193" y="331"/>
                  </a:cubicBezTo>
                  <a:cubicBezTo>
                    <a:pt x="194" y="488"/>
                    <a:pt x="194" y="488"/>
                    <a:pt x="194" y="488"/>
                  </a:cubicBezTo>
                  <a:cubicBezTo>
                    <a:pt x="194" y="488"/>
                    <a:pt x="174" y="521"/>
                    <a:pt x="149" y="482"/>
                  </a:cubicBezTo>
                  <a:cubicBezTo>
                    <a:pt x="137" y="462"/>
                    <a:pt x="140" y="436"/>
                    <a:pt x="141" y="430"/>
                  </a:cubicBezTo>
                  <a:cubicBezTo>
                    <a:pt x="142" y="423"/>
                    <a:pt x="149" y="371"/>
                    <a:pt x="149" y="356"/>
                  </a:cubicBezTo>
                  <a:cubicBezTo>
                    <a:pt x="149" y="342"/>
                    <a:pt x="140" y="323"/>
                    <a:pt x="129" y="316"/>
                  </a:cubicBezTo>
                  <a:cubicBezTo>
                    <a:pt x="118" y="310"/>
                    <a:pt x="108" y="308"/>
                    <a:pt x="86" y="331"/>
                  </a:cubicBezTo>
                  <a:cubicBezTo>
                    <a:pt x="65" y="354"/>
                    <a:pt x="37" y="378"/>
                    <a:pt x="18" y="354"/>
                  </a:cubicBezTo>
                  <a:cubicBezTo>
                    <a:pt x="0" y="330"/>
                    <a:pt x="20" y="310"/>
                    <a:pt x="29" y="299"/>
                  </a:cubicBezTo>
                  <a:cubicBezTo>
                    <a:pt x="38" y="288"/>
                    <a:pt x="113" y="235"/>
                    <a:pt x="116" y="231"/>
                  </a:cubicBezTo>
                  <a:cubicBezTo>
                    <a:pt x="118" y="227"/>
                    <a:pt x="134" y="208"/>
                    <a:pt x="101" y="219"/>
                  </a:cubicBezTo>
                  <a:cubicBezTo>
                    <a:pt x="68" y="230"/>
                    <a:pt x="36" y="231"/>
                    <a:pt x="24" y="210"/>
                  </a:cubicBezTo>
                  <a:cubicBezTo>
                    <a:pt x="12" y="188"/>
                    <a:pt x="4" y="184"/>
                    <a:pt x="4" y="184"/>
                  </a:cubicBezTo>
                  <a:cubicBezTo>
                    <a:pt x="4" y="184"/>
                    <a:pt x="6" y="167"/>
                    <a:pt x="34" y="166"/>
                  </a:cubicBezTo>
                  <a:cubicBezTo>
                    <a:pt x="62" y="164"/>
                    <a:pt x="117" y="168"/>
                    <a:pt x="154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69"/>
            <p:cNvSpPr>
              <a:spLocks noEditPoints="1"/>
            </p:cNvSpPr>
            <p:nvPr/>
          </p:nvSpPr>
          <p:spPr bwMode="auto">
            <a:xfrm>
              <a:off x="5500688" y="1804988"/>
              <a:ext cx="766763" cy="881063"/>
            </a:xfrm>
            <a:custGeom>
              <a:avLst/>
              <a:gdLst>
                <a:gd name="T0" fmla="*/ 296 w 499"/>
                <a:gd name="T1" fmla="*/ 139 h 571"/>
                <a:gd name="T2" fmla="*/ 327 w 499"/>
                <a:gd name="T3" fmla="*/ 99 h 571"/>
                <a:gd name="T4" fmla="*/ 292 w 499"/>
                <a:gd name="T5" fmla="*/ 41 h 571"/>
                <a:gd name="T6" fmla="*/ 265 w 499"/>
                <a:gd name="T7" fmla="*/ 100 h 571"/>
                <a:gd name="T8" fmla="*/ 160 w 499"/>
                <a:gd name="T9" fmla="*/ 185 h 571"/>
                <a:gd name="T10" fmla="*/ 157 w 499"/>
                <a:gd name="T11" fmla="*/ 142 h 571"/>
                <a:gd name="T12" fmla="*/ 10 w 499"/>
                <a:gd name="T13" fmla="*/ 272 h 571"/>
                <a:gd name="T14" fmla="*/ 169 w 499"/>
                <a:gd name="T15" fmla="*/ 224 h 571"/>
                <a:gd name="T16" fmla="*/ 245 w 499"/>
                <a:gd name="T17" fmla="*/ 270 h 571"/>
                <a:gd name="T18" fmla="*/ 160 w 499"/>
                <a:gd name="T19" fmla="*/ 355 h 571"/>
                <a:gd name="T20" fmla="*/ 161 w 499"/>
                <a:gd name="T21" fmla="*/ 319 h 571"/>
                <a:gd name="T22" fmla="*/ 186 w 499"/>
                <a:gd name="T23" fmla="*/ 452 h 571"/>
                <a:gd name="T24" fmla="*/ 221 w 499"/>
                <a:gd name="T25" fmla="*/ 471 h 571"/>
                <a:gd name="T26" fmla="*/ 343 w 499"/>
                <a:gd name="T27" fmla="*/ 552 h 571"/>
                <a:gd name="T28" fmla="*/ 296 w 499"/>
                <a:gd name="T29" fmla="*/ 473 h 571"/>
                <a:gd name="T30" fmla="*/ 342 w 499"/>
                <a:gd name="T31" fmla="*/ 458 h 571"/>
                <a:gd name="T32" fmla="*/ 273 w 499"/>
                <a:gd name="T33" fmla="*/ 298 h 571"/>
                <a:gd name="T34" fmla="*/ 308 w 499"/>
                <a:gd name="T35" fmla="*/ 248 h 571"/>
                <a:gd name="T36" fmla="*/ 273 w 499"/>
                <a:gd name="T37" fmla="*/ 212 h 571"/>
                <a:gd name="T38" fmla="*/ 371 w 499"/>
                <a:gd name="T39" fmla="*/ 184 h 571"/>
                <a:gd name="T40" fmla="*/ 396 w 499"/>
                <a:gd name="T41" fmla="*/ 246 h 571"/>
                <a:gd name="T42" fmla="*/ 440 w 499"/>
                <a:gd name="T43" fmla="*/ 165 h 571"/>
                <a:gd name="T44" fmla="*/ 195 w 499"/>
                <a:gd name="T45" fmla="*/ 212 h 571"/>
                <a:gd name="T46" fmla="*/ 245 w 499"/>
                <a:gd name="T47" fmla="*/ 236 h 571"/>
                <a:gd name="T48" fmla="*/ 247 w 499"/>
                <a:gd name="T49" fmla="*/ 370 h 571"/>
                <a:gd name="T50" fmla="*/ 241 w 499"/>
                <a:gd name="T51" fmla="*/ 394 h 571"/>
                <a:gd name="T52" fmla="*/ 209 w 499"/>
                <a:gd name="T53" fmla="*/ 446 h 571"/>
                <a:gd name="T54" fmla="*/ 247 w 499"/>
                <a:gd name="T55" fmla="*/ 338 h 571"/>
                <a:gd name="T56" fmla="*/ 343 w 499"/>
                <a:gd name="T57" fmla="*/ 340 h 571"/>
                <a:gd name="T58" fmla="*/ 277 w 499"/>
                <a:gd name="T59" fmla="*/ 428 h 571"/>
                <a:gd name="T60" fmla="*/ 305 w 499"/>
                <a:gd name="T61" fmla="*/ 378 h 571"/>
                <a:gd name="T62" fmla="*/ 273 w 499"/>
                <a:gd name="T63" fmla="*/ 324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9" h="571">
                  <a:moveTo>
                    <a:pt x="440" y="165"/>
                  </a:moveTo>
                  <a:cubicBezTo>
                    <a:pt x="381" y="138"/>
                    <a:pt x="296" y="139"/>
                    <a:pt x="296" y="139"/>
                  </a:cubicBezTo>
                  <a:cubicBezTo>
                    <a:pt x="296" y="139"/>
                    <a:pt x="298" y="110"/>
                    <a:pt x="303" y="105"/>
                  </a:cubicBezTo>
                  <a:cubicBezTo>
                    <a:pt x="308" y="100"/>
                    <a:pt x="312" y="102"/>
                    <a:pt x="327" y="99"/>
                  </a:cubicBezTo>
                  <a:cubicBezTo>
                    <a:pt x="342" y="96"/>
                    <a:pt x="346" y="83"/>
                    <a:pt x="346" y="83"/>
                  </a:cubicBezTo>
                  <a:cubicBezTo>
                    <a:pt x="352" y="68"/>
                    <a:pt x="292" y="41"/>
                    <a:pt x="292" y="41"/>
                  </a:cubicBezTo>
                  <a:cubicBezTo>
                    <a:pt x="222" y="42"/>
                    <a:pt x="184" y="0"/>
                    <a:pt x="184" y="0"/>
                  </a:cubicBezTo>
                  <a:cubicBezTo>
                    <a:pt x="168" y="82"/>
                    <a:pt x="255" y="94"/>
                    <a:pt x="265" y="100"/>
                  </a:cubicBezTo>
                  <a:cubicBezTo>
                    <a:pt x="275" y="106"/>
                    <a:pt x="262" y="138"/>
                    <a:pt x="255" y="146"/>
                  </a:cubicBezTo>
                  <a:cubicBezTo>
                    <a:pt x="248" y="154"/>
                    <a:pt x="211" y="155"/>
                    <a:pt x="160" y="185"/>
                  </a:cubicBezTo>
                  <a:cubicBezTo>
                    <a:pt x="109" y="215"/>
                    <a:pt x="152" y="168"/>
                    <a:pt x="152" y="168"/>
                  </a:cubicBezTo>
                  <a:cubicBezTo>
                    <a:pt x="196" y="142"/>
                    <a:pt x="157" y="142"/>
                    <a:pt x="157" y="142"/>
                  </a:cubicBezTo>
                  <a:cubicBezTo>
                    <a:pt x="97" y="155"/>
                    <a:pt x="40" y="210"/>
                    <a:pt x="20" y="238"/>
                  </a:cubicBezTo>
                  <a:cubicBezTo>
                    <a:pt x="0" y="266"/>
                    <a:pt x="10" y="272"/>
                    <a:pt x="10" y="272"/>
                  </a:cubicBezTo>
                  <a:cubicBezTo>
                    <a:pt x="23" y="289"/>
                    <a:pt x="45" y="301"/>
                    <a:pt x="45" y="301"/>
                  </a:cubicBezTo>
                  <a:cubicBezTo>
                    <a:pt x="46" y="291"/>
                    <a:pt x="169" y="224"/>
                    <a:pt x="169" y="224"/>
                  </a:cubicBezTo>
                  <a:cubicBezTo>
                    <a:pt x="169" y="257"/>
                    <a:pt x="198" y="295"/>
                    <a:pt x="206" y="296"/>
                  </a:cubicBezTo>
                  <a:cubicBezTo>
                    <a:pt x="214" y="297"/>
                    <a:pt x="245" y="270"/>
                    <a:pt x="245" y="270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32" y="334"/>
                    <a:pt x="160" y="355"/>
                    <a:pt x="160" y="355"/>
                  </a:cubicBezTo>
                  <a:cubicBezTo>
                    <a:pt x="156" y="351"/>
                    <a:pt x="165" y="335"/>
                    <a:pt x="165" y="335"/>
                  </a:cubicBezTo>
                  <a:cubicBezTo>
                    <a:pt x="176" y="318"/>
                    <a:pt x="161" y="319"/>
                    <a:pt x="161" y="319"/>
                  </a:cubicBezTo>
                  <a:cubicBezTo>
                    <a:pt x="132" y="349"/>
                    <a:pt x="138" y="374"/>
                    <a:pt x="138" y="374"/>
                  </a:cubicBezTo>
                  <a:cubicBezTo>
                    <a:pt x="138" y="374"/>
                    <a:pt x="183" y="440"/>
                    <a:pt x="186" y="452"/>
                  </a:cubicBezTo>
                  <a:cubicBezTo>
                    <a:pt x="189" y="464"/>
                    <a:pt x="195" y="483"/>
                    <a:pt x="209" y="483"/>
                  </a:cubicBezTo>
                  <a:cubicBezTo>
                    <a:pt x="223" y="483"/>
                    <a:pt x="221" y="471"/>
                    <a:pt x="221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53" y="484"/>
                    <a:pt x="291" y="533"/>
                    <a:pt x="343" y="552"/>
                  </a:cubicBezTo>
                  <a:cubicBezTo>
                    <a:pt x="395" y="571"/>
                    <a:pt x="399" y="506"/>
                    <a:pt x="372" y="505"/>
                  </a:cubicBezTo>
                  <a:cubicBezTo>
                    <a:pt x="345" y="504"/>
                    <a:pt x="310" y="487"/>
                    <a:pt x="296" y="473"/>
                  </a:cubicBezTo>
                  <a:cubicBezTo>
                    <a:pt x="282" y="459"/>
                    <a:pt x="305" y="453"/>
                    <a:pt x="308" y="456"/>
                  </a:cubicBezTo>
                  <a:cubicBezTo>
                    <a:pt x="311" y="459"/>
                    <a:pt x="317" y="465"/>
                    <a:pt x="342" y="458"/>
                  </a:cubicBezTo>
                  <a:cubicBezTo>
                    <a:pt x="367" y="451"/>
                    <a:pt x="407" y="341"/>
                    <a:pt x="407" y="341"/>
                  </a:cubicBezTo>
                  <a:cubicBezTo>
                    <a:pt x="376" y="276"/>
                    <a:pt x="273" y="298"/>
                    <a:pt x="273" y="298"/>
                  </a:cubicBezTo>
                  <a:cubicBezTo>
                    <a:pt x="273" y="298"/>
                    <a:pt x="271" y="245"/>
                    <a:pt x="271" y="240"/>
                  </a:cubicBezTo>
                  <a:cubicBezTo>
                    <a:pt x="271" y="235"/>
                    <a:pt x="288" y="221"/>
                    <a:pt x="308" y="248"/>
                  </a:cubicBezTo>
                  <a:cubicBezTo>
                    <a:pt x="328" y="275"/>
                    <a:pt x="353" y="288"/>
                    <a:pt x="345" y="254"/>
                  </a:cubicBezTo>
                  <a:cubicBezTo>
                    <a:pt x="337" y="220"/>
                    <a:pt x="273" y="212"/>
                    <a:pt x="273" y="212"/>
                  </a:cubicBezTo>
                  <a:cubicBezTo>
                    <a:pt x="273" y="212"/>
                    <a:pt x="268" y="184"/>
                    <a:pt x="280" y="182"/>
                  </a:cubicBezTo>
                  <a:cubicBezTo>
                    <a:pt x="292" y="180"/>
                    <a:pt x="313" y="167"/>
                    <a:pt x="371" y="184"/>
                  </a:cubicBezTo>
                  <a:cubicBezTo>
                    <a:pt x="429" y="201"/>
                    <a:pt x="400" y="222"/>
                    <a:pt x="396" y="228"/>
                  </a:cubicBezTo>
                  <a:cubicBezTo>
                    <a:pt x="392" y="234"/>
                    <a:pt x="396" y="246"/>
                    <a:pt x="396" y="246"/>
                  </a:cubicBezTo>
                  <a:cubicBezTo>
                    <a:pt x="430" y="254"/>
                    <a:pt x="469" y="238"/>
                    <a:pt x="475" y="229"/>
                  </a:cubicBezTo>
                  <a:cubicBezTo>
                    <a:pt x="481" y="220"/>
                    <a:pt x="499" y="192"/>
                    <a:pt x="440" y="165"/>
                  </a:cubicBezTo>
                  <a:close/>
                  <a:moveTo>
                    <a:pt x="217" y="266"/>
                  </a:moveTo>
                  <a:cubicBezTo>
                    <a:pt x="217" y="266"/>
                    <a:pt x="195" y="270"/>
                    <a:pt x="195" y="212"/>
                  </a:cubicBezTo>
                  <a:cubicBezTo>
                    <a:pt x="195" y="212"/>
                    <a:pt x="233" y="196"/>
                    <a:pt x="245" y="196"/>
                  </a:cubicBezTo>
                  <a:cubicBezTo>
                    <a:pt x="245" y="236"/>
                    <a:pt x="245" y="236"/>
                    <a:pt x="245" y="236"/>
                  </a:cubicBezTo>
                  <a:lnTo>
                    <a:pt x="217" y="266"/>
                  </a:lnTo>
                  <a:close/>
                  <a:moveTo>
                    <a:pt x="247" y="370"/>
                  </a:moveTo>
                  <a:cubicBezTo>
                    <a:pt x="247" y="370"/>
                    <a:pt x="215" y="384"/>
                    <a:pt x="215" y="390"/>
                  </a:cubicBezTo>
                  <a:cubicBezTo>
                    <a:pt x="215" y="396"/>
                    <a:pt x="241" y="394"/>
                    <a:pt x="241" y="394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09" y="446"/>
                    <a:pt x="209" y="446"/>
                    <a:pt x="209" y="446"/>
                  </a:cubicBezTo>
                  <a:cubicBezTo>
                    <a:pt x="159" y="378"/>
                    <a:pt x="159" y="378"/>
                    <a:pt x="159" y="378"/>
                  </a:cubicBezTo>
                  <a:cubicBezTo>
                    <a:pt x="159" y="378"/>
                    <a:pt x="221" y="368"/>
                    <a:pt x="247" y="338"/>
                  </a:cubicBezTo>
                  <a:lnTo>
                    <a:pt x="247" y="370"/>
                  </a:lnTo>
                  <a:close/>
                  <a:moveTo>
                    <a:pt x="343" y="340"/>
                  </a:moveTo>
                  <a:cubicBezTo>
                    <a:pt x="355" y="370"/>
                    <a:pt x="315" y="418"/>
                    <a:pt x="315" y="418"/>
                  </a:cubicBezTo>
                  <a:cubicBezTo>
                    <a:pt x="277" y="428"/>
                    <a:pt x="277" y="428"/>
                    <a:pt x="277" y="428"/>
                  </a:cubicBezTo>
                  <a:cubicBezTo>
                    <a:pt x="279" y="396"/>
                    <a:pt x="279" y="396"/>
                    <a:pt x="279" y="396"/>
                  </a:cubicBezTo>
                  <a:cubicBezTo>
                    <a:pt x="279" y="396"/>
                    <a:pt x="305" y="396"/>
                    <a:pt x="305" y="378"/>
                  </a:cubicBezTo>
                  <a:cubicBezTo>
                    <a:pt x="305" y="360"/>
                    <a:pt x="277" y="366"/>
                    <a:pt x="277" y="366"/>
                  </a:cubicBezTo>
                  <a:cubicBezTo>
                    <a:pt x="273" y="324"/>
                    <a:pt x="273" y="324"/>
                    <a:pt x="273" y="324"/>
                  </a:cubicBezTo>
                  <a:cubicBezTo>
                    <a:pt x="273" y="324"/>
                    <a:pt x="331" y="310"/>
                    <a:pt x="343" y="3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70"/>
            <p:cNvSpPr>
              <a:spLocks/>
            </p:cNvSpPr>
            <p:nvPr/>
          </p:nvSpPr>
          <p:spPr bwMode="auto">
            <a:xfrm>
              <a:off x="6367463" y="1965326"/>
              <a:ext cx="642938" cy="658813"/>
            </a:xfrm>
            <a:custGeom>
              <a:avLst/>
              <a:gdLst>
                <a:gd name="T0" fmla="*/ 29 w 419"/>
                <a:gd name="T1" fmla="*/ 28 h 427"/>
                <a:gd name="T2" fmla="*/ 65 w 419"/>
                <a:gd name="T3" fmla="*/ 34 h 427"/>
                <a:gd name="T4" fmla="*/ 223 w 419"/>
                <a:gd name="T5" fmla="*/ 2 h 427"/>
                <a:gd name="T6" fmla="*/ 309 w 419"/>
                <a:gd name="T7" fmla="*/ 4 h 427"/>
                <a:gd name="T8" fmla="*/ 349 w 419"/>
                <a:gd name="T9" fmla="*/ 42 h 427"/>
                <a:gd name="T10" fmla="*/ 273 w 419"/>
                <a:gd name="T11" fmla="*/ 108 h 427"/>
                <a:gd name="T12" fmla="*/ 287 w 419"/>
                <a:gd name="T13" fmla="*/ 152 h 427"/>
                <a:gd name="T14" fmla="*/ 369 w 419"/>
                <a:gd name="T15" fmla="*/ 148 h 427"/>
                <a:gd name="T16" fmla="*/ 391 w 419"/>
                <a:gd name="T17" fmla="*/ 208 h 427"/>
                <a:gd name="T18" fmla="*/ 350 w 419"/>
                <a:gd name="T19" fmla="*/ 197 h 427"/>
                <a:gd name="T20" fmla="*/ 302 w 419"/>
                <a:gd name="T21" fmla="*/ 205 h 427"/>
                <a:gd name="T22" fmla="*/ 273 w 419"/>
                <a:gd name="T23" fmla="*/ 349 h 427"/>
                <a:gd name="T24" fmla="*/ 190 w 419"/>
                <a:gd name="T25" fmla="*/ 355 h 427"/>
                <a:gd name="T26" fmla="*/ 164 w 419"/>
                <a:gd name="T27" fmla="*/ 253 h 427"/>
                <a:gd name="T28" fmla="*/ 217 w 419"/>
                <a:gd name="T29" fmla="*/ 312 h 427"/>
                <a:gd name="T30" fmla="*/ 262 w 419"/>
                <a:gd name="T31" fmla="*/ 203 h 427"/>
                <a:gd name="T32" fmla="*/ 124 w 419"/>
                <a:gd name="T33" fmla="*/ 240 h 427"/>
                <a:gd name="T34" fmla="*/ 81 w 419"/>
                <a:gd name="T35" fmla="*/ 189 h 427"/>
                <a:gd name="T36" fmla="*/ 105 w 419"/>
                <a:gd name="T37" fmla="*/ 176 h 427"/>
                <a:gd name="T38" fmla="*/ 216 w 419"/>
                <a:gd name="T39" fmla="*/ 164 h 427"/>
                <a:gd name="T40" fmla="*/ 225 w 419"/>
                <a:gd name="T41" fmla="*/ 132 h 427"/>
                <a:gd name="T42" fmla="*/ 232 w 419"/>
                <a:gd name="T43" fmla="*/ 95 h 427"/>
                <a:gd name="T44" fmla="*/ 270 w 419"/>
                <a:gd name="T45" fmla="*/ 48 h 427"/>
                <a:gd name="T46" fmla="*/ 205 w 419"/>
                <a:gd name="T47" fmla="*/ 48 h 427"/>
                <a:gd name="T48" fmla="*/ 88 w 419"/>
                <a:gd name="T49" fmla="*/ 88 h 427"/>
                <a:gd name="T50" fmla="*/ 50 w 419"/>
                <a:gd name="T51" fmla="*/ 88 h 427"/>
                <a:gd name="T52" fmla="*/ 29 w 419"/>
                <a:gd name="T53" fmla="*/ 2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9" h="427">
                  <a:moveTo>
                    <a:pt x="29" y="28"/>
                  </a:moveTo>
                  <a:cubicBezTo>
                    <a:pt x="29" y="28"/>
                    <a:pt x="35" y="42"/>
                    <a:pt x="65" y="34"/>
                  </a:cubicBezTo>
                  <a:cubicBezTo>
                    <a:pt x="95" y="26"/>
                    <a:pt x="197" y="4"/>
                    <a:pt x="223" y="2"/>
                  </a:cubicBezTo>
                  <a:cubicBezTo>
                    <a:pt x="249" y="0"/>
                    <a:pt x="295" y="6"/>
                    <a:pt x="309" y="4"/>
                  </a:cubicBezTo>
                  <a:cubicBezTo>
                    <a:pt x="323" y="2"/>
                    <a:pt x="349" y="26"/>
                    <a:pt x="349" y="42"/>
                  </a:cubicBezTo>
                  <a:cubicBezTo>
                    <a:pt x="349" y="58"/>
                    <a:pt x="273" y="108"/>
                    <a:pt x="273" y="108"/>
                  </a:cubicBezTo>
                  <a:cubicBezTo>
                    <a:pt x="273" y="108"/>
                    <a:pt x="259" y="122"/>
                    <a:pt x="287" y="152"/>
                  </a:cubicBezTo>
                  <a:cubicBezTo>
                    <a:pt x="369" y="148"/>
                    <a:pt x="369" y="148"/>
                    <a:pt x="369" y="148"/>
                  </a:cubicBezTo>
                  <a:cubicBezTo>
                    <a:pt x="369" y="148"/>
                    <a:pt x="419" y="176"/>
                    <a:pt x="391" y="208"/>
                  </a:cubicBezTo>
                  <a:cubicBezTo>
                    <a:pt x="391" y="208"/>
                    <a:pt x="364" y="197"/>
                    <a:pt x="350" y="197"/>
                  </a:cubicBezTo>
                  <a:cubicBezTo>
                    <a:pt x="337" y="197"/>
                    <a:pt x="302" y="205"/>
                    <a:pt x="302" y="205"/>
                  </a:cubicBezTo>
                  <a:cubicBezTo>
                    <a:pt x="302" y="205"/>
                    <a:pt x="294" y="304"/>
                    <a:pt x="273" y="349"/>
                  </a:cubicBezTo>
                  <a:cubicBezTo>
                    <a:pt x="252" y="395"/>
                    <a:pt x="278" y="427"/>
                    <a:pt x="190" y="355"/>
                  </a:cubicBezTo>
                  <a:cubicBezTo>
                    <a:pt x="190" y="355"/>
                    <a:pt x="161" y="309"/>
                    <a:pt x="164" y="253"/>
                  </a:cubicBezTo>
                  <a:cubicBezTo>
                    <a:pt x="164" y="253"/>
                    <a:pt x="174" y="315"/>
                    <a:pt x="217" y="312"/>
                  </a:cubicBezTo>
                  <a:cubicBezTo>
                    <a:pt x="260" y="309"/>
                    <a:pt x="262" y="203"/>
                    <a:pt x="262" y="203"/>
                  </a:cubicBezTo>
                  <a:cubicBezTo>
                    <a:pt x="262" y="203"/>
                    <a:pt x="137" y="227"/>
                    <a:pt x="124" y="240"/>
                  </a:cubicBezTo>
                  <a:cubicBezTo>
                    <a:pt x="124" y="240"/>
                    <a:pt x="92" y="245"/>
                    <a:pt x="81" y="189"/>
                  </a:cubicBezTo>
                  <a:cubicBezTo>
                    <a:pt x="81" y="189"/>
                    <a:pt x="100" y="147"/>
                    <a:pt x="105" y="176"/>
                  </a:cubicBezTo>
                  <a:cubicBezTo>
                    <a:pt x="105" y="176"/>
                    <a:pt x="106" y="196"/>
                    <a:pt x="216" y="164"/>
                  </a:cubicBezTo>
                  <a:cubicBezTo>
                    <a:pt x="216" y="164"/>
                    <a:pt x="269" y="167"/>
                    <a:pt x="225" y="132"/>
                  </a:cubicBezTo>
                  <a:cubicBezTo>
                    <a:pt x="200" y="111"/>
                    <a:pt x="230" y="100"/>
                    <a:pt x="232" y="95"/>
                  </a:cubicBezTo>
                  <a:cubicBezTo>
                    <a:pt x="233" y="89"/>
                    <a:pt x="272" y="55"/>
                    <a:pt x="270" y="48"/>
                  </a:cubicBezTo>
                  <a:cubicBezTo>
                    <a:pt x="269" y="41"/>
                    <a:pt x="225" y="41"/>
                    <a:pt x="205" y="48"/>
                  </a:cubicBezTo>
                  <a:cubicBezTo>
                    <a:pt x="185" y="55"/>
                    <a:pt x="93" y="79"/>
                    <a:pt x="88" y="88"/>
                  </a:cubicBezTo>
                  <a:cubicBezTo>
                    <a:pt x="82" y="97"/>
                    <a:pt x="66" y="96"/>
                    <a:pt x="50" y="88"/>
                  </a:cubicBezTo>
                  <a:cubicBezTo>
                    <a:pt x="34" y="80"/>
                    <a:pt x="0" y="60"/>
                    <a:pt x="2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71"/>
            <p:cNvSpPr>
              <a:spLocks/>
            </p:cNvSpPr>
            <p:nvPr/>
          </p:nvSpPr>
          <p:spPr bwMode="auto">
            <a:xfrm>
              <a:off x="7200901" y="1852613"/>
              <a:ext cx="342900" cy="198438"/>
            </a:xfrm>
            <a:custGeom>
              <a:avLst/>
              <a:gdLst>
                <a:gd name="T0" fmla="*/ 177 w 223"/>
                <a:gd name="T1" fmla="*/ 42 h 128"/>
                <a:gd name="T2" fmla="*/ 208 w 223"/>
                <a:gd name="T3" fmla="*/ 42 h 128"/>
                <a:gd name="T4" fmla="*/ 171 w 223"/>
                <a:gd name="T5" fmla="*/ 112 h 128"/>
                <a:gd name="T6" fmla="*/ 41 w 223"/>
                <a:gd name="T7" fmla="*/ 128 h 128"/>
                <a:gd name="T8" fmla="*/ 0 w 223"/>
                <a:gd name="T9" fmla="*/ 104 h 128"/>
                <a:gd name="T10" fmla="*/ 177 w 223"/>
                <a:gd name="T11" fmla="*/ 4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128">
                  <a:moveTo>
                    <a:pt x="177" y="42"/>
                  </a:moveTo>
                  <a:cubicBezTo>
                    <a:pt x="177" y="42"/>
                    <a:pt x="193" y="0"/>
                    <a:pt x="208" y="42"/>
                  </a:cubicBezTo>
                  <a:cubicBezTo>
                    <a:pt x="223" y="84"/>
                    <a:pt x="195" y="105"/>
                    <a:pt x="171" y="112"/>
                  </a:cubicBezTo>
                  <a:cubicBezTo>
                    <a:pt x="146" y="118"/>
                    <a:pt x="69" y="128"/>
                    <a:pt x="41" y="128"/>
                  </a:cubicBezTo>
                  <a:cubicBezTo>
                    <a:pt x="13" y="127"/>
                    <a:pt x="4" y="113"/>
                    <a:pt x="0" y="104"/>
                  </a:cubicBezTo>
                  <a:cubicBezTo>
                    <a:pt x="0" y="104"/>
                    <a:pt x="141" y="89"/>
                    <a:pt x="17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72"/>
            <p:cNvSpPr>
              <a:spLocks/>
            </p:cNvSpPr>
            <p:nvPr/>
          </p:nvSpPr>
          <p:spPr bwMode="auto">
            <a:xfrm>
              <a:off x="7116763" y="1866901"/>
              <a:ext cx="854075" cy="833438"/>
            </a:xfrm>
            <a:custGeom>
              <a:avLst/>
              <a:gdLst>
                <a:gd name="T0" fmla="*/ 0 w 556"/>
                <a:gd name="T1" fmla="*/ 224 h 541"/>
                <a:gd name="T2" fmla="*/ 52 w 556"/>
                <a:gd name="T3" fmla="*/ 231 h 541"/>
                <a:gd name="T4" fmla="*/ 124 w 556"/>
                <a:gd name="T5" fmla="*/ 208 h 541"/>
                <a:gd name="T6" fmla="*/ 196 w 556"/>
                <a:gd name="T7" fmla="*/ 181 h 541"/>
                <a:gd name="T8" fmla="*/ 214 w 556"/>
                <a:gd name="T9" fmla="*/ 132 h 541"/>
                <a:gd name="T10" fmla="*/ 248 w 556"/>
                <a:gd name="T11" fmla="*/ 152 h 541"/>
                <a:gd name="T12" fmla="*/ 322 w 556"/>
                <a:gd name="T13" fmla="*/ 206 h 541"/>
                <a:gd name="T14" fmla="*/ 368 w 556"/>
                <a:gd name="T15" fmla="*/ 235 h 541"/>
                <a:gd name="T16" fmla="*/ 382 w 556"/>
                <a:gd name="T17" fmla="*/ 241 h 541"/>
                <a:gd name="T18" fmla="*/ 380 w 556"/>
                <a:gd name="T19" fmla="*/ 179 h 541"/>
                <a:gd name="T20" fmla="*/ 311 w 556"/>
                <a:gd name="T21" fmla="*/ 124 h 541"/>
                <a:gd name="T22" fmla="*/ 334 w 556"/>
                <a:gd name="T23" fmla="*/ 110 h 541"/>
                <a:gd name="T24" fmla="*/ 387 w 556"/>
                <a:gd name="T25" fmla="*/ 136 h 541"/>
                <a:gd name="T26" fmla="*/ 386 w 556"/>
                <a:gd name="T27" fmla="*/ 46 h 541"/>
                <a:gd name="T28" fmla="*/ 374 w 556"/>
                <a:gd name="T29" fmla="*/ 0 h 541"/>
                <a:gd name="T30" fmla="*/ 425 w 556"/>
                <a:gd name="T31" fmla="*/ 37 h 541"/>
                <a:gd name="T32" fmla="*/ 427 w 556"/>
                <a:gd name="T33" fmla="*/ 109 h 541"/>
                <a:gd name="T34" fmla="*/ 417 w 556"/>
                <a:gd name="T35" fmla="*/ 241 h 541"/>
                <a:gd name="T36" fmla="*/ 498 w 556"/>
                <a:gd name="T37" fmla="*/ 231 h 541"/>
                <a:gd name="T38" fmla="*/ 534 w 556"/>
                <a:gd name="T39" fmla="*/ 275 h 541"/>
                <a:gd name="T40" fmla="*/ 470 w 556"/>
                <a:gd name="T41" fmla="*/ 285 h 541"/>
                <a:gd name="T42" fmla="*/ 421 w 556"/>
                <a:gd name="T43" fmla="*/ 305 h 541"/>
                <a:gd name="T44" fmla="*/ 417 w 556"/>
                <a:gd name="T45" fmla="*/ 536 h 541"/>
                <a:gd name="T46" fmla="*/ 373 w 556"/>
                <a:gd name="T47" fmla="*/ 503 h 541"/>
                <a:gd name="T48" fmla="*/ 376 w 556"/>
                <a:gd name="T49" fmla="*/ 320 h 541"/>
                <a:gd name="T50" fmla="*/ 344 w 556"/>
                <a:gd name="T51" fmla="*/ 332 h 541"/>
                <a:gd name="T52" fmla="*/ 288 w 556"/>
                <a:gd name="T53" fmla="*/ 331 h 541"/>
                <a:gd name="T54" fmla="*/ 289 w 556"/>
                <a:gd name="T55" fmla="*/ 285 h 541"/>
                <a:gd name="T56" fmla="*/ 334 w 556"/>
                <a:gd name="T57" fmla="*/ 273 h 541"/>
                <a:gd name="T58" fmla="*/ 324 w 556"/>
                <a:gd name="T59" fmla="*/ 243 h 541"/>
                <a:gd name="T60" fmla="*/ 273 w 556"/>
                <a:gd name="T61" fmla="*/ 207 h 541"/>
                <a:gd name="T62" fmla="*/ 236 w 556"/>
                <a:gd name="T63" fmla="*/ 229 h 541"/>
                <a:gd name="T64" fmla="*/ 252 w 556"/>
                <a:gd name="T65" fmla="*/ 232 h 541"/>
                <a:gd name="T66" fmla="*/ 277 w 556"/>
                <a:gd name="T67" fmla="*/ 237 h 541"/>
                <a:gd name="T68" fmla="*/ 229 w 556"/>
                <a:gd name="T69" fmla="*/ 300 h 541"/>
                <a:gd name="T70" fmla="*/ 218 w 556"/>
                <a:gd name="T71" fmla="*/ 392 h 541"/>
                <a:gd name="T72" fmla="*/ 173 w 556"/>
                <a:gd name="T73" fmla="*/ 405 h 541"/>
                <a:gd name="T74" fmla="*/ 172 w 556"/>
                <a:gd name="T75" fmla="*/ 357 h 541"/>
                <a:gd name="T76" fmla="*/ 149 w 556"/>
                <a:gd name="T77" fmla="*/ 349 h 541"/>
                <a:gd name="T78" fmla="*/ 60 w 556"/>
                <a:gd name="T79" fmla="*/ 375 h 541"/>
                <a:gd name="T80" fmla="*/ 61 w 556"/>
                <a:gd name="T81" fmla="*/ 331 h 541"/>
                <a:gd name="T82" fmla="*/ 132 w 556"/>
                <a:gd name="T83" fmla="*/ 256 h 541"/>
                <a:gd name="T84" fmla="*/ 164 w 556"/>
                <a:gd name="T85" fmla="*/ 256 h 541"/>
                <a:gd name="T86" fmla="*/ 158 w 556"/>
                <a:gd name="T87" fmla="*/ 285 h 541"/>
                <a:gd name="T88" fmla="*/ 140 w 556"/>
                <a:gd name="T89" fmla="*/ 297 h 541"/>
                <a:gd name="T90" fmla="*/ 149 w 556"/>
                <a:gd name="T91" fmla="*/ 303 h 541"/>
                <a:gd name="T92" fmla="*/ 186 w 556"/>
                <a:gd name="T93" fmla="*/ 271 h 541"/>
                <a:gd name="T94" fmla="*/ 190 w 556"/>
                <a:gd name="T95" fmla="*/ 243 h 541"/>
                <a:gd name="T96" fmla="*/ 171 w 556"/>
                <a:gd name="T97" fmla="*/ 223 h 541"/>
                <a:gd name="T98" fmla="*/ 74 w 556"/>
                <a:gd name="T99" fmla="*/ 250 h 541"/>
                <a:gd name="T100" fmla="*/ 40 w 556"/>
                <a:gd name="T101" fmla="*/ 271 h 541"/>
                <a:gd name="T102" fmla="*/ 12 w 556"/>
                <a:gd name="T103" fmla="*/ 265 h 541"/>
                <a:gd name="T104" fmla="*/ 0 w 556"/>
                <a:gd name="T105" fmla="*/ 22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6" h="541">
                  <a:moveTo>
                    <a:pt x="0" y="224"/>
                  </a:moveTo>
                  <a:cubicBezTo>
                    <a:pt x="0" y="224"/>
                    <a:pt x="31" y="236"/>
                    <a:pt x="52" y="231"/>
                  </a:cubicBezTo>
                  <a:cubicBezTo>
                    <a:pt x="72" y="225"/>
                    <a:pt x="106" y="212"/>
                    <a:pt x="124" y="208"/>
                  </a:cubicBezTo>
                  <a:cubicBezTo>
                    <a:pt x="142" y="204"/>
                    <a:pt x="182" y="202"/>
                    <a:pt x="196" y="181"/>
                  </a:cubicBezTo>
                  <a:cubicBezTo>
                    <a:pt x="211" y="159"/>
                    <a:pt x="214" y="132"/>
                    <a:pt x="214" y="132"/>
                  </a:cubicBezTo>
                  <a:cubicBezTo>
                    <a:pt x="214" y="132"/>
                    <a:pt x="234" y="133"/>
                    <a:pt x="248" y="152"/>
                  </a:cubicBezTo>
                  <a:cubicBezTo>
                    <a:pt x="262" y="171"/>
                    <a:pt x="315" y="205"/>
                    <a:pt x="322" y="206"/>
                  </a:cubicBezTo>
                  <a:cubicBezTo>
                    <a:pt x="330" y="207"/>
                    <a:pt x="364" y="227"/>
                    <a:pt x="368" y="235"/>
                  </a:cubicBezTo>
                  <a:cubicBezTo>
                    <a:pt x="372" y="244"/>
                    <a:pt x="382" y="241"/>
                    <a:pt x="382" y="241"/>
                  </a:cubicBezTo>
                  <a:cubicBezTo>
                    <a:pt x="380" y="179"/>
                    <a:pt x="380" y="179"/>
                    <a:pt x="380" y="179"/>
                  </a:cubicBezTo>
                  <a:cubicBezTo>
                    <a:pt x="380" y="179"/>
                    <a:pt x="316" y="137"/>
                    <a:pt x="311" y="124"/>
                  </a:cubicBezTo>
                  <a:cubicBezTo>
                    <a:pt x="306" y="111"/>
                    <a:pt x="318" y="105"/>
                    <a:pt x="334" y="110"/>
                  </a:cubicBezTo>
                  <a:cubicBezTo>
                    <a:pt x="349" y="115"/>
                    <a:pt x="380" y="138"/>
                    <a:pt x="387" y="136"/>
                  </a:cubicBezTo>
                  <a:cubicBezTo>
                    <a:pt x="394" y="134"/>
                    <a:pt x="391" y="61"/>
                    <a:pt x="386" y="46"/>
                  </a:cubicBezTo>
                  <a:cubicBezTo>
                    <a:pt x="382" y="31"/>
                    <a:pt x="374" y="0"/>
                    <a:pt x="374" y="0"/>
                  </a:cubicBezTo>
                  <a:cubicBezTo>
                    <a:pt x="374" y="0"/>
                    <a:pt x="411" y="15"/>
                    <a:pt x="425" y="37"/>
                  </a:cubicBezTo>
                  <a:cubicBezTo>
                    <a:pt x="439" y="59"/>
                    <a:pt x="430" y="99"/>
                    <a:pt x="427" y="109"/>
                  </a:cubicBezTo>
                  <a:cubicBezTo>
                    <a:pt x="424" y="118"/>
                    <a:pt x="414" y="221"/>
                    <a:pt x="417" y="241"/>
                  </a:cubicBezTo>
                  <a:cubicBezTo>
                    <a:pt x="417" y="241"/>
                    <a:pt x="474" y="227"/>
                    <a:pt x="498" y="231"/>
                  </a:cubicBezTo>
                  <a:cubicBezTo>
                    <a:pt x="523" y="234"/>
                    <a:pt x="556" y="267"/>
                    <a:pt x="534" y="275"/>
                  </a:cubicBezTo>
                  <a:cubicBezTo>
                    <a:pt x="512" y="284"/>
                    <a:pt x="484" y="283"/>
                    <a:pt x="470" y="285"/>
                  </a:cubicBezTo>
                  <a:cubicBezTo>
                    <a:pt x="452" y="288"/>
                    <a:pt x="434" y="285"/>
                    <a:pt x="421" y="305"/>
                  </a:cubicBezTo>
                  <a:cubicBezTo>
                    <a:pt x="417" y="536"/>
                    <a:pt x="417" y="536"/>
                    <a:pt x="417" y="536"/>
                  </a:cubicBezTo>
                  <a:cubicBezTo>
                    <a:pt x="417" y="536"/>
                    <a:pt x="386" y="541"/>
                    <a:pt x="373" y="503"/>
                  </a:cubicBezTo>
                  <a:cubicBezTo>
                    <a:pt x="376" y="320"/>
                    <a:pt x="376" y="320"/>
                    <a:pt x="376" y="320"/>
                  </a:cubicBezTo>
                  <a:cubicBezTo>
                    <a:pt x="376" y="320"/>
                    <a:pt x="350" y="323"/>
                    <a:pt x="344" y="332"/>
                  </a:cubicBezTo>
                  <a:cubicBezTo>
                    <a:pt x="337" y="341"/>
                    <a:pt x="301" y="344"/>
                    <a:pt x="288" y="331"/>
                  </a:cubicBezTo>
                  <a:cubicBezTo>
                    <a:pt x="274" y="317"/>
                    <a:pt x="238" y="277"/>
                    <a:pt x="289" y="285"/>
                  </a:cubicBezTo>
                  <a:cubicBezTo>
                    <a:pt x="289" y="285"/>
                    <a:pt x="317" y="287"/>
                    <a:pt x="334" y="273"/>
                  </a:cubicBezTo>
                  <a:cubicBezTo>
                    <a:pt x="352" y="260"/>
                    <a:pt x="340" y="251"/>
                    <a:pt x="324" y="243"/>
                  </a:cubicBezTo>
                  <a:cubicBezTo>
                    <a:pt x="308" y="235"/>
                    <a:pt x="280" y="209"/>
                    <a:pt x="273" y="207"/>
                  </a:cubicBezTo>
                  <a:cubicBezTo>
                    <a:pt x="266" y="204"/>
                    <a:pt x="244" y="188"/>
                    <a:pt x="236" y="229"/>
                  </a:cubicBezTo>
                  <a:cubicBezTo>
                    <a:pt x="236" y="229"/>
                    <a:pt x="242" y="240"/>
                    <a:pt x="252" y="232"/>
                  </a:cubicBezTo>
                  <a:cubicBezTo>
                    <a:pt x="252" y="232"/>
                    <a:pt x="277" y="213"/>
                    <a:pt x="277" y="237"/>
                  </a:cubicBezTo>
                  <a:cubicBezTo>
                    <a:pt x="277" y="261"/>
                    <a:pt x="233" y="299"/>
                    <a:pt x="229" y="300"/>
                  </a:cubicBezTo>
                  <a:cubicBezTo>
                    <a:pt x="225" y="301"/>
                    <a:pt x="218" y="392"/>
                    <a:pt x="218" y="392"/>
                  </a:cubicBezTo>
                  <a:cubicBezTo>
                    <a:pt x="218" y="392"/>
                    <a:pt x="210" y="479"/>
                    <a:pt x="173" y="405"/>
                  </a:cubicBezTo>
                  <a:cubicBezTo>
                    <a:pt x="172" y="357"/>
                    <a:pt x="172" y="357"/>
                    <a:pt x="172" y="357"/>
                  </a:cubicBezTo>
                  <a:cubicBezTo>
                    <a:pt x="172" y="357"/>
                    <a:pt x="178" y="329"/>
                    <a:pt x="149" y="349"/>
                  </a:cubicBezTo>
                  <a:cubicBezTo>
                    <a:pt x="120" y="369"/>
                    <a:pt x="88" y="400"/>
                    <a:pt x="60" y="375"/>
                  </a:cubicBezTo>
                  <a:cubicBezTo>
                    <a:pt x="32" y="349"/>
                    <a:pt x="54" y="339"/>
                    <a:pt x="61" y="331"/>
                  </a:cubicBezTo>
                  <a:cubicBezTo>
                    <a:pt x="68" y="323"/>
                    <a:pt x="132" y="256"/>
                    <a:pt x="132" y="256"/>
                  </a:cubicBezTo>
                  <a:cubicBezTo>
                    <a:pt x="132" y="256"/>
                    <a:pt x="148" y="243"/>
                    <a:pt x="164" y="256"/>
                  </a:cubicBezTo>
                  <a:cubicBezTo>
                    <a:pt x="180" y="269"/>
                    <a:pt x="162" y="285"/>
                    <a:pt x="158" y="285"/>
                  </a:cubicBezTo>
                  <a:cubicBezTo>
                    <a:pt x="154" y="285"/>
                    <a:pt x="140" y="297"/>
                    <a:pt x="140" y="297"/>
                  </a:cubicBezTo>
                  <a:cubicBezTo>
                    <a:pt x="140" y="297"/>
                    <a:pt x="127" y="315"/>
                    <a:pt x="149" y="303"/>
                  </a:cubicBezTo>
                  <a:cubicBezTo>
                    <a:pt x="171" y="290"/>
                    <a:pt x="186" y="271"/>
                    <a:pt x="186" y="271"/>
                  </a:cubicBezTo>
                  <a:cubicBezTo>
                    <a:pt x="186" y="271"/>
                    <a:pt x="191" y="251"/>
                    <a:pt x="190" y="243"/>
                  </a:cubicBezTo>
                  <a:cubicBezTo>
                    <a:pt x="190" y="236"/>
                    <a:pt x="194" y="215"/>
                    <a:pt x="171" y="223"/>
                  </a:cubicBezTo>
                  <a:cubicBezTo>
                    <a:pt x="148" y="232"/>
                    <a:pt x="102" y="230"/>
                    <a:pt x="74" y="250"/>
                  </a:cubicBezTo>
                  <a:cubicBezTo>
                    <a:pt x="46" y="270"/>
                    <a:pt x="44" y="267"/>
                    <a:pt x="40" y="271"/>
                  </a:cubicBezTo>
                  <a:cubicBezTo>
                    <a:pt x="37" y="276"/>
                    <a:pt x="19" y="277"/>
                    <a:pt x="12" y="265"/>
                  </a:cubicBezTo>
                  <a:cubicBezTo>
                    <a:pt x="4" y="253"/>
                    <a:pt x="0" y="224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73"/>
            <p:cNvSpPr>
              <a:spLocks/>
            </p:cNvSpPr>
            <p:nvPr/>
          </p:nvSpPr>
          <p:spPr bwMode="auto">
            <a:xfrm>
              <a:off x="8037513" y="1895476"/>
              <a:ext cx="500063" cy="747713"/>
            </a:xfrm>
            <a:custGeom>
              <a:avLst/>
              <a:gdLst>
                <a:gd name="T0" fmla="*/ 0 w 326"/>
                <a:gd name="T1" fmla="*/ 144 h 486"/>
                <a:gd name="T2" fmla="*/ 90 w 326"/>
                <a:gd name="T3" fmla="*/ 142 h 486"/>
                <a:gd name="T4" fmla="*/ 160 w 326"/>
                <a:gd name="T5" fmla="*/ 122 h 486"/>
                <a:gd name="T6" fmla="*/ 214 w 326"/>
                <a:gd name="T7" fmla="*/ 80 h 486"/>
                <a:gd name="T8" fmla="*/ 288 w 326"/>
                <a:gd name="T9" fmla="*/ 0 h 486"/>
                <a:gd name="T10" fmla="*/ 294 w 326"/>
                <a:gd name="T11" fmla="*/ 30 h 486"/>
                <a:gd name="T12" fmla="*/ 258 w 326"/>
                <a:gd name="T13" fmla="*/ 84 h 486"/>
                <a:gd name="T14" fmla="*/ 282 w 326"/>
                <a:gd name="T15" fmla="*/ 92 h 486"/>
                <a:gd name="T16" fmla="*/ 236 w 326"/>
                <a:gd name="T17" fmla="*/ 130 h 486"/>
                <a:gd name="T18" fmla="*/ 224 w 326"/>
                <a:gd name="T19" fmla="*/ 178 h 486"/>
                <a:gd name="T20" fmla="*/ 258 w 326"/>
                <a:gd name="T21" fmla="*/ 188 h 486"/>
                <a:gd name="T22" fmla="*/ 264 w 326"/>
                <a:gd name="T23" fmla="*/ 218 h 486"/>
                <a:gd name="T24" fmla="*/ 212 w 326"/>
                <a:gd name="T25" fmla="*/ 270 h 486"/>
                <a:gd name="T26" fmla="*/ 202 w 326"/>
                <a:gd name="T27" fmla="*/ 468 h 486"/>
                <a:gd name="T28" fmla="*/ 162 w 326"/>
                <a:gd name="T29" fmla="*/ 470 h 486"/>
                <a:gd name="T30" fmla="*/ 108 w 326"/>
                <a:gd name="T31" fmla="*/ 386 h 486"/>
                <a:gd name="T32" fmla="*/ 72 w 326"/>
                <a:gd name="T33" fmla="*/ 326 h 486"/>
                <a:gd name="T34" fmla="*/ 177 w 326"/>
                <a:gd name="T35" fmla="*/ 219 h 486"/>
                <a:gd name="T36" fmla="*/ 194 w 326"/>
                <a:gd name="T37" fmla="*/ 145 h 486"/>
                <a:gd name="T38" fmla="*/ 118 w 326"/>
                <a:gd name="T39" fmla="*/ 159 h 486"/>
                <a:gd name="T40" fmla="*/ 0 w 326"/>
                <a:gd name="T41" fmla="*/ 14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6" h="486">
                  <a:moveTo>
                    <a:pt x="0" y="144"/>
                  </a:moveTo>
                  <a:cubicBezTo>
                    <a:pt x="0" y="144"/>
                    <a:pt x="60" y="152"/>
                    <a:pt x="90" y="142"/>
                  </a:cubicBezTo>
                  <a:cubicBezTo>
                    <a:pt x="120" y="132"/>
                    <a:pt x="136" y="124"/>
                    <a:pt x="160" y="122"/>
                  </a:cubicBezTo>
                  <a:cubicBezTo>
                    <a:pt x="184" y="120"/>
                    <a:pt x="196" y="114"/>
                    <a:pt x="214" y="80"/>
                  </a:cubicBezTo>
                  <a:cubicBezTo>
                    <a:pt x="232" y="46"/>
                    <a:pt x="250" y="0"/>
                    <a:pt x="288" y="0"/>
                  </a:cubicBezTo>
                  <a:cubicBezTo>
                    <a:pt x="326" y="0"/>
                    <a:pt x="314" y="26"/>
                    <a:pt x="294" y="30"/>
                  </a:cubicBezTo>
                  <a:cubicBezTo>
                    <a:pt x="274" y="34"/>
                    <a:pt x="256" y="68"/>
                    <a:pt x="258" y="84"/>
                  </a:cubicBezTo>
                  <a:cubicBezTo>
                    <a:pt x="260" y="100"/>
                    <a:pt x="288" y="86"/>
                    <a:pt x="282" y="92"/>
                  </a:cubicBezTo>
                  <a:cubicBezTo>
                    <a:pt x="276" y="98"/>
                    <a:pt x="252" y="118"/>
                    <a:pt x="236" y="130"/>
                  </a:cubicBezTo>
                  <a:cubicBezTo>
                    <a:pt x="220" y="142"/>
                    <a:pt x="224" y="178"/>
                    <a:pt x="224" y="178"/>
                  </a:cubicBezTo>
                  <a:cubicBezTo>
                    <a:pt x="224" y="178"/>
                    <a:pt x="256" y="174"/>
                    <a:pt x="258" y="188"/>
                  </a:cubicBezTo>
                  <a:cubicBezTo>
                    <a:pt x="260" y="202"/>
                    <a:pt x="264" y="218"/>
                    <a:pt x="264" y="218"/>
                  </a:cubicBezTo>
                  <a:cubicBezTo>
                    <a:pt x="264" y="218"/>
                    <a:pt x="218" y="246"/>
                    <a:pt x="212" y="270"/>
                  </a:cubicBezTo>
                  <a:cubicBezTo>
                    <a:pt x="206" y="294"/>
                    <a:pt x="202" y="468"/>
                    <a:pt x="202" y="468"/>
                  </a:cubicBezTo>
                  <a:cubicBezTo>
                    <a:pt x="202" y="468"/>
                    <a:pt x="184" y="486"/>
                    <a:pt x="162" y="470"/>
                  </a:cubicBezTo>
                  <a:cubicBezTo>
                    <a:pt x="140" y="454"/>
                    <a:pt x="108" y="386"/>
                    <a:pt x="108" y="386"/>
                  </a:cubicBezTo>
                  <a:cubicBezTo>
                    <a:pt x="108" y="386"/>
                    <a:pt x="36" y="377"/>
                    <a:pt x="72" y="326"/>
                  </a:cubicBezTo>
                  <a:cubicBezTo>
                    <a:pt x="72" y="326"/>
                    <a:pt x="170" y="227"/>
                    <a:pt x="177" y="219"/>
                  </a:cubicBezTo>
                  <a:cubicBezTo>
                    <a:pt x="183" y="211"/>
                    <a:pt x="194" y="151"/>
                    <a:pt x="194" y="145"/>
                  </a:cubicBezTo>
                  <a:cubicBezTo>
                    <a:pt x="194" y="145"/>
                    <a:pt x="151" y="139"/>
                    <a:pt x="118" y="159"/>
                  </a:cubicBezTo>
                  <a:cubicBezTo>
                    <a:pt x="85" y="179"/>
                    <a:pt x="35" y="177"/>
                    <a:pt x="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74"/>
            <p:cNvSpPr>
              <a:spLocks/>
            </p:cNvSpPr>
            <p:nvPr/>
          </p:nvSpPr>
          <p:spPr bwMode="auto">
            <a:xfrm>
              <a:off x="8229601" y="2335213"/>
              <a:ext cx="82550" cy="207963"/>
            </a:xfrm>
            <a:custGeom>
              <a:avLst/>
              <a:gdLst>
                <a:gd name="T0" fmla="*/ 53 w 54"/>
                <a:gd name="T1" fmla="*/ 0 h 135"/>
                <a:gd name="T2" fmla="*/ 49 w 54"/>
                <a:gd name="T3" fmla="*/ 123 h 135"/>
                <a:gd name="T4" fmla="*/ 21 w 54"/>
                <a:gd name="T5" fmla="*/ 120 h 135"/>
                <a:gd name="T6" fmla="*/ 0 w 54"/>
                <a:gd name="T7" fmla="*/ 85 h 135"/>
                <a:gd name="T8" fmla="*/ 53 w 54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35">
                  <a:moveTo>
                    <a:pt x="53" y="0"/>
                  </a:moveTo>
                  <a:cubicBezTo>
                    <a:pt x="53" y="0"/>
                    <a:pt x="54" y="111"/>
                    <a:pt x="49" y="123"/>
                  </a:cubicBezTo>
                  <a:cubicBezTo>
                    <a:pt x="44" y="135"/>
                    <a:pt x="32" y="135"/>
                    <a:pt x="21" y="120"/>
                  </a:cubicBezTo>
                  <a:cubicBezTo>
                    <a:pt x="10" y="105"/>
                    <a:pt x="0" y="89"/>
                    <a:pt x="0" y="85"/>
                  </a:cubicBezTo>
                  <a:cubicBezTo>
                    <a:pt x="0" y="81"/>
                    <a:pt x="36" y="4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75"/>
            <p:cNvSpPr>
              <a:spLocks noEditPoints="1"/>
            </p:cNvSpPr>
            <p:nvPr/>
          </p:nvSpPr>
          <p:spPr bwMode="auto">
            <a:xfrm>
              <a:off x="8435976" y="1885951"/>
              <a:ext cx="563563" cy="654050"/>
            </a:xfrm>
            <a:custGeom>
              <a:avLst/>
              <a:gdLst>
                <a:gd name="T0" fmla="*/ 291 w 367"/>
                <a:gd name="T1" fmla="*/ 336 h 425"/>
                <a:gd name="T2" fmla="*/ 208 w 367"/>
                <a:gd name="T3" fmla="*/ 303 h 425"/>
                <a:gd name="T4" fmla="*/ 214 w 367"/>
                <a:gd name="T5" fmla="*/ 229 h 425"/>
                <a:gd name="T6" fmla="*/ 155 w 367"/>
                <a:gd name="T7" fmla="*/ 180 h 425"/>
                <a:gd name="T8" fmla="*/ 180 w 367"/>
                <a:gd name="T9" fmla="*/ 141 h 425"/>
                <a:gd name="T10" fmla="*/ 240 w 367"/>
                <a:gd name="T11" fmla="*/ 100 h 425"/>
                <a:gd name="T12" fmla="*/ 174 w 367"/>
                <a:gd name="T13" fmla="*/ 69 h 425"/>
                <a:gd name="T14" fmla="*/ 180 w 367"/>
                <a:gd name="T15" fmla="*/ 37 h 425"/>
                <a:gd name="T16" fmla="*/ 134 w 367"/>
                <a:gd name="T17" fmla="*/ 0 h 425"/>
                <a:gd name="T18" fmla="*/ 124 w 367"/>
                <a:gd name="T19" fmla="*/ 91 h 425"/>
                <a:gd name="T20" fmla="*/ 50 w 367"/>
                <a:gd name="T21" fmla="*/ 135 h 425"/>
                <a:gd name="T22" fmla="*/ 38 w 367"/>
                <a:gd name="T23" fmla="*/ 164 h 425"/>
                <a:gd name="T24" fmla="*/ 88 w 367"/>
                <a:gd name="T25" fmla="*/ 172 h 425"/>
                <a:gd name="T26" fmla="*/ 106 w 367"/>
                <a:gd name="T27" fmla="*/ 183 h 425"/>
                <a:gd name="T28" fmla="*/ 92 w 367"/>
                <a:gd name="T29" fmla="*/ 212 h 425"/>
                <a:gd name="T30" fmla="*/ 72 w 367"/>
                <a:gd name="T31" fmla="*/ 223 h 425"/>
                <a:gd name="T32" fmla="*/ 27 w 367"/>
                <a:gd name="T33" fmla="*/ 189 h 425"/>
                <a:gd name="T34" fmla="*/ 24 w 367"/>
                <a:gd name="T35" fmla="*/ 233 h 425"/>
                <a:gd name="T36" fmla="*/ 18 w 367"/>
                <a:gd name="T37" fmla="*/ 256 h 425"/>
                <a:gd name="T38" fmla="*/ 36 w 367"/>
                <a:gd name="T39" fmla="*/ 245 h 425"/>
                <a:gd name="T40" fmla="*/ 111 w 367"/>
                <a:gd name="T41" fmla="*/ 293 h 425"/>
                <a:gd name="T42" fmla="*/ 110 w 367"/>
                <a:gd name="T43" fmla="*/ 336 h 425"/>
                <a:gd name="T44" fmla="*/ 39 w 367"/>
                <a:gd name="T45" fmla="*/ 339 h 425"/>
                <a:gd name="T46" fmla="*/ 0 w 367"/>
                <a:gd name="T47" fmla="*/ 315 h 425"/>
                <a:gd name="T48" fmla="*/ 118 w 367"/>
                <a:gd name="T49" fmla="*/ 395 h 425"/>
                <a:gd name="T50" fmla="*/ 203 w 367"/>
                <a:gd name="T51" fmla="*/ 352 h 425"/>
                <a:gd name="T52" fmla="*/ 311 w 367"/>
                <a:gd name="T53" fmla="*/ 403 h 425"/>
                <a:gd name="T54" fmla="*/ 347 w 367"/>
                <a:gd name="T55" fmla="*/ 404 h 425"/>
                <a:gd name="T56" fmla="*/ 291 w 367"/>
                <a:gd name="T57" fmla="*/ 336 h 425"/>
                <a:gd name="T58" fmla="*/ 150 w 367"/>
                <a:gd name="T59" fmla="*/ 272 h 425"/>
                <a:gd name="T60" fmla="*/ 131 w 367"/>
                <a:gd name="T61" fmla="*/ 248 h 425"/>
                <a:gd name="T62" fmla="*/ 172 w 367"/>
                <a:gd name="T63" fmla="*/ 251 h 425"/>
                <a:gd name="T64" fmla="*/ 150 w 367"/>
                <a:gd name="T65" fmla="*/ 27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7" h="425">
                  <a:moveTo>
                    <a:pt x="291" y="336"/>
                  </a:moveTo>
                  <a:cubicBezTo>
                    <a:pt x="252" y="312"/>
                    <a:pt x="206" y="311"/>
                    <a:pt x="208" y="303"/>
                  </a:cubicBezTo>
                  <a:cubicBezTo>
                    <a:pt x="211" y="295"/>
                    <a:pt x="223" y="259"/>
                    <a:pt x="214" y="229"/>
                  </a:cubicBezTo>
                  <a:cubicBezTo>
                    <a:pt x="204" y="200"/>
                    <a:pt x="155" y="180"/>
                    <a:pt x="155" y="180"/>
                  </a:cubicBezTo>
                  <a:cubicBezTo>
                    <a:pt x="155" y="180"/>
                    <a:pt x="158" y="155"/>
                    <a:pt x="180" y="141"/>
                  </a:cubicBezTo>
                  <a:cubicBezTo>
                    <a:pt x="203" y="128"/>
                    <a:pt x="242" y="123"/>
                    <a:pt x="240" y="100"/>
                  </a:cubicBezTo>
                  <a:cubicBezTo>
                    <a:pt x="239" y="77"/>
                    <a:pt x="175" y="73"/>
                    <a:pt x="174" y="69"/>
                  </a:cubicBezTo>
                  <a:cubicBezTo>
                    <a:pt x="172" y="65"/>
                    <a:pt x="179" y="60"/>
                    <a:pt x="180" y="37"/>
                  </a:cubicBezTo>
                  <a:cubicBezTo>
                    <a:pt x="182" y="15"/>
                    <a:pt x="134" y="0"/>
                    <a:pt x="134" y="0"/>
                  </a:cubicBezTo>
                  <a:cubicBezTo>
                    <a:pt x="134" y="0"/>
                    <a:pt x="135" y="76"/>
                    <a:pt x="124" y="91"/>
                  </a:cubicBezTo>
                  <a:cubicBezTo>
                    <a:pt x="114" y="105"/>
                    <a:pt x="87" y="125"/>
                    <a:pt x="50" y="135"/>
                  </a:cubicBezTo>
                  <a:cubicBezTo>
                    <a:pt x="12" y="144"/>
                    <a:pt x="31" y="156"/>
                    <a:pt x="38" y="164"/>
                  </a:cubicBezTo>
                  <a:cubicBezTo>
                    <a:pt x="44" y="172"/>
                    <a:pt x="80" y="183"/>
                    <a:pt x="88" y="172"/>
                  </a:cubicBezTo>
                  <a:cubicBezTo>
                    <a:pt x="96" y="161"/>
                    <a:pt x="107" y="176"/>
                    <a:pt x="106" y="183"/>
                  </a:cubicBezTo>
                  <a:cubicBezTo>
                    <a:pt x="104" y="189"/>
                    <a:pt x="91" y="201"/>
                    <a:pt x="92" y="212"/>
                  </a:cubicBezTo>
                  <a:cubicBezTo>
                    <a:pt x="94" y="223"/>
                    <a:pt x="99" y="256"/>
                    <a:pt x="72" y="223"/>
                  </a:cubicBezTo>
                  <a:cubicBezTo>
                    <a:pt x="46" y="189"/>
                    <a:pt x="27" y="189"/>
                    <a:pt x="27" y="189"/>
                  </a:cubicBezTo>
                  <a:cubicBezTo>
                    <a:pt x="27" y="189"/>
                    <a:pt x="24" y="225"/>
                    <a:pt x="24" y="233"/>
                  </a:cubicBezTo>
                  <a:cubicBezTo>
                    <a:pt x="24" y="241"/>
                    <a:pt x="18" y="256"/>
                    <a:pt x="18" y="256"/>
                  </a:cubicBezTo>
                  <a:cubicBezTo>
                    <a:pt x="24" y="247"/>
                    <a:pt x="36" y="245"/>
                    <a:pt x="36" y="245"/>
                  </a:cubicBezTo>
                  <a:cubicBezTo>
                    <a:pt x="36" y="245"/>
                    <a:pt x="79" y="265"/>
                    <a:pt x="111" y="293"/>
                  </a:cubicBezTo>
                  <a:cubicBezTo>
                    <a:pt x="143" y="321"/>
                    <a:pt x="110" y="336"/>
                    <a:pt x="110" y="336"/>
                  </a:cubicBezTo>
                  <a:cubicBezTo>
                    <a:pt x="110" y="336"/>
                    <a:pt x="63" y="348"/>
                    <a:pt x="39" y="339"/>
                  </a:cubicBezTo>
                  <a:cubicBezTo>
                    <a:pt x="15" y="329"/>
                    <a:pt x="0" y="315"/>
                    <a:pt x="0" y="315"/>
                  </a:cubicBezTo>
                  <a:cubicBezTo>
                    <a:pt x="19" y="387"/>
                    <a:pt x="103" y="399"/>
                    <a:pt x="118" y="395"/>
                  </a:cubicBezTo>
                  <a:cubicBezTo>
                    <a:pt x="132" y="391"/>
                    <a:pt x="187" y="336"/>
                    <a:pt x="203" y="352"/>
                  </a:cubicBezTo>
                  <a:cubicBezTo>
                    <a:pt x="219" y="368"/>
                    <a:pt x="311" y="403"/>
                    <a:pt x="311" y="403"/>
                  </a:cubicBezTo>
                  <a:cubicBezTo>
                    <a:pt x="311" y="403"/>
                    <a:pt x="339" y="425"/>
                    <a:pt x="347" y="404"/>
                  </a:cubicBezTo>
                  <a:cubicBezTo>
                    <a:pt x="367" y="371"/>
                    <a:pt x="291" y="336"/>
                    <a:pt x="291" y="336"/>
                  </a:cubicBezTo>
                  <a:close/>
                  <a:moveTo>
                    <a:pt x="150" y="272"/>
                  </a:moveTo>
                  <a:cubicBezTo>
                    <a:pt x="142" y="269"/>
                    <a:pt x="131" y="255"/>
                    <a:pt x="131" y="248"/>
                  </a:cubicBezTo>
                  <a:cubicBezTo>
                    <a:pt x="131" y="248"/>
                    <a:pt x="171" y="228"/>
                    <a:pt x="172" y="251"/>
                  </a:cubicBezTo>
                  <a:cubicBezTo>
                    <a:pt x="174" y="273"/>
                    <a:pt x="158" y="275"/>
                    <a:pt x="150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76"/>
            <p:cNvSpPr>
              <a:spLocks/>
            </p:cNvSpPr>
            <p:nvPr/>
          </p:nvSpPr>
          <p:spPr bwMode="auto">
            <a:xfrm>
              <a:off x="9091613" y="1884363"/>
              <a:ext cx="712788" cy="741363"/>
            </a:xfrm>
            <a:custGeom>
              <a:avLst/>
              <a:gdLst>
                <a:gd name="T0" fmla="*/ 32 w 464"/>
                <a:gd name="T1" fmla="*/ 177 h 481"/>
                <a:gd name="T2" fmla="*/ 87 w 464"/>
                <a:gd name="T3" fmla="*/ 174 h 481"/>
                <a:gd name="T4" fmla="*/ 149 w 464"/>
                <a:gd name="T5" fmla="*/ 150 h 481"/>
                <a:gd name="T6" fmla="*/ 175 w 464"/>
                <a:gd name="T7" fmla="*/ 84 h 481"/>
                <a:gd name="T8" fmla="*/ 181 w 464"/>
                <a:gd name="T9" fmla="*/ 40 h 481"/>
                <a:gd name="T10" fmla="*/ 153 w 464"/>
                <a:gd name="T11" fmla="*/ 12 h 481"/>
                <a:gd name="T12" fmla="*/ 209 w 464"/>
                <a:gd name="T13" fmla="*/ 16 h 481"/>
                <a:gd name="T14" fmla="*/ 240 w 464"/>
                <a:gd name="T15" fmla="*/ 89 h 481"/>
                <a:gd name="T16" fmla="*/ 231 w 464"/>
                <a:gd name="T17" fmla="*/ 133 h 481"/>
                <a:gd name="T18" fmla="*/ 327 w 464"/>
                <a:gd name="T19" fmla="*/ 152 h 481"/>
                <a:gd name="T20" fmla="*/ 317 w 464"/>
                <a:gd name="T21" fmla="*/ 206 h 481"/>
                <a:gd name="T22" fmla="*/ 260 w 464"/>
                <a:gd name="T23" fmla="*/ 216 h 481"/>
                <a:gd name="T24" fmla="*/ 253 w 464"/>
                <a:gd name="T25" fmla="*/ 264 h 481"/>
                <a:gd name="T26" fmla="*/ 364 w 464"/>
                <a:gd name="T27" fmla="*/ 325 h 481"/>
                <a:gd name="T28" fmla="*/ 453 w 464"/>
                <a:gd name="T29" fmla="*/ 382 h 481"/>
                <a:gd name="T30" fmla="*/ 347 w 464"/>
                <a:gd name="T31" fmla="*/ 381 h 481"/>
                <a:gd name="T32" fmla="*/ 203 w 464"/>
                <a:gd name="T33" fmla="*/ 296 h 481"/>
                <a:gd name="T34" fmla="*/ 169 w 464"/>
                <a:gd name="T35" fmla="*/ 432 h 481"/>
                <a:gd name="T36" fmla="*/ 32 w 464"/>
                <a:gd name="T37" fmla="*/ 425 h 481"/>
                <a:gd name="T38" fmla="*/ 24 w 464"/>
                <a:gd name="T39" fmla="*/ 332 h 481"/>
                <a:gd name="T40" fmla="*/ 113 w 464"/>
                <a:gd name="T41" fmla="*/ 317 h 481"/>
                <a:gd name="T42" fmla="*/ 124 w 464"/>
                <a:gd name="T43" fmla="*/ 256 h 481"/>
                <a:gd name="T44" fmla="*/ 32 w 464"/>
                <a:gd name="T45" fmla="*/ 17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4" h="481">
                  <a:moveTo>
                    <a:pt x="32" y="177"/>
                  </a:moveTo>
                  <a:cubicBezTo>
                    <a:pt x="32" y="177"/>
                    <a:pt x="75" y="181"/>
                    <a:pt x="87" y="174"/>
                  </a:cubicBezTo>
                  <a:cubicBezTo>
                    <a:pt x="99" y="168"/>
                    <a:pt x="143" y="154"/>
                    <a:pt x="149" y="150"/>
                  </a:cubicBezTo>
                  <a:cubicBezTo>
                    <a:pt x="156" y="146"/>
                    <a:pt x="175" y="96"/>
                    <a:pt x="175" y="84"/>
                  </a:cubicBezTo>
                  <a:cubicBezTo>
                    <a:pt x="175" y="72"/>
                    <a:pt x="189" y="53"/>
                    <a:pt x="181" y="40"/>
                  </a:cubicBezTo>
                  <a:cubicBezTo>
                    <a:pt x="173" y="26"/>
                    <a:pt x="153" y="12"/>
                    <a:pt x="153" y="12"/>
                  </a:cubicBezTo>
                  <a:cubicBezTo>
                    <a:pt x="153" y="12"/>
                    <a:pt x="181" y="0"/>
                    <a:pt x="209" y="16"/>
                  </a:cubicBezTo>
                  <a:cubicBezTo>
                    <a:pt x="237" y="32"/>
                    <a:pt x="244" y="65"/>
                    <a:pt x="240" y="89"/>
                  </a:cubicBezTo>
                  <a:cubicBezTo>
                    <a:pt x="236" y="113"/>
                    <a:pt x="231" y="133"/>
                    <a:pt x="231" y="133"/>
                  </a:cubicBezTo>
                  <a:cubicBezTo>
                    <a:pt x="231" y="133"/>
                    <a:pt x="297" y="113"/>
                    <a:pt x="327" y="152"/>
                  </a:cubicBezTo>
                  <a:cubicBezTo>
                    <a:pt x="356" y="190"/>
                    <a:pt x="341" y="206"/>
                    <a:pt x="317" y="206"/>
                  </a:cubicBezTo>
                  <a:cubicBezTo>
                    <a:pt x="293" y="206"/>
                    <a:pt x="268" y="214"/>
                    <a:pt x="260" y="216"/>
                  </a:cubicBezTo>
                  <a:cubicBezTo>
                    <a:pt x="252" y="217"/>
                    <a:pt x="209" y="230"/>
                    <a:pt x="253" y="264"/>
                  </a:cubicBezTo>
                  <a:cubicBezTo>
                    <a:pt x="297" y="297"/>
                    <a:pt x="336" y="318"/>
                    <a:pt x="364" y="325"/>
                  </a:cubicBezTo>
                  <a:cubicBezTo>
                    <a:pt x="392" y="332"/>
                    <a:pt x="464" y="344"/>
                    <a:pt x="453" y="382"/>
                  </a:cubicBezTo>
                  <a:cubicBezTo>
                    <a:pt x="443" y="421"/>
                    <a:pt x="383" y="400"/>
                    <a:pt x="347" y="381"/>
                  </a:cubicBezTo>
                  <a:cubicBezTo>
                    <a:pt x="311" y="362"/>
                    <a:pt x="213" y="301"/>
                    <a:pt x="203" y="296"/>
                  </a:cubicBezTo>
                  <a:cubicBezTo>
                    <a:pt x="203" y="296"/>
                    <a:pt x="193" y="404"/>
                    <a:pt x="169" y="432"/>
                  </a:cubicBezTo>
                  <a:cubicBezTo>
                    <a:pt x="145" y="460"/>
                    <a:pt x="69" y="481"/>
                    <a:pt x="32" y="425"/>
                  </a:cubicBezTo>
                  <a:cubicBezTo>
                    <a:pt x="0" y="357"/>
                    <a:pt x="24" y="332"/>
                    <a:pt x="24" y="332"/>
                  </a:cubicBezTo>
                  <a:cubicBezTo>
                    <a:pt x="24" y="332"/>
                    <a:pt x="100" y="354"/>
                    <a:pt x="113" y="317"/>
                  </a:cubicBezTo>
                  <a:cubicBezTo>
                    <a:pt x="127" y="280"/>
                    <a:pt x="124" y="256"/>
                    <a:pt x="124" y="256"/>
                  </a:cubicBezTo>
                  <a:cubicBezTo>
                    <a:pt x="124" y="256"/>
                    <a:pt x="65" y="266"/>
                    <a:pt x="32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77"/>
            <p:cNvSpPr>
              <a:spLocks/>
            </p:cNvSpPr>
            <p:nvPr/>
          </p:nvSpPr>
          <p:spPr bwMode="auto">
            <a:xfrm>
              <a:off x="9883776" y="1816101"/>
              <a:ext cx="776288" cy="704850"/>
            </a:xfrm>
            <a:custGeom>
              <a:avLst/>
              <a:gdLst>
                <a:gd name="T0" fmla="*/ 78 w 506"/>
                <a:gd name="T1" fmla="*/ 154 h 457"/>
                <a:gd name="T2" fmla="*/ 18 w 506"/>
                <a:gd name="T3" fmla="*/ 372 h 457"/>
                <a:gd name="T4" fmla="*/ 0 w 506"/>
                <a:gd name="T5" fmla="*/ 406 h 457"/>
                <a:gd name="T6" fmla="*/ 42 w 506"/>
                <a:gd name="T7" fmla="*/ 441 h 457"/>
                <a:gd name="T8" fmla="*/ 56 w 506"/>
                <a:gd name="T9" fmla="*/ 416 h 457"/>
                <a:gd name="T10" fmla="*/ 85 w 506"/>
                <a:gd name="T11" fmla="*/ 268 h 457"/>
                <a:gd name="T12" fmla="*/ 274 w 506"/>
                <a:gd name="T13" fmla="*/ 193 h 457"/>
                <a:gd name="T14" fmla="*/ 376 w 506"/>
                <a:gd name="T15" fmla="*/ 193 h 457"/>
                <a:gd name="T16" fmla="*/ 381 w 506"/>
                <a:gd name="T17" fmla="*/ 236 h 457"/>
                <a:gd name="T18" fmla="*/ 425 w 506"/>
                <a:gd name="T19" fmla="*/ 270 h 457"/>
                <a:gd name="T20" fmla="*/ 468 w 506"/>
                <a:gd name="T21" fmla="*/ 196 h 457"/>
                <a:gd name="T22" fmla="*/ 404 w 506"/>
                <a:gd name="T23" fmla="*/ 150 h 457"/>
                <a:gd name="T24" fmla="*/ 296 w 506"/>
                <a:gd name="T25" fmla="*/ 149 h 457"/>
                <a:gd name="T26" fmla="*/ 356 w 506"/>
                <a:gd name="T27" fmla="*/ 57 h 457"/>
                <a:gd name="T28" fmla="*/ 276 w 506"/>
                <a:gd name="T29" fmla="*/ 25 h 457"/>
                <a:gd name="T30" fmla="*/ 242 w 506"/>
                <a:gd name="T31" fmla="*/ 57 h 457"/>
                <a:gd name="T32" fmla="*/ 161 w 506"/>
                <a:gd name="T33" fmla="*/ 82 h 457"/>
                <a:gd name="T34" fmla="*/ 136 w 506"/>
                <a:gd name="T35" fmla="*/ 68 h 457"/>
                <a:gd name="T36" fmla="*/ 142 w 506"/>
                <a:gd name="T37" fmla="*/ 124 h 457"/>
                <a:gd name="T38" fmla="*/ 180 w 506"/>
                <a:gd name="T39" fmla="*/ 113 h 457"/>
                <a:gd name="T40" fmla="*/ 216 w 506"/>
                <a:gd name="T41" fmla="*/ 90 h 457"/>
                <a:gd name="T42" fmla="*/ 257 w 506"/>
                <a:gd name="T43" fmla="*/ 97 h 457"/>
                <a:gd name="T44" fmla="*/ 270 w 506"/>
                <a:gd name="T45" fmla="*/ 52 h 457"/>
                <a:gd name="T46" fmla="*/ 305 w 506"/>
                <a:gd name="T47" fmla="*/ 37 h 457"/>
                <a:gd name="T48" fmla="*/ 281 w 506"/>
                <a:gd name="T49" fmla="*/ 89 h 457"/>
                <a:gd name="T50" fmla="*/ 185 w 506"/>
                <a:gd name="T51" fmla="*/ 190 h 457"/>
                <a:gd name="T52" fmla="*/ 97 w 506"/>
                <a:gd name="T53" fmla="*/ 217 h 457"/>
                <a:gd name="T54" fmla="*/ 78 w 506"/>
                <a:gd name="T55" fmla="*/ 154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6" h="457">
                  <a:moveTo>
                    <a:pt x="78" y="154"/>
                  </a:moveTo>
                  <a:cubicBezTo>
                    <a:pt x="78" y="154"/>
                    <a:pt x="28" y="345"/>
                    <a:pt x="18" y="372"/>
                  </a:cubicBezTo>
                  <a:cubicBezTo>
                    <a:pt x="9" y="398"/>
                    <a:pt x="0" y="406"/>
                    <a:pt x="0" y="406"/>
                  </a:cubicBezTo>
                  <a:cubicBezTo>
                    <a:pt x="0" y="406"/>
                    <a:pt x="4" y="434"/>
                    <a:pt x="42" y="441"/>
                  </a:cubicBezTo>
                  <a:cubicBezTo>
                    <a:pt x="42" y="441"/>
                    <a:pt x="50" y="457"/>
                    <a:pt x="56" y="416"/>
                  </a:cubicBezTo>
                  <a:cubicBezTo>
                    <a:pt x="61" y="374"/>
                    <a:pt x="78" y="270"/>
                    <a:pt x="85" y="268"/>
                  </a:cubicBezTo>
                  <a:cubicBezTo>
                    <a:pt x="92" y="265"/>
                    <a:pt x="256" y="198"/>
                    <a:pt x="274" y="193"/>
                  </a:cubicBezTo>
                  <a:cubicBezTo>
                    <a:pt x="293" y="188"/>
                    <a:pt x="356" y="181"/>
                    <a:pt x="376" y="193"/>
                  </a:cubicBezTo>
                  <a:cubicBezTo>
                    <a:pt x="396" y="205"/>
                    <a:pt x="394" y="230"/>
                    <a:pt x="381" y="236"/>
                  </a:cubicBezTo>
                  <a:cubicBezTo>
                    <a:pt x="381" y="236"/>
                    <a:pt x="372" y="281"/>
                    <a:pt x="425" y="270"/>
                  </a:cubicBezTo>
                  <a:cubicBezTo>
                    <a:pt x="478" y="260"/>
                    <a:pt x="506" y="241"/>
                    <a:pt x="468" y="196"/>
                  </a:cubicBezTo>
                  <a:cubicBezTo>
                    <a:pt x="429" y="150"/>
                    <a:pt x="404" y="150"/>
                    <a:pt x="404" y="150"/>
                  </a:cubicBezTo>
                  <a:cubicBezTo>
                    <a:pt x="296" y="149"/>
                    <a:pt x="296" y="149"/>
                    <a:pt x="296" y="149"/>
                  </a:cubicBezTo>
                  <a:cubicBezTo>
                    <a:pt x="296" y="149"/>
                    <a:pt x="353" y="84"/>
                    <a:pt x="356" y="57"/>
                  </a:cubicBezTo>
                  <a:cubicBezTo>
                    <a:pt x="358" y="30"/>
                    <a:pt x="321" y="0"/>
                    <a:pt x="276" y="25"/>
                  </a:cubicBezTo>
                  <a:cubicBezTo>
                    <a:pt x="242" y="57"/>
                    <a:pt x="242" y="57"/>
                    <a:pt x="242" y="57"/>
                  </a:cubicBezTo>
                  <a:cubicBezTo>
                    <a:pt x="242" y="57"/>
                    <a:pt x="214" y="36"/>
                    <a:pt x="161" y="82"/>
                  </a:cubicBezTo>
                  <a:cubicBezTo>
                    <a:pt x="161" y="82"/>
                    <a:pt x="138" y="78"/>
                    <a:pt x="136" y="68"/>
                  </a:cubicBezTo>
                  <a:cubicBezTo>
                    <a:pt x="136" y="68"/>
                    <a:pt x="118" y="101"/>
                    <a:pt x="142" y="124"/>
                  </a:cubicBezTo>
                  <a:cubicBezTo>
                    <a:pt x="166" y="146"/>
                    <a:pt x="181" y="132"/>
                    <a:pt x="180" y="113"/>
                  </a:cubicBezTo>
                  <a:cubicBezTo>
                    <a:pt x="178" y="94"/>
                    <a:pt x="202" y="44"/>
                    <a:pt x="216" y="90"/>
                  </a:cubicBezTo>
                  <a:cubicBezTo>
                    <a:pt x="257" y="97"/>
                    <a:pt x="257" y="97"/>
                    <a:pt x="257" y="97"/>
                  </a:cubicBezTo>
                  <a:cubicBezTo>
                    <a:pt x="257" y="97"/>
                    <a:pt x="261" y="60"/>
                    <a:pt x="270" y="52"/>
                  </a:cubicBezTo>
                  <a:cubicBezTo>
                    <a:pt x="280" y="44"/>
                    <a:pt x="297" y="29"/>
                    <a:pt x="305" y="37"/>
                  </a:cubicBezTo>
                  <a:cubicBezTo>
                    <a:pt x="313" y="45"/>
                    <a:pt x="301" y="64"/>
                    <a:pt x="281" y="89"/>
                  </a:cubicBezTo>
                  <a:cubicBezTo>
                    <a:pt x="261" y="114"/>
                    <a:pt x="217" y="174"/>
                    <a:pt x="185" y="190"/>
                  </a:cubicBezTo>
                  <a:cubicBezTo>
                    <a:pt x="153" y="206"/>
                    <a:pt x="97" y="217"/>
                    <a:pt x="97" y="217"/>
                  </a:cubicBezTo>
                  <a:cubicBezTo>
                    <a:pt x="97" y="217"/>
                    <a:pt x="121" y="166"/>
                    <a:pt x="78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78"/>
            <p:cNvSpPr>
              <a:spLocks/>
            </p:cNvSpPr>
            <p:nvPr/>
          </p:nvSpPr>
          <p:spPr bwMode="auto">
            <a:xfrm>
              <a:off x="10123488" y="2149476"/>
              <a:ext cx="433388" cy="592138"/>
            </a:xfrm>
            <a:custGeom>
              <a:avLst/>
              <a:gdLst>
                <a:gd name="T0" fmla="*/ 2 w 282"/>
                <a:gd name="T1" fmla="*/ 54 h 384"/>
                <a:gd name="T2" fmla="*/ 17 w 282"/>
                <a:gd name="T3" fmla="*/ 57 h 384"/>
                <a:gd name="T4" fmla="*/ 52 w 282"/>
                <a:gd name="T5" fmla="*/ 46 h 384"/>
                <a:gd name="T6" fmla="*/ 128 w 282"/>
                <a:gd name="T7" fmla="*/ 16 h 384"/>
                <a:gd name="T8" fmla="*/ 198 w 282"/>
                <a:gd name="T9" fmla="*/ 29 h 384"/>
                <a:gd name="T10" fmla="*/ 174 w 282"/>
                <a:gd name="T11" fmla="*/ 85 h 384"/>
                <a:gd name="T12" fmla="*/ 174 w 282"/>
                <a:gd name="T13" fmla="*/ 106 h 384"/>
                <a:gd name="T14" fmla="*/ 263 w 282"/>
                <a:gd name="T15" fmla="*/ 118 h 384"/>
                <a:gd name="T16" fmla="*/ 266 w 282"/>
                <a:gd name="T17" fmla="*/ 168 h 384"/>
                <a:gd name="T18" fmla="*/ 195 w 282"/>
                <a:gd name="T19" fmla="*/ 168 h 384"/>
                <a:gd name="T20" fmla="*/ 181 w 282"/>
                <a:gd name="T21" fmla="*/ 185 h 384"/>
                <a:gd name="T22" fmla="*/ 137 w 282"/>
                <a:gd name="T23" fmla="*/ 365 h 384"/>
                <a:gd name="T24" fmla="*/ 19 w 282"/>
                <a:gd name="T25" fmla="*/ 239 h 384"/>
                <a:gd name="T26" fmla="*/ 116 w 282"/>
                <a:gd name="T27" fmla="*/ 279 h 384"/>
                <a:gd name="T28" fmla="*/ 137 w 282"/>
                <a:gd name="T29" fmla="*/ 181 h 384"/>
                <a:gd name="T30" fmla="*/ 49 w 282"/>
                <a:gd name="T31" fmla="*/ 210 h 384"/>
                <a:gd name="T32" fmla="*/ 0 w 282"/>
                <a:gd name="T33" fmla="*/ 152 h 384"/>
                <a:gd name="T34" fmla="*/ 39 w 282"/>
                <a:gd name="T35" fmla="*/ 136 h 384"/>
                <a:gd name="T36" fmla="*/ 91 w 282"/>
                <a:gd name="T37" fmla="*/ 130 h 384"/>
                <a:gd name="T38" fmla="*/ 110 w 282"/>
                <a:gd name="T39" fmla="*/ 122 h 384"/>
                <a:gd name="T40" fmla="*/ 114 w 282"/>
                <a:gd name="T41" fmla="*/ 84 h 384"/>
                <a:gd name="T42" fmla="*/ 105 w 282"/>
                <a:gd name="T43" fmla="*/ 55 h 384"/>
                <a:gd name="T44" fmla="*/ 40 w 282"/>
                <a:gd name="T45" fmla="*/ 97 h 384"/>
                <a:gd name="T46" fmla="*/ 2 w 282"/>
                <a:gd name="T47" fmla="*/ 5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2" h="384">
                  <a:moveTo>
                    <a:pt x="2" y="54"/>
                  </a:moveTo>
                  <a:cubicBezTo>
                    <a:pt x="2" y="54"/>
                    <a:pt x="9" y="52"/>
                    <a:pt x="17" y="57"/>
                  </a:cubicBezTo>
                  <a:cubicBezTo>
                    <a:pt x="25" y="62"/>
                    <a:pt x="44" y="53"/>
                    <a:pt x="52" y="46"/>
                  </a:cubicBezTo>
                  <a:cubicBezTo>
                    <a:pt x="60" y="40"/>
                    <a:pt x="113" y="20"/>
                    <a:pt x="128" y="16"/>
                  </a:cubicBezTo>
                  <a:cubicBezTo>
                    <a:pt x="142" y="12"/>
                    <a:pt x="186" y="0"/>
                    <a:pt x="198" y="29"/>
                  </a:cubicBezTo>
                  <a:cubicBezTo>
                    <a:pt x="210" y="58"/>
                    <a:pt x="180" y="77"/>
                    <a:pt x="174" y="85"/>
                  </a:cubicBezTo>
                  <a:cubicBezTo>
                    <a:pt x="169" y="93"/>
                    <a:pt x="174" y="106"/>
                    <a:pt x="174" y="106"/>
                  </a:cubicBezTo>
                  <a:cubicBezTo>
                    <a:pt x="174" y="106"/>
                    <a:pt x="249" y="100"/>
                    <a:pt x="263" y="118"/>
                  </a:cubicBezTo>
                  <a:cubicBezTo>
                    <a:pt x="263" y="118"/>
                    <a:pt x="282" y="150"/>
                    <a:pt x="266" y="168"/>
                  </a:cubicBezTo>
                  <a:cubicBezTo>
                    <a:pt x="249" y="186"/>
                    <a:pt x="203" y="164"/>
                    <a:pt x="195" y="168"/>
                  </a:cubicBezTo>
                  <a:cubicBezTo>
                    <a:pt x="187" y="172"/>
                    <a:pt x="181" y="168"/>
                    <a:pt x="181" y="185"/>
                  </a:cubicBezTo>
                  <a:cubicBezTo>
                    <a:pt x="181" y="202"/>
                    <a:pt x="185" y="346"/>
                    <a:pt x="137" y="365"/>
                  </a:cubicBezTo>
                  <a:cubicBezTo>
                    <a:pt x="89" y="384"/>
                    <a:pt x="14" y="288"/>
                    <a:pt x="19" y="239"/>
                  </a:cubicBezTo>
                  <a:cubicBezTo>
                    <a:pt x="19" y="239"/>
                    <a:pt x="87" y="288"/>
                    <a:pt x="116" y="279"/>
                  </a:cubicBezTo>
                  <a:cubicBezTo>
                    <a:pt x="145" y="270"/>
                    <a:pt x="138" y="187"/>
                    <a:pt x="137" y="181"/>
                  </a:cubicBezTo>
                  <a:cubicBezTo>
                    <a:pt x="136" y="175"/>
                    <a:pt x="62" y="209"/>
                    <a:pt x="49" y="210"/>
                  </a:cubicBezTo>
                  <a:cubicBezTo>
                    <a:pt x="36" y="211"/>
                    <a:pt x="0" y="170"/>
                    <a:pt x="0" y="152"/>
                  </a:cubicBezTo>
                  <a:cubicBezTo>
                    <a:pt x="0" y="134"/>
                    <a:pt x="21" y="127"/>
                    <a:pt x="39" y="136"/>
                  </a:cubicBezTo>
                  <a:cubicBezTo>
                    <a:pt x="57" y="145"/>
                    <a:pt x="87" y="133"/>
                    <a:pt x="91" y="130"/>
                  </a:cubicBezTo>
                  <a:cubicBezTo>
                    <a:pt x="95" y="127"/>
                    <a:pt x="107" y="122"/>
                    <a:pt x="110" y="122"/>
                  </a:cubicBezTo>
                  <a:cubicBezTo>
                    <a:pt x="113" y="122"/>
                    <a:pt x="114" y="87"/>
                    <a:pt x="114" y="84"/>
                  </a:cubicBezTo>
                  <a:cubicBezTo>
                    <a:pt x="114" y="81"/>
                    <a:pt x="167" y="20"/>
                    <a:pt x="105" y="55"/>
                  </a:cubicBezTo>
                  <a:cubicBezTo>
                    <a:pt x="43" y="90"/>
                    <a:pt x="45" y="97"/>
                    <a:pt x="40" y="97"/>
                  </a:cubicBezTo>
                  <a:cubicBezTo>
                    <a:pt x="35" y="97"/>
                    <a:pt x="7" y="86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70686" y="450043"/>
            <a:ext cx="529452" cy="531216"/>
            <a:chOff x="1727201" y="1657351"/>
            <a:chExt cx="1430338" cy="1435100"/>
          </a:xfrm>
          <a:solidFill>
            <a:schemeClr val="bg1"/>
          </a:solidFill>
        </p:grpSpPr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9"/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"/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2"/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3"/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4"/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5"/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7"/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8"/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50"/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52"/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3"/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54"/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55"/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57"/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58"/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59"/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60"/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61"/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62"/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63"/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64"/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79"/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80"/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83"/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85"/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86"/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88"/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89"/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90"/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id="{959DC4DF-2D21-4806-A6A7-1C0BDFB26B5E}"/>
              </a:ext>
            </a:extLst>
          </p:cNvPr>
          <p:cNvSpPr txBox="1"/>
          <p:nvPr/>
        </p:nvSpPr>
        <p:spPr>
          <a:xfrm>
            <a:off x="771627" y="1985005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毕业答辩</a:t>
            </a:r>
            <a:r>
              <a:rPr lang="en-US" altLang="zh-CN" sz="2000" dirty="0">
                <a:solidFill>
                  <a:schemeClr val="bg1"/>
                </a:solidFill>
              </a:rPr>
              <a:t>/</a:t>
            </a:r>
            <a:r>
              <a:rPr lang="zh-CN" altLang="en-US" sz="2000" dirty="0">
                <a:solidFill>
                  <a:schemeClr val="bg1"/>
                </a:solidFill>
              </a:rPr>
              <a:t>其他场景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35F84410-5D91-418E-8C16-418EC7768F6E}"/>
              </a:ext>
            </a:extLst>
          </p:cNvPr>
          <p:cNvSpPr txBox="1"/>
          <p:nvPr/>
        </p:nvSpPr>
        <p:spPr>
          <a:xfrm>
            <a:off x="726890" y="2570826"/>
            <a:ext cx="5978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4200000" scaled="0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填写你的标题具体内容</a:t>
            </a:r>
          </a:p>
        </p:txBody>
      </p:sp>
      <p:sp>
        <p:nvSpPr>
          <p:cNvPr id="140" name="文本占位符 3"/>
          <p:cNvSpPr txBox="1">
            <a:spLocks/>
          </p:cNvSpPr>
          <p:nvPr/>
        </p:nvSpPr>
        <p:spPr>
          <a:xfrm>
            <a:off x="789776" y="3339599"/>
            <a:ext cx="5845637" cy="391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填写英文标题或是其他辅助类信息</a:t>
            </a:r>
          </a:p>
        </p:txBody>
      </p:sp>
      <p:sp>
        <p:nvSpPr>
          <p:cNvPr id="148" name="矩形 8"/>
          <p:cNvSpPr/>
          <p:nvPr/>
        </p:nvSpPr>
        <p:spPr>
          <a:xfrm>
            <a:off x="398436" y="1587735"/>
            <a:ext cx="10415015" cy="4622721"/>
          </a:xfrm>
          <a:custGeom>
            <a:avLst/>
            <a:gdLst>
              <a:gd name="connsiteX0" fmla="*/ 0 w 7510085"/>
              <a:gd name="connsiteY0" fmla="*/ 0 h 4597321"/>
              <a:gd name="connsiteX1" fmla="*/ 7510085 w 7510085"/>
              <a:gd name="connsiteY1" fmla="*/ 0 h 4597321"/>
              <a:gd name="connsiteX2" fmla="*/ 7510085 w 7510085"/>
              <a:gd name="connsiteY2" fmla="*/ 4597321 h 4597321"/>
              <a:gd name="connsiteX3" fmla="*/ 0 w 7510085"/>
              <a:gd name="connsiteY3" fmla="*/ 4597321 h 4597321"/>
              <a:gd name="connsiteX4" fmla="*/ 0 w 7510085"/>
              <a:gd name="connsiteY4" fmla="*/ 0 h 4597321"/>
              <a:gd name="connsiteX0" fmla="*/ 0 w 7510085"/>
              <a:gd name="connsiteY0" fmla="*/ 8270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0 w 7510085"/>
              <a:gd name="connsiteY4" fmla="*/ 4605591 h 4605591"/>
              <a:gd name="connsiteX5" fmla="*/ 0 w 7510085"/>
              <a:gd name="connsiteY5" fmla="*/ 8270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0 w 7510085"/>
              <a:gd name="connsiteY4" fmla="*/ 4605591 h 4605591"/>
              <a:gd name="connsiteX5" fmla="*/ 0 w 7510085"/>
              <a:gd name="connsiteY5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002113 w 7510085"/>
              <a:gd name="connsiteY4" fmla="*/ 4605435 h 4605591"/>
              <a:gd name="connsiteX5" fmla="*/ 0 w 7510085"/>
              <a:gd name="connsiteY5" fmla="*/ 4605591 h 4605591"/>
              <a:gd name="connsiteX6" fmla="*/ 0 w 7510085"/>
              <a:gd name="connsiteY6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468838 w 7510085"/>
              <a:gd name="connsiteY4" fmla="*/ 460543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605591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167441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0085"/>
              <a:gd name="connsiteY0" fmla="*/ 297519 h 4605591"/>
              <a:gd name="connsiteX1" fmla="*/ 357343 w 7510085"/>
              <a:gd name="connsiteY1" fmla="*/ 0 h 4605591"/>
              <a:gd name="connsiteX2" fmla="*/ 7510085 w 7510085"/>
              <a:gd name="connsiteY2" fmla="*/ 8270 h 4605591"/>
              <a:gd name="connsiteX3" fmla="*/ 7510085 w 7510085"/>
              <a:gd name="connsiteY3" fmla="*/ 4102127 h 4605591"/>
              <a:gd name="connsiteX4" fmla="*/ 4440263 w 7510085"/>
              <a:gd name="connsiteY4" fmla="*/ 4091085 h 4605591"/>
              <a:gd name="connsiteX5" fmla="*/ 4002113 w 7510085"/>
              <a:gd name="connsiteY5" fmla="*/ 4605435 h 4605591"/>
              <a:gd name="connsiteX6" fmla="*/ 0 w 7510085"/>
              <a:gd name="connsiteY6" fmla="*/ 4605591 h 4605591"/>
              <a:gd name="connsiteX7" fmla="*/ 0 w 7510085"/>
              <a:gd name="connsiteY7" fmla="*/ 297519 h 4605591"/>
              <a:gd name="connsiteX0" fmla="*/ 0 w 7519415"/>
              <a:gd name="connsiteY0" fmla="*/ 297519 h 4605591"/>
              <a:gd name="connsiteX1" fmla="*/ 357343 w 7519415"/>
              <a:gd name="connsiteY1" fmla="*/ 0 h 4605591"/>
              <a:gd name="connsiteX2" fmla="*/ 7510085 w 7519415"/>
              <a:gd name="connsiteY2" fmla="*/ 8270 h 4605591"/>
              <a:gd name="connsiteX3" fmla="*/ 7519415 w 7519415"/>
              <a:gd name="connsiteY3" fmla="*/ 4092796 h 4605591"/>
              <a:gd name="connsiteX4" fmla="*/ 4440263 w 7519415"/>
              <a:gd name="connsiteY4" fmla="*/ 4091085 h 4605591"/>
              <a:gd name="connsiteX5" fmla="*/ 4002113 w 7519415"/>
              <a:gd name="connsiteY5" fmla="*/ 4605435 h 4605591"/>
              <a:gd name="connsiteX6" fmla="*/ 0 w 7519415"/>
              <a:gd name="connsiteY6" fmla="*/ 4605591 h 4605591"/>
              <a:gd name="connsiteX7" fmla="*/ 0 w 7519415"/>
              <a:gd name="connsiteY7" fmla="*/ 297519 h 4605591"/>
              <a:gd name="connsiteX0" fmla="*/ 0 w 10354885"/>
              <a:gd name="connsiteY0" fmla="*/ 314649 h 4622721"/>
              <a:gd name="connsiteX1" fmla="*/ 357343 w 10354885"/>
              <a:gd name="connsiteY1" fmla="*/ 17130 h 4622721"/>
              <a:gd name="connsiteX2" fmla="*/ 10354885 w 10354885"/>
              <a:gd name="connsiteY2" fmla="*/ 0 h 4622721"/>
              <a:gd name="connsiteX3" fmla="*/ 7519415 w 10354885"/>
              <a:gd name="connsiteY3" fmla="*/ 4109926 h 4622721"/>
              <a:gd name="connsiteX4" fmla="*/ 4440263 w 10354885"/>
              <a:gd name="connsiteY4" fmla="*/ 4108215 h 4622721"/>
              <a:gd name="connsiteX5" fmla="*/ 4002113 w 10354885"/>
              <a:gd name="connsiteY5" fmla="*/ 4622565 h 4622721"/>
              <a:gd name="connsiteX6" fmla="*/ 0 w 10354885"/>
              <a:gd name="connsiteY6" fmla="*/ 4622721 h 4622721"/>
              <a:gd name="connsiteX7" fmla="*/ 0 w 10354885"/>
              <a:gd name="connsiteY7" fmla="*/ 314649 h 4622721"/>
              <a:gd name="connsiteX0" fmla="*/ 0 w 10567415"/>
              <a:gd name="connsiteY0" fmla="*/ 314649 h 4622721"/>
              <a:gd name="connsiteX1" fmla="*/ 357343 w 10567415"/>
              <a:gd name="connsiteY1" fmla="*/ 17130 h 4622721"/>
              <a:gd name="connsiteX2" fmla="*/ 10354885 w 10567415"/>
              <a:gd name="connsiteY2" fmla="*/ 0 h 4622721"/>
              <a:gd name="connsiteX3" fmla="*/ 10567415 w 10567415"/>
              <a:gd name="connsiteY3" fmla="*/ 4128976 h 4622721"/>
              <a:gd name="connsiteX4" fmla="*/ 4440263 w 10567415"/>
              <a:gd name="connsiteY4" fmla="*/ 4108215 h 4622721"/>
              <a:gd name="connsiteX5" fmla="*/ 4002113 w 10567415"/>
              <a:gd name="connsiteY5" fmla="*/ 4622565 h 4622721"/>
              <a:gd name="connsiteX6" fmla="*/ 0 w 10567415"/>
              <a:gd name="connsiteY6" fmla="*/ 4622721 h 4622721"/>
              <a:gd name="connsiteX7" fmla="*/ 0 w 10567415"/>
              <a:gd name="connsiteY7" fmla="*/ 314649 h 4622721"/>
              <a:gd name="connsiteX0" fmla="*/ 0 w 10424540"/>
              <a:gd name="connsiteY0" fmla="*/ 314649 h 4622721"/>
              <a:gd name="connsiteX1" fmla="*/ 357343 w 10424540"/>
              <a:gd name="connsiteY1" fmla="*/ 17130 h 4622721"/>
              <a:gd name="connsiteX2" fmla="*/ 10354885 w 10424540"/>
              <a:gd name="connsiteY2" fmla="*/ 0 h 4622721"/>
              <a:gd name="connsiteX3" fmla="*/ 10424540 w 10424540"/>
              <a:gd name="connsiteY3" fmla="*/ 4119451 h 4622721"/>
              <a:gd name="connsiteX4" fmla="*/ 4440263 w 10424540"/>
              <a:gd name="connsiteY4" fmla="*/ 4108215 h 4622721"/>
              <a:gd name="connsiteX5" fmla="*/ 4002113 w 10424540"/>
              <a:gd name="connsiteY5" fmla="*/ 4622565 h 4622721"/>
              <a:gd name="connsiteX6" fmla="*/ 0 w 10424540"/>
              <a:gd name="connsiteY6" fmla="*/ 4622721 h 4622721"/>
              <a:gd name="connsiteX7" fmla="*/ 0 w 10424540"/>
              <a:gd name="connsiteY7" fmla="*/ 314649 h 4622721"/>
              <a:gd name="connsiteX0" fmla="*/ 0 w 10376915"/>
              <a:gd name="connsiteY0" fmla="*/ 314649 h 4622721"/>
              <a:gd name="connsiteX1" fmla="*/ 357343 w 10376915"/>
              <a:gd name="connsiteY1" fmla="*/ 17130 h 4622721"/>
              <a:gd name="connsiteX2" fmla="*/ 10354885 w 10376915"/>
              <a:gd name="connsiteY2" fmla="*/ 0 h 4622721"/>
              <a:gd name="connsiteX3" fmla="*/ 10376915 w 10376915"/>
              <a:gd name="connsiteY3" fmla="*/ 4109926 h 4622721"/>
              <a:gd name="connsiteX4" fmla="*/ 4440263 w 10376915"/>
              <a:gd name="connsiteY4" fmla="*/ 4108215 h 4622721"/>
              <a:gd name="connsiteX5" fmla="*/ 4002113 w 10376915"/>
              <a:gd name="connsiteY5" fmla="*/ 4622565 h 4622721"/>
              <a:gd name="connsiteX6" fmla="*/ 0 w 10376915"/>
              <a:gd name="connsiteY6" fmla="*/ 4622721 h 4622721"/>
              <a:gd name="connsiteX7" fmla="*/ 0 w 10376915"/>
              <a:gd name="connsiteY7" fmla="*/ 314649 h 4622721"/>
              <a:gd name="connsiteX0" fmla="*/ 0 w 10415015"/>
              <a:gd name="connsiteY0" fmla="*/ 314649 h 4622721"/>
              <a:gd name="connsiteX1" fmla="*/ 357343 w 10415015"/>
              <a:gd name="connsiteY1" fmla="*/ 17130 h 4622721"/>
              <a:gd name="connsiteX2" fmla="*/ 10354885 w 10415015"/>
              <a:gd name="connsiteY2" fmla="*/ 0 h 4622721"/>
              <a:gd name="connsiteX3" fmla="*/ 10415015 w 10415015"/>
              <a:gd name="connsiteY3" fmla="*/ 4109926 h 4622721"/>
              <a:gd name="connsiteX4" fmla="*/ 4440263 w 10415015"/>
              <a:gd name="connsiteY4" fmla="*/ 4108215 h 4622721"/>
              <a:gd name="connsiteX5" fmla="*/ 4002113 w 10415015"/>
              <a:gd name="connsiteY5" fmla="*/ 4622565 h 4622721"/>
              <a:gd name="connsiteX6" fmla="*/ 0 w 10415015"/>
              <a:gd name="connsiteY6" fmla="*/ 4622721 h 4622721"/>
              <a:gd name="connsiteX7" fmla="*/ 0 w 10415015"/>
              <a:gd name="connsiteY7" fmla="*/ 314649 h 462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15015" h="4622721">
                <a:moveTo>
                  <a:pt x="0" y="314649"/>
                </a:moveTo>
                <a:lnTo>
                  <a:pt x="357343" y="17130"/>
                </a:lnTo>
                <a:lnTo>
                  <a:pt x="10354885" y="0"/>
                </a:lnTo>
                <a:lnTo>
                  <a:pt x="10415015" y="4109926"/>
                </a:lnTo>
                <a:lnTo>
                  <a:pt x="4440263" y="4108215"/>
                </a:lnTo>
                <a:lnTo>
                  <a:pt x="4002113" y="4622565"/>
                </a:lnTo>
                <a:lnTo>
                  <a:pt x="0" y="4622721"/>
                </a:lnTo>
                <a:lnTo>
                  <a:pt x="0" y="314649"/>
                </a:lnTo>
                <a:close/>
              </a:path>
            </a:pathLst>
          </a:custGeom>
          <a:noFill/>
          <a:ln>
            <a:gradFill>
              <a:gsLst>
                <a:gs pos="45000">
                  <a:schemeClr val="accent2">
                    <a:alpha val="68000"/>
                  </a:schemeClr>
                </a:gs>
                <a:gs pos="28000">
                  <a:schemeClr val="accent1">
                    <a:alpha val="0"/>
                  </a:schemeClr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任意多边形 148"/>
          <p:cNvSpPr/>
          <p:nvPr/>
        </p:nvSpPr>
        <p:spPr>
          <a:xfrm>
            <a:off x="381108" y="1586069"/>
            <a:ext cx="793750" cy="546100"/>
          </a:xfrm>
          <a:custGeom>
            <a:avLst/>
            <a:gdLst>
              <a:gd name="connsiteX0" fmla="*/ 793750 w 793750"/>
              <a:gd name="connsiteY0" fmla="*/ 0 h 546100"/>
              <a:gd name="connsiteX1" fmla="*/ 374650 w 793750"/>
              <a:gd name="connsiteY1" fmla="*/ 0 h 546100"/>
              <a:gd name="connsiteX2" fmla="*/ 0 w 793750"/>
              <a:gd name="connsiteY2" fmla="*/ 311150 h 546100"/>
              <a:gd name="connsiteX3" fmla="*/ 6350 w 793750"/>
              <a:gd name="connsiteY3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750" h="546100">
                <a:moveTo>
                  <a:pt x="793750" y="0"/>
                </a:moveTo>
                <a:lnTo>
                  <a:pt x="374650" y="0"/>
                </a:lnTo>
                <a:lnTo>
                  <a:pt x="0" y="311150"/>
                </a:lnTo>
                <a:lnTo>
                  <a:pt x="6350" y="546100"/>
                </a:lnTo>
              </a:path>
            </a:pathLst>
          </a:custGeom>
          <a:noFill/>
          <a:ln w="38100">
            <a:solidFill>
              <a:schemeClr val="accent2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/>
          <p:nvPr/>
        </p:nvCxnSpPr>
        <p:spPr>
          <a:xfrm flipV="1">
            <a:off x="889541" y="3749467"/>
            <a:ext cx="5745872" cy="26522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907918" y="565038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2019.4.1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52" name="组合 151"/>
          <p:cNvGrpSpPr/>
          <p:nvPr/>
        </p:nvGrpSpPr>
        <p:grpSpPr>
          <a:xfrm rot="5400000">
            <a:off x="3651513" y="5065440"/>
            <a:ext cx="363166" cy="1725039"/>
            <a:chOff x="1652588" y="1227138"/>
            <a:chExt cx="139700" cy="663575"/>
          </a:xfrm>
          <a:solidFill>
            <a:schemeClr val="accent2">
              <a:alpha val="12000"/>
            </a:schemeClr>
          </a:solidFill>
        </p:grpSpPr>
        <p:sp>
          <p:nvSpPr>
            <p:cNvPr id="153" name="Freeform 7"/>
            <p:cNvSpPr>
              <a:spLocks/>
            </p:cNvSpPr>
            <p:nvPr/>
          </p:nvSpPr>
          <p:spPr bwMode="auto">
            <a:xfrm>
              <a:off x="1652588" y="1227138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3 h 148"/>
                <a:gd name="T4" fmla="*/ 0 w 88"/>
                <a:gd name="T5" fmla="*/ 0 h 148"/>
                <a:gd name="T6" fmla="*/ 88 w 88"/>
                <a:gd name="T7" fmla="*/ 84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88" y="84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8"/>
            <p:cNvSpPr>
              <a:spLocks/>
            </p:cNvSpPr>
            <p:nvPr/>
          </p:nvSpPr>
          <p:spPr bwMode="auto">
            <a:xfrm>
              <a:off x="1652588" y="1370013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4 h 148"/>
                <a:gd name="T4" fmla="*/ 0 w 88"/>
                <a:gd name="T5" fmla="*/ 0 h 148"/>
                <a:gd name="T6" fmla="*/ 88 w 88"/>
                <a:gd name="T7" fmla="*/ 85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"/>
            <p:cNvSpPr>
              <a:spLocks/>
            </p:cNvSpPr>
            <p:nvPr/>
          </p:nvSpPr>
          <p:spPr bwMode="auto">
            <a:xfrm>
              <a:off x="1652588" y="1512888"/>
              <a:ext cx="139700" cy="236538"/>
            </a:xfrm>
            <a:custGeom>
              <a:avLst/>
              <a:gdLst>
                <a:gd name="T0" fmla="*/ 88 w 88"/>
                <a:gd name="T1" fmla="*/ 149 h 149"/>
                <a:gd name="T2" fmla="*/ 0 w 88"/>
                <a:gd name="T3" fmla="*/ 63 h 149"/>
                <a:gd name="T4" fmla="*/ 0 w 88"/>
                <a:gd name="T5" fmla="*/ 0 h 149"/>
                <a:gd name="T6" fmla="*/ 88 w 88"/>
                <a:gd name="T7" fmla="*/ 85 h 149"/>
                <a:gd name="T8" fmla="*/ 88 w 88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9">
                  <a:moveTo>
                    <a:pt x="88" y="149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0"/>
            <p:cNvSpPr>
              <a:spLocks/>
            </p:cNvSpPr>
            <p:nvPr/>
          </p:nvSpPr>
          <p:spPr bwMode="auto">
            <a:xfrm>
              <a:off x="1652588" y="1655763"/>
              <a:ext cx="139700" cy="234950"/>
            </a:xfrm>
            <a:custGeom>
              <a:avLst/>
              <a:gdLst>
                <a:gd name="T0" fmla="*/ 88 w 88"/>
                <a:gd name="T1" fmla="*/ 148 h 148"/>
                <a:gd name="T2" fmla="*/ 0 w 88"/>
                <a:gd name="T3" fmla="*/ 64 h 148"/>
                <a:gd name="T4" fmla="*/ 0 w 88"/>
                <a:gd name="T5" fmla="*/ 0 h 148"/>
                <a:gd name="T6" fmla="*/ 88 w 88"/>
                <a:gd name="T7" fmla="*/ 85 h 148"/>
                <a:gd name="T8" fmla="*/ 88 w 88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48">
                  <a:moveTo>
                    <a:pt x="88" y="148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88" y="85"/>
                  </a:lnTo>
                  <a:lnTo>
                    <a:pt x="88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7" name="矩形 3"/>
          <p:cNvSpPr/>
          <p:nvPr/>
        </p:nvSpPr>
        <p:spPr>
          <a:xfrm>
            <a:off x="9387736" y="610135"/>
            <a:ext cx="1816316" cy="5019735"/>
          </a:xfrm>
          <a:custGeom>
            <a:avLst/>
            <a:gdLst>
              <a:gd name="connsiteX0" fmla="*/ 0 w 2349673"/>
              <a:gd name="connsiteY0" fmla="*/ 0 h 4395515"/>
              <a:gd name="connsiteX1" fmla="*/ 2349673 w 2349673"/>
              <a:gd name="connsiteY1" fmla="*/ 0 h 4395515"/>
              <a:gd name="connsiteX2" fmla="*/ 2349673 w 2349673"/>
              <a:gd name="connsiteY2" fmla="*/ 4395515 h 4395515"/>
              <a:gd name="connsiteX3" fmla="*/ 0 w 2349673"/>
              <a:gd name="connsiteY3" fmla="*/ 4395515 h 4395515"/>
              <a:gd name="connsiteX4" fmla="*/ 0 w 2349673"/>
              <a:gd name="connsiteY4" fmla="*/ 0 h 4395515"/>
              <a:gd name="connsiteX0" fmla="*/ 0 w 2349673"/>
              <a:gd name="connsiteY0" fmla="*/ 388620 h 4784135"/>
              <a:gd name="connsiteX1" fmla="*/ 2349673 w 2349673"/>
              <a:gd name="connsiteY1" fmla="*/ 0 h 4784135"/>
              <a:gd name="connsiteX2" fmla="*/ 2349673 w 2349673"/>
              <a:gd name="connsiteY2" fmla="*/ 4784135 h 4784135"/>
              <a:gd name="connsiteX3" fmla="*/ 0 w 2349673"/>
              <a:gd name="connsiteY3" fmla="*/ 4784135 h 4784135"/>
              <a:gd name="connsiteX4" fmla="*/ 0 w 2349673"/>
              <a:gd name="connsiteY4" fmla="*/ 388620 h 4784135"/>
              <a:gd name="connsiteX0" fmla="*/ 0 w 2388535"/>
              <a:gd name="connsiteY0" fmla="*/ 855345 h 4784135"/>
              <a:gd name="connsiteX1" fmla="*/ 2388535 w 2388535"/>
              <a:gd name="connsiteY1" fmla="*/ 0 h 4784135"/>
              <a:gd name="connsiteX2" fmla="*/ 2388535 w 2388535"/>
              <a:gd name="connsiteY2" fmla="*/ 4784135 h 4784135"/>
              <a:gd name="connsiteX3" fmla="*/ 38862 w 2388535"/>
              <a:gd name="connsiteY3" fmla="*/ 4784135 h 4784135"/>
              <a:gd name="connsiteX4" fmla="*/ 0 w 2388535"/>
              <a:gd name="connsiteY4" fmla="*/ 855345 h 478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535" h="4784135">
                <a:moveTo>
                  <a:pt x="0" y="855345"/>
                </a:moveTo>
                <a:lnTo>
                  <a:pt x="2388535" y="0"/>
                </a:lnTo>
                <a:lnTo>
                  <a:pt x="2388535" y="4784135"/>
                </a:lnTo>
                <a:lnTo>
                  <a:pt x="38862" y="4784135"/>
                </a:lnTo>
                <a:lnTo>
                  <a:pt x="0" y="85534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23000"/>
                </a:schemeClr>
              </a:gs>
              <a:gs pos="0">
                <a:schemeClr val="accent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6" name="直接连接符 165"/>
          <p:cNvCxnSpPr/>
          <p:nvPr/>
        </p:nvCxnSpPr>
        <p:spPr>
          <a:xfrm flipV="1">
            <a:off x="10365433" y="2212621"/>
            <a:ext cx="0" cy="1703541"/>
          </a:xfrm>
          <a:prstGeom prst="line">
            <a:avLst/>
          </a:prstGeom>
          <a:ln>
            <a:gradFill>
              <a:gsLst>
                <a:gs pos="6000">
                  <a:schemeClr val="accent1">
                    <a:lumMod val="99000"/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 3"/>
          <p:cNvSpPr/>
          <p:nvPr/>
        </p:nvSpPr>
        <p:spPr>
          <a:xfrm>
            <a:off x="7513778" y="2385307"/>
            <a:ext cx="1292163" cy="2920774"/>
          </a:xfrm>
          <a:custGeom>
            <a:avLst/>
            <a:gdLst>
              <a:gd name="connsiteX0" fmla="*/ 0 w 2349673"/>
              <a:gd name="connsiteY0" fmla="*/ 0 h 4395515"/>
              <a:gd name="connsiteX1" fmla="*/ 2349673 w 2349673"/>
              <a:gd name="connsiteY1" fmla="*/ 0 h 4395515"/>
              <a:gd name="connsiteX2" fmla="*/ 2349673 w 2349673"/>
              <a:gd name="connsiteY2" fmla="*/ 4395515 h 4395515"/>
              <a:gd name="connsiteX3" fmla="*/ 0 w 2349673"/>
              <a:gd name="connsiteY3" fmla="*/ 4395515 h 4395515"/>
              <a:gd name="connsiteX4" fmla="*/ 0 w 2349673"/>
              <a:gd name="connsiteY4" fmla="*/ 0 h 4395515"/>
              <a:gd name="connsiteX0" fmla="*/ 0 w 2349673"/>
              <a:gd name="connsiteY0" fmla="*/ 388620 h 4784135"/>
              <a:gd name="connsiteX1" fmla="*/ 2349673 w 2349673"/>
              <a:gd name="connsiteY1" fmla="*/ 0 h 4784135"/>
              <a:gd name="connsiteX2" fmla="*/ 2349673 w 2349673"/>
              <a:gd name="connsiteY2" fmla="*/ 4784135 h 4784135"/>
              <a:gd name="connsiteX3" fmla="*/ 0 w 2349673"/>
              <a:gd name="connsiteY3" fmla="*/ 4784135 h 4784135"/>
              <a:gd name="connsiteX4" fmla="*/ 0 w 2349673"/>
              <a:gd name="connsiteY4" fmla="*/ 388620 h 4784135"/>
              <a:gd name="connsiteX0" fmla="*/ 0 w 2388535"/>
              <a:gd name="connsiteY0" fmla="*/ 855345 h 4784135"/>
              <a:gd name="connsiteX1" fmla="*/ 2388535 w 2388535"/>
              <a:gd name="connsiteY1" fmla="*/ 0 h 4784135"/>
              <a:gd name="connsiteX2" fmla="*/ 2388535 w 2388535"/>
              <a:gd name="connsiteY2" fmla="*/ 4784135 h 4784135"/>
              <a:gd name="connsiteX3" fmla="*/ 38862 w 2388535"/>
              <a:gd name="connsiteY3" fmla="*/ 4784135 h 4784135"/>
              <a:gd name="connsiteX4" fmla="*/ 0 w 2388535"/>
              <a:gd name="connsiteY4" fmla="*/ 855345 h 478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535" h="4784135">
                <a:moveTo>
                  <a:pt x="0" y="855345"/>
                </a:moveTo>
                <a:lnTo>
                  <a:pt x="2388535" y="0"/>
                </a:lnTo>
                <a:lnTo>
                  <a:pt x="2388535" y="4784135"/>
                </a:lnTo>
                <a:lnTo>
                  <a:pt x="38862" y="4784135"/>
                </a:lnTo>
                <a:lnTo>
                  <a:pt x="0" y="855345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53000"/>
                </a:schemeClr>
              </a:gs>
              <a:gs pos="0">
                <a:schemeClr val="accent1">
                  <a:alpha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257925" y="5615896"/>
            <a:ext cx="5783542" cy="550674"/>
          </a:xfrm>
          <a:custGeom>
            <a:avLst/>
            <a:gdLst>
              <a:gd name="connsiteX0" fmla="*/ 63500 w 6235700"/>
              <a:gd name="connsiteY0" fmla="*/ 317500 h 736600"/>
              <a:gd name="connsiteX1" fmla="*/ 3568700 w 6235700"/>
              <a:gd name="connsiteY1" fmla="*/ 736600 h 736600"/>
              <a:gd name="connsiteX2" fmla="*/ 6235700 w 6235700"/>
              <a:gd name="connsiteY2" fmla="*/ 469900 h 736600"/>
              <a:gd name="connsiteX3" fmla="*/ 876300 w 6235700"/>
              <a:gd name="connsiteY3" fmla="*/ 0 h 736600"/>
              <a:gd name="connsiteX4" fmla="*/ 0 w 6235700"/>
              <a:gd name="connsiteY4" fmla="*/ 330200 h 736600"/>
              <a:gd name="connsiteX0" fmla="*/ 63500 w 6235700"/>
              <a:gd name="connsiteY0" fmla="*/ 317500 h 574675"/>
              <a:gd name="connsiteX1" fmla="*/ 2711450 w 6235700"/>
              <a:gd name="connsiteY1" fmla="*/ 574675 h 574675"/>
              <a:gd name="connsiteX2" fmla="*/ 6235700 w 6235700"/>
              <a:gd name="connsiteY2" fmla="*/ 469900 h 574675"/>
              <a:gd name="connsiteX3" fmla="*/ 876300 w 6235700"/>
              <a:gd name="connsiteY3" fmla="*/ 0 h 574675"/>
              <a:gd name="connsiteX4" fmla="*/ 0 w 6235700"/>
              <a:gd name="connsiteY4" fmla="*/ 330200 h 574675"/>
              <a:gd name="connsiteX0" fmla="*/ 63500 w 6235700"/>
              <a:gd name="connsiteY0" fmla="*/ 317500 h 669925"/>
              <a:gd name="connsiteX1" fmla="*/ 2673350 w 6235700"/>
              <a:gd name="connsiteY1" fmla="*/ 669925 h 669925"/>
              <a:gd name="connsiteX2" fmla="*/ 6235700 w 6235700"/>
              <a:gd name="connsiteY2" fmla="*/ 469900 h 669925"/>
              <a:gd name="connsiteX3" fmla="*/ 876300 w 6235700"/>
              <a:gd name="connsiteY3" fmla="*/ 0 h 669925"/>
              <a:gd name="connsiteX4" fmla="*/ 0 w 6235700"/>
              <a:gd name="connsiteY4" fmla="*/ 330200 h 669925"/>
              <a:gd name="connsiteX0" fmla="*/ 63500 w 6235700"/>
              <a:gd name="connsiteY0" fmla="*/ 317500 h 593725"/>
              <a:gd name="connsiteX1" fmla="*/ 2416175 w 6235700"/>
              <a:gd name="connsiteY1" fmla="*/ 593725 h 593725"/>
              <a:gd name="connsiteX2" fmla="*/ 6235700 w 6235700"/>
              <a:gd name="connsiteY2" fmla="*/ 469900 h 593725"/>
              <a:gd name="connsiteX3" fmla="*/ 876300 w 6235700"/>
              <a:gd name="connsiteY3" fmla="*/ 0 h 593725"/>
              <a:gd name="connsiteX4" fmla="*/ 0 w 6235700"/>
              <a:gd name="connsiteY4" fmla="*/ 330200 h 59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700" h="593725">
                <a:moveTo>
                  <a:pt x="63500" y="317500"/>
                </a:moveTo>
                <a:lnTo>
                  <a:pt x="2416175" y="593725"/>
                </a:lnTo>
                <a:lnTo>
                  <a:pt x="6235700" y="469900"/>
                </a:lnTo>
                <a:lnTo>
                  <a:pt x="876300" y="0"/>
                </a:lnTo>
                <a:lnTo>
                  <a:pt x="0" y="330200"/>
                </a:lnTo>
              </a:path>
            </a:pathLst>
          </a:custGeom>
          <a:gradFill flip="none" rotWithShape="1">
            <a:gsLst>
              <a:gs pos="0">
                <a:schemeClr val="accent2">
                  <a:alpha val="35000"/>
                </a:schemeClr>
              </a:gs>
              <a:gs pos="46000">
                <a:schemeClr val="accent2">
                  <a:alpha val="36000"/>
                </a:schemeClr>
              </a:gs>
              <a:gs pos="100000">
                <a:schemeClr val="accent2">
                  <a:alpha val="23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10" y="2869127"/>
            <a:ext cx="5498643" cy="3239742"/>
          </a:xfrm>
          <a:prstGeom prst="rect">
            <a:avLst/>
          </a:prstGeom>
        </p:spPr>
      </p:pic>
      <p:sp>
        <p:nvSpPr>
          <p:cNvPr id="163" name="矩形 3"/>
          <p:cNvSpPr/>
          <p:nvPr/>
        </p:nvSpPr>
        <p:spPr>
          <a:xfrm flipH="1">
            <a:off x="11372554" y="2385115"/>
            <a:ext cx="282906" cy="1820526"/>
          </a:xfrm>
          <a:custGeom>
            <a:avLst/>
            <a:gdLst>
              <a:gd name="connsiteX0" fmla="*/ 0 w 2349673"/>
              <a:gd name="connsiteY0" fmla="*/ 0 h 4395515"/>
              <a:gd name="connsiteX1" fmla="*/ 2349673 w 2349673"/>
              <a:gd name="connsiteY1" fmla="*/ 0 h 4395515"/>
              <a:gd name="connsiteX2" fmla="*/ 2349673 w 2349673"/>
              <a:gd name="connsiteY2" fmla="*/ 4395515 h 4395515"/>
              <a:gd name="connsiteX3" fmla="*/ 0 w 2349673"/>
              <a:gd name="connsiteY3" fmla="*/ 4395515 h 4395515"/>
              <a:gd name="connsiteX4" fmla="*/ 0 w 2349673"/>
              <a:gd name="connsiteY4" fmla="*/ 0 h 4395515"/>
              <a:gd name="connsiteX0" fmla="*/ 0 w 2349673"/>
              <a:gd name="connsiteY0" fmla="*/ 388620 h 4784135"/>
              <a:gd name="connsiteX1" fmla="*/ 2349673 w 2349673"/>
              <a:gd name="connsiteY1" fmla="*/ 0 h 4784135"/>
              <a:gd name="connsiteX2" fmla="*/ 2349673 w 2349673"/>
              <a:gd name="connsiteY2" fmla="*/ 4784135 h 4784135"/>
              <a:gd name="connsiteX3" fmla="*/ 0 w 2349673"/>
              <a:gd name="connsiteY3" fmla="*/ 4784135 h 4784135"/>
              <a:gd name="connsiteX4" fmla="*/ 0 w 2349673"/>
              <a:gd name="connsiteY4" fmla="*/ 388620 h 4784135"/>
              <a:gd name="connsiteX0" fmla="*/ 0 w 2388535"/>
              <a:gd name="connsiteY0" fmla="*/ 855345 h 4784135"/>
              <a:gd name="connsiteX1" fmla="*/ 2388535 w 2388535"/>
              <a:gd name="connsiteY1" fmla="*/ 0 h 4784135"/>
              <a:gd name="connsiteX2" fmla="*/ 2388535 w 2388535"/>
              <a:gd name="connsiteY2" fmla="*/ 4784135 h 4784135"/>
              <a:gd name="connsiteX3" fmla="*/ 38862 w 2388535"/>
              <a:gd name="connsiteY3" fmla="*/ 4784135 h 4784135"/>
              <a:gd name="connsiteX4" fmla="*/ 0 w 2388535"/>
              <a:gd name="connsiteY4" fmla="*/ 855345 h 4784135"/>
              <a:gd name="connsiteX0" fmla="*/ 0 w 2388535"/>
              <a:gd name="connsiteY0" fmla="*/ 394294 h 4323084"/>
              <a:gd name="connsiteX1" fmla="*/ 2265046 w 2388535"/>
              <a:gd name="connsiteY1" fmla="*/ 0 h 4323084"/>
              <a:gd name="connsiteX2" fmla="*/ 2388535 w 2388535"/>
              <a:gd name="connsiteY2" fmla="*/ 4323084 h 4323084"/>
              <a:gd name="connsiteX3" fmla="*/ 38862 w 2388535"/>
              <a:gd name="connsiteY3" fmla="*/ 4323084 h 4323084"/>
              <a:gd name="connsiteX4" fmla="*/ 0 w 2388535"/>
              <a:gd name="connsiteY4" fmla="*/ 394294 h 4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535" h="4323084">
                <a:moveTo>
                  <a:pt x="0" y="394294"/>
                </a:moveTo>
                <a:lnTo>
                  <a:pt x="2265046" y="0"/>
                </a:lnTo>
                <a:lnTo>
                  <a:pt x="2388535" y="4323084"/>
                </a:lnTo>
                <a:lnTo>
                  <a:pt x="38862" y="4323084"/>
                </a:lnTo>
                <a:lnTo>
                  <a:pt x="0" y="394294"/>
                </a:lnTo>
                <a:close/>
              </a:path>
            </a:pathLst>
          </a:custGeom>
          <a:gradFill>
            <a:gsLst>
              <a:gs pos="100000">
                <a:srgbClr val="1BC5D3">
                  <a:alpha val="0"/>
                </a:srgbClr>
              </a:gs>
              <a:gs pos="0">
                <a:schemeClr val="bg1">
                  <a:alpha val="2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5" name="直接连接符 164"/>
          <p:cNvCxnSpPr/>
          <p:nvPr/>
        </p:nvCxnSpPr>
        <p:spPr>
          <a:xfrm flipV="1">
            <a:off x="7290675" y="3604309"/>
            <a:ext cx="0" cy="1190883"/>
          </a:xfrm>
          <a:prstGeom prst="line">
            <a:avLst/>
          </a:prstGeom>
          <a:ln>
            <a:gradFill>
              <a:gsLst>
                <a:gs pos="6000">
                  <a:schemeClr val="accent1">
                    <a:lumMod val="99000"/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 flipV="1">
            <a:off x="8223874" y="2212621"/>
            <a:ext cx="0" cy="1269687"/>
          </a:xfrm>
          <a:prstGeom prst="line">
            <a:avLst/>
          </a:prstGeom>
          <a:ln>
            <a:gradFill>
              <a:gsLst>
                <a:gs pos="6000">
                  <a:schemeClr val="accent1">
                    <a:lumMod val="99000"/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矩形 3"/>
          <p:cNvSpPr/>
          <p:nvPr/>
        </p:nvSpPr>
        <p:spPr>
          <a:xfrm flipH="1">
            <a:off x="8592053" y="2012603"/>
            <a:ext cx="395303" cy="1820526"/>
          </a:xfrm>
          <a:custGeom>
            <a:avLst/>
            <a:gdLst>
              <a:gd name="connsiteX0" fmla="*/ 0 w 2349673"/>
              <a:gd name="connsiteY0" fmla="*/ 0 h 4395515"/>
              <a:gd name="connsiteX1" fmla="*/ 2349673 w 2349673"/>
              <a:gd name="connsiteY1" fmla="*/ 0 h 4395515"/>
              <a:gd name="connsiteX2" fmla="*/ 2349673 w 2349673"/>
              <a:gd name="connsiteY2" fmla="*/ 4395515 h 4395515"/>
              <a:gd name="connsiteX3" fmla="*/ 0 w 2349673"/>
              <a:gd name="connsiteY3" fmla="*/ 4395515 h 4395515"/>
              <a:gd name="connsiteX4" fmla="*/ 0 w 2349673"/>
              <a:gd name="connsiteY4" fmla="*/ 0 h 4395515"/>
              <a:gd name="connsiteX0" fmla="*/ 0 w 2349673"/>
              <a:gd name="connsiteY0" fmla="*/ 388620 h 4784135"/>
              <a:gd name="connsiteX1" fmla="*/ 2349673 w 2349673"/>
              <a:gd name="connsiteY1" fmla="*/ 0 h 4784135"/>
              <a:gd name="connsiteX2" fmla="*/ 2349673 w 2349673"/>
              <a:gd name="connsiteY2" fmla="*/ 4784135 h 4784135"/>
              <a:gd name="connsiteX3" fmla="*/ 0 w 2349673"/>
              <a:gd name="connsiteY3" fmla="*/ 4784135 h 4784135"/>
              <a:gd name="connsiteX4" fmla="*/ 0 w 2349673"/>
              <a:gd name="connsiteY4" fmla="*/ 388620 h 4784135"/>
              <a:gd name="connsiteX0" fmla="*/ 0 w 2388535"/>
              <a:gd name="connsiteY0" fmla="*/ 855345 h 4784135"/>
              <a:gd name="connsiteX1" fmla="*/ 2388535 w 2388535"/>
              <a:gd name="connsiteY1" fmla="*/ 0 h 4784135"/>
              <a:gd name="connsiteX2" fmla="*/ 2388535 w 2388535"/>
              <a:gd name="connsiteY2" fmla="*/ 4784135 h 4784135"/>
              <a:gd name="connsiteX3" fmla="*/ 38862 w 2388535"/>
              <a:gd name="connsiteY3" fmla="*/ 4784135 h 4784135"/>
              <a:gd name="connsiteX4" fmla="*/ 0 w 2388535"/>
              <a:gd name="connsiteY4" fmla="*/ 855345 h 4784135"/>
              <a:gd name="connsiteX0" fmla="*/ 0 w 2388535"/>
              <a:gd name="connsiteY0" fmla="*/ 394294 h 4323084"/>
              <a:gd name="connsiteX1" fmla="*/ 2265046 w 2388535"/>
              <a:gd name="connsiteY1" fmla="*/ 0 h 4323084"/>
              <a:gd name="connsiteX2" fmla="*/ 2388535 w 2388535"/>
              <a:gd name="connsiteY2" fmla="*/ 4323084 h 4323084"/>
              <a:gd name="connsiteX3" fmla="*/ 38862 w 2388535"/>
              <a:gd name="connsiteY3" fmla="*/ 4323084 h 4323084"/>
              <a:gd name="connsiteX4" fmla="*/ 0 w 2388535"/>
              <a:gd name="connsiteY4" fmla="*/ 394294 h 4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535" h="4323084">
                <a:moveTo>
                  <a:pt x="0" y="394294"/>
                </a:moveTo>
                <a:lnTo>
                  <a:pt x="2265046" y="0"/>
                </a:lnTo>
                <a:lnTo>
                  <a:pt x="2388535" y="4323084"/>
                </a:lnTo>
                <a:lnTo>
                  <a:pt x="38862" y="4323084"/>
                </a:lnTo>
                <a:lnTo>
                  <a:pt x="0" y="394294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2">
                  <a:alpha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10073939" y="398123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备用封面页</a:t>
            </a:r>
            <a:r>
              <a:rPr lang="en-US" altLang="zh-CN" dirty="0">
                <a:solidFill>
                  <a:schemeClr val="bg1"/>
                </a:solidFill>
              </a:rPr>
              <a:t>-2</a:t>
            </a:r>
            <a:endParaRPr lang="zh-CN" altLang="en-US" dirty="0"/>
          </a:p>
        </p:txBody>
      </p:sp>
      <p:sp>
        <p:nvSpPr>
          <p:cNvPr id="126" name="Freeform 9"/>
          <p:cNvSpPr>
            <a:spLocks/>
          </p:cNvSpPr>
          <p:nvPr/>
        </p:nvSpPr>
        <p:spPr bwMode="auto">
          <a:xfrm>
            <a:off x="932293" y="4863308"/>
            <a:ext cx="1784969" cy="391262"/>
          </a:xfrm>
          <a:custGeom>
            <a:avLst/>
            <a:gdLst>
              <a:gd name="T0" fmla="*/ 566 w 597"/>
              <a:gd name="T1" fmla="*/ 0 h 120"/>
              <a:gd name="T2" fmla="*/ 31 w 597"/>
              <a:gd name="T3" fmla="*/ 0 h 120"/>
              <a:gd name="T4" fmla="*/ 0 w 597"/>
              <a:gd name="T5" fmla="*/ 60 h 120"/>
              <a:gd name="T6" fmla="*/ 31 w 597"/>
              <a:gd name="T7" fmla="*/ 120 h 120"/>
              <a:gd name="T8" fmla="*/ 566 w 597"/>
              <a:gd name="T9" fmla="*/ 120 h 120"/>
              <a:gd name="T10" fmla="*/ 597 w 597"/>
              <a:gd name="T11" fmla="*/ 60 h 120"/>
              <a:gd name="T12" fmla="*/ 566 w 597"/>
              <a:gd name="T1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7" h="120">
                <a:moveTo>
                  <a:pt x="566" y="0"/>
                </a:moveTo>
                <a:lnTo>
                  <a:pt x="31" y="0"/>
                </a:lnTo>
                <a:lnTo>
                  <a:pt x="0" y="60"/>
                </a:lnTo>
                <a:lnTo>
                  <a:pt x="31" y="120"/>
                </a:lnTo>
                <a:lnTo>
                  <a:pt x="566" y="120"/>
                </a:lnTo>
                <a:lnTo>
                  <a:pt x="597" y="60"/>
                </a:lnTo>
                <a:lnTo>
                  <a:pt x="56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27000"/>
                </a:schemeClr>
              </a:gs>
              <a:gs pos="30000">
                <a:schemeClr val="accent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7" name="Freeform 9"/>
          <p:cNvSpPr>
            <a:spLocks/>
          </p:cNvSpPr>
          <p:nvPr/>
        </p:nvSpPr>
        <p:spPr bwMode="auto">
          <a:xfrm>
            <a:off x="914887" y="4270439"/>
            <a:ext cx="1784969" cy="391262"/>
          </a:xfrm>
          <a:custGeom>
            <a:avLst/>
            <a:gdLst>
              <a:gd name="T0" fmla="*/ 566 w 597"/>
              <a:gd name="T1" fmla="*/ 0 h 120"/>
              <a:gd name="T2" fmla="*/ 31 w 597"/>
              <a:gd name="T3" fmla="*/ 0 h 120"/>
              <a:gd name="T4" fmla="*/ 0 w 597"/>
              <a:gd name="T5" fmla="*/ 60 h 120"/>
              <a:gd name="T6" fmla="*/ 31 w 597"/>
              <a:gd name="T7" fmla="*/ 120 h 120"/>
              <a:gd name="T8" fmla="*/ 566 w 597"/>
              <a:gd name="T9" fmla="*/ 120 h 120"/>
              <a:gd name="T10" fmla="*/ 597 w 597"/>
              <a:gd name="T11" fmla="*/ 60 h 120"/>
              <a:gd name="T12" fmla="*/ 566 w 597"/>
              <a:gd name="T1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7" h="120">
                <a:moveTo>
                  <a:pt x="566" y="0"/>
                </a:moveTo>
                <a:lnTo>
                  <a:pt x="31" y="0"/>
                </a:lnTo>
                <a:lnTo>
                  <a:pt x="0" y="60"/>
                </a:lnTo>
                <a:lnTo>
                  <a:pt x="31" y="120"/>
                </a:lnTo>
                <a:lnTo>
                  <a:pt x="566" y="120"/>
                </a:lnTo>
                <a:lnTo>
                  <a:pt x="597" y="60"/>
                </a:lnTo>
                <a:lnTo>
                  <a:pt x="56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27000"/>
                </a:schemeClr>
              </a:gs>
              <a:gs pos="31000">
                <a:schemeClr val="accent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3175">
            <a:gradFill>
              <a:gsLst>
                <a:gs pos="28320">
                  <a:schemeClr val="accent2"/>
                </a:gs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8" name="文本占位符 4"/>
          <p:cNvSpPr txBox="1">
            <a:spLocks/>
          </p:cNvSpPr>
          <p:nvPr/>
        </p:nvSpPr>
        <p:spPr>
          <a:xfrm>
            <a:off x="1050119" y="4295475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你的姓名</a:t>
            </a:r>
          </a:p>
        </p:txBody>
      </p:sp>
      <p:sp>
        <p:nvSpPr>
          <p:cNvPr id="129" name="文本占位符 4"/>
          <p:cNvSpPr txBox="1">
            <a:spLocks/>
          </p:cNvSpPr>
          <p:nvPr/>
        </p:nvSpPr>
        <p:spPr>
          <a:xfrm>
            <a:off x="1067525" y="4908542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所学的专业</a:t>
            </a:r>
          </a:p>
        </p:txBody>
      </p:sp>
      <p:sp>
        <p:nvSpPr>
          <p:cNvPr id="130" name="文本占位符 4"/>
          <p:cNvSpPr txBox="1">
            <a:spLocks/>
          </p:cNvSpPr>
          <p:nvPr/>
        </p:nvSpPr>
        <p:spPr>
          <a:xfrm>
            <a:off x="1067525" y="4908542"/>
            <a:ext cx="1507012" cy="300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1" name="燕尾形 130"/>
          <p:cNvSpPr/>
          <p:nvPr/>
        </p:nvSpPr>
        <p:spPr>
          <a:xfrm>
            <a:off x="2535944" y="4333244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2" name="燕尾形 131"/>
          <p:cNvSpPr/>
          <p:nvPr/>
        </p:nvSpPr>
        <p:spPr>
          <a:xfrm>
            <a:off x="2553350" y="4926112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3" name="燕尾形 132"/>
          <p:cNvSpPr/>
          <p:nvPr/>
        </p:nvSpPr>
        <p:spPr>
          <a:xfrm rot="10800000">
            <a:off x="1005776" y="4333243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4" name="燕尾形 133"/>
          <p:cNvSpPr/>
          <p:nvPr/>
        </p:nvSpPr>
        <p:spPr>
          <a:xfrm rot="10800000">
            <a:off x="1023182" y="4926112"/>
            <a:ext cx="95756" cy="265655"/>
          </a:xfrm>
          <a:prstGeom prst="chevron">
            <a:avLst>
              <a:gd name="adj" fmla="val 6710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8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29558" y="61504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使用说明</a:t>
            </a:r>
          </a:p>
        </p:txBody>
      </p:sp>
      <p:sp>
        <p:nvSpPr>
          <p:cNvPr id="6" name="矩形 5"/>
          <p:cNvSpPr/>
          <p:nvPr/>
        </p:nvSpPr>
        <p:spPr>
          <a:xfrm>
            <a:off x="629558" y="1015153"/>
            <a:ext cx="142981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lin ang="2700000" scaled="0"/>
                </a:gradFill>
              </a:rPr>
              <a:t>INSTRUCTIONS</a:t>
            </a:r>
            <a:endParaRPr lang="zh-CN" altLang="en-US" sz="1600" dirty="0"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2700000" scaled="0"/>
              </a:gra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44465" y="1567543"/>
            <a:ext cx="0" cy="52904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40146" y="1567543"/>
            <a:ext cx="962919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本模板包括封面、目录、过渡页、正文内容、封底页五部分内容。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设计内容均采取“占位符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+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版式”方式进行了设计，使用时，直接修改相应的文字、图片、图标即可。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76871" y="2880309"/>
            <a:ext cx="165434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封面页的使用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46718" y="2929937"/>
            <a:ext cx="4398331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200">
                <a:latin typeface="+mn-ea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》</a:t>
            </a:r>
            <a:r>
              <a:rPr lang="zh-CN" altLang="en-US" dirty="0">
                <a:solidFill>
                  <a:schemeClr val="bg1"/>
                </a:solidFill>
              </a:rPr>
              <a:t>本模板提供了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款封面供大家选用，根据需要选择相应封面</a:t>
            </a:r>
            <a:endParaRPr lang="en-US" altLang="zh-CN" dirty="0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59373" y="3748836"/>
            <a:ext cx="9543684" cy="1723894"/>
            <a:chOff x="5660572" y="5529843"/>
            <a:chExt cx="11887199" cy="214720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0514" y="5529843"/>
              <a:ext cx="3817257" cy="2147207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572" y="5529843"/>
              <a:ext cx="3817257" cy="2147207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5543" y="5529843"/>
              <a:ext cx="3817257" cy="2147207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</p:pic>
      </p:grpSp>
      <p:grpSp>
        <p:nvGrpSpPr>
          <p:cNvPr id="18" name="组合 17"/>
          <p:cNvGrpSpPr/>
          <p:nvPr/>
        </p:nvGrpSpPr>
        <p:grpSpPr>
          <a:xfrm rot="5400000">
            <a:off x="6116320" y="6065420"/>
            <a:ext cx="285092" cy="410867"/>
            <a:chOff x="5457625" y="2614613"/>
            <a:chExt cx="161925" cy="233362"/>
          </a:xfrm>
        </p:grpSpPr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5502603" y="2614613"/>
              <a:ext cx="116947" cy="233362"/>
            </a:xfrm>
            <a:custGeom>
              <a:avLst/>
              <a:gdLst>
                <a:gd name="T0" fmla="*/ 0 w 34"/>
                <a:gd name="T1" fmla="*/ 0 h 147"/>
                <a:gd name="T2" fmla="*/ 34 w 34"/>
                <a:gd name="T3" fmla="*/ 73 h 147"/>
                <a:gd name="T4" fmla="*/ 0 w 34"/>
                <a:gd name="T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147">
                  <a:moveTo>
                    <a:pt x="0" y="0"/>
                  </a:moveTo>
                  <a:lnTo>
                    <a:pt x="34" y="73"/>
                  </a:lnTo>
                  <a:lnTo>
                    <a:pt x="0" y="147"/>
                  </a:lnTo>
                </a:path>
              </a:pathLst>
            </a:custGeom>
            <a:solidFill>
              <a:schemeClr val="tx1"/>
            </a:solidFill>
            <a:ln w="25400" cap="flat">
              <a:gradFill>
                <a:gsLst>
                  <a:gs pos="2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5457625" y="2649538"/>
              <a:ext cx="82551" cy="161925"/>
            </a:xfrm>
            <a:custGeom>
              <a:avLst/>
              <a:gdLst>
                <a:gd name="T0" fmla="*/ 0 w 24"/>
                <a:gd name="T1" fmla="*/ 0 h 102"/>
                <a:gd name="T2" fmla="*/ 24 w 24"/>
                <a:gd name="T3" fmla="*/ 51 h 102"/>
                <a:gd name="T4" fmla="*/ 0 w 24"/>
                <a:gd name="T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02">
                  <a:moveTo>
                    <a:pt x="0" y="0"/>
                  </a:moveTo>
                  <a:lnTo>
                    <a:pt x="24" y="51"/>
                  </a:lnTo>
                  <a:lnTo>
                    <a:pt x="0" y="102"/>
                  </a:lnTo>
                </a:path>
              </a:pathLst>
            </a:custGeom>
            <a:solidFill>
              <a:schemeClr val="tx1"/>
            </a:solidFill>
            <a:ln w="12700" cap="flat">
              <a:gradFill>
                <a:gsLst>
                  <a:gs pos="2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013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59323" r="6512" b="18991"/>
          <a:stretch/>
        </p:blipFill>
        <p:spPr>
          <a:xfrm>
            <a:off x="8376329" y="4073406"/>
            <a:ext cx="3009521" cy="1715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75" y="4073406"/>
            <a:ext cx="3045701" cy="1716362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t="371" b="906"/>
          <a:stretch/>
        </p:blipFill>
        <p:spPr>
          <a:xfrm>
            <a:off x="2006680" y="4073406"/>
            <a:ext cx="3065601" cy="1716362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cxnSp>
        <p:nvCxnSpPr>
          <p:cNvPr id="7" name="直接连接符 6"/>
          <p:cNvCxnSpPr/>
          <p:nvPr/>
        </p:nvCxnSpPr>
        <p:spPr>
          <a:xfrm>
            <a:off x="1344465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76871" y="617349"/>
            <a:ext cx="165434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正文内容的使用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46717" y="666977"/>
            <a:ext cx="8356339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200">
                <a:latin typeface="+mn-ea"/>
              </a:defRPr>
            </a:lvl1pPr>
          </a:lstStyle>
          <a:p>
            <a:pPr indent="-457200"/>
            <a:r>
              <a:rPr lang="en-US" altLang="zh-CN" dirty="0">
                <a:solidFill>
                  <a:schemeClr val="bg1"/>
                </a:solidFill>
              </a:rPr>
              <a:t>》</a:t>
            </a:r>
            <a:r>
              <a:rPr lang="zh-CN" altLang="en-US" dirty="0">
                <a:solidFill>
                  <a:schemeClr val="bg1"/>
                </a:solidFill>
              </a:rPr>
              <a:t>本模板提供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种常见关系及不同数量对象的展示方式，可根据单个页面展示需要选择对应页面，替换内容进行使用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59" y="1140217"/>
            <a:ext cx="3065601" cy="17244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75" y="1140217"/>
            <a:ext cx="3065601" cy="17244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90" y="1140217"/>
            <a:ext cx="3065601" cy="17244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3691542" y="2357653"/>
            <a:ext cx="13869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个对象</a:t>
            </a:r>
            <a:r>
              <a:rPr lang="en-US" altLang="zh-CN" sz="1200" dirty="0"/>
              <a:t>-</a:t>
            </a:r>
            <a:r>
              <a:rPr lang="zh-CN" altLang="en-US" sz="1200" dirty="0"/>
              <a:t>并列关系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859258" y="2353131"/>
            <a:ext cx="13869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</a:t>
            </a:r>
            <a:r>
              <a:rPr lang="zh-CN" altLang="en-US" sz="1200" dirty="0"/>
              <a:t>个对象</a:t>
            </a:r>
            <a:r>
              <a:rPr lang="en-US" altLang="zh-CN" sz="1200" dirty="0"/>
              <a:t>-</a:t>
            </a:r>
            <a:r>
              <a:rPr lang="zh-CN" altLang="en-US" sz="1200" dirty="0"/>
              <a:t>并列关系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026973" y="2353131"/>
            <a:ext cx="13869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3</a:t>
            </a:r>
            <a:r>
              <a:rPr lang="zh-CN" altLang="en-US" sz="1200" dirty="0"/>
              <a:t>个对象</a:t>
            </a:r>
            <a:r>
              <a:rPr lang="en-US" altLang="zh-CN" sz="1200" dirty="0"/>
              <a:t>-</a:t>
            </a:r>
            <a:r>
              <a:rPr lang="zh-CN" altLang="en-US" sz="1200" dirty="0"/>
              <a:t>并列关系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012859" y="3481151"/>
            <a:ext cx="1418360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图片的替换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048327" y="3516642"/>
            <a:ext cx="7205068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200">
                <a:latin typeface="+mn-ea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》</a:t>
            </a:r>
            <a:r>
              <a:rPr lang="zh-CN" altLang="en-US" dirty="0">
                <a:solidFill>
                  <a:schemeClr val="bg1"/>
                </a:solidFill>
              </a:rPr>
              <a:t>本模板图片，均采用“占位符”的方式进行设计，图片的替换简单高效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04092" y="5286384"/>
            <a:ext cx="1422184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1100" dirty="0"/>
              <a:t>02.</a:t>
            </a:r>
            <a:r>
              <a:rPr lang="zh-CN" altLang="en-US" sz="1100" dirty="0"/>
              <a:t>选择新图片</a:t>
            </a:r>
            <a:r>
              <a:rPr lang="en-US" altLang="zh-CN" sz="1100" dirty="0"/>
              <a:t>-</a:t>
            </a:r>
            <a:r>
              <a:rPr lang="zh-CN" altLang="en-US" sz="1100" dirty="0"/>
              <a:t>确定</a:t>
            </a:r>
          </a:p>
        </p:txBody>
      </p:sp>
      <p:sp>
        <p:nvSpPr>
          <p:cNvPr id="33" name="矩形 32"/>
          <p:cNvSpPr/>
          <p:nvPr/>
        </p:nvSpPr>
        <p:spPr>
          <a:xfrm>
            <a:off x="9270355" y="4157644"/>
            <a:ext cx="2143536" cy="2616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03.</a:t>
            </a:r>
            <a:r>
              <a:rPr lang="zh-CN" altLang="en-US" sz="1100" dirty="0">
                <a:solidFill>
                  <a:schemeClr val="bg1"/>
                </a:solidFill>
              </a:rPr>
              <a:t>选中图片</a:t>
            </a:r>
            <a:r>
              <a:rPr lang="en-US" altLang="zh-CN" sz="1100" dirty="0">
                <a:solidFill>
                  <a:schemeClr val="bg1"/>
                </a:solidFill>
              </a:rPr>
              <a:t>-</a:t>
            </a:r>
            <a:r>
              <a:rPr lang="zh-CN" altLang="en-US" sz="1100" dirty="0">
                <a:solidFill>
                  <a:schemeClr val="bg1"/>
                </a:solidFill>
              </a:rPr>
              <a:t>右键</a:t>
            </a:r>
            <a:r>
              <a:rPr lang="en-US" altLang="zh-CN" sz="1100" dirty="0">
                <a:solidFill>
                  <a:schemeClr val="bg1"/>
                </a:solidFill>
              </a:rPr>
              <a:t>-</a:t>
            </a:r>
            <a:r>
              <a:rPr lang="zh-CN" altLang="en-US" sz="1100" dirty="0">
                <a:solidFill>
                  <a:schemeClr val="bg1"/>
                </a:solidFill>
              </a:rPr>
              <a:t>设置图片格式</a:t>
            </a:r>
          </a:p>
        </p:txBody>
      </p:sp>
      <p:sp>
        <p:nvSpPr>
          <p:cNvPr id="28" name="矩形 27"/>
          <p:cNvSpPr/>
          <p:nvPr/>
        </p:nvSpPr>
        <p:spPr>
          <a:xfrm>
            <a:off x="3375983" y="5302182"/>
            <a:ext cx="1696298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1100" dirty="0"/>
              <a:t>01.</a:t>
            </a:r>
            <a:r>
              <a:rPr lang="zh-CN" altLang="en-US" sz="1100" dirty="0"/>
              <a:t>删除原图</a:t>
            </a:r>
            <a:r>
              <a:rPr lang="en-US" altLang="zh-CN" sz="1100" dirty="0"/>
              <a:t>-</a:t>
            </a:r>
            <a:r>
              <a:rPr lang="zh-CN" altLang="en-US" sz="1100" dirty="0"/>
              <a:t>“占位符”</a:t>
            </a:r>
          </a:p>
        </p:txBody>
      </p:sp>
      <p:grpSp>
        <p:nvGrpSpPr>
          <p:cNvPr id="46" name="组合 45"/>
          <p:cNvGrpSpPr/>
          <p:nvPr/>
        </p:nvGrpSpPr>
        <p:grpSpPr>
          <a:xfrm rot="5400000">
            <a:off x="6116320" y="6228292"/>
            <a:ext cx="285092" cy="410867"/>
            <a:chOff x="5457625" y="2614613"/>
            <a:chExt cx="161925" cy="233362"/>
          </a:xfrm>
        </p:grpSpPr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5502603" y="2614613"/>
              <a:ext cx="116947" cy="233362"/>
            </a:xfrm>
            <a:custGeom>
              <a:avLst/>
              <a:gdLst>
                <a:gd name="T0" fmla="*/ 0 w 34"/>
                <a:gd name="T1" fmla="*/ 0 h 147"/>
                <a:gd name="T2" fmla="*/ 34 w 34"/>
                <a:gd name="T3" fmla="*/ 73 h 147"/>
                <a:gd name="T4" fmla="*/ 0 w 34"/>
                <a:gd name="T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147">
                  <a:moveTo>
                    <a:pt x="0" y="0"/>
                  </a:moveTo>
                  <a:lnTo>
                    <a:pt x="34" y="73"/>
                  </a:lnTo>
                  <a:lnTo>
                    <a:pt x="0" y="147"/>
                  </a:lnTo>
                </a:path>
              </a:pathLst>
            </a:custGeom>
            <a:solidFill>
              <a:schemeClr val="tx1"/>
            </a:solidFill>
            <a:ln w="25400" cap="flat">
              <a:gradFill>
                <a:gsLst>
                  <a:gs pos="2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5457625" y="2649538"/>
              <a:ext cx="82551" cy="161925"/>
            </a:xfrm>
            <a:custGeom>
              <a:avLst/>
              <a:gdLst>
                <a:gd name="T0" fmla="*/ 0 w 24"/>
                <a:gd name="T1" fmla="*/ 0 h 102"/>
                <a:gd name="T2" fmla="*/ 24 w 24"/>
                <a:gd name="T3" fmla="*/ 51 h 102"/>
                <a:gd name="T4" fmla="*/ 0 w 24"/>
                <a:gd name="T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02">
                  <a:moveTo>
                    <a:pt x="0" y="0"/>
                  </a:moveTo>
                  <a:lnTo>
                    <a:pt x="24" y="51"/>
                  </a:lnTo>
                  <a:lnTo>
                    <a:pt x="0" y="102"/>
                  </a:lnTo>
                </a:path>
              </a:pathLst>
            </a:custGeom>
            <a:solidFill>
              <a:schemeClr val="tx1"/>
            </a:solidFill>
            <a:ln w="12700" cap="flat">
              <a:gradFill>
                <a:gsLst>
                  <a:gs pos="2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2437271" y="4859822"/>
            <a:ext cx="361950" cy="361950"/>
          </a:xfrm>
          <a:prstGeom prst="ellipse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99391" y="4980895"/>
            <a:ext cx="807826" cy="807826"/>
          </a:xfrm>
          <a:prstGeom prst="ellipse">
            <a:avLst/>
          </a:prstGeom>
          <a:solidFill>
            <a:schemeClr val="tx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270355" y="4673100"/>
            <a:ext cx="9074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调整图片至合适位置</a:t>
            </a:r>
          </a:p>
        </p:txBody>
      </p:sp>
    </p:spTree>
    <p:extLst>
      <p:ext uri="{BB962C8B-B14F-4D97-AF65-F5344CB8AC3E}">
        <p14:creationId xmlns:p14="http://schemas.microsoft.com/office/powerpoint/2010/main" val="112086826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warning_159469"/>
          <p:cNvSpPr>
            <a:spLocks noChangeAspect="1"/>
          </p:cNvSpPr>
          <p:nvPr/>
        </p:nvSpPr>
        <p:spPr bwMode="auto">
          <a:xfrm>
            <a:off x="10740790" y="3911397"/>
            <a:ext cx="567053" cy="517641"/>
          </a:xfrm>
          <a:custGeom>
            <a:avLst/>
            <a:gdLst>
              <a:gd name="connsiteX0" fmla="*/ 303285 w 606581"/>
              <a:gd name="connsiteY0" fmla="*/ 389098 h 553727"/>
              <a:gd name="connsiteX1" fmla="*/ 333656 w 606581"/>
              <a:gd name="connsiteY1" fmla="*/ 420953 h 553727"/>
              <a:gd name="connsiteX2" fmla="*/ 303285 w 606581"/>
              <a:gd name="connsiteY2" fmla="*/ 451407 h 553727"/>
              <a:gd name="connsiteX3" fmla="*/ 272165 w 606581"/>
              <a:gd name="connsiteY3" fmla="*/ 420206 h 553727"/>
              <a:gd name="connsiteX4" fmla="*/ 303285 w 606581"/>
              <a:gd name="connsiteY4" fmla="*/ 389098 h 553727"/>
              <a:gd name="connsiteX5" fmla="*/ 295497 w 606581"/>
              <a:gd name="connsiteY5" fmla="*/ 170624 h 553727"/>
              <a:gd name="connsiteX6" fmla="*/ 331598 w 606581"/>
              <a:gd name="connsiteY6" fmla="*/ 188175 h 553727"/>
              <a:gd name="connsiteX7" fmla="*/ 334404 w 606581"/>
              <a:gd name="connsiteY7" fmla="*/ 203765 h 553727"/>
              <a:gd name="connsiteX8" fmla="*/ 331598 w 606581"/>
              <a:gd name="connsiteY8" fmla="*/ 250442 h 553727"/>
              <a:gd name="connsiteX9" fmla="*/ 327296 w 606581"/>
              <a:gd name="connsiteY9" fmla="*/ 322511 h 553727"/>
              <a:gd name="connsiteX10" fmla="*/ 326548 w 606581"/>
              <a:gd name="connsiteY10" fmla="*/ 345103 h 553727"/>
              <a:gd name="connsiteX11" fmla="*/ 303259 w 606581"/>
              <a:gd name="connsiteY11" fmla="*/ 367788 h 553727"/>
              <a:gd name="connsiteX12" fmla="*/ 279971 w 606581"/>
              <a:gd name="connsiteY12" fmla="*/ 345850 h 553727"/>
              <a:gd name="connsiteX13" fmla="*/ 273611 w 606581"/>
              <a:gd name="connsiteY13" fmla="*/ 234199 h 553727"/>
              <a:gd name="connsiteX14" fmla="*/ 271460 w 606581"/>
              <a:gd name="connsiteY14" fmla="*/ 204605 h 553727"/>
              <a:gd name="connsiteX15" fmla="*/ 295497 w 606581"/>
              <a:gd name="connsiteY15" fmla="*/ 170624 h 553727"/>
              <a:gd name="connsiteX16" fmla="*/ 303378 w 606581"/>
              <a:gd name="connsiteY16" fmla="*/ 48836 h 553727"/>
              <a:gd name="connsiteX17" fmla="*/ 252412 w 606581"/>
              <a:gd name="connsiteY17" fmla="*/ 78343 h 553727"/>
              <a:gd name="connsiteX18" fmla="*/ 56869 w 606581"/>
              <a:gd name="connsiteY18" fmla="*/ 416276 h 553727"/>
              <a:gd name="connsiteX19" fmla="*/ 57056 w 606581"/>
              <a:gd name="connsiteY19" fmla="*/ 475664 h 553727"/>
              <a:gd name="connsiteX20" fmla="*/ 107929 w 606581"/>
              <a:gd name="connsiteY20" fmla="*/ 504798 h 553727"/>
              <a:gd name="connsiteX21" fmla="*/ 497892 w 606581"/>
              <a:gd name="connsiteY21" fmla="*/ 504798 h 553727"/>
              <a:gd name="connsiteX22" fmla="*/ 549419 w 606581"/>
              <a:gd name="connsiteY22" fmla="*/ 475010 h 553727"/>
              <a:gd name="connsiteX23" fmla="*/ 549793 w 606581"/>
              <a:gd name="connsiteY23" fmla="*/ 416369 h 553727"/>
              <a:gd name="connsiteX24" fmla="*/ 354438 w 606581"/>
              <a:gd name="connsiteY24" fmla="*/ 78437 h 553727"/>
              <a:gd name="connsiteX25" fmla="*/ 303378 w 606581"/>
              <a:gd name="connsiteY25" fmla="*/ 48836 h 553727"/>
              <a:gd name="connsiteX26" fmla="*/ 303378 w 606581"/>
              <a:gd name="connsiteY26" fmla="*/ 0 h 553727"/>
              <a:gd name="connsiteX27" fmla="*/ 396801 w 606581"/>
              <a:gd name="connsiteY27" fmla="*/ 54159 h 553727"/>
              <a:gd name="connsiteX28" fmla="*/ 592063 w 606581"/>
              <a:gd name="connsiteY28" fmla="*/ 391811 h 553727"/>
              <a:gd name="connsiteX29" fmla="*/ 591782 w 606581"/>
              <a:gd name="connsiteY29" fmla="*/ 499382 h 553727"/>
              <a:gd name="connsiteX30" fmla="*/ 498079 w 606581"/>
              <a:gd name="connsiteY30" fmla="*/ 553727 h 553727"/>
              <a:gd name="connsiteX31" fmla="*/ 108023 w 606581"/>
              <a:gd name="connsiteY31" fmla="*/ 553727 h 553727"/>
              <a:gd name="connsiteX32" fmla="*/ 14880 w 606581"/>
              <a:gd name="connsiteY32" fmla="*/ 500315 h 553727"/>
              <a:gd name="connsiteX33" fmla="*/ 14506 w 606581"/>
              <a:gd name="connsiteY33" fmla="*/ 392091 h 553727"/>
              <a:gd name="connsiteX34" fmla="*/ 210049 w 606581"/>
              <a:gd name="connsiteY34" fmla="*/ 54065 h 553727"/>
              <a:gd name="connsiteX35" fmla="*/ 303378 w 606581"/>
              <a:gd name="connsiteY35" fmla="*/ 0 h 553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581" h="553727">
                <a:moveTo>
                  <a:pt x="303285" y="389098"/>
                </a:moveTo>
                <a:cubicBezTo>
                  <a:pt x="320386" y="389098"/>
                  <a:pt x="334404" y="403204"/>
                  <a:pt x="333656" y="420953"/>
                </a:cubicBezTo>
                <a:cubicBezTo>
                  <a:pt x="334404" y="437208"/>
                  <a:pt x="319639" y="451407"/>
                  <a:pt x="303285" y="451407"/>
                </a:cubicBezTo>
                <a:cubicBezTo>
                  <a:pt x="286370" y="451407"/>
                  <a:pt x="272165" y="437208"/>
                  <a:pt x="272165" y="420206"/>
                </a:cubicBezTo>
                <a:cubicBezTo>
                  <a:pt x="272165" y="403298"/>
                  <a:pt x="286370" y="389098"/>
                  <a:pt x="303285" y="389098"/>
                </a:cubicBezTo>
                <a:close/>
                <a:moveTo>
                  <a:pt x="295497" y="170624"/>
                </a:moveTo>
                <a:cubicBezTo>
                  <a:pt x="310367" y="167170"/>
                  <a:pt x="325238" y="174265"/>
                  <a:pt x="331598" y="188175"/>
                </a:cubicBezTo>
                <a:cubicBezTo>
                  <a:pt x="333656" y="193123"/>
                  <a:pt x="334404" y="198164"/>
                  <a:pt x="334404" y="203765"/>
                </a:cubicBezTo>
                <a:cubicBezTo>
                  <a:pt x="333656" y="219262"/>
                  <a:pt x="332346" y="234852"/>
                  <a:pt x="331598" y="250442"/>
                </a:cubicBezTo>
                <a:cubicBezTo>
                  <a:pt x="330195" y="274434"/>
                  <a:pt x="328699" y="298426"/>
                  <a:pt x="327296" y="322511"/>
                </a:cubicBezTo>
                <a:cubicBezTo>
                  <a:pt x="326548" y="330353"/>
                  <a:pt x="326548" y="337448"/>
                  <a:pt x="326548" y="345103"/>
                </a:cubicBezTo>
                <a:cubicBezTo>
                  <a:pt x="325987" y="357986"/>
                  <a:pt x="315979" y="367788"/>
                  <a:pt x="303259" y="367788"/>
                </a:cubicBezTo>
                <a:cubicBezTo>
                  <a:pt x="290540" y="367788"/>
                  <a:pt x="280719" y="358546"/>
                  <a:pt x="279971" y="345850"/>
                </a:cubicBezTo>
                <a:cubicBezTo>
                  <a:pt x="277820" y="308415"/>
                  <a:pt x="275669" y="271727"/>
                  <a:pt x="273611" y="234199"/>
                </a:cubicBezTo>
                <a:cubicBezTo>
                  <a:pt x="272863" y="224396"/>
                  <a:pt x="272208" y="214407"/>
                  <a:pt x="271460" y="204605"/>
                </a:cubicBezTo>
                <a:cubicBezTo>
                  <a:pt x="271460" y="188268"/>
                  <a:pt x="280719" y="174825"/>
                  <a:pt x="295497" y="170624"/>
                </a:cubicBezTo>
                <a:close/>
                <a:moveTo>
                  <a:pt x="303378" y="48836"/>
                </a:moveTo>
                <a:cubicBezTo>
                  <a:pt x="281963" y="48836"/>
                  <a:pt x="262979" y="59761"/>
                  <a:pt x="252412" y="78343"/>
                </a:cubicBezTo>
                <a:lnTo>
                  <a:pt x="56869" y="416276"/>
                </a:lnTo>
                <a:cubicBezTo>
                  <a:pt x="46208" y="434951"/>
                  <a:pt x="46302" y="457082"/>
                  <a:pt x="57056" y="475664"/>
                </a:cubicBezTo>
                <a:cubicBezTo>
                  <a:pt x="67624" y="493966"/>
                  <a:pt x="86701" y="504798"/>
                  <a:pt x="107929" y="504798"/>
                </a:cubicBezTo>
                <a:lnTo>
                  <a:pt x="497892" y="504798"/>
                </a:lnTo>
                <a:cubicBezTo>
                  <a:pt x="519401" y="504798"/>
                  <a:pt x="538571" y="493686"/>
                  <a:pt x="549419" y="475010"/>
                </a:cubicBezTo>
                <a:cubicBezTo>
                  <a:pt x="560174" y="456428"/>
                  <a:pt x="560267" y="434578"/>
                  <a:pt x="549793" y="416369"/>
                </a:cubicBezTo>
                <a:lnTo>
                  <a:pt x="354438" y="78437"/>
                </a:lnTo>
                <a:cubicBezTo>
                  <a:pt x="343777" y="59948"/>
                  <a:pt x="324700" y="48836"/>
                  <a:pt x="303378" y="48836"/>
                </a:cubicBezTo>
                <a:close/>
                <a:moveTo>
                  <a:pt x="303378" y="0"/>
                </a:moveTo>
                <a:cubicBezTo>
                  <a:pt x="342561" y="0"/>
                  <a:pt x="377443" y="20169"/>
                  <a:pt x="396801" y="54159"/>
                </a:cubicBezTo>
                <a:lnTo>
                  <a:pt x="592063" y="391811"/>
                </a:lnTo>
                <a:cubicBezTo>
                  <a:pt x="611514" y="425427"/>
                  <a:pt x="611421" y="465673"/>
                  <a:pt x="591782" y="499382"/>
                </a:cubicBezTo>
                <a:cubicBezTo>
                  <a:pt x="572144" y="533371"/>
                  <a:pt x="537075" y="553727"/>
                  <a:pt x="498079" y="553727"/>
                </a:cubicBezTo>
                <a:lnTo>
                  <a:pt x="108023" y="553727"/>
                </a:lnTo>
                <a:cubicBezTo>
                  <a:pt x="69120" y="553727"/>
                  <a:pt x="34332" y="533651"/>
                  <a:pt x="14880" y="500315"/>
                </a:cubicBezTo>
                <a:cubicBezTo>
                  <a:pt x="-4851" y="466513"/>
                  <a:pt x="-4945" y="426081"/>
                  <a:pt x="14506" y="392091"/>
                </a:cubicBezTo>
                <a:lnTo>
                  <a:pt x="210049" y="54065"/>
                </a:lnTo>
                <a:cubicBezTo>
                  <a:pt x="229313" y="20356"/>
                  <a:pt x="264288" y="0"/>
                  <a:pt x="3033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523"/>
          <a:stretch/>
        </p:blipFill>
        <p:spPr>
          <a:xfrm>
            <a:off x="8489806" y="1131611"/>
            <a:ext cx="3074334" cy="173300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l="39660" t="19118" r="39610" b="19729"/>
          <a:stretch/>
        </p:blipFill>
        <p:spPr>
          <a:xfrm>
            <a:off x="7185154" y="1131611"/>
            <a:ext cx="1044446" cy="17330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22500" t="31111" r="27604" b="19074"/>
          <a:stretch/>
        </p:blipFill>
        <p:spPr>
          <a:xfrm>
            <a:off x="2007873" y="1140217"/>
            <a:ext cx="3070587" cy="17244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cxnSp>
        <p:nvCxnSpPr>
          <p:cNvPr id="7" name="直接连接符 6"/>
          <p:cNvCxnSpPr/>
          <p:nvPr/>
        </p:nvCxnSpPr>
        <p:spPr>
          <a:xfrm>
            <a:off x="1344465" y="0"/>
            <a:ext cx="0" cy="549910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76871" y="617349"/>
            <a:ext cx="165434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图标的替换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46717" y="666977"/>
            <a:ext cx="8356339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200">
                <a:latin typeface="+mn-ea"/>
              </a:defRPr>
            </a:lvl1pPr>
          </a:lstStyle>
          <a:p>
            <a:pPr indent="-457200"/>
            <a:r>
              <a:rPr lang="en-US" altLang="zh-CN" dirty="0">
                <a:solidFill>
                  <a:schemeClr val="bg1"/>
                </a:solidFill>
              </a:rPr>
              <a:t>》</a:t>
            </a:r>
            <a:r>
              <a:rPr lang="zh-CN" altLang="en-US" dirty="0">
                <a:solidFill>
                  <a:schemeClr val="bg1"/>
                </a:solidFill>
              </a:rPr>
              <a:t>本模板中的图标，可根据实际要表达的意思进行更换，以达到最佳展示效果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691542" y="2357653"/>
            <a:ext cx="13869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01.</a:t>
            </a:r>
            <a:r>
              <a:rPr lang="zh-CN" altLang="en-US" sz="1200" dirty="0"/>
              <a:t>选中图标</a:t>
            </a:r>
            <a:r>
              <a:rPr lang="en-US" altLang="zh-CN" sz="1200" dirty="0"/>
              <a:t>-</a:t>
            </a:r>
            <a:r>
              <a:rPr lang="zh-CN" altLang="en-US" sz="1200" dirty="0"/>
              <a:t>删除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58305" y="1725418"/>
            <a:ext cx="1733550" cy="11391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/>
              <a:t>加载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islide</a:t>
            </a:r>
            <a:r>
              <a:rPr lang="zh-CN" altLang="en-US" sz="1200" dirty="0"/>
              <a:t> 控件</a:t>
            </a:r>
            <a:r>
              <a:rPr lang="en-US" altLang="zh-CN" sz="1200" dirty="0"/>
              <a:t>--</a:t>
            </a:r>
            <a:r>
              <a:rPr lang="zh-CN" altLang="en-US" sz="1200" dirty="0"/>
              <a:t>选择图标库</a:t>
            </a:r>
            <a:r>
              <a:rPr lang="en-US" altLang="zh-CN" sz="1200" dirty="0"/>
              <a:t>-</a:t>
            </a:r>
            <a:r>
              <a:rPr lang="zh-CN" altLang="en-US" sz="1200" dirty="0"/>
              <a:t>选择图标，下载。</a:t>
            </a:r>
            <a:endParaRPr lang="en-US" altLang="zh-CN" sz="1200" dirty="0"/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accent1"/>
                </a:solidFill>
              </a:rPr>
              <a:t>ISLIDE </a:t>
            </a:r>
            <a:r>
              <a:rPr lang="zh-CN" altLang="en-US" sz="1200" dirty="0">
                <a:solidFill>
                  <a:schemeClr val="accent1"/>
                </a:solidFill>
              </a:rPr>
              <a:t>下载：</a:t>
            </a:r>
            <a:r>
              <a:rPr lang="en-US" altLang="zh-CN" sz="1200" dirty="0">
                <a:solidFill>
                  <a:schemeClr val="accent1"/>
                </a:solidFill>
                <a:latin typeface="+mn-ea"/>
              </a:rPr>
              <a:t>www.islide.cc</a:t>
            </a:r>
            <a:endParaRPr lang="zh-CN" altLang="en-US" sz="120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/>
          </a:p>
        </p:txBody>
      </p:sp>
      <p:sp>
        <p:nvSpPr>
          <p:cNvPr id="24" name="文本框 23"/>
          <p:cNvSpPr txBox="1"/>
          <p:nvPr/>
        </p:nvSpPr>
        <p:spPr>
          <a:xfrm>
            <a:off x="9994480" y="2353131"/>
            <a:ext cx="15696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调整颜色，替换完成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72344" b="86805"/>
          <a:stretch/>
        </p:blipFill>
        <p:spPr>
          <a:xfrm>
            <a:off x="5358304" y="1147793"/>
            <a:ext cx="1733550" cy="465218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6609221" y="1285874"/>
            <a:ext cx="282116" cy="282116"/>
          </a:xfrm>
          <a:prstGeom prst="ellipse">
            <a:avLst/>
          </a:prstGeom>
          <a:solidFill>
            <a:schemeClr val="accent3">
              <a:alpha val="4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490760" y="1857056"/>
            <a:ext cx="282116" cy="282116"/>
          </a:xfrm>
          <a:prstGeom prst="ellipse">
            <a:avLst/>
          </a:prstGeom>
          <a:solidFill>
            <a:schemeClr val="accent3">
              <a:alpha val="4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982817" y="3911398"/>
            <a:ext cx="165434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注意事项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969487" y="3803868"/>
            <a:ext cx="584370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本模板为整体为深色系模板，推荐使用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16:9LED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电子屏幕或显示器使用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若使用投影仪播放时，建议关闭周边灯光，以期达到预计显示效果</a:t>
            </a:r>
          </a:p>
        </p:txBody>
      </p:sp>
      <p:sp>
        <p:nvSpPr>
          <p:cNvPr id="8" name="矩形 7"/>
          <p:cNvSpPr/>
          <p:nvPr/>
        </p:nvSpPr>
        <p:spPr>
          <a:xfrm>
            <a:off x="1982817" y="3568700"/>
            <a:ext cx="9581323" cy="1117600"/>
          </a:xfrm>
          <a:prstGeom prst="rect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637165" y="3803868"/>
            <a:ext cx="0" cy="6251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82433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29558" y="61504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设计规范</a:t>
            </a:r>
          </a:p>
        </p:txBody>
      </p:sp>
      <p:sp>
        <p:nvSpPr>
          <p:cNvPr id="6" name="矩形 5"/>
          <p:cNvSpPr/>
          <p:nvPr/>
        </p:nvSpPr>
        <p:spPr>
          <a:xfrm>
            <a:off x="629558" y="1015153"/>
            <a:ext cx="142981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lin ang="2700000" scaled="0"/>
                </a:gradFill>
              </a:rPr>
              <a:t>SPECIFICATION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344465" y="1567543"/>
            <a:ext cx="0" cy="474290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375" y="1789766"/>
            <a:ext cx="3613961" cy="3976902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8172014" y="1353707"/>
            <a:ext cx="203368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[ 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本模板支持一键换色 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]</a:t>
            </a:r>
          </a:p>
        </p:txBody>
      </p:sp>
      <p:sp>
        <p:nvSpPr>
          <p:cNvPr id="4" name="矩形 3"/>
          <p:cNvSpPr/>
          <p:nvPr/>
        </p:nvSpPr>
        <p:spPr>
          <a:xfrm>
            <a:off x="9535443" y="3199824"/>
            <a:ext cx="481171" cy="73857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0205699" y="4036372"/>
            <a:ext cx="1559611" cy="9325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latin typeface="+mn-ea"/>
              </a:rPr>
              <a:t>方法：在</a:t>
            </a:r>
            <a:r>
              <a:rPr lang="en-US" altLang="zh-CN" sz="1050" dirty="0">
                <a:latin typeface="+mn-ea"/>
              </a:rPr>
              <a:t>[</a:t>
            </a:r>
            <a:r>
              <a:rPr lang="zh-CN" altLang="en-US" sz="1050" dirty="0">
                <a:latin typeface="+mn-ea"/>
              </a:rPr>
              <a:t>设计</a:t>
            </a:r>
            <a:r>
              <a:rPr lang="en-US" altLang="zh-CN" sz="1050" dirty="0">
                <a:latin typeface="+mn-ea"/>
              </a:rPr>
              <a:t>]-[</a:t>
            </a:r>
            <a:r>
              <a:rPr lang="zh-CN" altLang="en-US" sz="1050" dirty="0">
                <a:latin typeface="+mn-ea"/>
              </a:rPr>
              <a:t>变体</a:t>
            </a:r>
            <a:r>
              <a:rPr lang="en-US" altLang="zh-CN" sz="1050" dirty="0">
                <a:latin typeface="+mn-ea"/>
              </a:rPr>
              <a:t>]-[</a:t>
            </a:r>
            <a:r>
              <a:rPr lang="zh-CN" altLang="en-US" sz="1050" dirty="0">
                <a:latin typeface="+mn-ea"/>
              </a:rPr>
              <a:t>颜色</a:t>
            </a:r>
            <a:r>
              <a:rPr lang="en-US" altLang="zh-CN" sz="1050" dirty="0">
                <a:latin typeface="+mn-ea"/>
              </a:rPr>
              <a:t>]-[</a:t>
            </a:r>
            <a:r>
              <a:rPr lang="zh-CN" altLang="en-US" sz="1050" dirty="0">
                <a:latin typeface="+mn-ea"/>
              </a:rPr>
              <a:t>自定义颜色</a:t>
            </a:r>
            <a:r>
              <a:rPr lang="en-US" altLang="zh-CN" sz="1050" dirty="0">
                <a:latin typeface="+mn-ea"/>
              </a:rPr>
              <a:t>]</a:t>
            </a:r>
            <a:r>
              <a:rPr lang="zh-CN" altLang="en-US" sz="1050" dirty="0">
                <a:latin typeface="+mn-ea"/>
              </a:rPr>
              <a:t>中替换相应此处的对应的颜色即可</a:t>
            </a:r>
            <a:endParaRPr lang="en-US" altLang="zh-CN" sz="1050" dirty="0">
              <a:latin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0016614" y="3778217"/>
            <a:ext cx="4960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0512709" y="3778217"/>
            <a:ext cx="0" cy="258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07508" y="1490817"/>
            <a:ext cx="161006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现有配色系统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841345" y="2001145"/>
            <a:ext cx="2463112" cy="305288"/>
            <a:chOff x="2289163" y="2001145"/>
            <a:chExt cx="2463112" cy="305288"/>
          </a:xfrm>
        </p:grpSpPr>
        <p:sp>
          <p:nvSpPr>
            <p:cNvPr id="22" name="矩形 21"/>
            <p:cNvSpPr/>
            <p:nvPr/>
          </p:nvSpPr>
          <p:spPr>
            <a:xfrm>
              <a:off x="3375938" y="2001145"/>
              <a:ext cx="304800" cy="305288"/>
            </a:xfrm>
            <a:prstGeom prst="rect">
              <a:avLst/>
            </a:prstGeom>
            <a:solidFill>
              <a:srgbClr val="01478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808011" y="2001145"/>
              <a:ext cx="304800" cy="305288"/>
            </a:xfrm>
            <a:prstGeom prst="rect">
              <a:avLst/>
            </a:prstGeom>
            <a:solidFill>
              <a:srgbClr val="26FAF5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447475" y="2001145"/>
              <a:ext cx="304800" cy="305288"/>
            </a:xfrm>
            <a:prstGeom prst="rect">
              <a:avLst/>
            </a:prstGeom>
            <a:solidFill>
              <a:srgbClr val="FDBC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289163" y="2001145"/>
              <a:ext cx="304800" cy="30528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721236" y="2001145"/>
              <a:ext cx="304800" cy="30528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894851" y="1484034"/>
            <a:ext cx="161006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推荐配色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5028688" y="2002558"/>
            <a:ext cx="2463112" cy="305288"/>
            <a:chOff x="2289163" y="3151031"/>
            <a:chExt cx="2463112" cy="305288"/>
          </a:xfrm>
        </p:grpSpPr>
        <p:sp>
          <p:nvSpPr>
            <p:cNvPr id="28" name="矩形 27"/>
            <p:cNvSpPr/>
            <p:nvPr/>
          </p:nvSpPr>
          <p:spPr>
            <a:xfrm>
              <a:off x="3375938" y="3151031"/>
              <a:ext cx="304800" cy="305288"/>
            </a:xfrm>
            <a:prstGeom prst="rect">
              <a:avLst/>
            </a:prstGeom>
            <a:solidFill>
              <a:srgbClr val="212D6E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808011" y="3151031"/>
              <a:ext cx="304800" cy="305288"/>
            </a:xfrm>
            <a:prstGeom prst="rect">
              <a:avLst/>
            </a:prstGeom>
            <a:solidFill>
              <a:srgbClr val="B042D7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447475" y="3151031"/>
              <a:ext cx="304800" cy="305288"/>
            </a:xfrm>
            <a:prstGeom prst="rect">
              <a:avLst/>
            </a:prstGeom>
            <a:solidFill>
              <a:srgbClr val="FDBC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289163" y="3151031"/>
              <a:ext cx="304800" cy="30528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721236" y="3151031"/>
              <a:ext cx="304800" cy="30528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707508" y="3653157"/>
            <a:ext cx="161006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推荐配色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2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1841345" y="4136169"/>
            <a:ext cx="2463112" cy="305288"/>
            <a:chOff x="2289163" y="4350689"/>
            <a:chExt cx="2463112" cy="305288"/>
          </a:xfrm>
        </p:grpSpPr>
        <p:sp>
          <p:nvSpPr>
            <p:cNvPr id="34" name="矩形 33"/>
            <p:cNvSpPr/>
            <p:nvPr/>
          </p:nvSpPr>
          <p:spPr>
            <a:xfrm>
              <a:off x="3375938" y="4350689"/>
              <a:ext cx="304800" cy="305288"/>
            </a:xfrm>
            <a:prstGeom prst="rect">
              <a:avLst/>
            </a:prstGeom>
            <a:solidFill>
              <a:srgbClr val="A71D1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808011" y="4350689"/>
              <a:ext cx="304800" cy="305288"/>
            </a:xfrm>
            <a:prstGeom prst="rect">
              <a:avLst/>
            </a:prstGeom>
            <a:solidFill>
              <a:srgbClr val="F2444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447475" y="4350689"/>
              <a:ext cx="304800" cy="305288"/>
            </a:xfrm>
            <a:prstGeom prst="rect">
              <a:avLst/>
            </a:prstGeom>
            <a:solidFill>
              <a:srgbClr val="FDBC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289163" y="4350689"/>
              <a:ext cx="304800" cy="30528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721236" y="4350689"/>
              <a:ext cx="304800" cy="30528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4884422" y="3682385"/>
            <a:ext cx="161006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推荐配色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3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5018259" y="4165397"/>
            <a:ext cx="2463112" cy="305288"/>
            <a:chOff x="2289163" y="5503587"/>
            <a:chExt cx="2463112" cy="305288"/>
          </a:xfrm>
        </p:grpSpPr>
        <p:sp>
          <p:nvSpPr>
            <p:cNvPr id="48" name="矩形 47"/>
            <p:cNvSpPr/>
            <p:nvPr/>
          </p:nvSpPr>
          <p:spPr>
            <a:xfrm>
              <a:off x="3375938" y="5503587"/>
              <a:ext cx="304800" cy="305288"/>
            </a:xfrm>
            <a:prstGeom prst="rect">
              <a:avLst/>
            </a:prstGeom>
            <a:solidFill>
              <a:srgbClr val="21323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808011" y="5503587"/>
              <a:ext cx="304800" cy="305288"/>
            </a:xfrm>
            <a:prstGeom prst="rect">
              <a:avLst/>
            </a:prstGeom>
            <a:solidFill>
              <a:srgbClr val="41E9E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4447475" y="5503587"/>
              <a:ext cx="304800" cy="305288"/>
            </a:xfrm>
            <a:prstGeom prst="rect">
              <a:avLst/>
            </a:prstGeom>
            <a:solidFill>
              <a:srgbClr val="FDBC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289163" y="5503587"/>
              <a:ext cx="304800" cy="30528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721236" y="5503587"/>
              <a:ext cx="304800" cy="305288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圆角矩形 59"/>
          <p:cNvSpPr/>
          <p:nvPr/>
        </p:nvSpPr>
        <p:spPr>
          <a:xfrm>
            <a:off x="1640333" y="5826474"/>
            <a:ext cx="1528945" cy="4499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中文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zh-CN" altLang="en-US" sz="1400" dirty="0">
                <a:solidFill>
                  <a:schemeClr val="bg1"/>
                </a:solidFill>
              </a:rPr>
              <a:t>英文字体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404572" y="5806243"/>
            <a:ext cx="1928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微软雅黑 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790674" y="5802614"/>
            <a:ext cx="974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+mj-ea"/>
              </a:rPr>
              <a:t>Calibri</a:t>
            </a:r>
            <a:endParaRPr lang="zh-CN" altLang="en-US" sz="2000" dirty="0">
              <a:solidFill>
                <a:schemeClr val="bg1"/>
              </a:solidFill>
              <a:ea typeface="+mj-ea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3404572" y="6258943"/>
            <a:ext cx="236098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890304" y="2466512"/>
            <a:ext cx="2983542" cy="861774"/>
            <a:chOff x="4890304" y="2640710"/>
            <a:chExt cx="2983542" cy="861774"/>
          </a:xfrm>
        </p:grpSpPr>
        <p:sp>
          <p:nvSpPr>
            <p:cNvPr id="3" name="文本框 2"/>
            <p:cNvSpPr txBox="1"/>
            <p:nvPr/>
          </p:nvSpPr>
          <p:spPr>
            <a:xfrm>
              <a:off x="5965434" y="2640710"/>
              <a:ext cx="6639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R:33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G:45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B:110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523036" y="2640710"/>
              <a:ext cx="6639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R:218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G:83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B:225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192249" y="2640710"/>
              <a:ext cx="6815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R:253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G:188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890304" y="2640710"/>
              <a:ext cx="6815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R:255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G:255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B:255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449814" y="2640710"/>
              <a:ext cx="473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R:0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G:0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65987" y="2466512"/>
            <a:ext cx="2983542" cy="861774"/>
            <a:chOff x="1765987" y="2640710"/>
            <a:chExt cx="2983542" cy="861774"/>
          </a:xfrm>
        </p:grpSpPr>
        <p:sp>
          <p:nvSpPr>
            <p:cNvPr id="70" name="文本框 69"/>
            <p:cNvSpPr txBox="1"/>
            <p:nvPr/>
          </p:nvSpPr>
          <p:spPr>
            <a:xfrm>
              <a:off x="2841117" y="2640710"/>
              <a:ext cx="6639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R:67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G:12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B:110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398719" y="2640710"/>
              <a:ext cx="6639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R:176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G:66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B:215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67932" y="2640710"/>
              <a:ext cx="6815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R:253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G:188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765987" y="2640710"/>
              <a:ext cx="6815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R:255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G:255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B:255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325497" y="2640710"/>
              <a:ext cx="473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R:0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G:0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890304" y="4626146"/>
            <a:ext cx="2983542" cy="861774"/>
            <a:chOff x="4890304" y="4721151"/>
            <a:chExt cx="2983542" cy="861774"/>
          </a:xfrm>
        </p:grpSpPr>
        <p:sp>
          <p:nvSpPr>
            <p:cNvPr id="80" name="文本框 79"/>
            <p:cNvSpPr txBox="1"/>
            <p:nvPr/>
          </p:nvSpPr>
          <p:spPr>
            <a:xfrm>
              <a:off x="5965434" y="4721151"/>
              <a:ext cx="5774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R:33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G:50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B:50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6523036" y="4721151"/>
              <a:ext cx="6815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R:65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G:233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B:237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7192249" y="4721151"/>
              <a:ext cx="6815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R:253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G:188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4890304" y="4721151"/>
              <a:ext cx="6815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R:255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G:255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B:255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5449814" y="4721151"/>
              <a:ext cx="473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R:0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G:0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65987" y="4626146"/>
            <a:ext cx="2983542" cy="861774"/>
            <a:chOff x="1765987" y="4721151"/>
            <a:chExt cx="2983542" cy="861774"/>
          </a:xfrm>
        </p:grpSpPr>
        <p:sp>
          <p:nvSpPr>
            <p:cNvPr id="85" name="文本框 84"/>
            <p:cNvSpPr txBox="1"/>
            <p:nvPr/>
          </p:nvSpPr>
          <p:spPr>
            <a:xfrm>
              <a:off x="2841117" y="4721151"/>
              <a:ext cx="6639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R:167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G:29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B:29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3398719" y="4721151"/>
              <a:ext cx="6639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R:242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G:68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B:68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067932" y="4721151"/>
              <a:ext cx="6815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R:253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G:188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765987" y="4721151"/>
              <a:ext cx="6815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R:255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G:255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B:255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325497" y="4721151"/>
              <a:ext cx="473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R:0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G:0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B:0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1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074599" y="1669268"/>
            <a:ext cx="2042802" cy="4464662"/>
            <a:chOff x="5259795" y="1669268"/>
            <a:chExt cx="2042802" cy="4464662"/>
          </a:xfrm>
        </p:grpSpPr>
        <p:sp>
          <p:nvSpPr>
            <p:cNvPr id="2" name="文本框 1"/>
            <p:cNvSpPr txBox="1"/>
            <p:nvPr/>
          </p:nvSpPr>
          <p:spPr>
            <a:xfrm>
              <a:off x="5259795" y="3527097"/>
              <a:ext cx="2042802" cy="80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baseline="0" dirty="0">
                  <a:solidFill>
                    <a:schemeClr val="bg1"/>
                  </a:solidFill>
                </a:rPr>
                <a:t>DESIGN BY 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2400" b="1" baseline="0" dirty="0">
                  <a:solidFill>
                    <a:schemeClr val="bg1"/>
                  </a:solidFill>
                </a:rPr>
                <a:t>HEALTHYYANG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8225" y="1669268"/>
              <a:ext cx="1465943" cy="1465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1" name="组合 10"/>
            <p:cNvGrpSpPr/>
            <p:nvPr/>
          </p:nvGrpSpPr>
          <p:grpSpPr>
            <a:xfrm>
              <a:off x="5615491" y="5856931"/>
              <a:ext cx="1331409" cy="276999"/>
              <a:chOff x="5615491" y="5856931"/>
              <a:chExt cx="1331409" cy="276999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850755" y="5856931"/>
                <a:ext cx="109614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altLang="zh-CN" sz="1200" dirty="0">
                    <a:solidFill>
                      <a:schemeClr val="bg1"/>
                    </a:solidFill>
                  </a:rPr>
                  <a:t>healthyyang2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5615491" y="5890885"/>
                <a:ext cx="224780" cy="181732"/>
                <a:chOff x="663575" y="-1262063"/>
                <a:chExt cx="2843213" cy="2298701"/>
              </a:xfrm>
              <a:solidFill>
                <a:schemeClr val="bg1"/>
              </a:solidFill>
            </p:grpSpPr>
            <p:sp>
              <p:nvSpPr>
                <p:cNvPr id="7" name="Freeform 9"/>
                <p:cNvSpPr>
                  <a:spLocks noEditPoints="1"/>
                </p:cNvSpPr>
                <p:nvPr/>
              </p:nvSpPr>
              <p:spPr bwMode="auto">
                <a:xfrm>
                  <a:off x="663575" y="-915987"/>
                  <a:ext cx="2428875" cy="1952625"/>
                </a:xfrm>
                <a:custGeom>
                  <a:avLst/>
                  <a:gdLst>
                    <a:gd name="T0" fmla="*/ 635 w 645"/>
                    <a:gd name="T1" fmla="*/ 263 h 518"/>
                    <a:gd name="T2" fmla="*/ 611 w 645"/>
                    <a:gd name="T3" fmla="*/ 233 h 518"/>
                    <a:gd name="T4" fmla="*/ 582 w 645"/>
                    <a:gd name="T5" fmla="*/ 214 h 518"/>
                    <a:gd name="T6" fmla="*/ 559 w 645"/>
                    <a:gd name="T7" fmla="*/ 206 h 518"/>
                    <a:gd name="T8" fmla="*/ 559 w 645"/>
                    <a:gd name="T9" fmla="*/ 207 h 518"/>
                    <a:gd name="T10" fmla="*/ 542 w 645"/>
                    <a:gd name="T11" fmla="*/ 199 h 518"/>
                    <a:gd name="T12" fmla="*/ 541 w 645"/>
                    <a:gd name="T13" fmla="*/ 189 h 518"/>
                    <a:gd name="T14" fmla="*/ 543 w 645"/>
                    <a:gd name="T15" fmla="*/ 185 h 518"/>
                    <a:gd name="T16" fmla="*/ 545 w 645"/>
                    <a:gd name="T17" fmla="*/ 182 h 518"/>
                    <a:gd name="T18" fmla="*/ 548 w 645"/>
                    <a:gd name="T19" fmla="*/ 175 h 518"/>
                    <a:gd name="T20" fmla="*/ 552 w 645"/>
                    <a:gd name="T21" fmla="*/ 164 h 518"/>
                    <a:gd name="T22" fmla="*/ 554 w 645"/>
                    <a:gd name="T23" fmla="*/ 150 h 518"/>
                    <a:gd name="T24" fmla="*/ 554 w 645"/>
                    <a:gd name="T25" fmla="*/ 135 h 518"/>
                    <a:gd name="T26" fmla="*/ 549 w 645"/>
                    <a:gd name="T27" fmla="*/ 119 h 518"/>
                    <a:gd name="T28" fmla="*/ 538 w 645"/>
                    <a:gd name="T29" fmla="*/ 103 h 518"/>
                    <a:gd name="T30" fmla="*/ 507 w 645"/>
                    <a:gd name="T31" fmla="*/ 88 h 518"/>
                    <a:gd name="T32" fmla="*/ 468 w 645"/>
                    <a:gd name="T33" fmla="*/ 87 h 518"/>
                    <a:gd name="T34" fmla="*/ 431 w 645"/>
                    <a:gd name="T35" fmla="*/ 95 h 518"/>
                    <a:gd name="T36" fmla="*/ 403 w 645"/>
                    <a:gd name="T37" fmla="*/ 104 h 518"/>
                    <a:gd name="T38" fmla="*/ 392 w 645"/>
                    <a:gd name="T39" fmla="*/ 109 h 518"/>
                    <a:gd name="T40" fmla="*/ 377 w 645"/>
                    <a:gd name="T41" fmla="*/ 113 h 518"/>
                    <a:gd name="T42" fmla="*/ 369 w 645"/>
                    <a:gd name="T43" fmla="*/ 112 h 518"/>
                    <a:gd name="T44" fmla="*/ 364 w 645"/>
                    <a:gd name="T45" fmla="*/ 110 h 518"/>
                    <a:gd name="T46" fmla="*/ 363 w 645"/>
                    <a:gd name="T47" fmla="*/ 103 h 518"/>
                    <a:gd name="T48" fmla="*/ 363 w 645"/>
                    <a:gd name="T49" fmla="*/ 95 h 518"/>
                    <a:gd name="T50" fmla="*/ 366 w 645"/>
                    <a:gd name="T51" fmla="*/ 85 h 518"/>
                    <a:gd name="T52" fmla="*/ 368 w 645"/>
                    <a:gd name="T53" fmla="*/ 73 h 518"/>
                    <a:gd name="T54" fmla="*/ 367 w 645"/>
                    <a:gd name="T55" fmla="*/ 53 h 518"/>
                    <a:gd name="T56" fmla="*/ 361 w 645"/>
                    <a:gd name="T57" fmla="*/ 33 h 518"/>
                    <a:gd name="T58" fmla="*/ 349 w 645"/>
                    <a:gd name="T59" fmla="*/ 15 h 518"/>
                    <a:gd name="T60" fmla="*/ 328 w 645"/>
                    <a:gd name="T61" fmla="*/ 4 h 518"/>
                    <a:gd name="T62" fmla="*/ 296 w 645"/>
                    <a:gd name="T63" fmla="*/ 1 h 518"/>
                    <a:gd name="T64" fmla="*/ 251 w 645"/>
                    <a:gd name="T65" fmla="*/ 12 h 518"/>
                    <a:gd name="T66" fmla="*/ 190 w 645"/>
                    <a:gd name="T67" fmla="*/ 42 h 518"/>
                    <a:gd name="T68" fmla="*/ 136 w 645"/>
                    <a:gd name="T69" fmla="*/ 85 h 518"/>
                    <a:gd name="T70" fmla="*/ 94 w 645"/>
                    <a:gd name="T71" fmla="*/ 127 h 518"/>
                    <a:gd name="T72" fmla="*/ 65 w 645"/>
                    <a:gd name="T73" fmla="*/ 161 h 518"/>
                    <a:gd name="T74" fmla="*/ 55 w 645"/>
                    <a:gd name="T75" fmla="*/ 175 h 518"/>
                    <a:gd name="T76" fmla="*/ 13 w 645"/>
                    <a:gd name="T77" fmla="*/ 249 h 518"/>
                    <a:gd name="T78" fmla="*/ 0 w 645"/>
                    <a:gd name="T79" fmla="*/ 305 h 518"/>
                    <a:gd name="T80" fmla="*/ 0 w 645"/>
                    <a:gd name="T81" fmla="*/ 323 h 518"/>
                    <a:gd name="T82" fmla="*/ 26 w 645"/>
                    <a:gd name="T83" fmla="*/ 397 h 518"/>
                    <a:gd name="T84" fmla="*/ 74 w 645"/>
                    <a:gd name="T85" fmla="*/ 450 h 518"/>
                    <a:gd name="T86" fmla="*/ 140 w 645"/>
                    <a:gd name="T87" fmla="*/ 484 h 518"/>
                    <a:gd name="T88" fmla="*/ 213 w 645"/>
                    <a:gd name="T89" fmla="*/ 505 h 518"/>
                    <a:gd name="T90" fmla="*/ 286 w 645"/>
                    <a:gd name="T91" fmla="*/ 514 h 518"/>
                    <a:gd name="T92" fmla="*/ 419 w 645"/>
                    <a:gd name="T93" fmla="*/ 504 h 518"/>
                    <a:gd name="T94" fmla="*/ 546 w 645"/>
                    <a:gd name="T95" fmla="*/ 452 h 518"/>
                    <a:gd name="T96" fmla="*/ 629 w 645"/>
                    <a:gd name="T97" fmla="*/ 363 h 518"/>
                    <a:gd name="T98" fmla="*/ 644 w 645"/>
                    <a:gd name="T99" fmla="*/ 306 h 518"/>
                    <a:gd name="T100" fmla="*/ 635 w 645"/>
                    <a:gd name="T101" fmla="*/ 263 h 518"/>
                    <a:gd name="T102" fmla="*/ 453 w 645"/>
                    <a:gd name="T103" fmla="*/ 421 h 518"/>
                    <a:gd name="T104" fmla="*/ 296 w 645"/>
                    <a:gd name="T105" fmla="*/ 475 h 518"/>
                    <a:gd name="T106" fmla="*/ 296 w 645"/>
                    <a:gd name="T107" fmla="*/ 475 h 518"/>
                    <a:gd name="T108" fmla="*/ 138 w 645"/>
                    <a:gd name="T109" fmla="*/ 438 h 518"/>
                    <a:gd name="T110" fmla="*/ 73 w 645"/>
                    <a:gd name="T111" fmla="*/ 336 h 518"/>
                    <a:gd name="T112" fmla="*/ 137 w 645"/>
                    <a:gd name="T113" fmla="*/ 230 h 518"/>
                    <a:gd name="T114" fmla="*/ 296 w 645"/>
                    <a:gd name="T115" fmla="*/ 182 h 518"/>
                    <a:gd name="T116" fmla="*/ 454 w 645"/>
                    <a:gd name="T117" fmla="*/ 213 h 518"/>
                    <a:gd name="T118" fmla="*/ 519 w 645"/>
                    <a:gd name="T119" fmla="*/ 309 h 518"/>
                    <a:gd name="T120" fmla="*/ 453 w 645"/>
                    <a:gd name="T121" fmla="*/ 421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45" h="518">
                      <a:moveTo>
                        <a:pt x="635" y="263"/>
                      </a:moveTo>
                      <a:cubicBezTo>
                        <a:pt x="629" y="252"/>
                        <a:pt x="621" y="242"/>
                        <a:pt x="611" y="233"/>
                      </a:cubicBezTo>
                      <a:cubicBezTo>
                        <a:pt x="601" y="225"/>
                        <a:pt x="591" y="218"/>
                        <a:pt x="582" y="214"/>
                      </a:cubicBezTo>
                      <a:cubicBezTo>
                        <a:pt x="574" y="210"/>
                        <a:pt x="566" y="208"/>
                        <a:pt x="559" y="206"/>
                      </a:cubicBezTo>
                      <a:cubicBezTo>
                        <a:pt x="559" y="207"/>
                        <a:pt x="559" y="207"/>
                        <a:pt x="559" y="207"/>
                      </a:cubicBezTo>
                      <a:cubicBezTo>
                        <a:pt x="550" y="205"/>
                        <a:pt x="544" y="202"/>
                        <a:pt x="542" y="199"/>
                      </a:cubicBezTo>
                      <a:cubicBezTo>
                        <a:pt x="539" y="195"/>
                        <a:pt x="539" y="192"/>
                        <a:pt x="541" y="189"/>
                      </a:cubicBezTo>
                      <a:cubicBezTo>
                        <a:pt x="543" y="185"/>
                        <a:pt x="543" y="185"/>
                        <a:pt x="543" y="185"/>
                      </a:cubicBezTo>
                      <a:cubicBezTo>
                        <a:pt x="544" y="184"/>
                        <a:pt x="544" y="184"/>
                        <a:pt x="545" y="182"/>
                      </a:cubicBezTo>
                      <a:cubicBezTo>
                        <a:pt x="546" y="181"/>
                        <a:pt x="547" y="179"/>
                        <a:pt x="548" y="175"/>
                      </a:cubicBezTo>
                      <a:cubicBezTo>
                        <a:pt x="550" y="171"/>
                        <a:pt x="551" y="168"/>
                        <a:pt x="552" y="164"/>
                      </a:cubicBezTo>
                      <a:cubicBezTo>
                        <a:pt x="553" y="160"/>
                        <a:pt x="554" y="156"/>
                        <a:pt x="554" y="150"/>
                      </a:cubicBezTo>
                      <a:cubicBezTo>
                        <a:pt x="555" y="145"/>
                        <a:pt x="555" y="139"/>
                        <a:pt x="554" y="135"/>
                      </a:cubicBezTo>
                      <a:cubicBezTo>
                        <a:pt x="553" y="130"/>
                        <a:pt x="551" y="124"/>
                        <a:pt x="549" y="119"/>
                      </a:cubicBezTo>
                      <a:cubicBezTo>
                        <a:pt x="546" y="113"/>
                        <a:pt x="543" y="108"/>
                        <a:pt x="538" y="103"/>
                      </a:cubicBezTo>
                      <a:cubicBezTo>
                        <a:pt x="530" y="95"/>
                        <a:pt x="519" y="90"/>
                        <a:pt x="507" y="88"/>
                      </a:cubicBezTo>
                      <a:cubicBezTo>
                        <a:pt x="494" y="85"/>
                        <a:pt x="481" y="85"/>
                        <a:pt x="468" y="87"/>
                      </a:cubicBezTo>
                      <a:cubicBezTo>
                        <a:pt x="455" y="89"/>
                        <a:pt x="443" y="92"/>
                        <a:pt x="431" y="95"/>
                      </a:cubicBezTo>
                      <a:cubicBezTo>
                        <a:pt x="420" y="98"/>
                        <a:pt x="410" y="101"/>
                        <a:pt x="403" y="104"/>
                      </a:cubicBezTo>
                      <a:cubicBezTo>
                        <a:pt x="392" y="109"/>
                        <a:pt x="392" y="109"/>
                        <a:pt x="392" y="109"/>
                      </a:cubicBezTo>
                      <a:cubicBezTo>
                        <a:pt x="386" y="111"/>
                        <a:pt x="381" y="112"/>
                        <a:pt x="377" y="113"/>
                      </a:cubicBezTo>
                      <a:cubicBezTo>
                        <a:pt x="374" y="113"/>
                        <a:pt x="371" y="113"/>
                        <a:pt x="369" y="112"/>
                      </a:cubicBezTo>
                      <a:cubicBezTo>
                        <a:pt x="367" y="111"/>
                        <a:pt x="365" y="110"/>
                        <a:pt x="364" y="110"/>
                      </a:cubicBezTo>
                      <a:cubicBezTo>
                        <a:pt x="363" y="109"/>
                        <a:pt x="362" y="107"/>
                        <a:pt x="363" y="103"/>
                      </a:cubicBezTo>
                      <a:cubicBezTo>
                        <a:pt x="363" y="100"/>
                        <a:pt x="363" y="98"/>
                        <a:pt x="363" y="95"/>
                      </a:cubicBezTo>
                      <a:cubicBezTo>
                        <a:pt x="364" y="93"/>
                        <a:pt x="364" y="89"/>
                        <a:pt x="366" y="85"/>
                      </a:cubicBezTo>
                      <a:cubicBezTo>
                        <a:pt x="367" y="80"/>
                        <a:pt x="368" y="76"/>
                        <a:pt x="368" y="73"/>
                      </a:cubicBezTo>
                      <a:cubicBezTo>
                        <a:pt x="368" y="66"/>
                        <a:pt x="368" y="60"/>
                        <a:pt x="367" y="53"/>
                      </a:cubicBezTo>
                      <a:cubicBezTo>
                        <a:pt x="366" y="47"/>
                        <a:pt x="364" y="41"/>
                        <a:pt x="361" y="33"/>
                      </a:cubicBezTo>
                      <a:cubicBezTo>
                        <a:pt x="358" y="26"/>
                        <a:pt x="354" y="20"/>
                        <a:pt x="349" y="15"/>
                      </a:cubicBezTo>
                      <a:cubicBezTo>
                        <a:pt x="343" y="11"/>
                        <a:pt x="336" y="7"/>
                        <a:pt x="328" y="4"/>
                      </a:cubicBezTo>
                      <a:cubicBezTo>
                        <a:pt x="320" y="1"/>
                        <a:pt x="309" y="0"/>
                        <a:pt x="296" y="1"/>
                      </a:cubicBezTo>
                      <a:cubicBezTo>
                        <a:pt x="283" y="2"/>
                        <a:pt x="268" y="6"/>
                        <a:pt x="251" y="12"/>
                      </a:cubicBezTo>
                      <a:cubicBezTo>
                        <a:pt x="231" y="19"/>
                        <a:pt x="210" y="29"/>
                        <a:pt x="190" y="42"/>
                      </a:cubicBezTo>
                      <a:cubicBezTo>
                        <a:pt x="169" y="56"/>
                        <a:pt x="151" y="70"/>
                        <a:pt x="136" y="85"/>
                      </a:cubicBezTo>
                      <a:cubicBezTo>
                        <a:pt x="121" y="99"/>
                        <a:pt x="107" y="113"/>
                        <a:pt x="94" y="127"/>
                      </a:cubicBezTo>
                      <a:cubicBezTo>
                        <a:pt x="81" y="141"/>
                        <a:pt x="72" y="152"/>
                        <a:pt x="65" y="161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36" y="199"/>
                        <a:pt x="22" y="224"/>
                        <a:pt x="13" y="249"/>
                      </a:cubicBezTo>
                      <a:cubicBezTo>
                        <a:pt x="4" y="273"/>
                        <a:pt x="0" y="292"/>
                        <a:pt x="0" y="305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4" y="350"/>
                        <a:pt x="12" y="375"/>
                        <a:pt x="26" y="397"/>
                      </a:cubicBezTo>
                      <a:cubicBezTo>
                        <a:pt x="39" y="419"/>
                        <a:pt x="55" y="437"/>
                        <a:pt x="74" y="450"/>
                      </a:cubicBezTo>
                      <a:cubicBezTo>
                        <a:pt x="92" y="464"/>
                        <a:pt x="114" y="475"/>
                        <a:pt x="140" y="484"/>
                      </a:cubicBezTo>
                      <a:cubicBezTo>
                        <a:pt x="165" y="494"/>
                        <a:pt x="189" y="501"/>
                        <a:pt x="213" y="505"/>
                      </a:cubicBezTo>
                      <a:cubicBezTo>
                        <a:pt x="236" y="509"/>
                        <a:pt x="260" y="512"/>
                        <a:pt x="286" y="514"/>
                      </a:cubicBezTo>
                      <a:cubicBezTo>
                        <a:pt x="329" y="518"/>
                        <a:pt x="373" y="514"/>
                        <a:pt x="419" y="504"/>
                      </a:cubicBezTo>
                      <a:cubicBezTo>
                        <a:pt x="464" y="494"/>
                        <a:pt x="507" y="477"/>
                        <a:pt x="546" y="452"/>
                      </a:cubicBezTo>
                      <a:cubicBezTo>
                        <a:pt x="586" y="427"/>
                        <a:pt x="613" y="398"/>
                        <a:pt x="629" y="363"/>
                      </a:cubicBezTo>
                      <a:cubicBezTo>
                        <a:pt x="639" y="343"/>
                        <a:pt x="644" y="324"/>
                        <a:pt x="644" y="306"/>
                      </a:cubicBezTo>
                      <a:cubicBezTo>
                        <a:pt x="645" y="289"/>
                        <a:pt x="642" y="274"/>
                        <a:pt x="635" y="263"/>
                      </a:cubicBezTo>
                      <a:close/>
                      <a:moveTo>
                        <a:pt x="453" y="421"/>
                      </a:moveTo>
                      <a:cubicBezTo>
                        <a:pt x="409" y="454"/>
                        <a:pt x="357" y="472"/>
                        <a:pt x="296" y="475"/>
                      </a:cubicBezTo>
                      <a:cubicBezTo>
                        <a:pt x="296" y="475"/>
                        <a:pt x="296" y="475"/>
                        <a:pt x="296" y="475"/>
                      </a:cubicBezTo>
                      <a:cubicBezTo>
                        <a:pt x="234" y="478"/>
                        <a:pt x="181" y="465"/>
                        <a:pt x="138" y="438"/>
                      </a:cubicBezTo>
                      <a:cubicBezTo>
                        <a:pt x="94" y="411"/>
                        <a:pt x="73" y="377"/>
                        <a:pt x="73" y="336"/>
                      </a:cubicBezTo>
                      <a:cubicBezTo>
                        <a:pt x="73" y="295"/>
                        <a:pt x="94" y="260"/>
                        <a:pt x="137" y="230"/>
                      </a:cubicBezTo>
                      <a:cubicBezTo>
                        <a:pt x="180" y="201"/>
                        <a:pt x="233" y="184"/>
                        <a:pt x="296" y="182"/>
                      </a:cubicBezTo>
                      <a:cubicBezTo>
                        <a:pt x="358" y="179"/>
                        <a:pt x="411" y="189"/>
                        <a:pt x="454" y="213"/>
                      </a:cubicBezTo>
                      <a:cubicBezTo>
                        <a:pt x="498" y="236"/>
                        <a:pt x="519" y="268"/>
                        <a:pt x="519" y="309"/>
                      </a:cubicBezTo>
                      <a:cubicBezTo>
                        <a:pt x="519" y="350"/>
                        <a:pt x="497" y="388"/>
                        <a:pt x="453" y="4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" name="Freeform 10"/>
                <p:cNvSpPr>
                  <a:spLocks noEditPoints="1"/>
                </p:cNvSpPr>
                <p:nvPr/>
              </p:nvSpPr>
              <p:spPr bwMode="auto">
                <a:xfrm>
                  <a:off x="1266825" y="-36512"/>
                  <a:ext cx="895350" cy="801688"/>
                </a:xfrm>
                <a:custGeom>
                  <a:avLst/>
                  <a:gdLst>
                    <a:gd name="T0" fmla="*/ 234 w 238"/>
                    <a:gd name="T1" fmla="*/ 77 h 213"/>
                    <a:gd name="T2" fmla="*/ 214 w 238"/>
                    <a:gd name="T3" fmla="*/ 36 h 213"/>
                    <a:gd name="T4" fmla="*/ 173 w 238"/>
                    <a:gd name="T5" fmla="*/ 8 h 213"/>
                    <a:gd name="T6" fmla="*/ 111 w 238"/>
                    <a:gd name="T7" fmla="*/ 3 h 213"/>
                    <a:gd name="T8" fmla="*/ 111 w 238"/>
                    <a:gd name="T9" fmla="*/ 3 h 213"/>
                    <a:gd name="T10" fmla="*/ 66 w 238"/>
                    <a:gd name="T11" fmla="*/ 14 h 213"/>
                    <a:gd name="T12" fmla="*/ 35 w 238"/>
                    <a:gd name="T13" fmla="*/ 35 h 213"/>
                    <a:gd name="T14" fmla="*/ 16 w 238"/>
                    <a:gd name="T15" fmla="*/ 60 h 213"/>
                    <a:gd name="T16" fmla="*/ 5 w 238"/>
                    <a:gd name="T17" fmla="*/ 86 h 213"/>
                    <a:gd name="T18" fmla="*/ 1 w 238"/>
                    <a:gd name="T19" fmla="*/ 110 h 213"/>
                    <a:gd name="T20" fmla="*/ 0 w 238"/>
                    <a:gd name="T21" fmla="*/ 127 h 213"/>
                    <a:gd name="T22" fmla="*/ 1 w 238"/>
                    <a:gd name="T23" fmla="*/ 134 h 213"/>
                    <a:gd name="T24" fmla="*/ 1 w 238"/>
                    <a:gd name="T25" fmla="*/ 137 h 213"/>
                    <a:gd name="T26" fmla="*/ 3 w 238"/>
                    <a:gd name="T27" fmla="*/ 148 h 213"/>
                    <a:gd name="T28" fmla="*/ 8 w 238"/>
                    <a:gd name="T29" fmla="*/ 162 h 213"/>
                    <a:gd name="T30" fmla="*/ 18 w 238"/>
                    <a:gd name="T31" fmla="*/ 176 h 213"/>
                    <a:gd name="T32" fmla="*/ 34 w 238"/>
                    <a:gd name="T33" fmla="*/ 189 h 213"/>
                    <a:gd name="T34" fmla="*/ 140 w 238"/>
                    <a:gd name="T35" fmla="*/ 206 h 213"/>
                    <a:gd name="T36" fmla="*/ 219 w 238"/>
                    <a:gd name="T37" fmla="*/ 156 h 213"/>
                    <a:gd name="T38" fmla="*/ 235 w 238"/>
                    <a:gd name="T39" fmla="*/ 120 h 213"/>
                    <a:gd name="T40" fmla="*/ 234 w 238"/>
                    <a:gd name="T41" fmla="*/ 77 h 213"/>
                    <a:gd name="T42" fmla="*/ 116 w 238"/>
                    <a:gd name="T43" fmla="*/ 144 h 213"/>
                    <a:gd name="T44" fmla="*/ 101 w 238"/>
                    <a:gd name="T45" fmla="*/ 159 h 213"/>
                    <a:gd name="T46" fmla="*/ 80 w 238"/>
                    <a:gd name="T47" fmla="*/ 166 h 213"/>
                    <a:gd name="T48" fmla="*/ 80 w 238"/>
                    <a:gd name="T49" fmla="*/ 166 h 213"/>
                    <a:gd name="T50" fmla="*/ 70 w 238"/>
                    <a:gd name="T51" fmla="*/ 166 h 213"/>
                    <a:gd name="T52" fmla="*/ 61 w 238"/>
                    <a:gd name="T53" fmla="*/ 164 h 213"/>
                    <a:gd name="T54" fmla="*/ 54 w 238"/>
                    <a:gd name="T55" fmla="*/ 161 h 213"/>
                    <a:gd name="T56" fmla="*/ 47 w 238"/>
                    <a:gd name="T57" fmla="*/ 157 h 213"/>
                    <a:gd name="T58" fmla="*/ 42 w 238"/>
                    <a:gd name="T59" fmla="*/ 151 h 213"/>
                    <a:gd name="T60" fmla="*/ 39 w 238"/>
                    <a:gd name="T61" fmla="*/ 144 h 213"/>
                    <a:gd name="T62" fmla="*/ 38 w 238"/>
                    <a:gd name="T63" fmla="*/ 136 h 213"/>
                    <a:gd name="T64" fmla="*/ 43 w 238"/>
                    <a:gd name="T65" fmla="*/ 117 h 213"/>
                    <a:gd name="T66" fmla="*/ 57 w 238"/>
                    <a:gd name="T67" fmla="*/ 102 h 213"/>
                    <a:gd name="T68" fmla="*/ 77 w 238"/>
                    <a:gd name="T69" fmla="*/ 94 h 213"/>
                    <a:gd name="T70" fmla="*/ 92 w 238"/>
                    <a:gd name="T71" fmla="*/ 95 h 213"/>
                    <a:gd name="T72" fmla="*/ 105 w 238"/>
                    <a:gd name="T73" fmla="*/ 99 h 213"/>
                    <a:gd name="T74" fmla="*/ 114 w 238"/>
                    <a:gd name="T75" fmla="*/ 106 h 213"/>
                    <a:gd name="T76" fmla="*/ 119 w 238"/>
                    <a:gd name="T77" fmla="*/ 115 h 213"/>
                    <a:gd name="T78" fmla="*/ 121 w 238"/>
                    <a:gd name="T79" fmla="*/ 126 h 213"/>
                    <a:gd name="T80" fmla="*/ 116 w 238"/>
                    <a:gd name="T81" fmla="*/ 144 h 213"/>
                    <a:gd name="T82" fmla="*/ 161 w 238"/>
                    <a:gd name="T83" fmla="*/ 88 h 213"/>
                    <a:gd name="T84" fmla="*/ 159 w 238"/>
                    <a:gd name="T85" fmla="*/ 96 h 213"/>
                    <a:gd name="T86" fmla="*/ 153 w 238"/>
                    <a:gd name="T87" fmla="*/ 104 h 213"/>
                    <a:gd name="T88" fmla="*/ 153 w 238"/>
                    <a:gd name="T89" fmla="*/ 104 h 213"/>
                    <a:gd name="T90" fmla="*/ 141 w 238"/>
                    <a:gd name="T91" fmla="*/ 108 h 213"/>
                    <a:gd name="T92" fmla="*/ 132 w 238"/>
                    <a:gd name="T93" fmla="*/ 102 h 213"/>
                    <a:gd name="T94" fmla="*/ 130 w 238"/>
                    <a:gd name="T95" fmla="*/ 99 h 213"/>
                    <a:gd name="T96" fmla="*/ 129 w 238"/>
                    <a:gd name="T97" fmla="*/ 95 h 213"/>
                    <a:gd name="T98" fmla="*/ 129 w 238"/>
                    <a:gd name="T99" fmla="*/ 92 h 213"/>
                    <a:gd name="T100" fmla="*/ 130 w 238"/>
                    <a:gd name="T101" fmla="*/ 87 h 213"/>
                    <a:gd name="T102" fmla="*/ 132 w 238"/>
                    <a:gd name="T103" fmla="*/ 84 h 213"/>
                    <a:gd name="T104" fmla="*/ 134 w 238"/>
                    <a:gd name="T105" fmla="*/ 81 h 213"/>
                    <a:gd name="T106" fmla="*/ 137 w 238"/>
                    <a:gd name="T107" fmla="*/ 78 h 213"/>
                    <a:gd name="T108" fmla="*/ 150 w 238"/>
                    <a:gd name="T109" fmla="*/ 74 h 213"/>
                    <a:gd name="T110" fmla="*/ 159 w 238"/>
                    <a:gd name="T111" fmla="*/ 80 h 213"/>
                    <a:gd name="T112" fmla="*/ 161 w 238"/>
                    <a:gd name="T113" fmla="*/ 88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38" h="213">
                      <a:moveTo>
                        <a:pt x="234" y="77"/>
                      </a:moveTo>
                      <a:cubicBezTo>
                        <a:pt x="230" y="62"/>
                        <a:pt x="223" y="49"/>
                        <a:pt x="214" y="36"/>
                      </a:cubicBezTo>
                      <a:cubicBezTo>
                        <a:pt x="205" y="24"/>
                        <a:pt x="191" y="15"/>
                        <a:pt x="173" y="8"/>
                      </a:cubicBezTo>
                      <a:cubicBezTo>
                        <a:pt x="155" y="2"/>
                        <a:pt x="134" y="0"/>
                        <a:pt x="111" y="3"/>
                      </a:cubicBezTo>
                      <a:cubicBezTo>
                        <a:pt x="111" y="3"/>
                        <a:pt x="111" y="3"/>
                        <a:pt x="111" y="3"/>
                      </a:cubicBezTo>
                      <a:cubicBezTo>
                        <a:pt x="94" y="5"/>
                        <a:pt x="79" y="8"/>
                        <a:pt x="66" y="14"/>
                      </a:cubicBezTo>
                      <a:cubicBezTo>
                        <a:pt x="53" y="21"/>
                        <a:pt x="42" y="27"/>
                        <a:pt x="35" y="35"/>
                      </a:cubicBezTo>
                      <a:cubicBezTo>
                        <a:pt x="28" y="43"/>
                        <a:pt x="21" y="51"/>
                        <a:pt x="16" y="60"/>
                      </a:cubicBezTo>
                      <a:cubicBezTo>
                        <a:pt x="11" y="69"/>
                        <a:pt x="7" y="78"/>
                        <a:pt x="5" y="86"/>
                      </a:cubicBezTo>
                      <a:cubicBezTo>
                        <a:pt x="3" y="95"/>
                        <a:pt x="2" y="103"/>
                        <a:pt x="1" y="110"/>
                      </a:cubicBezTo>
                      <a:cubicBezTo>
                        <a:pt x="1" y="117"/>
                        <a:pt x="0" y="123"/>
                        <a:pt x="0" y="127"/>
                      </a:cubicBezTo>
                      <a:cubicBezTo>
                        <a:pt x="1" y="134"/>
                        <a:pt x="1" y="134"/>
                        <a:pt x="1" y="134"/>
                      </a:cubicBezTo>
                      <a:cubicBezTo>
                        <a:pt x="1" y="137"/>
                        <a:pt x="1" y="137"/>
                        <a:pt x="1" y="137"/>
                      </a:cubicBezTo>
                      <a:cubicBezTo>
                        <a:pt x="1" y="139"/>
                        <a:pt x="2" y="142"/>
                        <a:pt x="3" y="148"/>
                      </a:cubicBezTo>
                      <a:cubicBezTo>
                        <a:pt x="4" y="153"/>
                        <a:pt x="6" y="158"/>
                        <a:pt x="8" y="162"/>
                      </a:cubicBezTo>
                      <a:cubicBezTo>
                        <a:pt x="10" y="166"/>
                        <a:pt x="13" y="171"/>
                        <a:pt x="18" y="176"/>
                      </a:cubicBezTo>
                      <a:cubicBezTo>
                        <a:pt x="22" y="181"/>
                        <a:pt x="28" y="186"/>
                        <a:pt x="34" y="189"/>
                      </a:cubicBezTo>
                      <a:cubicBezTo>
                        <a:pt x="72" y="207"/>
                        <a:pt x="107" y="213"/>
                        <a:pt x="140" y="206"/>
                      </a:cubicBezTo>
                      <a:cubicBezTo>
                        <a:pt x="173" y="199"/>
                        <a:pt x="199" y="182"/>
                        <a:pt x="219" y="156"/>
                      </a:cubicBezTo>
                      <a:cubicBezTo>
                        <a:pt x="227" y="147"/>
                        <a:pt x="233" y="134"/>
                        <a:pt x="235" y="120"/>
                      </a:cubicBezTo>
                      <a:cubicBezTo>
                        <a:pt x="238" y="106"/>
                        <a:pt x="237" y="91"/>
                        <a:pt x="234" y="77"/>
                      </a:cubicBezTo>
                      <a:close/>
                      <a:moveTo>
                        <a:pt x="116" y="144"/>
                      </a:moveTo>
                      <a:cubicBezTo>
                        <a:pt x="112" y="150"/>
                        <a:pt x="107" y="155"/>
                        <a:pt x="101" y="159"/>
                      </a:cubicBezTo>
                      <a:cubicBezTo>
                        <a:pt x="94" y="163"/>
                        <a:pt x="87" y="165"/>
                        <a:pt x="80" y="166"/>
                      </a:cubicBezTo>
                      <a:cubicBezTo>
                        <a:pt x="80" y="166"/>
                        <a:pt x="80" y="166"/>
                        <a:pt x="80" y="166"/>
                      </a:cubicBezTo>
                      <a:cubicBezTo>
                        <a:pt x="76" y="166"/>
                        <a:pt x="73" y="167"/>
                        <a:pt x="70" y="166"/>
                      </a:cubicBezTo>
                      <a:cubicBezTo>
                        <a:pt x="67" y="166"/>
                        <a:pt x="64" y="165"/>
                        <a:pt x="61" y="164"/>
                      </a:cubicBezTo>
                      <a:cubicBezTo>
                        <a:pt x="59" y="164"/>
                        <a:pt x="56" y="163"/>
                        <a:pt x="54" y="161"/>
                      </a:cubicBezTo>
                      <a:cubicBezTo>
                        <a:pt x="51" y="160"/>
                        <a:pt x="49" y="159"/>
                        <a:pt x="47" y="157"/>
                      </a:cubicBezTo>
                      <a:cubicBezTo>
                        <a:pt x="45" y="155"/>
                        <a:pt x="44" y="153"/>
                        <a:pt x="42" y="151"/>
                      </a:cubicBezTo>
                      <a:cubicBezTo>
                        <a:pt x="41" y="149"/>
                        <a:pt x="40" y="146"/>
                        <a:pt x="39" y="144"/>
                      </a:cubicBezTo>
                      <a:cubicBezTo>
                        <a:pt x="38" y="141"/>
                        <a:pt x="38" y="138"/>
                        <a:pt x="38" y="136"/>
                      </a:cubicBezTo>
                      <a:cubicBezTo>
                        <a:pt x="38" y="129"/>
                        <a:pt x="39" y="123"/>
                        <a:pt x="43" y="117"/>
                      </a:cubicBezTo>
                      <a:cubicBezTo>
                        <a:pt x="46" y="111"/>
                        <a:pt x="51" y="106"/>
                        <a:pt x="57" y="102"/>
                      </a:cubicBezTo>
                      <a:cubicBezTo>
                        <a:pt x="63" y="97"/>
                        <a:pt x="70" y="95"/>
                        <a:pt x="77" y="94"/>
                      </a:cubicBezTo>
                      <a:cubicBezTo>
                        <a:pt x="82" y="94"/>
                        <a:pt x="87" y="94"/>
                        <a:pt x="92" y="95"/>
                      </a:cubicBezTo>
                      <a:cubicBezTo>
                        <a:pt x="97" y="96"/>
                        <a:pt x="101" y="97"/>
                        <a:pt x="105" y="99"/>
                      </a:cubicBezTo>
                      <a:cubicBezTo>
                        <a:pt x="108" y="101"/>
                        <a:pt x="111" y="103"/>
                        <a:pt x="114" y="106"/>
                      </a:cubicBezTo>
                      <a:cubicBezTo>
                        <a:pt x="116" y="108"/>
                        <a:pt x="118" y="111"/>
                        <a:pt x="119" y="115"/>
                      </a:cubicBezTo>
                      <a:cubicBezTo>
                        <a:pt x="121" y="118"/>
                        <a:pt x="121" y="122"/>
                        <a:pt x="121" y="126"/>
                      </a:cubicBezTo>
                      <a:cubicBezTo>
                        <a:pt x="121" y="132"/>
                        <a:pt x="119" y="138"/>
                        <a:pt x="116" y="144"/>
                      </a:cubicBezTo>
                      <a:close/>
                      <a:moveTo>
                        <a:pt x="161" y="88"/>
                      </a:moveTo>
                      <a:cubicBezTo>
                        <a:pt x="161" y="91"/>
                        <a:pt x="160" y="94"/>
                        <a:pt x="159" y="96"/>
                      </a:cubicBezTo>
                      <a:cubicBezTo>
                        <a:pt x="157" y="99"/>
                        <a:pt x="155" y="101"/>
                        <a:pt x="153" y="104"/>
                      </a:cubicBezTo>
                      <a:cubicBezTo>
                        <a:pt x="153" y="104"/>
                        <a:pt x="153" y="104"/>
                        <a:pt x="153" y="104"/>
                      </a:cubicBezTo>
                      <a:cubicBezTo>
                        <a:pt x="149" y="107"/>
                        <a:pt x="145" y="108"/>
                        <a:pt x="141" y="108"/>
                      </a:cubicBezTo>
                      <a:cubicBezTo>
                        <a:pt x="136" y="107"/>
                        <a:pt x="133" y="105"/>
                        <a:pt x="132" y="102"/>
                      </a:cubicBezTo>
                      <a:cubicBezTo>
                        <a:pt x="130" y="99"/>
                        <a:pt x="130" y="99"/>
                        <a:pt x="130" y="99"/>
                      </a:cubicBezTo>
                      <a:cubicBezTo>
                        <a:pt x="129" y="97"/>
                        <a:pt x="129" y="96"/>
                        <a:pt x="129" y="95"/>
                      </a:cubicBezTo>
                      <a:cubicBezTo>
                        <a:pt x="129" y="92"/>
                        <a:pt x="129" y="92"/>
                        <a:pt x="129" y="92"/>
                      </a:cubicBezTo>
                      <a:cubicBezTo>
                        <a:pt x="129" y="90"/>
                        <a:pt x="129" y="89"/>
                        <a:pt x="130" y="87"/>
                      </a:cubicBezTo>
                      <a:cubicBezTo>
                        <a:pt x="132" y="84"/>
                        <a:pt x="132" y="84"/>
                        <a:pt x="132" y="84"/>
                      </a:cubicBezTo>
                      <a:cubicBezTo>
                        <a:pt x="132" y="83"/>
                        <a:pt x="133" y="82"/>
                        <a:pt x="134" y="81"/>
                      </a:cubicBezTo>
                      <a:cubicBezTo>
                        <a:pt x="137" y="78"/>
                        <a:pt x="137" y="78"/>
                        <a:pt x="137" y="78"/>
                      </a:cubicBezTo>
                      <a:cubicBezTo>
                        <a:pt x="141" y="74"/>
                        <a:pt x="146" y="73"/>
                        <a:pt x="150" y="74"/>
                      </a:cubicBezTo>
                      <a:cubicBezTo>
                        <a:pt x="154" y="74"/>
                        <a:pt x="157" y="76"/>
                        <a:pt x="159" y="80"/>
                      </a:cubicBezTo>
                      <a:cubicBezTo>
                        <a:pt x="161" y="83"/>
                        <a:pt x="162" y="85"/>
                        <a:pt x="161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" name="Freeform 11"/>
                <p:cNvSpPr>
                  <a:spLocks/>
                </p:cNvSpPr>
                <p:nvPr/>
              </p:nvSpPr>
              <p:spPr bwMode="auto">
                <a:xfrm>
                  <a:off x="2573338" y="-831850"/>
                  <a:ext cx="527050" cy="508000"/>
                </a:xfrm>
                <a:custGeom>
                  <a:avLst/>
                  <a:gdLst>
                    <a:gd name="T0" fmla="*/ 112 w 140"/>
                    <a:gd name="T1" fmla="*/ 135 h 135"/>
                    <a:gd name="T2" fmla="*/ 122 w 140"/>
                    <a:gd name="T3" fmla="*/ 132 h 135"/>
                    <a:gd name="T4" fmla="*/ 128 w 140"/>
                    <a:gd name="T5" fmla="*/ 126 h 135"/>
                    <a:gd name="T6" fmla="*/ 132 w 140"/>
                    <a:gd name="T7" fmla="*/ 117 h 135"/>
                    <a:gd name="T8" fmla="*/ 133 w 140"/>
                    <a:gd name="T9" fmla="*/ 115 h 135"/>
                    <a:gd name="T10" fmla="*/ 64 w 140"/>
                    <a:gd name="T11" fmla="*/ 3 h 135"/>
                    <a:gd name="T12" fmla="*/ 21 w 140"/>
                    <a:gd name="T13" fmla="*/ 2 h 135"/>
                    <a:gd name="T14" fmla="*/ 10 w 140"/>
                    <a:gd name="T15" fmla="*/ 5 h 135"/>
                    <a:gd name="T16" fmla="*/ 3 w 140"/>
                    <a:gd name="T17" fmla="*/ 13 h 135"/>
                    <a:gd name="T18" fmla="*/ 0 w 140"/>
                    <a:gd name="T19" fmla="*/ 22 h 135"/>
                    <a:gd name="T20" fmla="*/ 6 w 140"/>
                    <a:gd name="T21" fmla="*/ 37 h 135"/>
                    <a:gd name="T22" fmla="*/ 21 w 140"/>
                    <a:gd name="T23" fmla="*/ 43 h 135"/>
                    <a:gd name="T24" fmla="*/ 93 w 140"/>
                    <a:gd name="T25" fmla="*/ 86 h 135"/>
                    <a:gd name="T26" fmla="*/ 91 w 140"/>
                    <a:gd name="T27" fmla="*/ 114 h 135"/>
                    <a:gd name="T28" fmla="*/ 97 w 140"/>
                    <a:gd name="T29" fmla="*/ 128 h 135"/>
                    <a:gd name="T30" fmla="*/ 112 w 140"/>
                    <a:gd name="T31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0" h="135">
                      <a:moveTo>
                        <a:pt x="112" y="135"/>
                      </a:moveTo>
                      <a:cubicBezTo>
                        <a:pt x="116" y="135"/>
                        <a:pt x="119" y="134"/>
                        <a:pt x="122" y="132"/>
                      </a:cubicBezTo>
                      <a:cubicBezTo>
                        <a:pt x="124" y="130"/>
                        <a:pt x="127" y="128"/>
                        <a:pt x="128" y="126"/>
                      </a:cubicBezTo>
                      <a:cubicBezTo>
                        <a:pt x="130" y="123"/>
                        <a:pt x="131" y="120"/>
                        <a:pt x="132" y="117"/>
                      </a:cubicBezTo>
                      <a:cubicBezTo>
                        <a:pt x="132" y="117"/>
                        <a:pt x="133" y="116"/>
                        <a:pt x="133" y="115"/>
                      </a:cubicBezTo>
                      <a:cubicBezTo>
                        <a:pt x="140" y="49"/>
                        <a:pt x="117" y="12"/>
                        <a:pt x="64" y="3"/>
                      </a:cubicBezTo>
                      <a:cubicBezTo>
                        <a:pt x="48" y="0"/>
                        <a:pt x="34" y="0"/>
                        <a:pt x="21" y="2"/>
                      </a:cubicBezTo>
                      <a:cubicBezTo>
                        <a:pt x="17" y="2"/>
                        <a:pt x="13" y="3"/>
                        <a:pt x="10" y="5"/>
                      </a:cubicBezTo>
                      <a:cubicBezTo>
                        <a:pt x="7" y="7"/>
                        <a:pt x="5" y="9"/>
                        <a:pt x="3" y="13"/>
                      </a:cubicBezTo>
                      <a:cubicBezTo>
                        <a:pt x="1" y="16"/>
                        <a:pt x="0" y="19"/>
                        <a:pt x="0" y="22"/>
                      </a:cubicBezTo>
                      <a:cubicBezTo>
                        <a:pt x="0" y="28"/>
                        <a:pt x="2" y="33"/>
                        <a:pt x="6" y="37"/>
                      </a:cubicBezTo>
                      <a:cubicBezTo>
                        <a:pt x="10" y="41"/>
                        <a:pt x="15" y="43"/>
                        <a:pt x="21" y="43"/>
                      </a:cubicBezTo>
                      <a:cubicBezTo>
                        <a:pt x="66" y="33"/>
                        <a:pt x="90" y="47"/>
                        <a:pt x="93" y="86"/>
                      </a:cubicBezTo>
                      <a:cubicBezTo>
                        <a:pt x="94" y="96"/>
                        <a:pt x="94" y="105"/>
                        <a:pt x="91" y="114"/>
                      </a:cubicBezTo>
                      <a:cubicBezTo>
                        <a:pt x="91" y="120"/>
                        <a:pt x="93" y="124"/>
                        <a:pt x="97" y="128"/>
                      </a:cubicBezTo>
                      <a:cubicBezTo>
                        <a:pt x="101" y="132"/>
                        <a:pt x="106" y="135"/>
                        <a:pt x="112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Freeform 12"/>
                <p:cNvSpPr>
                  <a:spLocks/>
                </p:cNvSpPr>
                <p:nvPr/>
              </p:nvSpPr>
              <p:spPr bwMode="auto">
                <a:xfrm>
                  <a:off x="2463800" y="-1262063"/>
                  <a:ext cx="1042988" cy="1081088"/>
                </a:xfrm>
                <a:custGeom>
                  <a:avLst/>
                  <a:gdLst>
                    <a:gd name="T0" fmla="*/ 126 w 277"/>
                    <a:gd name="T1" fmla="*/ 5 h 287"/>
                    <a:gd name="T2" fmla="*/ 25 w 277"/>
                    <a:gd name="T3" fmla="*/ 9 h 287"/>
                    <a:gd name="T4" fmla="*/ 23 w 277"/>
                    <a:gd name="T5" fmla="*/ 10 h 287"/>
                    <a:gd name="T6" fmla="*/ 22 w 277"/>
                    <a:gd name="T7" fmla="*/ 12 h 287"/>
                    <a:gd name="T8" fmla="*/ 21 w 277"/>
                    <a:gd name="T9" fmla="*/ 12 h 287"/>
                    <a:gd name="T10" fmla="*/ 6 w 277"/>
                    <a:gd name="T11" fmla="*/ 23 h 287"/>
                    <a:gd name="T12" fmla="*/ 0 w 277"/>
                    <a:gd name="T13" fmla="*/ 41 h 287"/>
                    <a:gd name="T14" fmla="*/ 8 w 277"/>
                    <a:gd name="T15" fmla="*/ 62 h 287"/>
                    <a:gd name="T16" fmla="*/ 29 w 277"/>
                    <a:gd name="T17" fmla="*/ 71 h 287"/>
                    <a:gd name="T18" fmla="*/ 32 w 277"/>
                    <a:gd name="T19" fmla="*/ 71 h 287"/>
                    <a:gd name="T20" fmla="*/ 35 w 277"/>
                    <a:gd name="T21" fmla="*/ 70 h 287"/>
                    <a:gd name="T22" fmla="*/ 42 w 277"/>
                    <a:gd name="T23" fmla="*/ 69 h 287"/>
                    <a:gd name="T24" fmla="*/ 49 w 277"/>
                    <a:gd name="T25" fmla="*/ 67 h 287"/>
                    <a:gd name="T26" fmla="*/ 56 w 277"/>
                    <a:gd name="T27" fmla="*/ 65 h 287"/>
                    <a:gd name="T28" fmla="*/ 68 w 277"/>
                    <a:gd name="T29" fmla="*/ 63 h 287"/>
                    <a:gd name="T30" fmla="*/ 89 w 277"/>
                    <a:gd name="T31" fmla="*/ 65 h 287"/>
                    <a:gd name="T32" fmla="*/ 117 w 277"/>
                    <a:gd name="T33" fmla="*/ 71 h 287"/>
                    <a:gd name="T34" fmla="*/ 147 w 277"/>
                    <a:gd name="T35" fmla="*/ 84 h 287"/>
                    <a:gd name="T36" fmla="*/ 177 w 277"/>
                    <a:gd name="T37" fmla="*/ 105 h 287"/>
                    <a:gd name="T38" fmla="*/ 203 w 277"/>
                    <a:gd name="T39" fmla="*/ 137 h 287"/>
                    <a:gd name="T40" fmla="*/ 212 w 277"/>
                    <a:gd name="T41" fmla="*/ 236 h 287"/>
                    <a:gd name="T42" fmla="*/ 211 w 277"/>
                    <a:gd name="T43" fmla="*/ 237 h 287"/>
                    <a:gd name="T44" fmla="*/ 210 w 277"/>
                    <a:gd name="T45" fmla="*/ 242 h 287"/>
                    <a:gd name="T46" fmla="*/ 208 w 277"/>
                    <a:gd name="T47" fmla="*/ 248 h 287"/>
                    <a:gd name="T48" fmla="*/ 207 w 277"/>
                    <a:gd name="T49" fmla="*/ 256 h 287"/>
                    <a:gd name="T50" fmla="*/ 206 w 277"/>
                    <a:gd name="T51" fmla="*/ 264 h 287"/>
                    <a:gd name="T52" fmla="*/ 210 w 277"/>
                    <a:gd name="T53" fmla="*/ 277 h 287"/>
                    <a:gd name="T54" fmla="*/ 221 w 277"/>
                    <a:gd name="T55" fmla="*/ 284 h 287"/>
                    <a:gd name="T56" fmla="*/ 236 w 277"/>
                    <a:gd name="T57" fmla="*/ 287 h 287"/>
                    <a:gd name="T58" fmla="*/ 264 w 277"/>
                    <a:gd name="T59" fmla="*/ 257 h 287"/>
                    <a:gd name="T60" fmla="*/ 276 w 277"/>
                    <a:gd name="T61" fmla="*/ 193 h 287"/>
                    <a:gd name="T62" fmla="*/ 272 w 277"/>
                    <a:gd name="T63" fmla="*/ 139 h 287"/>
                    <a:gd name="T64" fmla="*/ 255 w 277"/>
                    <a:gd name="T65" fmla="*/ 96 h 287"/>
                    <a:gd name="T66" fmla="*/ 229 w 277"/>
                    <a:gd name="T67" fmla="*/ 61 h 287"/>
                    <a:gd name="T68" fmla="*/ 196 w 277"/>
                    <a:gd name="T69" fmla="*/ 35 h 287"/>
                    <a:gd name="T70" fmla="*/ 161 w 277"/>
                    <a:gd name="T71" fmla="*/ 17 h 287"/>
                    <a:gd name="T72" fmla="*/ 126 w 277"/>
                    <a:gd name="T73" fmla="*/ 5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77" h="287">
                      <a:moveTo>
                        <a:pt x="126" y="5"/>
                      </a:moveTo>
                      <a:cubicBezTo>
                        <a:pt x="101" y="0"/>
                        <a:pt x="67" y="1"/>
                        <a:pt x="25" y="9"/>
                      </a:cubicBezTo>
                      <a:cubicBezTo>
                        <a:pt x="24" y="9"/>
                        <a:pt x="24" y="9"/>
                        <a:pt x="23" y="10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15" y="14"/>
                        <a:pt x="10" y="18"/>
                        <a:pt x="6" y="23"/>
                      </a:cubicBezTo>
                      <a:cubicBezTo>
                        <a:pt x="2" y="29"/>
                        <a:pt x="0" y="35"/>
                        <a:pt x="0" y="41"/>
                      </a:cubicBezTo>
                      <a:cubicBezTo>
                        <a:pt x="0" y="49"/>
                        <a:pt x="3" y="57"/>
                        <a:pt x="8" y="62"/>
                      </a:cubicBezTo>
                      <a:cubicBezTo>
                        <a:pt x="14" y="68"/>
                        <a:pt x="21" y="71"/>
                        <a:pt x="29" y="71"/>
                      </a:cubicBezTo>
                      <a:cubicBezTo>
                        <a:pt x="32" y="71"/>
                        <a:pt x="32" y="71"/>
                        <a:pt x="32" y="71"/>
                      </a:cubicBezTo>
                      <a:cubicBezTo>
                        <a:pt x="32" y="71"/>
                        <a:pt x="33" y="71"/>
                        <a:pt x="35" y="70"/>
                      </a:cubicBezTo>
                      <a:cubicBezTo>
                        <a:pt x="38" y="70"/>
                        <a:pt x="40" y="69"/>
                        <a:pt x="42" y="69"/>
                      </a:cubicBezTo>
                      <a:cubicBezTo>
                        <a:pt x="44" y="69"/>
                        <a:pt x="47" y="68"/>
                        <a:pt x="49" y="67"/>
                      </a:cubicBezTo>
                      <a:cubicBezTo>
                        <a:pt x="52" y="66"/>
                        <a:pt x="54" y="65"/>
                        <a:pt x="56" y="65"/>
                      </a:cubicBezTo>
                      <a:cubicBezTo>
                        <a:pt x="58" y="64"/>
                        <a:pt x="62" y="63"/>
                        <a:pt x="68" y="63"/>
                      </a:cubicBezTo>
                      <a:cubicBezTo>
                        <a:pt x="74" y="63"/>
                        <a:pt x="81" y="64"/>
                        <a:pt x="89" y="65"/>
                      </a:cubicBezTo>
                      <a:cubicBezTo>
                        <a:pt x="97" y="65"/>
                        <a:pt x="106" y="68"/>
                        <a:pt x="117" y="71"/>
                      </a:cubicBezTo>
                      <a:cubicBezTo>
                        <a:pt x="127" y="74"/>
                        <a:pt x="137" y="79"/>
                        <a:pt x="147" y="84"/>
                      </a:cubicBezTo>
                      <a:cubicBezTo>
                        <a:pt x="157" y="89"/>
                        <a:pt x="167" y="96"/>
                        <a:pt x="177" y="105"/>
                      </a:cubicBezTo>
                      <a:cubicBezTo>
                        <a:pt x="187" y="115"/>
                        <a:pt x="196" y="125"/>
                        <a:pt x="203" y="137"/>
                      </a:cubicBezTo>
                      <a:cubicBezTo>
                        <a:pt x="218" y="171"/>
                        <a:pt x="221" y="204"/>
                        <a:pt x="212" y="236"/>
                      </a:cubicBezTo>
                      <a:cubicBezTo>
                        <a:pt x="212" y="236"/>
                        <a:pt x="212" y="237"/>
                        <a:pt x="211" y="237"/>
                      </a:cubicBezTo>
                      <a:cubicBezTo>
                        <a:pt x="211" y="238"/>
                        <a:pt x="211" y="239"/>
                        <a:pt x="210" y="242"/>
                      </a:cubicBezTo>
                      <a:cubicBezTo>
                        <a:pt x="209" y="244"/>
                        <a:pt x="209" y="246"/>
                        <a:pt x="208" y="248"/>
                      </a:cubicBezTo>
                      <a:cubicBezTo>
                        <a:pt x="208" y="250"/>
                        <a:pt x="207" y="253"/>
                        <a:pt x="207" y="256"/>
                      </a:cubicBezTo>
                      <a:cubicBezTo>
                        <a:pt x="206" y="259"/>
                        <a:pt x="206" y="262"/>
                        <a:pt x="206" y="264"/>
                      </a:cubicBezTo>
                      <a:cubicBezTo>
                        <a:pt x="206" y="269"/>
                        <a:pt x="207" y="274"/>
                        <a:pt x="210" y="277"/>
                      </a:cubicBezTo>
                      <a:cubicBezTo>
                        <a:pt x="213" y="280"/>
                        <a:pt x="216" y="283"/>
                        <a:pt x="221" y="284"/>
                      </a:cubicBezTo>
                      <a:cubicBezTo>
                        <a:pt x="225" y="286"/>
                        <a:pt x="230" y="287"/>
                        <a:pt x="236" y="287"/>
                      </a:cubicBezTo>
                      <a:cubicBezTo>
                        <a:pt x="252" y="287"/>
                        <a:pt x="261" y="277"/>
                        <a:pt x="264" y="257"/>
                      </a:cubicBezTo>
                      <a:cubicBezTo>
                        <a:pt x="271" y="235"/>
                        <a:pt x="275" y="213"/>
                        <a:pt x="276" y="193"/>
                      </a:cubicBezTo>
                      <a:cubicBezTo>
                        <a:pt x="277" y="173"/>
                        <a:pt x="275" y="155"/>
                        <a:pt x="272" y="139"/>
                      </a:cubicBezTo>
                      <a:cubicBezTo>
                        <a:pt x="268" y="124"/>
                        <a:pt x="262" y="109"/>
                        <a:pt x="255" y="96"/>
                      </a:cubicBezTo>
                      <a:cubicBezTo>
                        <a:pt x="247" y="82"/>
                        <a:pt x="239" y="71"/>
                        <a:pt x="229" y="61"/>
                      </a:cubicBezTo>
                      <a:cubicBezTo>
                        <a:pt x="219" y="52"/>
                        <a:pt x="208" y="43"/>
                        <a:pt x="196" y="35"/>
                      </a:cubicBezTo>
                      <a:cubicBezTo>
                        <a:pt x="184" y="27"/>
                        <a:pt x="173" y="21"/>
                        <a:pt x="161" y="17"/>
                      </a:cubicBezTo>
                      <a:cubicBezTo>
                        <a:pt x="150" y="12"/>
                        <a:pt x="138" y="8"/>
                        <a:pt x="12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6093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文本框 163"/>
          <p:cNvSpPr txBox="1"/>
          <p:nvPr/>
        </p:nvSpPr>
        <p:spPr>
          <a:xfrm>
            <a:off x="585373" y="1561291"/>
            <a:ext cx="2646878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毕业答辩或是其他场景模板</a:t>
            </a:r>
          </a:p>
        </p:txBody>
      </p:sp>
      <p:cxnSp>
        <p:nvCxnSpPr>
          <p:cNvPr id="165" name="直接连接符 164"/>
          <p:cNvCxnSpPr/>
          <p:nvPr/>
        </p:nvCxnSpPr>
        <p:spPr>
          <a:xfrm>
            <a:off x="623290" y="2856990"/>
            <a:ext cx="3877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1657"/>
          <a:stretch>
            <a:fillRect/>
          </a:stretch>
        </p:blipFill>
        <p:spPr/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填写你的标题具体内容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填写英文标题或是其他辅助类信息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你的姓名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所学的专业</a:t>
            </a:r>
          </a:p>
        </p:txBody>
      </p:sp>
      <p:sp>
        <p:nvSpPr>
          <p:cNvPr id="6" name="直角三角形 5"/>
          <p:cNvSpPr/>
          <p:nvPr/>
        </p:nvSpPr>
        <p:spPr>
          <a:xfrm rot="13500000" flipH="1">
            <a:off x="9693226" y="5906016"/>
            <a:ext cx="2044036" cy="2044036"/>
          </a:xfrm>
          <a:prstGeom prst="rtTriangle">
            <a:avLst/>
          </a:prstGeom>
          <a:solidFill>
            <a:schemeClr val="tx1">
              <a:lumMod val="10000"/>
              <a:lumOff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7"/>
          <p:cNvSpPr>
            <a:spLocks/>
          </p:cNvSpPr>
          <p:nvPr/>
        </p:nvSpPr>
        <p:spPr>
          <a:xfrm flipH="1">
            <a:off x="10291786" y="4957786"/>
            <a:ext cx="1900214" cy="1900214"/>
          </a:xfrm>
          <a:custGeom>
            <a:avLst/>
            <a:gdLst>
              <a:gd name="connsiteX0" fmla="*/ 0 w 1900214"/>
              <a:gd name="connsiteY0" fmla="*/ 1900214 h 1900214"/>
              <a:gd name="connsiteX1" fmla="*/ 0 w 1900214"/>
              <a:gd name="connsiteY1" fmla="*/ 0 h 1900214"/>
              <a:gd name="connsiteX2" fmla="*/ 1900214 w 1900214"/>
              <a:gd name="connsiteY2" fmla="*/ 1900214 h 1900214"/>
              <a:gd name="connsiteX3" fmla="*/ 0 w 1900214"/>
              <a:gd name="connsiteY3" fmla="*/ 1900214 h 1900214"/>
              <a:gd name="connsiteX0" fmla="*/ 10291786 w 12192000"/>
              <a:gd name="connsiteY0" fmla="*/ 6858000 h 6858000"/>
              <a:gd name="connsiteX1" fmla="*/ 10291786 w 12192000"/>
              <a:gd name="connsiteY1" fmla="*/ 4957786 h 6858000"/>
              <a:gd name="connsiteX2" fmla="*/ 12192000 w 12192000"/>
              <a:gd name="connsiteY2" fmla="*/ 6858000 h 6858000"/>
              <a:gd name="connsiteX3" fmla="*/ 10291786 w 12192000"/>
              <a:gd name="connsiteY3" fmla="*/ 6858000 h 6858000"/>
              <a:gd name="connsiteX4" fmla="*/ 0 w 12192000"/>
              <a:gd name="connsiteY4" fmla="*/ 0 h 6858000"/>
              <a:gd name="connsiteX0" fmla="*/ 0 w 1900214"/>
              <a:gd name="connsiteY0" fmla="*/ 1900214 h 1900214"/>
              <a:gd name="connsiteX1" fmla="*/ 0 w 1900214"/>
              <a:gd name="connsiteY1" fmla="*/ 0 h 1900214"/>
              <a:gd name="connsiteX2" fmla="*/ 1900214 w 1900214"/>
              <a:gd name="connsiteY2" fmla="*/ 1900214 h 1900214"/>
              <a:gd name="connsiteX3" fmla="*/ 0 w 1900214"/>
              <a:gd name="connsiteY3" fmla="*/ 1900214 h 190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214" h="1900214">
                <a:moveTo>
                  <a:pt x="0" y="1900214"/>
                </a:moveTo>
                <a:lnTo>
                  <a:pt x="0" y="0"/>
                </a:lnTo>
                <a:lnTo>
                  <a:pt x="1900214" y="1900214"/>
                </a:lnTo>
                <a:lnTo>
                  <a:pt x="0" y="190021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961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740232" y="2173359"/>
            <a:ext cx="4284027" cy="682625"/>
          </a:xfrm>
        </p:spPr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并列关系模板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740231" y="2985423"/>
            <a:ext cx="4284027" cy="682625"/>
          </a:xfrm>
        </p:spPr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组合关系模板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740232" y="3797486"/>
            <a:ext cx="4284027" cy="682625"/>
          </a:xfrm>
        </p:spPr>
        <p:txBody>
          <a:bodyPr/>
          <a:lstStyle/>
          <a:p>
            <a:r>
              <a:rPr lang="en-US" altLang="zh-CN" dirty="0"/>
              <a:t>03.</a:t>
            </a:r>
            <a:r>
              <a:rPr lang="zh-CN" altLang="en-US" dirty="0"/>
              <a:t>递进关系模板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740232" y="5421615"/>
            <a:ext cx="4284027" cy="682625"/>
          </a:xfrm>
        </p:spPr>
        <p:txBody>
          <a:bodyPr/>
          <a:lstStyle/>
          <a:p>
            <a:r>
              <a:rPr lang="en-US" altLang="zh-CN" dirty="0"/>
              <a:t>05.</a:t>
            </a:r>
            <a:r>
              <a:rPr lang="zh-CN" altLang="en-US" dirty="0"/>
              <a:t>图片相关模板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740232" y="2920704"/>
            <a:ext cx="3035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740232" y="3732767"/>
            <a:ext cx="3035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740232" y="4544830"/>
            <a:ext cx="3035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50CD1056-4664-45B8-A7A6-694B733C850F}"/>
              </a:ext>
            </a:extLst>
          </p:cNvPr>
          <p:cNvSpPr txBox="1">
            <a:spLocks/>
          </p:cNvSpPr>
          <p:nvPr/>
        </p:nvSpPr>
        <p:spPr>
          <a:xfrm>
            <a:off x="6740232" y="4609549"/>
            <a:ext cx="4284027" cy="682625"/>
          </a:xfrm>
          <a:prstGeom prst="rect">
            <a:avLst/>
          </a:prstGeom>
        </p:spPr>
        <p:txBody>
          <a:bodyPr tIns="108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04.</a:t>
            </a:r>
            <a:r>
              <a:rPr lang="zh-CN" altLang="en-US" dirty="0"/>
              <a:t>图表相关模板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33C578D-1504-4AEC-8828-55831CB80779}"/>
              </a:ext>
            </a:extLst>
          </p:cNvPr>
          <p:cNvCxnSpPr/>
          <p:nvPr/>
        </p:nvCxnSpPr>
        <p:spPr>
          <a:xfrm>
            <a:off x="6740232" y="5356894"/>
            <a:ext cx="3035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527895" y="1969107"/>
            <a:ext cx="1984925" cy="1969407"/>
            <a:chOff x="1527895" y="1969107"/>
            <a:chExt cx="1984925" cy="196940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2DBCC6C-F860-419C-91F5-EA2E4098D70D}"/>
                </a:ext>
              </a:extLst>
            </p:cNvPr>
            <p:cNvSpPr txBox="1"/>
            <p:nvPr/>
          </p:nvSpPr>
          <p:spPr>
            <a:xfrm>
              <a:off x="2006779" y="2226355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目录</a:t>
              </a:r>
              <a:endParaRPr lang="en-US" altLang="zh-CN" sz="4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527895" y="1969107"/>
              <a:ext cx="766817" cy="886877"/>
              <a:chOff x="1483483" y="1897210"/>
              <a:chExt cx="913566" cy="1056602"/>
            </a:xfrm>
            <a:noFill/>
          </p:grpSpPr>
          <p:sp>
            <p:nvSpPr>
              <p:cNvPr id="15" name="Freeform 55"/>
              <p:cNvSpPr>
                <a:spLocks/>
              </p:cNvSpPr>
              <p:nvPr/>
            </p:nvSpPr>
            <p:spPr bwMode="auto">
              <a:xfrm>
                <a:off x="1483483" y="1897210"/>
                <a:ext cx="715166" cy="1056602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alpha val="54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Oval 56"/>
              <p:cNvSpPr>
                <a:spLocks noChangeArrowheads="1"/>
              </p:cNvSpPr>
              <p:nvPr/>
            </p:nvSpPr>
            <p:spPr bwMode="auto">
              <a:xfrm>
                <a:off x="2249402" y="2123296"/>
                <a:ext cx="147647" cy="147647"/>
              </a:xfrm>
              <a:prstGeom prst="ellipse">
                <a:avLst/>
              </a:prstGeom>
              <a:grpFill/>
              <a:ln w="9525">
                <a:solidFill>
                  <a:schemeClr val="bg1">
                    <a:alpha val="54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Freeform 64"/>
            <p:cNvSpPr>
              <a:spLocks/>
            </p:cNvSpPr>
            <p:nvPr/>
          </p:nvSpPr>
          <p:spPr bwMode="auto">
            <a:xfrm>
              <a:off x="2732868" y="3103342"/>
              <a:ext cx="779952" cy="835172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noFill/>
            <a:ln w="9525">
              <a:solidFill>
                <a:schemeClr val="bg1">
                  <a:alpha val="54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585059" y="2953811"/>
              <a:ext cx="15985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800" dirty="0">
                  <a:solidFill>
                    <a:prstClr val="white"/>
                  </a:solidFill>
                </a:rPr>
                <a:t>CONTENT</a:t>
              </a:r>
              <a:endParaRPr lang="zh-CN" altLang="en-US" sz="2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464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945201" y="1653652"/>
            <a:ext cx="5159545" cy="682625"/>
          </a:xfrm>
        </p:spPr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945201" y="2522139"/>
            <a:ext cx="8065699" cy="906861"/>
          </a:xfrm>
        </p:spPr>
        <p:txBody>
          <a:bodyPr>
            <a:normAutofit lnSpcReduction="10000"/>
          </a:bodyPr>
          <a:lstStyle/>
          <a:p>
            <a:r>
              <a:rPr lang="zh-CN" altLang="en-US" sz="6000" dirty="0"/>
              <a:t>并列关系模板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945201" y="3576488"/>
            <a:ext cx="5159545" cy="325188"/>
          </a:xfrm>
        </p:spPr>
        <p:txBody>
          <a:bodyPr/>
          <a:lstStyle/>
          <a:p>
            <a:pPr algn="dist"/>
            <a:r>
              <a:rPr lang="en-US" altLang="zh-CN" sz="1200" dirty="0"/>
              <a:t>PARALLEL RELATIONSHIP TEMPLATE</a:t>
            </a:r>
            <a:endParaRPr lang="zh-CN" altLang="en-US" sz="1200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9E87ED61-0B61-4B74-B23A-F5CF6C3011D2}"/>
              </a:ext>
            </a:extLst>
          </p:cNvPr>
          <p:cNvSpPr/>
          <p:nvPr/>
        </p:nvSpPr>
        <p:spPr>
          <a:xfrm>
            <a:off x="6642100" y="1600200"/>
            <a:ext cx="5588000" cy="5295900"/>
          </a:xfrm>
          <a:custGeom>
            <a:avLst/>
            <a:gdLst>
              <a:gd name="connsiteX0" fmla="*/ 5588000 w 5588000"/>
              <a:gd name="connsiteY0" fmla="*/ 0 h 5295900"/>
              <a:gd name="connsiteX1" fmla="*/ 0 w 5588000"/>
              <a:gd name="connsiteY1" fmla="*/ 5295900 h 5295900"/>
              <a:gd name="connsiteX2" fmla="*/ 3213100 w 5588000"/>
              <a:gd name="connsiteY2" fmla="*/ 52705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000" h="5295900">
                <a:moveTo>
                  <a:pt x="5588000" y="0"/>
                </a:moveTo>
                <a:lnTo>
                  <a:pt x="0" y="5295900"/>
                </a:lnTo>
                <a:lnTo>
                  <a:pt x="3213100" y="5270500"/>
                </a:lnTo>
              </a:path>
            </a:pathLst>
          </a:custGeom>
          <a:noFill/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0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组合 536"/>
          <p:cNvGrpSpPr/>
          <p:nvPr/>
        </p:nvGrpSpPr>
        <p:grpSpPr>
          <a:xfrm>
            <a:off x="8415338" y="1912938"/>
            <a:ext cx="2787650" cy="2789238"/>
            <a:chOff x="8415338" y="1912938"/>
            <a:chExt cx="2787650" cy="2789238"/>
          </a:xfrm>
          <a:solidFill>
            <a:schemeClr val="accent2">
              <a:alpha val="54000"/>
            </a:schemeClr>
          </a:solidFill>
        </p:grpSpPr>
        <p:sp>
          <p:nvSpPr>
            <p:cNvPr id="187" name="Freeform 258"/>
            <p:cNvSpPr>
              <a:spLocks/>
            </p:cNvSpPr>
            <p:nvPr/>
          </p:nvSpPr>
          <p:spPr bwMode="auto">
            <a:xfrm>
              <a:off x="9863138" y="4554538"/>
              <a:ext cx="25400" cy="146050"/>
            </a:xfrm>
            <a:custGeom>
              <a:avLst/>
              <a:gdLst>
                <a:gd name="T0" fmla="*/ 11 w 16"/>
                <a:gd name="T1" fmla="*/ 0 h 92"/>
                <a:gd name="T2" fmla="*/ 0 w 16"/>
                <a:gd name="T3" fmla="*/ 1 h 92"/>
                <a:gd name="T4" fmla="*/ 4 w 16"/>
                <a:gd name="T5" fmla="*/ 92 h 92"/>
                <a:gd name="T6" fmla="*/ 16 w 16"/>
                <a:gd name="T7" fmla="*/ 91 h 92"/>
                <a:gd name="T8" fmla="*/ 11 w 16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2">
                  <a:moveTo>
                    <a:pt x="11" y="0"/>
                  </a:moveTo>
                  <a:lnTo>
                    <a:pt x="0" y="1"/>
                  </a:lnTo>
                  <a:lnTo>
                    <a:pt x="4" y="92"/>
                  </a:lnTo>
                  <a:lnTo>
                    <a:pt x="16" y="9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59"/>
            <p:cNvSpPr>
              <a:spLocks/>
            </p:cNvSpPr>
            <p:nvPr/>
          </p:nvSpPr>
          <p:spPr bwMode="auto">
            <a:xfrm>
              <a:off x="9863138" y="4554538"/>
              <a:ext cx="25400" cy="146050"/>
            </a:xfrm>
            <a:custGeom>
              <a:avLst/>
              <a:gdLst>
                <a:gd name="T0" fmla="*/ 11 w 16"/>
                <a:gd name="T1" fmla="*/ 0 h 92"/>
                <a:gd name="T2" fmla="*/ 0 w 16"/>
                <a:gd name="T3" fmla="*/ 1 h 92"/>
                <a:gd name="T4" fmla="*/ 4 w 16"/>
                <a:gd name="T5" fmla="*/ 92 h 92"/>
                <a:gd name="T6" fmla="*/ 16 w 16"/>
                <a:gd name="T7" fmla="*/ 91 h 92"/>
                <a:gd name="T8" fmla="*/ 11 w 16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2">
                  <a:moveTo>
                    <a:pt x="11" y="0"/>
                  </a:moveTo>
                  <a:lnTo>
                    <a:pt x="0" y="1"/>
                  </a:lnTo>
                  <a:lnTo>
                    <a:pt x="4" y="92"/>
                  </a:lnTo>
                  <a:lnTo>
                    <a:pt x="16" y="91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60"/>
            <p:cNvSpPr>
              <a:spLocks/>
            </p:cNvSpPr>
            <p:nvPr/>
          </p:nvSpPr>
          <p:spPr bwMode="auto">
            <a:xfrm>
              <a:off x="9809163" y="4556126"/>
              <a:ext cx="20638" cy="146050"/>
            </a:xfrm>
            <a:custGeom>
              <a:avLst/>
              <a:gdLst>
                <a:gd name="T0" fmla="*/ 12 w 13"/>
                <a:gd name="T1" fmla="*/ 0 h 92"/>
                <a:gd name="T2" fmla="*/ 0 w 13"/>
                <a:gd name="T3" fmla="*/ 0 h 92"/>
                <a:gd name="T4" fmla="*/ 0 w 13"/>
                <a:gd name="T5" fmla="*/ 92 h 92"/>
                <a:gd name="T6" fmla="*/ 13 w 13"/>
                <a:gd name="T7" fmla="*/ 92 h 92"/>
                <a:gd name="T8" fmla="*/ 12 w 13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2">
                  <a:moveTo>
                    <a:pt x="12" y="0"/>
                  </a:moveTo>
                  <a:lnTo>
                    <a:pt x="0" y="0"/>
                  </a:lnTo>
                  <a:lnTo>
                    <a:pt x="0" y="92"/>
                  </a:lnTo>
                  <a:lnTo>
                    <a:pt x="13" y="9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61"/>
            <p:cNvSpPr>
              <a:spLocks/>
            </p:cNvSpPr>
            <p:nvPr/>
          </p:nvSpPr>
          <p:spPr bwMode="auto">
            <a:xfrm>
              <a:off x="9809163" y="4556126"/>
              <a:ext cx="20638" cy="146050"/>
            </a:xfrm>
            <a:custGeom>
              <a:avLst/>
              <a:gdLst>
                <a:gd name="T0" fmla="*/ 12 w 13"/>
                <a:gd name="T1" fmla="*/ 0 h 92"/>
                <a:gd name="T2" fmla="*/ 0 w 13"/>
                <a:gd name="T3" fmla="*/ 0 h 92"/>
                <a:gd name="T4" fmla="*/ 0 w 13"/>
                <a:gd name="T5" fmla="*/ 92 h 92"/>
                <a:gd name="T6" fmla="*/ 13 w 13"/>
                <a:gd name="T7" fmla="*/ 92 h 92"/>
                <a:gd name="T8" fmla="*/ 12 w 13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2">
                  <a:moveTo>
                    <a:pt x="12" y="0"/>
                  </a:moveTo>
                  <a:lnTo>
                    <a:pt x="0" y="0"/>
                  </a:lnTo>
                  <a:lnTo>
                    <a:pt x="0" y="92"/>
                  </a:lnTo>
                  <a:lnTo>
                    <a:pt x="13" y="92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62"/>
            <p:cNvSpPr>
              <a:spLocks/>
            </p:cNvSpPr>
            <p:nvPr/>
          </p:nvSpPr>
          <p:spPr bwMode="auto">
            <a:xfrm>
              <a:off x="9748838" y="4556126"/>
              <a:ext cx="23813" cy="146050"/>
            </a:xfrm>
            <a:custGeom>
              <a:avLst/>
              <a:gdLst>
                <a:gd name="T0" fmla="*/ 4 w 15"/>
                <a:gd name="T1" fmla="*/ 0 h 92"/>
                <a:gd name="T2" fmla="*/ 0 w 15"/>
                <a:gd name="T3" fmla="*/ 91 h 92"/>
                <a:gd name="T4" fmla="*/ 13 w 15"/>
                <a:gd name="T5" fmla="*/ 92 h 92"/>
                <a:gd name="T6" fmla="*/ 15 w 15"/>
                <a:gd name="T7" fmla="*/ 0 h 92"/>
                <a:gd name="T8" fmla="*/ 4 w 15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2">
                  <a:moveTo>
                    <a:pt x="4" y="0"/>
                  </a:moveTo>
                  <a:lnTo>
                    <a:pt x="0" y="91"/>
                  </a:lnTo>
                  <a:lnTo>
                    <a:pt x="13" y="92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63"/>
            <p:cNvSpPr>
              <a:spLocks/>
            </p:cNvSpPr>
            <p:nvPr/>
          </p:nvSpPr>
          <p:spPr bwMode="auto">
            <a:xfrm>
              <a:off x="9748838" y="4556126"/>
              <a:ext cx="23813" cy="146050"/>
            </a:xfrm>
            <a:custGeom>
              <a:avLst/>
              <a:gdLst>
                <a:gd name="T0" fmla="*/ 4 w 15"/>
                <a:gd name="T1" fmla="*/ 0 h 92"/>
                <a:gd name="T2" fmla="*/ 0 w 15"/>
                <a:gd name="T3" fmla="*/ 91 h 92"/>
                <a:gd name="T4" fmla="*/ 13 w 15"/>
                <a:gd name="T5" fmla="*/ 92 h 92"/>
                <a:gd name="T6" fmla="*/ 15 w 15"/>
                <a:gd name="T7" fmla="*/ 0 h 92"/>
                <a:gd name="T8" fmla="*/ 4 w 15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2">
                  <a:moveTo>
                    <a:pt x="4" y="0"/>
                  </a:moveTo>
                  <a:lnTo>
                    <a:pt x="0" y="91"/>
                  </a:lnTo>
                  <a:lnTo>
                    <a:pt x="13" y="92"/>
                  </a:lnTo>
                  <a:lnTo>
                    <a:pt x="15" y="0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64"/>
            <p:cNvSpPr>
              <a:spLocks/>
            </p:cNvSpPr>
            <p:nvPr/>
          </p:nvSpPr>
          <p:spPr bwMode="auto">
            <a:xfrm>
              <a:off x="9690101" y="4551363"/>
              <a:ext cx="30163" cy="147638"/>
            </a:xfrm>
            <a:custGeom>
              <a:avLst/>
              <a:gdLst>
                <a:gd name="T0" fmla="*/ 8 w 19"/>
                <a:gd name="T1" fmla="*/ 0 h 93"/>
                <a:gd name="T2" fmla="*/ 0 w 19"/>
                <a:gd name="T3" fmla="*/ 92 h 93"/>
                <a:gd name="T4" fmla="*/ 13 w 19"/>
                <a:gd name="T5" fmla="*/ 93 h 93"/>
                <a:gd name="T6" fmla="*/ 19 w 19"/>
                <a:gd name="T7" fmla="*/ 1 h 93"/>
                <a:gd name="T8" fmla="*/ 8 w 1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3">
                  <a:moveTo>
                    <a:pt x="8" y="0"/>
                  </a:moveTo>
                  <a:lnTo>
                    <a:pt x="0" y="92"/>
                  </a:lnTo>
                  <a:lnTo>
                    <a:pt x="13" y="93"/>
                  </a:lnTo>
                  <a:lnTo>
                    <a:pt x="19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65"/>
            <p:cNvSpPr>
              <a:spLocks/>
            </p:cNvSpPr>
            <p:nvPr/>
          </p:nvSpPr>
          <p:spPr bwMode="auto">
            <a:xfrm>
              <a:off x="9690101" y="4551363"/>
              <a:ext cx="30163" cy="147638"/>
            </a:xfrm>
            <a:custGeom>
              <a:avLst/>
              <a:gdLst>
                <a:gd name="T0" fmla="*/ 8 w 19"/>
                <a:gd name="T1" fmla="*/ 0 h 93"/>
                <a:gd name="T2" fmla="*/ 0 w 19"/>
                <a:gd name="T3" fmla="*/ 92 h 93"/>
                <a:gd name="T4" fmla="*/ 13 w 19"/>
                <a:gd name="T5" fmla="*/ 93 h 93"/>
                <a:gd name="T6" fmla="*/ 19 w 19"/>
                <a:gd name="T7" fmla="*/ 1 h 93"/>
                <a:gd name="T8" fmla="*/ 8 w 1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3">
                  <a:moveTo>
                    <a:pt x="8" y="0"/>
                  </a:moveTo>
                  <a:lnTo>
                    <a:pt x="0" y="92"/>
                  </a:lnTo>
                  <a:lnTo>
                    <a:pt x="13" y="93"/>
                  </a:lnTo>
                  <a:lnTo>
                    <a:pt x="19" y="1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66"/>
            <p:cNvSpPr>
              <a:spLocks/>
            </p:cNvSpPr>
            <p:nvPr/>
          </p:nvSpPr>
          <p:spPr bwMode="auto">
            <a:xfrm>
              <a:off x="9629776" y="4546601"/>
              <a:ext cx="36513" cy="146050"/>
            </a:xfrm>
            <a:custGeom>
              <a:avLst/>
              <a:gdLst>
                <a:gd name="T0" fmla="*/ 12 w 23"/>
                <a:gd name="T1" fmla="*/ 0 h 93"/>
                <a:gd name="T2" fmla="*/ 0 w 23"/>
                <a:gd name="T3" fmla="*/ 92 h 93"/>
                <a:gd name="T4" fmla="*/ 6 w 23"/>
                <a:gd name="T5" fmla="*/ 93 h 93"/>
                <a:gd name="T6" fmla="*/ 12 w 23"/>
                <a:gd name="T7" fmla="*/ 93 h 93"/>
                <a:gd name="T8" fmla="*/ 23 w 23"/>
                <a:gd name="T9" fmla="*/ 1 h 93"/>
                <a:gd name="T10" fmla="*/ 17 w 23"/>
                <a:gd name="T11" fmla="*/ 1 h 93"/>
                <a:gd name="T12" fmla="*/ 12 w 23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93">
                  <a:moveTo>
                    <a:pt x="12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" y="92"/>
                    <a:pt x="6" y="93"/>
                  </a:cubicBezTo>
                  <a:cubicBezTo>
                    <a:pt x="9" y="93"/>
                    <a:pt x="12" y="93"/>
                    <a:pt x="12" y="9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0" y="1"/>
                    <a:pt x="17" y="1"/>
                  </a:cubicBezTo>
                  <a:cubicBezTo>
                    <a:pt x="14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67"/>
            <p:cNvSpPr>
              <a:spLocks/>
            </p:cNvSpPr>
            <p:nvPr/>
          </p:nvSpPr>
          <p:spPr bwMode="auto">
            <a:xfrm>
              <a:off x="9571038" y="4538663"/>
              <a:ext cx="42863" cy="146050"/>
            </a:xfrm>
            <a:custGeom>
              <a:avLst/>
              <a:gdLst>
                <a:gd name="T0" fmla="*/ 16 w 27"/>
                <a:gd name="T1" fmla="*/ 0 h 93"/>
                <a:gd name="T2" fmla="*/ 0 w 27"/>
                <a:gd name="T3" fmla="*/ 91 h 93"/>
                <a:gd name="T4" fmla="*/ 6 w 27"/>
                <a:gd name="T5" fmla="*/ 92 h 93"/>
                <a:gd name="T6" fmla="*/ 12 w 27"/>
                <a:gd name="T7" fmla="*/ 93 h 93"/>
                <a:gd name="T8" fmla="*/ 27 w 27"/>
                <a:gd name="T9" fmla="*/ 2 h 93"/>
                <a:gd name="T10" fmla="*/ 21 w 27"/>
                <a:gd name="T11" fmla="*/ 1 h 93"/>
                <a:gd name="T12" fmla="*/ 16 w 2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93">
                  <a:moveTo>
                    <a:pt x="16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3" y="92"/>
                    <a:pt x="6" y="92"/>
                  </a:cubicBezTo>
                  <a:cubicBezTo>
                    <a:pt x="9" y="93"/>
                    <a:pt x="12" y="93"/>
                    <a:pt x="12" y="9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4" y="1"/>
                    <a:pt x="21" y="1"/>
                  </a:cubicBezTo>
                  <a:cubicBezTo>
                    <a:pt x="18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68"/>
            <p:cNvSpPr>
              <a:spLocks/>
            </p:cNvSpPr>
            <p:nvPr/>
          </p:nvSpPr>
          <p:spPr bwMode="auto">
            <a:xfrm>
              <a:off x="9512301" y="4527551"/>
              <a:ext cx="47625" cy="146050"/>
            </a:xfrm>
            <a:custGeom>
              <a:avLst/>
              <a:gdLst>
                <a:gd name="T0" fmla="*/ 19 w 30"/>
                <a:gd name="T1" fmla="*/ 0 h 92"/>
                <a:gd name="T2" fmla="*/ 0 w 30"/>
                <a:gd name="T3" fmla="*/ 90 h 92"/>
                <a:gd name="T4" fmla="*/ 12 w 30"/>
                <a:gd name="T5" fmla="*/ 92 h 92"/>
                <a:gd name="T6" fmla="*/ 30 w 30"/>
                <a:gd name="T7" fmla="*/ 3 h 92"/>
                <a:gd name="T8" fmla="*/ 19 w 30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92">
                  <a:moveTo>
                    <a:pt x="19" y="0"/>
                  </a:moveTo>
                  <a:lnTo>
                    <a:pt x="0" y="90"/>
                  </a:lnTo>
                  <a:lnTo>
                    <a:pt x="12" y="92"/>
                  </a:lnTo>
                  <a:lnTo>
                    <a:pt x="30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69"/>
            <p:cNvSpPr>
              <a:spLocks/>
            </p:cNvSpPr>
            <p:nvPr/>
          </p:nvSpPr>
          <p:spPr bwMode="auto">
            <a:xfrm>
              <a:off x="9512301" y="4527551"/>
              <a:ext cx="47625" cy="146050"/>
            </a:xfrm>
            <a:custGeom>
              <a:avLst/>
              <a:gdLst>
                <a:gd name="T0" fmla="*/ 19 w 30"/>
                <a:gd name="T1" fmla="*/ 0 h 92"/>
                <a:gd name="T2" fmla="*/ 0 w 30"/>
                <a:gd name="T3" fmla="*/ 90 h 92"/>
                <a:gd name="T4" fmla="*/ 12 w 30"/>
                <a:gd name="T5" fmla="*/ 92 h 92"/>
                <a:gd name="T6" fmla="*/ 30 w 30"/>
                <a:gd name="T7" fmla="*/ 3 h 92"/>
                <a:gd name="T8" fmla="*/ 19 w 30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92">
                  <a:moveTo>
                    <a:pt x="19" y="0"/>
                  </a:moveTo>
                  <a:lnTo>
                    <a:pt x="0" y="90"/>
                  </a:lnTo>
                  <a:lnTo>
                    <a:pt x="12" y="92"/>
                  </a:lnTo>
                  <a:lnTo>
                    <a:pt x="30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85"/>
            <p:cNvSpPr>
              <a:spLocks/>
            </p:cNvSpPr>
            <p:nvPr/>
          </p:nvSpPr>
          <p:spPr bwMode="auto">
            <a:xfrm>
              <a:off x="10077450" y="4522788"/>
              <a:ext cx="49213" cy="146050"/>
            </a:xfrm>
            <a:custGeom>
              <a:avLst/>
              <a:gdLst>
                <a:gd name="T0" fmla="*/ 11 w 31"/>
                <a:gd name="T1" fmla="*/ 0 h 92"/>
                <a:gd name="T2" fmla="*/ 0 w 31"/>
                <a:gd name="T3" fmla="*/ 3 h 92"/>
                <a:gd name="T4" fmla="*/ 18 w 31"/>
                <a:gd name="T5" fmla="*/ 92 h 92"/>
                <a:gd name="T6" fmla="*/ 31 w 31"/>
                <a:gd name="T7" fmla="*/ 90 h 92"/>
                <a:gd name="T8" fmla="*/ 11 w 3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92">
                  <a:moveTo>
                    <a:pt x="11" y="0"/>
                  </a:moveTo>
                  <a:lnTo>
                    <a:pt x="0" y="3"/>
                  </a:lnTo>
                  <a:lnTo>
                    <a:pt x="18" y="92"/>
                  </a:lnTo>
                  <a:lnTo>
                    <a:pt x="31" y="90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86"/>
            <p:cNvSpPr>
              <a:spLocks/>
            </p:cNvSpPr>
            <p:nvPr/>
          </p:nvSpPr>
          <p:spPr bwMode="auto">
            <a:xfrm>
              <a:off x="10077450" y="4522788"/>
              <a:ext cx="49213" cy="146050"/>
            </a:xfrm>
            <a:custGeom>
              <a:avLst/>
              <a:gdLst>
                <a:gd name="T0" fmla="*/ 11 w 31"/>
                <a:gd name="T1" fmla="*/ 0 h 92"/>
                <a:gd name="T2" fmla="*/ 0 w 31"/>
                <a:gd name="T3" fmla="*/ 3 h 92"/>
                <a:gd name="T4" fmla="*/ 18 w 31"/>
                <a:gd name="T5" fmla="*/ 92 h 92"/>
                <a:gd name="T6" fmla="*/ 31 w 31"/>
                <a:gd name="T7" fmla="*/ 90 h 92"/>
                <a:gd name="T8" fmla="*/ 11 w 3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92">
                  <a:moveTo>
                    <a:pt x="11" y="0"/>
                  </a:moveTo>
                  <a:lnTo>
                    <a:pt x="0" y="3"/>
                  </a:lnTo>
                  <a:lnTo>
                    <a:pt x="18" y="92"/>
                  </a:lnTo>
                  <a:lnTo>
                    <a:pt x="31" y="9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87"/>
            <p:cNvSpPr>
              <a:spLocks/>
            </p:cNvSpPr>
            <p:nvPr/>
          </p:nvSpPr>
          <p:spPr bwMode="auto">
            <a:xfrm>
              <a:off x="10023475" y="4535488"/>
              <a:ext cx="44450" cy="146050"/>
            </a:xfrm>
            <a:custGeom>
              <a:avLst/>
              <a:gdLst>
                <a:gd name="T0" fmla="*/ 11 w 28"/>
                <a:gd name="T1" fmla="*/ 0 h 92"/>
                <a:gd name="T2" fmla="*/ 0 w 28"/>
                <a:gd name="T3" fmla="*/ 1 h 92"/>
                <a:gd name="T4" fmla="*/ 16 w 28"/>
                <a:gd name="T5" fmla="*/ 92 h 92"/>
                <a:gd name="T6" fmla="*/ 28 w 28"/>
                <a:gd name="T7" fmla="*/ 90 h 92"/>
                <a:gd name="T8" fmla="*/ 11 w 2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11" y="0"/>
                  </a:moveTo>
                  <a:lnTo>
                    <a:pt x="0" y="1"/>
                  </a:lnTo>
                  <a:lnTo>
                    <a:pt x="16" y="92"/>
                  </a:lnTo>
                  <a:lnTo>
                    <a:pt x="28" y="90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88"/>
            <p:cNvSpPr>
              <a:spLocks/>
            </p:cNvSpPr>
            <p:nvPr/>
          </p:nvSpPr>
          <p:spPr bwMode="auto">
            <a:xfrm>
              <a:off x="10023475" y="4535488"/>
              <a:ext cx="44450" cy="146050"/>
            </a:xfrm>
            <a:custGeom>
              <a:avLst/>
              <a:gdLst>
                <a:gd name="T0" fmla="*/ 11 w 28"/>
                <a:gd name="T1" fmla="*/ 0 h 92"/>
                <a:gd name="T2" fmla="*/ 0 w 28"/>
                <a:gd name="T3" fmla="*/ 1 h 92"/>
                <a:gd name="T4" fmla="*/ 16 w 28"/>
                <a:gd name="T5" fmla="*/ 92 h 92"/>
                <a:gd name="T6" fmla="*/ 28 w 28"/>
                <a:gd name="T7" fmla="*/ 90 h 92"/>
                <a:gd name="T8" fmla="*/ 11 w 2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2">
                  <a:moveTo>
                    <a:pt x="11" y="0"/>
                  </a:moveTo>
                  <a:lnTo>
                    <a:pt x="0" y="1"/>
                  </a:lnTo>
                  <a:lnTo>
                    <a:pt x="16" y="92"/>
                  </a:lnTo>
                  <a:lnTo>
                    <a:pt x="28" y="9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489"/>
            <p:cNvSpPr>
              <a:spLocks/>
            </p:cNvSpPr>
            <p:nvPr/>
          </p:nvSpPr>
          <p:spPr bwMode="auto">
            <a:xfrm>
              <a:off x="9971088" y="4543426"/>
              <a:ext cx="36513" cy="147638"/>
            </a:xfrm>
            <a:custGeom>
              <a:avLst/>
              <a:gdLst>
                <a:gd name="T0" fmla="*/ 11 w 24"/>
                <a:gd name="T1" fmla="*/ 0 h 94"/>
                <a:gd name="T2" fmla="*/ 6 w 24"/>
                <a:gd name="T3" fmla="*/ 1 h 94"/>
                <a:gd name="T4" fmla="*/ 0 w 24"/>
                <a:gd name="T5" fmla="*/ 2 h 94"/>
                <a:gd name="T6" fmla="*/ 12 w 24"/>
                <a:gd name="T7" fmla="*/ 94 h 94"/>
                <a:gd name="T8" fmla="*/ 18 w 24"/>
                <a:gd name="T9" fmla="*/ 93 h 94"/>
                <a:gd name="T10" fmla="*/ 24 w 24"/>
                <a:gd name="T11" fmla="*/ 92 h 94"/>
                <a:gd name="T12" fmla="*/ 11 w 24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4">
                  <a:moveTo>
                    <a:pt x="11" y="0"/>
                  </a:moveTo>
                  <a:cubicBezTo>
                    <a:pt x="11" y="0"/>
                    <a:pt x="8" y="1"/>
                    <a:pt x="6" y="1"/>
                  </a:cubicBezTo>
                  <a:cubicBezTo>
                    <a:pt x="3" y="1"/>
                    <a:pt x="0" y="2"/>
                    <a:pt x="0" y="2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4"/>
                    <a:pt x="15" y="93"/>
                    <a:pt x="18" y="93"/>
                  </a:cubicBezTo>
                  <a:cubicBezTo>
                    <a:pt x="21" y="92"/>
                    <a:pt x="24" y="92"/>
                    <a:pt x="24" y="92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490"/>
            <p:cNvSpPr>
              <a:spLocks/>
            </p:cNvSpPr>
            <p:nvPr/>
          </p:nvSpPr>
          <p:spPr bwMode="auto">
            <a:xfrm>
              <a:off x="9920288" y="4549776"/>
              <a:ext cx="31750" cy="147638"/>
            </a:xfrm>
            <a:custGeom>
              <a:avLst/>
              <a:gdLst>
                <a:gd name="T0" fmla="*/ 10 w 20"/>
                <a:gd name="T1" fmla="*/ 0 h 93"/>
                <a:gd name="T2" fmla="*/ 0 w 20"/>
                <a:gd name="T3" fmla="*/ 1 h 93"/>
                <a:gd name="T4" fmla="*/ 8 w 20"/>
                <a:gd name="T5" fmla="*/ 93 h 93"/>
                <a:gd name="T6" fmla="*/ 20 w 20"/>
                <a:gd name="T7" fmla="*/ 91 h 93"/>
                <a:gd name="T8" fmla="*/ 10 w 20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3">
                  <a:moveTo>
                    <a:pt x="10" y="0"/>
                  </a:moveTo>
                  <a:lnTo>
                    <a:pt x="0" y="1"/>
                  </a:lnTo>
                  <a:lnTo>
                    <a:pt x="8" y="93"/>
                  </a:lnTo>
                  <a:lnTo>
                    <a:pt x="20" y="9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491"/>
            <p:cNvSpPr>
              <a:spLocks/>
            </p:cNvSpPr>
            <p:nvPr/>
          </p:nvSpPr>
          <p:spPr bwMode="auto">
            <a:xfrm>
              <a:off x="9920288" y="4549776"/>
              <a:ext cx="31750" cy="147638"/>
            </a:xfrm>
            <a:custGeom>
              <a:avLst/>
              <a:gdLst>
                <a:gd name="T0" fmla="*/ 10 w 20"/>
                <a:gd name="T1" fmla="*/ 0 h 93"/>
                <a:gd name="T2" fmla="*/ 0 w 20"/>
                <a:gd name="T3" fmla="*/ 1 h 93"/>
                <a:gd name="T4" fmla="*/ 8 w 20"/>
                <a:gd name="T5" fmla="*/ 93 h 93"/>
                <a:gd name="T6" fmla="*/ 20 w 20"/>
                <a:gd name="T7" fmla="*/ 91 h 93"/>
                <a:gd name="T8" fmla="*/ 10 w 20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3">
                  <a:moveTo>
                    <a:pt x="10" y="0"/>
                  </a:moveTo>
                  <a:lnTo>
                    <a:pt x="0" y="1"/>
                  </a:lnTo>
                  <a:lnTo>
                    <a:pt x="8" y="93"/>
                  </a:lnTo>
                  <a:lnTo>
                    <a:pt x="20" y="91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5"/>
            <p:cNvSpPr>
              <a:spLocks/>
            </p:cNvSpPr>
            <p:nvPr/>
          </p:nvSpPr>
          <p:spPr bwMode="auto">
            <a:xfrm>
              <a:off x="10574338" y="3327401"/>
              <a:ext cx="61913" cy="211138"/>
            </a:xfrm>
            <a:custGeom>
              <a:avLst/>
              <a:gdLst>
                <a:gd name="T0" fmla="*/ 9 w 39"/>
                <a:gd name="T1" fmla="*/ 133 h 135"/>
                <a:gd name="T2" fmla="*/ 2 w 39"/>
                <a:gd name="T3" fmla="*/ 121 h 135"/>
                <a:gd name="T4" fmla="*/ 6 w 39"/>
                <a:gd name="T5" fmla="*/ 104 h 135"/>
                <a:gd name="T6" fmla="*/ 10 w 39"/>
                <a:gd name="T7" fmla="*/ 86 h 135"/>
                <a:gd name="T8" fmla="*/ 14 w 39"/>
                <a:gd name="T9" fmla="*/ 66 h 135"/>
                <a:gd name="T10" fmla="*/ 18 w 39"/>
                <a:gd name="T11" fmla="*/ 27 h 135"/>
                <a:gd name="T12" fmla="*/ 19 w 39"/>
                <a:gd name="T13" fmla="*/ 14 h 135"/>
                <a:gd name="T14" fmla="*/ 19 w 39"/>
                <a:gd name="T15" fmla="*/ 9 h 135"/>
                <a:gd name="T16" fmla="*/ 29 w 39"/>
                <a:gd name="T17" fmla="*/ 0 h 135"/>
                <a:gd name="T18" fmla="*/ 39 w 39"/>
                <a:gd name="T19" fmla="*/ 10 h 135"/>
                <a:gd name="T20" fmla="*/ 39 w 39"/>
                <a:gd name="T21" fmla="*/ 15 h 135"/>
                <a:gd name="T22" fmla="*/ 38 w 39"/>
                <a:gd name="T23" fmla="*/ 29 h 135"/>
                <a:gd name="T24" fmla="*/ 33 w 39"/>
                <a:gd name="T25" fmla="*/ 69 h 135"/>
                <a:gd name="T26" fmla="*/ 30 w 39"/>
                <a:gd name="T27" fmla="*/ 90 h 135"/>
                <a:gd name="T28" fmla="*/ 26 w 39"/>
                <a:gd name="T29" fmla="*/ 109 h 135"/>
                <a:gd name="T30" fmla="*/ 21 w 39"/>
                <a:gd name="T31" fmla="*/ 127 h 135"/>
                <a:gd name="T32" fmla="*/ 9 w 39"/>
                <a:gd name="T33" fmla="*/ 1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135">
                  <a:moveTo>
                    <a:pt x="9" y="133"/>
                  </a:moveTo>
                  <a:cubicBezTo>
                    <a:pt x="3" y="132"/>
                    <a:pt x="0" y="126"/>
                    <a:pt x="2" y="121"/>
                  </a:cubicBezTo>
                  <a:cubicBezTo>
                    <a:pt x="2" y="121"/>
                    <a:pt x="4" y="115"/>
                    <a:pt x="6" y="104"/>
                  </a:cubicBezTo>
                  <a:cubicBezTo>
                    <a:pt x="7" y="99"/>
                    <a:pt x="9" y="93"/>
                    <a:pt x="10" y="86"/>
                  </a:cubicBezTo>
                  <a:cubicBezTo>
                    <a:pt x="11" y="80"/>
                    <a:pt x="12" y="73"/>
                    <a:pt x="14" y="66"/>
                  </a:cubicBezTo>
                  <a:cubicBezTo>
                    <a:pt x="15" y="52"/>
                    <a:pt x="17" y="38"/>
                    <a:pt x="18" y="27"/>
                  </a:cubicBezTo>
                  <a:cubicBezTo>
                    <a:pt x="18" y="22"/>
                    <a:pt x="19" y="17"/>
                    <a:pt x="19" y="14"/>
                  </a:cubicBezTo>
                  <a:cubicBezTo>
                    <a:pt x="19" y="11"/>
                    <a:pt x="19" y="9"/>
                    <a:pt x="19" y="9"/>
                  </a:cubicBezTo>
                  <a:cubicBezTo>
                    <a:pt x="19" y="4"/>
                    <a:pt x="24" y="0"/>
                    <a:pt x="29" y="0"/>
                  </a:cubicBezTo>
                  <a:cubicBezTo>
                    <a:pt x="35" y="1"/>
                    <a:pt x="39" y="5"/>
                    <a:pt x="39" y="10"/>
                  </a:cubicBezTo>
                  <a:cubicBezTo>
                    <a:pt x="39" y="10"/>
                    <a:pt x="39" y="12"/>
                    <a:pt x="39" y="15"/>
                  </a:cubicBezTo>
                  <a:cubicBezTo>
                    <a:pt x="39" y="19"/>
                    <a:pt x="38" y="23"/>
                    <a:pt x="38" y="29"/>
                  </a:cubicBezTo>
                  <a:cubicBezTo>
                    <a:pt x="37" y="40"/>
                    <a:pt x="35" y="54"/>
                    <a:pt x="33" y="69"/>
                  </a:cubicBezTo>
                  <a:cubicBezTo>
                    <a:pt x="32" y="76"/>
                    <a:pt x="31" y="84"/>
                    <a:pt x="30" y="90"/>
                  </a:cubicBezTo>
                  <a:cubicBezTo>
                    <a:pt x="28" y="97"/>
                    <a:pt x="27" y="103"/>
                    <a:pt x="26" y="109"/>
                  </a:cubicBezTo>
                  <a:cubicBezTo>
                    <a:pt x="23" y="120"/>
                    <a:pt x="21" y="127"/>
                    <a:pt x="21" y="127"/>
                  </a:cubicBezTo>
                  <a:cubicBezTo>
                    <a:pt x="20" y="132"/>
                    <a:pt x="14" y="135"/>
                    <a:pt x="9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6"/>
            <p:cNvSpPr>
              <a:spLocks/>
            </p:cNvSpPr>
            <p:nvPr/>
          </p:nvSpPr>
          <p:spPr bwMode="auto">
            <a:xfrm>
              <a:off x="10623551" y="3328988"/>
              <a:ext cx="63500" cy="223838"/>
            </a:xfrm>
            <a:custGeom>
              <a:avLst/>
              <a:gdLst>
                <a:gd name="T0" fmla="*/ 9 w 41"/>
                <a:gd name="T1" fmla="*/ 141 h 143"/>
                <a:gd name="T2" fmla="*/ 2 w 41"/>
                <a:gd name="T3" fmla="*/ 129 h 143"/>
                <a:gd name="T4" fmla="*/ 6 w 41"/>
                <a:gd name="T5" fmla="*/ 111 h 143"/>
                <a:gd name="T6" fmla="*/ 10 w 41"/>
                <a:gd name="T7" fmla="*/ 92 h 143"/>
                <a:gd name="T8" fmla="*/ 14 w 41"/>
                <a:gd name="T9" fmla="*/ 70 h 143"/>
                <a:gd name="T10" fmla="*/ 19 w 41"/>
                <a:gd name="T11" fmla="*/ 29 h 143"/>
                <a:gd name="T12" fmla="*/ 20 w 41"/>
                <a:gd name="T13" fmla="*/ 15 h 143"/>
                <a:gd name="T14" fmla="*/ 20 w 41"/>
                <a:gd name="T15" fmla="*/ 10 h 143"/>
                <a:gd name="T16" fmla="*/ 31 w 41"/>
                <a:gd name="T17" fmla="*/ 0 h 143"/>
                <a:gd name="T18" fmla="*/ 40 w 41"/>
                <a:gd name="T19" fmla="*/ 11 h 143"/>
                <a:gd name="T20" fmla="*/ 40 w 41"/>
                <a:gd name="T21" fmla="*/ 16 h 143"/>
                <a:gd name="T22" fmla="*/ 39 w 41"/>
                <a:gd name="T23" fmla="*/ 30 h 143"/>
                <a:gd name="T24" fmla="*/ 34 w 41"/>
                <a:gd name="T25" fmla="*/ 73 h 143"/>
                <a:gd name="T26" fmla="*/ 30 w 41"/>
                <a:gd name="T27" fmla="*/ 96 h 143"/>
                <a:gd name="T28" fmla="*/ 26 w 41"/>
                <a:gd name="T29" fmla="*/ 115 h 143"/>
                <a:gd name="T30" fmla="*/ 21 w 41"/>
                <a:gd name="T31" fmla="*/ 134 h 143"/>
                <a:gd name="T32" fmla="*/ 9 w 41"/>
                <a:gd name="T33" fmla="*/ 14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143">
                  <a:moveTo>
                    <a:pt x="9" y="141"/>
                  </a:moveTo>
                  <a:cubicBezTo>
                    <a:pt x="3" y="140"/>
                    <a:pt x="0" y="134"/>
                    <a:pt x="2" y="129"/>
                  </a:cubicBezTo>
                  <a:cubicBezTo>
                    <a:pt x="2" y="129"/>
                    <a:pt x="4" y="122"/>
                    <a:pt x="6" y="111"/>
                  </a:cubicBezTo>
                  <a:cubicBezTo>
                    <a:pt x="7" y="105"/>
                    <a:pt x="9" y="99"/>
                    <a:pt x="10" y="92"/>
                  </a:cubicBezTo>
                  <a:cubicBezTo>
                    <a:pt x="12" y="85"/>
                    <a:pt x="13" y="77"/>
                    <a:pt x="14" y="70"/>
                  </a:cubicBezTo>
                  <a:cubicBezTo>
                    <a:pt x="16" y="55"/>
                    <a:pt x="18" y="40"/>
                    <a:pt x="19" y="29"/>
                  </a:cubicBezTo>
                  <a:cubicBezTo>
                    <a:pt x="19" y="23"/>
                    <a:pt x="20" y="18"/>
                    <a:pt x="20" y="15"/>
                  </a:cubicBezTo>
                  <a:cubicBezTo>
                    <a:pt x="20" y="12"/>
                    <a:pt x="20" y="10"/>
                    <a:pt x="20" y="10"/>
                  </a:cubicBezTo>
                  <a:cubicBezTo>
                    <a:pt x="20" y="4"/>
                    <a:pt x="25" y="0"/>
                    <a:pt x="31" y="0"/>
                  </a:cubicBezTo>
                  <a:cubicBezTo>
                    <a:pt x="36" y="0"/>
                    <a:pt x="41" y="5"/>
                    <a:pt x="40" y="11"/>
                  </a:cubicBezTo>
                  <a:cubicBezTo>
                    <a:pt x="40" y="11"/>
                    <a:pt x="40" y="13"/>
                    <a:pt x="40" y="16"/>
                  </a:cubicBezTo>
                  <a:cubicBezTo>
                    <a:pt x="40" y="19"/>
                    <a:pt x="40" y="24"/>
                    <a:pt x="39" y="30"/>
                  </a:cubicBezTo>
                  <a:cubicBezTo>
                    <a:pt x="39" y="42"/>
                    <a:pt x="36" y="57"/>
                    <a:pt x="34" y="73"/>
                  </a:cubicBezTo>
                  <a:cubicBezTo>
                    <a:pt x="33" y="81"/>
                    <a:pt x="32" y="88"/>
                    <a:pt x="30" y="96"/>
                  </a:cubicBezTo>
                  <a:cubicBezTo>
                    <a:pt x="29" y="103"/>
                    <a:pt x="27" y="110"/>
                    <a:pt x="26" y="115"/>
                  </a:cubicBezTo>
                  <a:cubicBezTo>
                    <a:pt x="23" y="127"/>
                    <a:pt x="21" y="134"/>
                    <a:pt x="21" y="134"/>
                  </a:cubicBezTo>
                  <a:cubicBezTo>
                    <a:pt x="20" y="140"/>
                    <a:pt x="14" y="143"/>
                    <a:pt x="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7"/>
            <p:cNvSpPr>
              <a:spLocks/>
            </p:cNvSpPr>
            <p:nvPr/>
          </p:nvSpPr>
          <p:spPr bwMode="auto">
            <a:xfrm>
              <a:off x="10672763" y="3330576"/>
              <a:ext cx="65088" cy="236538"/>
            </a:xfrm>
            <a:custGeom>
              <a:avLst/>
              <a:gdLst>
                <a:gd name="T0" fmla="*/ 9 w 42"/>
                <a:gd name="T1" fmla="*/ 149 h 151"/>
                <a:gd name="T2" fmla="*/ 2 w 42"/>
                <a:gd name="T3" fmla="*/ 136 h 151"/>
                <a:gd name="T4" fmla="*/ 7 w 42"/>
                <a:gd name="T5" fmla="*/ 117 h 151"/>
                <a:gd name="T6" fmla="*/ 11 w 42"/>
                <a:gd name="T7" fmla="*/ 97 h 151"/>
                <a:gd name="T8" fmla="*/ 15 w 42"/>
                <a:gd name="T9" fmla="*/ 74 h 151"/>
                <a:gd name="T10" fmla="*/ 20 w 42"/>
                <a:gd name="T11" fmla="*/ 30 h 151"/>
                <a:gd name="T12" fmla="*/ 21 w 42"/>
                <a:gd name="T13" fmla="*/ 16 h 151"/>
                <a:gd name="T14" fmla="*/ 21 w 42"/>
                <a:gd name="T15" fmla="*/ 10 h 151"/>
                <a:gd name="T16" fmla="*/ 32 w 42"/>
                <a:gd name="T17" fmla="*/ 0 h 151"/>
                <a:gd name="T18" fmla="*/ 42 w 42"/>
                <a:gd name="T19" fmla="*/ 11 h 151"/>
                <a:gd name="T20" fmla="*/ 41 w 42"/>
                <a:gd name="T21" fmla="*/ 17 h 151"/>
                <a:gd name="T22" fmla="*/ 40 w 42"/>
                <a:gd name="T23" fmla="*/ 32 h 151"/>
                <a:gd name="T24" fmla="*/ 35 w 42"/>
                <a:gd name="T25" fmla="*/ 77 h 151"/>
                <a:gd name="T26" fmla="*/ 31 w 42"/>
                <a:gd name="T27" fmla="*/ 101 h 151"/>
                <a:gd name="T28" fmla="*/ 26 w 42"/>
                <a:gd name="T29" fmla="*/ 122 h 151"/>
                <a:gd name="T30" fmla="*/ 21 w 42"/>
                <a:gd name="T31" fmla="*/ 142 h 151"/>
                <a:gd name="T32" fmla="*/ 9 w 42"/>
                <a:gd name="T33" fmla="*/ 1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151">
                  <a:moveTo>
                    <a:pt x="9" y="149"/>
                  </a:moveTo>
                  <a:cubicBezTo>
                    <a:pt x="3" y="148"/>
                    <a:pt x="0" y="142"/>
                    <a:pt x="2" y="136"/>
                  </a:cubicBezTo>
                  <a:cubicBezTo>
                    <a:pt x="2" y="136"/>
                    <a:pt x="4" y="129"/>
                    <a:pt x="7" y="117"/>
                  </a:cubicBezTo>
                  <a:cubicBezTo>
                    <a:pt x="8" y="111"/>
                    <a:pt x="10" y="104"/>
                    <a:pt x="11" y="97"/>
                  </a:cubicBezTo>
                  <a:cubicBezTo>
                    <a:pt x="12" y="90"/>
                    <a:pt x="14" y="82"/>
                    <a:pt x="15" y="74"/>
                  </a:cubicBezTo>
                  <a:cubicBezTo>
                    <a:pt x="17" y="58"/>
                    <a:pt x="20" y="42"/>
                    <a:pt x="20" y="30"/>
                  </a:cubicBezTo>
                  <a:cubicBezTo>
                    <a:pt x="21" y="24"/>
                    <a:pt x="21" y="19"/>
                    <a:pt x="21" y="16"/>
                  </a:cubicBezTo>
                  <a:cubicBezTo>
                    <a:pt x="21" y="12"/>
                    <a:pt x="21" y="10"/>
                    <a:pt x="21" y="10"/>
                  </a:cubicBezTo>
                  <a:cubicBezTo>
                    <a:pt x="22" y="4"/>
                    <a:pt x="26" y="0"/>
                    <a:pt x="32" y="0"/>
                  </a:cubicBezTo>
                  <a:cubicBezTo>
                    <a:pt x="37" y="0"/>
                    <a:pt x="42" y="5"/>
                    <a:pt x="42" y="11"/>
                  </a:cubicBezTo>
                  <a:cubicBezTo>
                    <a:pt x="42" y="11"/>
                    <a:pt x="42" y="13"/>
                    <a:pt x="41" y="17"/>
                  </a:cubicBezTo>
                  <a:cubicBezTo>
                    <a:pt x="41" y="20"/>
                    <a:pt x="41" y="25"/>
                    <a:pt x="40" y="32"/>
                  </a:cubicBezTo>
                  <a:cubicBezTo>
                    <a:pt x="40" y="44"/>
                    <a:pt x="37" y="61"/>
                    <a:pt x="35" y="77"/>
                  </a:cubicBezTo>
                  <a:cubicBezTo>
                    <a:pt x="34" y="85"/>
                    <a:pt x="32" y="93"/>
                    <a:pt x="31" y="101"/>
                  </a:cubicBezTo>
                  <a:cubicBezTo>
                    <a:pt x="29" y="109"/>
                    <a:pt x="28" y="116"/>
                    <a:pt x="26" y="122"/>
                  </a:cubicBezTo>
                  <a:cubicBezTo>
                    <a:pt x="24" y="134"/>
                    <a:pt x="21" y="142"/>
                    <a:pt x="21" y="142"/>
                  </a:cubicBezTo>
                  <a:cubicBezTo>
                    <a:pt x="20" y="147"/>
                    <a:pt x="14" y="151"/>
                    <a:pt x="9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8"/>
            <p:cNvSpPr>
              <a:spLocks/>
            </p:cNvSpPr>
            <p:nvPr/>
          </p:nvSpPr>
          <p:spPr bwMode="auto">
            <a:xfrm>
              <a:off x="10482263" y="3552826"/>
              <a:ext cx="112713" cy="198438"/>
            </a:xfrm>
            <a:custGeom>
              <a:avLst/>
              <a:gdLst>
                <a:gd name="T0" fmla="*/ 6 w 72"/>
                <a:gd name="T1" fmla="*/ 123 h 126"/>
                <a:gd name="T2" fmla="*/ 3 w 72"/>
                <a:gd name="T3" fmla="*/ 110 h 126"/>
                <a:gd name="T4" fmla="*/ 5 w 72"/>
                <a:gd name="T5" fmla="*/ 106 h 126"/>
                <a:gd name="T6" fmla="*/ 12 w 72"/>
                <a:gd name="T7" fmla="*/ 95 h 126"/>
                <a:gd name="T8" fmla="*/ 30 w 72"/>
                <a:gd name="T9" fmla="*/ 60 h 126"/>
                <a:gd name="T10" fmla="*/ 39 w 72"/>
                <a:gd name="T11" fmla="*/ 41 h 126"/>
                <a:gd name="T12" fmla="*/ 45 w 72"/>
                <a:gd name="T13" fmla="*/ 24 h 126"/>
                <a:gd name="T14" fmla="*/ 50 w 72"/>
                <a:gd name="T15" fmla="*/ 12 h 126"/>
                <a:gd name="T16" fmla="*/ 51 w 72"/>
                <a:gd name="T17" fmla="*/ 8 h 126"/>
                <a:gd name="T18" fmla="*/ 64 w 72"/>
                <a:gd name="T19" fmla="*/ 2 h 126"/>
                <a:gd name="T20" fmla="*/ 70 w 72"/>
                <a:gd name="T21" fmla="*/ 14 h 126"/>
                <a:gd name="T22" fmla="*/ 48 w 72"/>
                <a:gd name="T23" fmla="*/ 69 h 126"/>
                <a:gd name="T24" fmla="*/ 29 w 72"/>
                <a:gd name="T25" fmla="*/ 105 h 126"/>
                <a:gd name="T26" fmla="*/ 23 w 72"/>
                <a:gd name="T27" fmla="*/ 116 h 126"/>
                <a:gd name="T28" fmla="*/ 20 w 72"/>
                <a:gd name="T29" fmla="*/ 121 h 126"/>
                <a:gd name="T30" fmla="*/ 6 w 72"/>
                <a:gd name="T31" fmla="*/ 1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26">
                  <a:moveTo>
                    <a:pt x="6" y="123"/>
                  </a:moveTo>
                  <a:cubicBezTo>
                    <a:pt x="2" y="120"/>
                    <a:pt x="0" y="114"/>
                    <a:pt x="3" y="110"/>
                  </a:cubicBezTo>
                  <a:cubicBezTo>
                    <a:pt x="3" y="110"/>
                    <a:pt x="4" y="109"/>
                    <a:pt x="5" y="106"/>
                  </a:cubicBezTo>
                  <a:cubicBezTo>
                    <a:pt x="7" y="103"/>
                    <a:pt x="9" y="99"/>
                    <a:pt x="12" y="95"/>
                  </a:cubicBezTo>
                  <a:cubicBezTo>
                    <a:pt x="17" y="86"/>
                    <a:pt x="24" y="73"/>
                    <a:pt x="30" y="60"/>
                  </a:cubicBezTo>
                  <a:cubicBezTo>
                    <a:pt x="33" y="54"/>
                    <a:pt x="36" y="47"/>
                    <a:pt x="39" y="41"/>
                  </a:cubicBezTo>
                  <a:cubicBezTo>
                    <a:pt x="41" y="35"/>
                    <a:pt x="43" y="29"/>
                    <a:pt x="45" y="24"/>
                  </a:cubicBezTo>
                  <a:cubicBezTo>
                    <a:pt x="47" y="19"/>
                    <a:pt x="49" y="15"/>
                    <a:pt x="50" y="12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3" y="3"/>
                    <a:pt x="58" y="0"/>
                    <a:pt x="64" y="2"/>
                  </a:cubicBezTo>
                  <a:cubicBezTo>
                    <a:pt x="69" y="4"/>
                    <a:pt x="72" y="9"/>
                    <a:pt x="70" y="14"/>
                  </a:cubicBezTo>
                  <a:cubicBezTo>
                    <a:pt x="70" y="14"/>
                    <a:pt x="61" y="42"/>
                    <a:pt x="48" y="69"/>
                  </a:cubicBezTo>
                  <a:cubicBezTo>
                    <a:pt x="42" y="82"/>
                    <a:pt x="35" y="95"/>
                    <a:pt x="29" y="105"/>
                  </a:cubicBezTo>
                  <a:cubicBezTo>
                    <a:pt x="27" y="110"/>
                    <a:pt x="24" y="114"/>
                    <a:pt x="23" y="116"/>
                  </a:cubicBezTo>
                  <a:cubicBezTo>
                    <a:pt x="21" y="119"/>
                    <a:pt x="20" y="121"/>
                    <a:pt x="20" y="121"/>
                  </a:cubicBezTo>
                  <a:cubicBezTo>
                    <a:pt x="17" y="125"/>
                    <a:pt x="11" y="126"/>
                    <a:pt x="6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9"/>
            <p:cNvSpPr>
              <a:spLocks/>
            </p:cNvSpPr>
            <p:nvPr/>
          </p:nvSpPr>
          <p:spPr bwMode="auto">
            <a:xfrm>
              <a:off x="10525126" y="3568701"/>
              <a:ext cx="119063" cy="209550"/>
            </a:xfrm>
            <a:custGeom>
              <a:avLst/>
              <a:gdLst>
                <a:gd name="T0" fmla="*/ 6 w 76"/>
                <a:gd name="T1" fmla="*/ 131 h 134"/>
                <a:gd name="T2" fmla="*/ 3 w 76"/>
                <a:gd name="T3" fmla="*/ 117 h 134"/>
                <a:gd name="T4" fmla="*/ 6 w 76"/>
                <a:gd name="T5" fmla="*/ 113 h 134"/>
                <a:gd name="T6" fmla="*/ 13 w 76"/>
                <a:gd name="T7" fmla="*/ 101 h 134"/>
                <a:gd name="T8" fmla="*/ 32 w 76"/>
                <a:gd name="T9" fmla="*/ 64 h 134"/>
                <a:gd name="T10" fmla="*/ 55 w 76"/>
                <a:gd name="T11" fmla="*/ 8 h 134"/>
                <a:gd name="T12" fmla="*/ 67 w 76"/>
                <a:gd name="T13" fmla="*/ 2 h 134"/>
                <a:gd name="T14" fmla="*/ 74 w 76"/>
                <a:gd name="T15" fmla="*/ 15 h 134"/>
                <a:gd name="T16" fmla="*/ 50 w 76"/>
                <a:gd name="T17" fmla="*/ 73 h 134"/>
                <a:gd name="T18" fmla="*/ 30 w 76"/>
                <a:gd name="T19" fmla="*/ 111 h 134"/>
                <a:gd name="T20" fmla="*/ 23 w 76"/>
                <a:gd name="T21" fmla="*/ 123 h 134"/>
                <a:gd name="T22" fmla="*/ 20 w 76"/>
                <a:gd name="T23" fmla="*/ 128 h 134"/>
                <a:gd name="T24" fmla="*/ 6 w 76"/>
                <a:gd name="T25" fmla="*/ 13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34">
                  <a:moveTo>
                    <a:pt x="6" y="131"/>
                  </a:moveTo>
                  <a:cubicBezTo>
                    <a:pt x="2" y="128"/>
                    <a:pt x="0" y="122"/>
                    <a:pt x="3" y="117"/>
                  </a:cubicBezTo>
                  <a:cubicBezTo>
                    <a:pt x="3" y="117"/>
                    <a:pt x="4" y="115"/>
                    <a:pt x="6" y="113"/>
                  </a:cubicBezTo>
                  <a:cubicBezTo>
                    <a:pt x="8" y="110"/>
                    <a:pt x="10" y="106"/>
                    <a:pt x="13" y="101"/>
                  </a:cubicBezTo>
                  <a:cubicBezTo>
                    <a:pt x="19" y="91"/>
                    <a:pt x="25" y="78"/>
                    <a:pt x="32" y="64"/>
                  </a:cubicBezTo>
                  <a:cubicBezTo>
                    <a:pt x="45" y="37"/>
                    <a:pt x="55" y="8"/>
                    <a:pt x="55" y="8"/>
                  </a:cubicBezTo>
                  <a:cubicBezTo>
                    <a:pt x="56" y="3"/>
                    <a:pt x="62" y="0"/>
                    <a:pt x="67" y="2"/>
                  </a:cubicBezTo>
                  <a:cubicBezTo>
                    <a:pt x="73" y="4"/>
                    <a:pt x="76" y="9"/>
                    <a:pt x="74" y="15"/>
                  </a:cubicBezTo>
                  <a:cubicBezTo>
                    <a:pt x="74" y="15"/>
                    <a:pt x="64" y="44"/>
                    <a:pt x="50" y="73"/>
                  </a:cubicBezTo>
                  <a:cubicBezTo>
                    <a:pt x="43" y="87"/>
                    <a:pt x="36" y="101"/>
                    <a:pt x="30" y="111"/>
                  </a:cubicBezTo>
                  <a:cubicBezTo>
                    <a:pt x="27" y="116"/>
                    <a:pt x="25" y="120"/>
                    <a:pt x="23" y="123"/>
                  </a:cubicBezTo>
                  <a:cubicBezTo>
                    <a:pt x="21" y="126"/>
                    <a:pt x="20" y="128"/>
                    <a:pt x="20" y="128"/>
                  </a:cubicBezTo>
                  <a:cubicBezTo>
                    <a:pt x="17" y="132"/>
                    <a:pt x="11" y="134"/>
                    <a:pt x="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10"/>
            <p:cNvSpPr>
              <a:spLocks/>
            </p:cNvSpPr>
            <p:nvPr/>
          </p:nvSpPr>
          <p:spPr bwMode="auto">
            <a:xfrm>
              <a:off x="10567988" y="3584576"/>
              <a:ext cx="122238" cy="220663"/>
            </a:xfrm>
            <a:custGeom>
              <a:avLst/>
              <a:gdLst>
                <a:gd name="T0" fmla="*/ 6 w 78"/>
                <a:gd name="T1" fmla="*/ 138 h 141"/>
                <a:gd name="T2" fmla="*/ 3 w 78"/>
                <a:gd name="T3" fmla="*/ 124 h 141"/>
                <a:gd name="T4" fmla="*/ 6 w 78"/>
                <a:gd name="T5" fmla="*/ 119 h 141"/>
                <a:gd name="T6" fmla="*/ 13 w 78"/>
                <a:gd name="T7" fmla="*/ 107 h 141"/>
                <a:gd name="T8" fmla="*/ 33 w 78"/>
                <a:gd name="T9" fmla="*/ 68 h 141"/>
                <a:gd name="T10" fmla="*/ 57 w 78"/>
                <a:gd name="T11" fmla="*/ 8 h 141"/>
                <a:gd name="T12" fmla="*/ 70 w 78"/>
                <a:gd name="T13" fmla="*/ 2 h 141"/>
                <a:gd name="T14" fmla="*/ 76 w 78"/>
                <a:gd name="T15" fmla="*/ 15 h 141"/>
                <a:gd name="T16" fmla="*/ 51 w 78"/>
                <a:gd name="T17" fmla="*/ 76 h 141"/>
                <a:gd name="T18" fmla="*/ 30 w 78"/>
                <a:gd name="T19" fmla="*/ 117 h 141"/>
                <a:gd name="T20" fmla="*/ 23 w 78"/>
                <a:gd name="T21" fmla="*/ 130 h 141"/>
                <a:gd name="T22" fmla="*/ 20 w 78"/>
                <a:gd name="T23" fmla="*/ 135 h 141"/>
                <a:gd name="T24" fmla="*/ 6 w 78"/>
                <a:gd name="T25" fmla="*/ 13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41">
                  <a:moveTo>
                    <a:pt x="6" y="138"/>
                  </a:moveTo>
                  <a:cubicBezTo>
                    <a:pt x="1" y="135"/>
                    <a:pt x="0" y="129"/>
                    <a:pt x="3" y="124"/>
                  </a:cubicBezTo>
                  <a:cubicBezTo>
                    <a:pt x="3" y="124"/>
                    <a:pt x="4" y="122"/>
                    <a:pt x="6" y="119"/>
                  </a:cubicBezTo>
                  <a:cubicBezTo>
                    <a:pt x="7" y="116"/>
                    <a:pt x="10" y="112"/>
                    <a:pt x="13" y="107"/>
                  </a:cubicBezTo>
                  <a:cubicBezTo>
                    <a:pt x="19" y="97"/>
                    <a:pt x="26" y="82"/>
                    <a:pt x="33" y="68"/>
                  </a:cubicBezTo>
                  <a:cubicBezTo>
                    <a:pt x="47" y="39"/>
                    <a:pt x="57" y="8"/>
                    <a:pt x="57" y="8"/>
                  </a:cubicBezTo>
                  <a:cubicBezTo>
                    <a:pt x="59" y="3"/>
                    <a:pt x="65" y="0"/>
                    <a:pt x="70" y="2"/>
                  </a:cubicBezTo>
                  <a:cubicBezTo>
                    <a:pt x="75" y="3"/>
                    <a:pt x="78" y="9"/>
                    <a:pt x="76" y="15"/>
                  </a:cubicBezTo>
                  <a:cubicBezTo>
                    <a:pt x="76" y="15"/>
                    <a:pt x="66" y="47"/>
                    <a:pt x="51" y="76"/>
                  </a:cubicBezTo>
                  <a:cubicBezTo>
                    <a:pt x="44" y="91"/>
                    <a:pt x="37" y="106"/>
                    <a:pt x="30" y="117"/>
                  </a:cubicBezTo>
                  <a:cubicBezTo>
                    <a:pt x="27" y="122"/>
                    <a:pt x="25" y="127"/>
                    <a:pt x="23" y="130"/>
                  </a:cubicBezTo>
                  <a:cubicBezTo>
                    <a:pt x="21" y="133"/>
                    <a:pt x="20" y="135"/>
                    <a:pt x="20" y="135"/>
                  </a:cubicBezTo>
                  <a:cubicBezTo>
                    <a:pt x="17" y="140"/>
                    <a:pt x="10" y="141"/>
                    <a:pt x="6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11"/>
            <p:cNvSpPr>
              <a:spLocks/>
            </p:cNvSpPr>
            <p:nvPr/>
          </p:nvSpPr>
          <p:spPr bwMode="auto">
            <a:xfrm>
              <a:off x="10334626" y="3759201"/>
              <a:ext cx="155575" cy="169863"/>
            </a:xfrm>
            <a:custGeom>
              <a:avLst/>
              <a:gdLst>
                <a:gd name="T0" fmla="*/ 4 w 99"/>
                <a:gd name="T1" fmla="*/ 104 h 109"/>
                <a:gd name="T2" fmla="*/ 4 w 99"/>
                <a:gd name="T3" fmla="*/ 90 h 109"/>
                <a:gd name="T4" fmla="*/ 44 w 99"/>
                <a:gd name="T5" fmla="*/ 50 h 109"/>
                <a:gd name="T6" fmla="*/ 79 w 99"/>
                <a:gd name="T7" fmla="*/ 5 h 109"/>
                <a:gd name="T8" fmla="*/ 93 w 99"/>
                <a:gd name="T9" fmla="*/ 4 h 109"/>
                <a:gd name="T10" fmla="*/ 96 w 99"/>
                <a:gd name="T11" fmla="*/ 17 h 109"/>
                <a:gd name="T12" fmla="*/ 59 w 99"/>
                <a:gd name="T13" fmla="*/ 63 h 109"/>
                <a:gd name="T14" fmla="*/ 17 w 99"/>
                <a:gd name="T15" fmla="*/ 105 h 109"/>
                <a:gd name="T16" fmla="*/ 4 w 99"/>
                <a:gd name="T17" fmla="*/ 10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09">
                  <a:moveTo>
                    <a:pt x="4" y="104"/>
                  </a:moveTo>
                  <a:cubicBezTo>
                    <a:pt x="0" y="100"/>
                    <a:pt x="0" y="94"/>
                    <a:pt x="4" y="90"/>
                  </a:cubicBezTo>
                  <a:cubicBezTo>
                    <a:pt x="4" y="90"/>
                    <a:pt x="25" y="71"/>
                    <a:pt x="44" y="50"/>
                  </a:cubicBezTo>
                  <a:cubicBezTo>
                    <a:pt x="63" y="29"/>
                    <a:pt x="79" y="5"/>
                    <a:pt x="79" y="5"/>
                  </a:cubicBezTo>
                  <a:cubicBezTo>
                    <a:pt x="82" y="1"/>
                    <a:pt x="88" y="0"/>
                    <a:pt x="93" y="4"/>
                  </a:cubicBezTo>
                  <a:cubicBezTo>
                    <a:pt x="98" y="7"/>
                    <a:pt x="99" y="13"/>
                    <a:pt x="96" y="17"/>
                  </a:cubicBezTo>
                  <a:cubicBezTo>
                    <a:pt x="96" y="17"/>
                    <a:pt x="79" y="41"/>
                    <a:pt x="59" y="63"/>
                  </a:cubicBezTo>
                  <a:cubicBezTo>
                    <a:pt x="39" y="85"/>
                    <a:pt x="17" y="105"/>
                    <a:pt x="17" y="105"/>
                  </a:cubicBezTo>
                  <a:cubicBezTo>
                    <a:pt x="13" y="109"/>
                    <a:pt x="7" y="108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12"/>
            <p:cNvSpPr>
              <a:spLocks/>
            </p:cNvSpPr>
            <p:nvPr/>
          </p:nvSpPr>
          <p:spPr bwMode="auto">
            <a:xfrm>
              <a:off x="10367963" y="3787776"/>
              <a:ext cx="163513" cy="179388"/>
            </a:xfrm>
            <a:custGeom>
              <a:avLst/>
              <a:gdLst>
                <a:gd name="T0" fmla="*/ 4 w 104"/>
                <a:gd name="T1" fmla="*/ 109 h 114"/>
                <a:gd name="T2" fmla="*/ 4 w 104"/>
                <a:gd name="T3" fmla="*/ 95 h 114"/>
                <a:gd name="T4" fmla="*/ 47 w 104"/>
                <a:gd name="T5" fmla="*/ 52 h 114"/>
                <a:gd name="T6" fmla="*/ 85 w 104"/>
                <a:gd name="T7" fmla="*/ 5 h 114"/>
                <a:gd name="T8" fmla="*/ 99 w 104"/>
                <a:gd name="T9" fmla="*/ 3 h 114"/>
                <a:gd name="T10" fmla="*/ 101 w 104"/>
                <a:gd name="T11" fmla="*/ 17 h 114"/>
                <a:gd name="T12" fmla="*/ 62 w 104"/>
                <a:gd name="T13" fmla="*/ 66 h 114"/>
                <a:gd name="T14" fmla="*/ 18 w 104"/>
                <a:gd name="T15" fmla="*/ 110 h 114"/>
                <a:gd name="T16" fmla="*/ 4 w 104"/>
                <a:gd name="T17" fmla="*/ 10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14">
                  <a:moveTo>
                    <a:pt x="4" y="109"/>
                  </a:moveTo>
                  <a:cubicBezTo>
                    <a:pt x="0" y="105"/>
                    <a:pt x="0" y="99"/>
                    <a:pt x="4" y="95"/>
                  </a:cubicBezTo>
                  <a:cubicBezTo>
                    <a:pt x="4" y="95"/>
                    <a:pt x="27" y="75"/>
                    <a:pt x="47" y="52"/>
                  </a:cubicBezTo>
                  <a:cubicBezTo>
                    <a:pt x="67" y="30"/>
                    <a:pt x="85" y="5"/>
                    <a:pt x="85" y="5"/>
                  </a:cubicBezTo>
                  <a:cubicBezTo>
                    <a:pt x="88" y="1"/>
                    <a:pt x="94" y="0"/>
                    <a:pt x="99" y="3"/>
                  </a:cubicBezTo>
                  <a:cubicBezTo>
                    <a:pt x="103" y="6"/>
                    <a:pt x="104" y="12"/>
                    <a:pt x="101" y="17"/>
                  </a:cubicBezTo>
                  <a:cubicBezTo>
                    <a:pt x="101" y="17"/>
                    <a:pt x="83" y="43"/>
                    <a:pt x="62" y="66"/>
                  </a:cubicBezTo>
                  <a:cubicBezTo>
                    <a:pt x="41" y="89"/>
                    <a:pt x="18" y="110"/>
                    <a:pt x="18" y="110"/>
                  </a:cubicBezTo>
                  <a:cubicBezTo>
                    <a:pt x="14" y="114"/>
                    <a:pt x="7" y="113"/>
                    <a:pt x="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13"/>
            <p:cNvSpPr>
              <a:spLocks/>
            </p:cNvSpPr>
            <p:nvPr/>
          </p:nvSpPr>
          <p:spPr bwMode="auto">
            <a:xfrm>
              <a:off x="10401301" y="3816351"/>
              <a:ext cx="171450" cy="187325"/>
            </a:xfrm>
            <a:custGeom>
              <a:avLst/>
              <a:gdLst>
                <a:gd name="T0" fmla="*/ 4 w 110"/>
                <a:gd name="T1" fmla="*/ 116 h 120"/>
                <a:gd name="T2" fmla="*/ 5 w 110"/>
                <a:gd name="T3" fmla="*/ 101 h 120"/>
                <a:gd name="T4" fmla="*/ 9 w 110"/>
                <a:gd name="T5" fmla="*/ 97 h 120"/>
                <a:gd name="T6" fmla="*/ 20 w 110"/>
                <a:gd name="T7" fmla="*/ 87 h 120"/>
                <a:gd name="T8" fmla="*/ 34 w 110"/>
                <a:gd name="T9" fmla="*/ 73 h 120"/>
                <a:gd name="T10" fmla="*/ 50 w 110"/>
                <a:gd name="T11" fmla="*/ 56 h 120"/>
                <a:gd name="T12" fmla="*/ 90 w 110"/>
                <a:gd name="T13" fmla="*/ 6 h 120"/>
                <a:gd name="T14" fmla="*/ 104 w 110"/>
                <a:gd name="T15" fmla="*/ 3 h 120"/>
                <a:gd name="T16" fmla="*/ 106 w 110"/>
                <a:gd name="T17" fmla="*/ 17 h 120"/>
                <a:gd name="T18" fmla="*/ 65 w 110"/>
                <a:gd name="T19" fmla="*/ 69 h 120"/>
                <a:gd name="T20" fmla="*/ 49 w 110"/>
                <a:gd name="T21" fmla="*/ 87 h 120"/>
                <a:gd name="T22" fmla="*/ 34 w 110"/>
                <a:gd name="T23" fmla="*/ 102 h 120"/>
                <a:gd name="T24" fmla="*/ 23 w 110"/>
                <a:gd name="T25" fmla="*/ 112 h 120"/>
                <a:gd name="T26" fmla="*/ 19 w 110"/>
                <a:gd name="T27" fmla="*/ 116 h 120"/>
                <a:gd name="T28" fmla="*/ 4 w 110"/>
                <a:gd name="T29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20">
                  <a:moveTo>
                    <a:pt x="4" y="116"/>
                  </a:moveTo>
                  <a:cubicBezTo>
                    <a:pt x="0" y="111"/>
                    <a:pt x="1" y="105"/>
                    <a:pt x="5" y="101"/>
                  </a:cubicBezTo>
                  <a:cubicBezTo>
                    <a:pt x="5" y="101"/>
                    <a:pt x="7" y="100"/>
                    <a:pt x="9" y="97"/>
                  </a:cubicBezTo>
                  <a:cubicBezTo>
                    <a:pt x="12" y="95"/>
                    <a:pt x="15" y="92"/>
                    <a:pt x="20" y="87"/>
                  </a:cubicBezTo>
                  <a:cubicBezTo>
                    <a:pt x="24" y="83"/>
                    <a:pt x="29" y="78"/>
                    <a:pt x="34" y="73"/>
                  </a:cubicBezTo>
                  <a:cubicBezTo>
                    <a:pt x="39" y="67"/>
                    <a:pt x="45" y="62"/>
                    <a:pt x="50" y="56"/>
                  </a:cubicBezTo>
                  <a:cubicBezTo>
                    <a:pt x="72" y="32"/>
                    <a:pt x="90" y="6"/>
                    <a:pt x="90" y="6"/>
                  </a:cubicBezTo>
                  <a:cubicBezTo>
                    <a:pt x="93" y="1"/>
                    <a:pt x="100" y="0"/>
                    <a:pt x="104" y="3"/>
                  </a:cubicBezTo>
                  <a:cubicBezTo>
                    <a:pt x="109" y="6"/>
                    <a:pt x="110" y="12"/>
                    <a:pt x="106" y="17"/>
                  </a:cubicBezTo>
                  <a:cubicBezTo>
                    <a:pt x="106" y="17"/>
                    <a:pt x="88" y="45"/>
                    <a:pt x="65" y="69"/>
                  </a:cubicBezTo>
                  <a:cubicBezTo>
                    <a:pt x="60" y="76"/>
                    <a:pt x="54" y="81"/>
                    <a:pt x="49" y="87"/>
                  </a:cubicBezTo>
                  <a:cubicBezTo>
                    <a:pt x="43" y="93"/>
                    <a:pt x="38" y="98"/>
                    <a:pt x="34" y="102"/>
                  </a:cubicBezTo>
                  <a:cubicBezTo>
                    <a:pt x="29" y="106"/>
                    <a:pt x="25" y="110"/>
                    <a:pt x="23" y="112"/>
                  </a:cubicBezTo>
                  <a:cubicBezTo>
                    <a:pt x="20" y="115"/>
                    <a:pt x="19" y="116"/>
                    <a:pt x="19" y="116"/>
                  </a:cubicBezTo>
                  <a:cubicBezTo>
                    <a:pt x="14" y="120"/>
                    <a:pt x="7" y="120"/>
                    <a:pt x="4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14"/>
            <p:cNvSpPr>
              <a:spLocks/>
            </p:cNvSpPr>
            <p:nvPr/>
          </p:nvSpPr>
          <p:spPr bwMode="auto">
            <a:xfrm>
              <a:off x="10142538" y="3925888"/>
              <a:ext cx="187325" cy="131763"/>
            </a:xfrm>
            <a:custGeom>
              <a:avLst/>
              <a:gdLst>
                <a:gd name="T0" fmla="*/ 2 w 120"/>
                <a:gd name="T1" fmla="*/ 77 h 84"/>
                <a:gd name="T2" fmla="*/ 7 w 120"/>
                <a:gd name="T3" fmla="*/ 64 h 84"/>
                <a:gd name="T4" fmla="*/ 56 w 120"/>
                <a:gd name="T5" fmla="*/ 36 h 84"/>
                <a:gd name="T6" fmla="*/ 103 w 120"/>
                <a:gd name="T7" fmla="*/ 4 h 84"/>
                <a:gd name="T8" fmla="*/ 116 w 120"/>
                <a:gd name="T9" fmla="*/ 6 h 84"/>
                <a:gd name="T10" fmla="*/ 115 w 120"/>
                <a:gd name="T11" fmla="*/ 19 h 84"/>
                <a:gd name="T12" fmla="*/ 67 w 120"/>
                <a:gd name="T13" fmla="*/ 53 h 84"/>
                <a:gd name="T14" fmla="*/ 15 w 120"/>
                <a:gd name="T15" fmla="*/ 82 h 84"/>
                <a:gd name="T16" fmla="*/ 2 w 120"/>
                <a:gd name="T17" fmla="*/ 7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4">
                  <a:moveTo>
                    <a:pt x="2" y="77"/>
                  </a:moveTo>
                  <a:cubicBezTo>
                    <a:pt x="0" y="72"/>
                    <a:pt x="2" y="66"/>
                    <a:pt x="7" y="64"/>
                  </a:cubicBezTo>
                  <a:cubicBezTo>
                    <a:pt x="7" y="64"/>
                    <a:pt x="32" y="51"/>
                    <a:pt x="56" y="36"/>
                  </a:cubicBezTo>
                  <a:cubicBezTo>
                    <a:pt x="81" y="22"/>
                    <a:pt x="103" y="4"/>
                    <a:pt x="103" y="4"/>
                  </a:cubicBezTo>
                  <a:cubicBezTo>
                    <a:pt x="107" y="0"/>
                    <a:pt x="113" y="1"/>
                    <a:pt x="116" y="6"/>
                  </a:cubicBezTo>
                  <a:cubicBezTo>
                    <a:pt x="120" y="10"/>
                    <a:pt x="119" y="16"/>
                    <a:pt x="115" y="19"/>
                  </a:cubicBezTo>
                  <a:cubicBezTo>
                    <a:pt x="115" y="19"/>
                    <a:pt x="92" y="38"/>
                    <a:pt x="67" y="53"/>
                  </a:cubicBezTo>
                  <a:cubicBezTo>
                    <a:pt x="42" y="69"/>
                    <a:pt x="15" y="82"/>
                    <a:pt x="15" y="82"/>
                  </a:cubicBezTo>
                  <a:cubicBezTo>
                    <a:pt x="11" y="84"/>
                    <a:pt x="5" y="82"/>
                    <a:pt x="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15"/>
            <p:cNvSpPr>
              <a:spLocks/>
            </p:cNvSpPr>
            <p:nvPr/>
          </p:nvSpPr>
          <p:spPr bwMode="auto">
            <a:xfrm>
              <a:off x="10164763" y="3965576"/>
              <a:ext cx="196850" cy="138113"/>
            </a:xfrm>
            <a:custGeom>
              <a:avLst/>
              <a:gdLst>
                <a:gd name="T0" fmla="*/ 2 w 126"/>
                <a:gd name="T1" fmla="*/ 81 h 88"/>
                <a:gd name="T2" fmla="*/ 7 w 126"/>
                <a:gd name="T3" fmla="*/ 68 h 88"/>
                <a:gd name="T4" fmla="*/ 59 w 126"/>
                <a:gd name="T5" fmla="*/ 39 h 88"/>
                <a:gd name="T6" fmla="*/ 109 w 126"/>
                <a:gd name="T7" fmla="*/ 4 h 88"/>
                <a:gd name="T8" fmla="*/ 123 w 126"/>
                <a:gd name="T9" fmla="*/ 6 h 88"/>
                <a:gd name="T10" fmla="*/ 121 w 126"/>
                <a:gd name="T11" fmla="*/ 20 h 88"/>
                <a:gd name="T12" fmla="*/ 70 w 126"/>
                <a:gd name="T13" fmla="*/ 56 h 88"/>
                <a:gd name="T14" fmla="*/ 15 w 126"/>
                <a:gd name="T15" fmla="*/ 86 h 88"/>
                <a:gd name="T16" fmla="*/ 2 w 126"/>
                <a:gd name="T17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88">
                  <a:moveTo>
                    <a:pt x="2" y="81"/>
                  </a:moveTo>
                  <a:cubicBezTo>
                    <a:pt x="0" y="76"/>
                    <a:pt x="2" y="70"/>
                    <a:pt x="7" y="68"/>
                  </a:cubicBezTo>
                  <a:cubicBezTo>
                    <a:pt x="7" y="68"/>
                    <a:pt x="34" y="55"/>
                    <a:pt x="59" y="39"/>
                  </a:cubicBezTo>
                  <a:cubicBezTo>
                    <a:pt x="85" y="23"/>
                    <a:pt x="109" y="4"/>
                    <a:pt x="109" y="4"/>
                  </a:cubicBezTo>
                  <a:cubicBezTo>
                    <a:pt x="113" y="0"/>
                    <a:pt x="119" y="1"/>
                    <a:pt x="123" y="6"/>
                  </a:cubicBezTo>
                  <a:cubicBezTo>
                    <a:pt x="126" y="10"/>
                    <a:pt x="126" y="16"/>
                    <a:pt x="121" y="20"/>
                  </a:cubicBezTo>
                  <a:cubicBezTo>
                    <a:pt x="121" y="20"/>
                    <a:pt x="97" y="39"/>
                    <a:pt x="70" y="56"/>
                  </a:cubicBezTo>
                  <a:cubicBezTo>
                    <a:pt x="44" y="72"/>
                    <a:pt x="15" y="86"/>
                    <a:pt x="15" y="86"/>
                  </a:cubicBezTo>
                  <a:cubicBezTo>
                    <a:pt x="10" y="88"/>
                    <a:pt x="4" y="86"/>
                    <a:pt x="2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16"/>
            <p:cNvSpPr>
              <a:spLocks/>
            </p:cNvSpPr>
            <p:nvPr/>
          </p:nvSpPr>
          <p:spPr bwMode="auto">
            <a:xfrm>
              <a:off x="10185401" y="4005263"/>
              <a:ext cx="209550" cy="144463"/>
            </a:xfrm>
            <a:custGeom>
              <a:avLst/>
              <a:gdLst>
                <a:gd name="T0" fmla="*/ 2 w 134"/>
                <a:gd name="T1" fmla="*/ 84 h 92"/>
                <a:gd name="T2" fmla="*/ 8 w 134"/>
                <a:gd name="T3" fmla="*/ 71 h 92"/>
                <a:gd name="T4" fmla="*/ 64 w 134"/>
                <a:gd name="T5" fmla="*/ 40 h 92"/>
                <a:gd name="T6" fmla="*/ 116 w 134"/>
                <a:gd name="T7" fmla="*/ 3 h 92"/>
                <a:gd name="T8" fmla="*/ 130 w 134"/>
                <a:gd name="T9" fmla="*/ 4 h 92"/>
                <a:gd name="T10" fmla="*/ 128 w 134"/>
                <a:gd name="T11" fmla="*/ 19 h 92"/>
                <a:gd name="T12" fmla="*/ 74 w 134"/>
                <a:gd name="T13" fmla="*/ 57 h 92"/>
                <a:gd name="T14" fmla="*/ 16 w 134"/>
                <a:gd name="T15" fmla="*/ 89 h 92"/>
                <a:gd name="T16" fmla="*/ 2 w 134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92">
                  <a:moveTo>
                    <a:pt x="2" y="84"/>
                  </a:moveTo>
                  <a:cubicBezTo>
                    <a:pt x="0" y="79"/>
                    <a:pt x="2" y="73"/>
                    <a:pt x="8" y="71"/>
                  </a:cubicBezTo>
                  <a:cubicBezTo>
                    <a:pt x="8" y="71"/>
                    <a:pt x="36" y="57"/>
                    <a:pt x="64" y="40"/>
                  </a:cubicBezTo>
                  <a:cubicBezTo>
                    <a:pt x="91" y="23"/>
                    <a:pt x="116" y="3"/>
                    <a:pt x="116" y="3"/>
                  </a:cubicBezTo>
                  <a:cubicBezTo>
                    <a:pt x="120" y="0"/>
                    <a:pt x="127" y="0"/>
                    <a:pt x="130" y="4"/>
                  </a:cubicBezTo>
                  <a:cubicBezTo>
                    <a:pt x="134" y="9"/>
                    <a:pt x="133" y="15"/>
                    <a:pt x="128" y="19"/>
                  </a:cubicBezTo>
                  <a:cubicBezTo>
                    <a:pt x="128" y="19"/>
                    <a:pt x="103" y="40"/>
                    <a:pt x="74" y="57"/>
                  </a:cubicBezTo>
                  <a:cubicBezTo>
                    <a:pt x="46" y="75"/>
                    <a:pt x="16" y="89"/>
                    <a:pt x="16" y="89"/>
                  </a:cubicBezTo>
                  <a:cubicBezTo>
                    <a:pt x="11" y="92"/>
                    <a:pt x="5" y="89"/>
                    <a:pt x="2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17"/>
            <p:cNvSpPr>
              <a:spLocks/>
            </p:cNvSpPr>
            <p:nvPr/>
          </p:nvSpPr>
          <p:spPr bwMode="auto">
            <a:xfrm>
              <a:off x="9923463" y="4043363"/>
              <a:ext cx="206375" cy="82550"/>
            </a:xfrm>
            <a:custGeom>
              <a:avLst/>
              <a:gdLst>
                <a:gd name="T0" fmla="*/ 1 w 132"/>
                <a:gd name="T1" fmla="*/ 43 h 53"/>
                <a:gd name="T2" fmla="*/ 9 w 132"/>
                <a:gd name="T3" fmla="*/ 32 h 53"/>
                <a:gd name="T4" fmla="*/ 26 w 132"/>
                <a:gd name="T5" fmla="*/ 29 h 53"/>
                <a:gd name="T6" fmla="*/ 44 w 132"/>
                <a:gd name="T7" fmla="*/ 25 h 53"/>
                <a:gd name="T8" fmla="*/ 64 w 132"/>
                <a:gd name="T9" fmla="*/ 20 h 53"/>
                <a:gd name="T10" fmla="*/ 101 w 132"/>
                <a:gd name="T11" fmla="*/ 8 h 53"/>
                <a:gd name="T12" fmla="*/ 118 w 132"/>
                <a:gd name="T13" fmla="*/ 1 h 53"/>
                <a:gd name="T14" fmla="*/ 130 w 132"/>
                <a:gd name="T15" fmla="*/ 7 h 53"/>
                <a:gd name="T16" fmla="*/ 125 w 132"/>
                <a:gd name="T17" fmla="*/ 20 h 53"/>
                <a:gd name="T18" fmla="*/ 108 w 132"/>
                <a:gd name="T19" fmla="*/ 27 h 53"/>
                <a:gd name="T20" fmla="*/ 69 w 132"/>
                <a:gd name="T21" fmla="*/ 39 h 53"/>
                <a:gd name="T22" fmla="*/ 48 w 132"/>
                <a:gd name="T23" fmla="*/ 45 h 53"/>
                <a:gd name="T24" fmla="*/ 30 w 132"/>
                <a:gd name="T25" fmla="*/ 49 h 53"/>
                <a:gd name="T26" fmla="*/ 12 w 132"/>
                <a:gd name="T27" fmla="*/ 52 h 53"/>
                <a:gd name="T28" fmla="*/ 1 w 132"/>
                <a:gd name="T29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" h="53">
                  <a:moveTo>
                    <a:pt x="1" y="43"/>
                  </a:moveTo>
                  <a:cubicBezTo>
                    <a:pt x="0" y="38"/>
                    <a:pt x="4" y="33"/>
                    <a:pt x="9" y="32"/>
                  </a:cubicBezTo>
                  <a:cubicBezTo>
                    <a:pt x="9" y="32"/>
                    <a:pt x="16" y="31"/>
                    <a:pt x="26" y="29"/>
                  </a:cubicBezTo>
                  <a:cubicBezTo>
                    <a:pt x="31" y="28"/>
                    <a:pt x="37" y="26"/>
                    <a:pt x="44" y="25"/>
                  </a:cubicBezTo>
                  <a:cubicBezTo>
                    <a:pt x="50" y="24"/>
                    <a:pt x="57" y="22"/>
                    <a:pt x="64" y="20"/>
                  </a:cubicBezTo>
                  <a:cubicBezTo>
                    <a:pt x="78" y="16"/>
                    <a:pt x="91" y="11"/>
                    <a:pt x="101" y="8"/>
                  </a:cubicBezTo>
                  <a:cubicBezTo>
                    <a:pt x="111" y="4"/>
                    <a:pt x="118" y="1"/>
                    <a:pt x="118" y="1"/>
                  </a:cubicBezTo>
                  <a:cubicBezTo>
                    <a:pt x="122" y="0"/>
                    <a:pt x="128" y="2"/>
                    <a:pt x="130" y="7"/>
                  </a:cubicBezTo>
                  <a:cubicBezTo>
                    <a:pt x="132" y="12"/>
                    <a:pt x="130" y="18"/>
                    <a:pt x="125" y="20"/>
                  </a:cubicBezTo>
                  <a:cubicBezTo>
                    <a:pt x="125" y="20"/>
                    <a:pt x="118" y="23"/>
                    <a:pt x="108" y="27"/>
                  </a:cubicBezTo>
                  <a:cubicBezTo>
                    <a:pt x="98" y="30"/>
                    <a:pt x="84" y="35"/>
                    <a:pt x="69" y="39"/>
                  </a:cubicBezTo>
                  <a:cubicBezTo>
                    <a:pt x="62" y="41"/>
                    <a:pt x="55" y="43"/>
                    <a:pt x="48" y="45"/>
                  </a:cubicBezTo>
                  <a:cubicBezTo>
                    <a:pt x="42" y="46"/>
                    <a:pt x="35" y="48"/>
                    <a:pt x="30" y="49"/>
                  </a:cubicBezTo>
                  <a:cubicBezTo>
                    <a:pt x="19" y="51"/>
                    <a:pt x="12" y="52"/>
                    <a:pt x="12" y="52"/>
                  </a:cubicBezTo>
                  <a:cubicBezTo>
                    <a:pt x="7" y="53"/>
                    <a:pt x="2" y="49"/>
                    <a:pt x="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18"/>
            <p:cNvSpPr>
              <a:spLocks/>
            </p:cNvSpPr>
            <p:nvPr/>
          </p:nvSpPr>
          <p:spPr bwMode="auto">
            <a:xfrm>
              <a:off x="9931401" y="4089401"/>
              <a:ext cx="219075" cy="87313"/>
            </a:xfrm>
            <a:custGeom>
              <a:avLst/>
              <a:gdLst>
                <a:gd name="T0" fmla="*/ 0 w 140"/>
                <a:gd name="T1" fmla="*/ 46 h 56"/>
                <a:gd name="T2" fmla="*/ 9 w 140"/>
                <a:gd name="T3" fmla="*/ 35 h 56"/>
                <a:gd name="T4" fmla="*/ 27 w 140"/>
                <a:gd name="T5" fmla="*/ 31 h 56"/>
                <a:gd name="T6" fmla="*/ 46 w 140"/>
                <a:gd name="T7" fmla="*/ 27 h 56"/>
                <a:gd name="T8" fmla="*/ 68 w 140"/>
                <a:gd name="T9" fmla="*/ 22 h 56"/>
                <a:gd name="T10" fmla="*/ 107 w 140"/>
                <a:gd name="T11" fmla="*/ 9 h 56"/>
                <a:gd name="T12" fmla="*/ 125 w 140"/>
                <a:gd name="T13" fmla="*/ 2 h 56"/>
                <a:gd name="T14" fmla="*/ 138 w 140"/>
                <a:gd name="T15" fmla="*/ 8 h 56"/>
                <a:gd name="T16" fmla="*/ 132 w 140"/>
                <a:gd name="T17" fmla="*/ 21 h 56"/>
                <a:gd name="T18" fmla="*/ 114 w 140"/>
                <a:gd name="T19" fmla="*/ 28 h 56"/>
                <a:gd name="T20" fmla="*/ 73 w 140"/>
                <a:gd name="T21" fmla="*/ 41 h 56"/>
                <a:gd name="T22" fmla="*/ 51 w 140"/>
                <a:gd name="T23" fmla="*/ 47 h 56"/>
                <a:gd name="T24" fmla="*/ 31 w 140"/>
                <a:gd name="T25" fmla="*/ 51 h 56"/>
                <a:gd name="T26" fmla="*/ 12 w 140"/>
                <a:gd name="T27" fmla="*/ 55 h 56"/>
                <a:gd name="T28" fmla="*/ 0 w 140"/>
                <a:gd name="T29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56">
                  <a:moveTo>
                    <a:pt x="0" y="46"/>
                  </a:moveTo>
                  <a:cubicBezTo>
                    <a:pt x="0" y="41"/>
                    <a:pt x="3" y="36"/>
                    <a:pt x="9" y="35"/>
                  </a:cubicBezTo>
                  <a:cubicBezTo>
                    <a:pt x="9" y="35"/>
                    <a:pt x="16" y="33"/>
                    <a:pt x="27" y="31"/>
                  </a:cubicBezTo>
                  <a:cubicBezTo>
                    <a:pt x="33" y="31"/>
                    <a:pt x="39" y="29"/>
                    <a:pt x="46" y="27"/>
                  </a:cubicBezTo>
                  <a:cubicBezTo>
                    <a:pt x="53" y="26"/>
                    <a:pt x="60" y="24"/>
                    <a:pt x="68" y="22"/>
                  </a:cubicBezTo>
                  <a:cubicBezTo>
                    <a:pt x="82" y="18"/>
                    <a:pt x="97" y="13"/>
                    <a:pt x="107" y="9"/>
                  </a:cubicBezTo>
                  <a:cubicBezTo>
                    <a:pt x="118" y="5"/>
                    <a:pt x="125" y="2"/>
                    <a:pt x="125" y="2"/>
                  </a:cubicBezTo>
                  <a:cubicBezTo>
                    <a:pt x="130" y="0"/>
                    <a:pt x="136" y="3"/>
                    <a:pt x="138" y="8"/>
                  </a:cubicBezTo>
                  <a:cubicBezTo>
                    <a:pt x="140" y="13"/>
                    <a:pt x="138" y="19"/>
                    <a:pt x="132" y="21"/>
                  </a:cubicBezTo>
                  <a:cubicBezTo>
                    <a:pt x="132" y="21"/>
                    <a:pt x="125" y="24"/>
                    <a:pt x="114" y="28"/>
                  </a:cubicBezTo>
                  <a:cubicBezTo>
                    <a:pt x="103" y="32"/>
                    <a:pt x="88" y="37"/>
                    <a:pt x="73" y="41"/>
                  </a:cubicBezTo>
                  <a:cubicBezTo>
                    <a:pt x="66" y="43"/>
                    <a:pt x="58" y="45"/>
                    <a:pt x="51" y="47"/>
                  </a:cubicBezTo>
                  <a:cubicBezTo>
                    <a:pt x="44" y="48"/>
                    <a:pt x="37" y="50"/>
                    <a:pt x="31" y="51"/>
                  </a:cubicBezTo>
                  <a:cubicBezTo>
                    <a:pt x="20" y="53"/>
                    <a:pt x="12" y="55"/>
                    <a:pt x="12" y="55"/>
                  </a:cubicBezTo>
                  <a:cubicBezTo>
                    <a:pt x="6" y="56"/>
                    <a:pt x="1" y="52"/>
                    <a:pt x="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19"/>
            <p:cNvSpPr>
              <a:spLocks/>
            </p:cNvSpPr>
            <p:nvPr/>
          </p:nvSpPr>
          <p:spPr bwMode="auto">
            <a:xfrm>
              <a:off x="9937751" y="4135438"/>
              <a:ext cx="233363" cy="92075"/>
            </a:xfrm>
            <a:custGeom>
              <a:avLst/>
              <a:gdLst>
                <a:gd name="T0" fmla="*/ 1 w 149"/>
                <a:gd name="T1" fmla="*/ 48 h 58"/>
                <a:gd name="T2" fmla="*/ 10 w 149"/>
                <a:gd name="T3" fmla="*/ 37 h 58"/>
                <a:gd name="T4" fmla="*/ 30 w 149"/>
                <a:gd name="T5" fmla="*/ 33 h 58"/>
                <a:gd name="T6" fmla="*/ 50 w 149"/>
                <a:gd name="T7" fmla="*/ 29 h 58"/>
                <a:gd name="T8" fmla="*/ 72 w 149"/>
                <a:gd name="T9" fmla="*/ 23 h 58"/>
                <a:gd name="T10" fmla="*/ 114 w 149"/>
                <a:gd name="T11" fmla="*/ 9 h 58"/>
                <a:gd name="T12" fmla="*/ 133 w 149"/>
                <a:gd name="T13" fmla="*/ 2 h 58"/>
                <a:gd name="T14" fmla="*/ 147 w 149"/>
                <a:gd name="T15" fmla="*/ 8 h 58"/>
                <a:gd name="T16" fmla="*/ 141 w 149"/>
                <a:gd name="T17" fmla="*/ 21 h 58"/>
                <a:gd name="T18" fmla="*/ 121 w 149"/>
                <a:gd name="T19" fmla="*/ 28 h 58"/>
                <a:gd name="T20" fmla="*/ 78 w 149"/>
                <a:gd name="T21" fmla="*/ 42 h 58"/>
                <a:gd name="T22" fmla="*/ 54 w 149"/>
                <a:gd name="T23" fmla="*/ 48 h 58"/>
                <a:gd name="T24" fmla="*/ 33 w 149"/>
                <a:gd name="T25" fmla="*/ 53 h 58"/>
                <a:gd name="T26" fmla="*/ 13 w 149"/>
                <a:gd name="T27" fmla="*/ 56 h 58"/>
                <a:gd name="T28" fmla="*/ 1 w 149"/>
                <a:gd name="T29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58">
                  <a:moveTo>
                    <a:pt x="1" y="48"/>
                  </a:moveTo>
                  <a:cubicBezTo>
                    <a:pt x="0" y="43"/>
                    <a:pt x="4" y="38"/>
                    <a:pt x="10" y="37"/>
                  </a:cubicBezTo>
                  <a:cubicBezTo>
                    <a:pt x="10" y="37"/>
                    <a:pt x="18" y="35"/>
                    <a:pt x="30" y="33"/>
                  </a:cubicBezTo>
                  <a:cubicBezTo>
                    <a:pt x="35" y="32"/>
                    <a:pt x="42" y="30"/>
                    <a:pt x="50" y="29"/>
                  </a:cubicBezTo>
                  <a:cubicBezTo>
                    <a:pt x="57" y="27"/>
                    <a:pt x="65" y="25"/>
                    <a:pt x="72" y="23"/>
                  </a:cubicBezTo>
                  <a:cubicBezTo>
                    <a:pt x="88" y="19"/>
                    <a:pt x="103" y="13"/>
                    <a:pt x="114" y="9"/>
                  </a:cubicBezTo>
                  <a:cubicBezTo>
                    <a:pt x="126" y="5"/>
                    <a:pt x="133" y="2"/>
                    <a:pt x="133" y="2"/>
                  </a:cubicBezTo>
                  <a:cubicBezTo>
                    <a:pt x="138" y="0"/>
                    <a:pt x="144" y="3"/>
                    <a:pt x="147" y="8"/>
                  </a:cubicBezTo>
                  <a:cubicBezTo>
                    <a:pt x="149" y="13"/>
                    <a:pt x="146" y="19"/>
                    <a:pt x="141" y="21"/>
                  </a:cubicBezTo>
                  <a:cubicBezTo>
                    <a:pt x="141" y="21"/>
                    <a:pt x="133" y="24"/>
                    <a:pt x="121" y="28"/>
                  </a:cubicBezTo>
                  <a:cubicBezTo>
                    <a:pt x="109" y="32"/>
                    <a:pt x="94" y="38"/>
                    <a:pt x="78" y="42"/>
                  </a:cubicBezTo>
                  <a:cubicBezTo>
                    <a:pt x="70" y="45"/>
                    <a:pt x="62" y="47"/>
                    <a:pt x="54" y="48"/>
                  </a:cubicBezTo>
                  <a:cubicBezTo>
                    <a:pt x="47" y="50"/>
                    <a:pt x="40" y="52"/>
                    <a:pt x="33" y="53"/>
                  </a:cubicBezTo>
                  <a:cubicBezTo>
                    <a:pt x="21" y="55"/>
                    <a:pt x="13" y="56"/>
                    <a:pt x="13" y="56"/>
                  </a:cubicBezTo>
                  <a:cubicBezTo>
                    <a:pt x="7" y="58"/>
                    <a:pt x="2" y="54"/>
                    <a:pt x="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20"/>
            <p:cNvSpPr>
              <a:spLocks/>
            </p:cNvSpPr>
            <p:nvPr/>
          </p:nvSpPr>
          <p:spPr bwMode="auto">
            <a:xfrm>
              <a:off x="9691688" y="4097338"/>
              <a:ext cx="212725" cy="38100"/>
            </a:xfrm>
            <a:custGeom>
              <a:avLst/>
              <a:gdLst>
                <a:gd name="T0" fmla="*/ 1 w 136"/>
                <a:gd name="T1" fmla="*/ 9 h 25"/>
                <a:gd name="T2" fmla="*/ 12 w 136"/>
                <a:gd name="T3" fmla="*/ 0 h 25"/>
                <a:gd name="T4" fmla="*/ 68 w 136"/>
                <a:gd name="T5" fmla="*/ 4 h 25"/>
                <a:gd name="T6" fmla="*/ 89 w 136"/>
                <a:gd name="T7" fmla="*/ 4 h 25"/>
                <a:gd name="T8" fmla="*/ 108 w 136"/>
                <a:gd name="T9" fmla="*/ 3 h 25"/>
                <a:gd name="T10" fmla="*/ 125 w 136"/>
                <a:gd name="T11" fmla="*/ 2 h 25"/>
                <a:gd name="T12" fmla="*/ 136 w 136"/>
                <a:gd name="T13" fmla="*/ 11 h 25"/>
                <a:gd name="T14" fmla="*/ 127 w 136"/>
                <a:gd name="T15" fmla="*/ 22 h 25"/>
                <a:gd name="T16" fmla="*/ 109 w 136"/>
                <a:gd name="T17" fmla="*/ 23 h 25"/>
                <a:gd name="T18" fmla="*/ 90 w 136"/>
                <a:gd name="T19" fmla="*/ 24 h 25"/>
                <a:gd name="T20" fmla="*/ 68 w 136"/>
                <a:gd name="T21" fmla="*/ 24 h 25"/>
                <a:gd name="T22" fmla="*/ 9 w 136"/>
                <a:gd name="T23" fmla="*/ 20 h 25"/>
                <a:gd name="T24" fmla="*/ 1 w 136"/>
                <a:gd name="T25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25">
                  <a:moveTo>
                    <a:pt x="1" y="9"/>
                  </a:moveTo>
                  <a:cubicBezTo>
                    <a:pt x="2" y="4"/>
                    <a:pt x="7" y="0"/>
                    <a:pt x="12" y="0"/>
                  </a:cubicBezTo>
                  <a:cubicBezTo>
                    <a:pt x="12" y="0"/>
                    <a:pt x="40" y="4"/>
                    <a:pt x="68" y="4"/>
                  </a:cubicBezTo>
                  <a:cubicBezTo>
                    <a:pt x="76" y="5"/>
                    <a:pt x="83" y="4"/>
                    <a:pt x="89" y="4"/>
                  </a:cubicBezTo>
                  <a:cubicBezTo>
                    <a:pt x="96" y="4"/>
                    <a:pt x="102" y="4"/>
                    <a:pt x="108" y="3"/>
                  </a:cubicBezTo>
                  <a:cubicBezTo>
                    <a:pt x="118" y="3"/>
                    <a:pt x="125" y="2"/>
                    <a:pt x="125" y="2"/>
                  </a:cubicBezTo>
                  <a:cubicBezTo>
                    <a:pt x="130" y="2"/>
                    <a:pt x="135" y="5"/>
                    <a:pt x="136" y="11"/>
                  </a:cubicBezTo>
                  <a:cubicBezTo>
                    <a:pt x="136" y="16"/>
                    <a:pt x="133" y="22"/>
                    <a:pt x="127" y="22"/>
                  </a:cubicBezTo>
                  <a:cubicBezTo>
                    <a:pt x="127" y="22"/>
                    <a:pt x="120" y="23"/>
                    <a:pt x="109" y="23"/>
                  </a:cubicBezTo>
                  <a:cubicBezTo>
                    <a:pt x="103" y="24"/>
                    <a:pt x="97" y="24"/>
                    <a:pt x="90" y="24"/>
                  </a:cubicBezTo>
                  <a:cubicBezTo>
                    <a:pt x="83" y="24"/>
                    <a:pt x="76" y="25"/>
                    <a:pt x="68" y="24"/>
                  </a:cubicBezTo>
                  <a:cubicBezTo>
                    <a:pt x="39" y="25"/>
                    <a:pt x="9" y="20"/>
                    <a:pt x="9" y="20"/>
                  </a:cubicBezTo>
                  <a:cubicBezTo>
                    <a:pt x="4" y="20"/>
                    <a:pt x="0" y="15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21"/>
            <p:cNvSpPr>
              <a:spLocks/>
            </p:cNvSpPr>
            <p:nvPr/>
          </p:nvSpPr>
          <p:spPr bwMode="auto">
            <a:xfrm>
              <a:off x="9685338" y="4146551"/>
              <a:ext cx="225425" cy="39688"/>
            </a:xfrm>
            <a:custGeom>
              <a:avLst/>
              <a:gdLst>
                <a:gd name="T0" fmla="*/ 1 w 144"/>
                <a:gd name="T1" fmla="*/ 9 h 25"/>
                <a:gd name="T2" fmla="*/ 12 w 144"/>
                <a:gd name="T3" fmla="*/ 0 h 25"/>
                <a:gd name="T4" fmla="*/ 72 w 144"/>
                <a:gd name="T5" fmla="*/ 5 h 25"/>
                <a:gd name="T6" fmla="*/ 94 w 144"/>
                <a:gd name="T7" fmla="*/ 4 h 25"/>
                <a:gd name="T8" fmla="*/ 114 w 144"/>
                <a:gd name="T9" fmla="*/ 4 h 25"/>
                <a:gd name="T10" fmla="*/ 132 w 144"/>
                <a:gd name="T11" fmla="*/ 2 h 25"/>
                <a:gd name="T12" fmla="*/ 143 w 144"/>
                <a:gd name="T13" fmla="*/ 11 h 25"/>
                <a:gd name="T14" fmla="*/ 134 w 144"/>
                <a:gd name="T15" fmla="*/ 22 h 25"/>
                <a:gd name="T16" fmla="*/ 115 w 144"/>
                <a:gd name="T17" fmla="*/ 24 h 25"/>
                <a:gd name="T18" fmla="*/ 95 w 144"/>
                <a:gd name="T19" fmla="*/ 25 h 25"/>
                <a:gd name="T20" fmla="*/ 72 w 144"/>
                <a:gd name="T21" fmla="*/ 25 h 25"/>
                <a:gd name="T22" fmla="*/ 9 w 144"/>
                <a:gd name="T23" fmla="*/ 20 h 25"/>
                <a:gd name="T24" fmla="*/ 1 w 144"/>
                <a:gd name="T25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25">
                  <a:moveTo>
                    <a:pt x="1" y="9"/>
                  </a:moveTo>
                  <a:cubicBezTo>
                    <a:pt x="1" y="4"/>
                    <a:pt x="6" y="0"/>
                    <a:pt x="12" y="0"/>
                  </a:cubicBezTo>
                  <a:cubicBezTo>
                    <a:pt x="12" y="0"/>
                    <a:pt x="42" y="5"/>
                    <a:pt x="72" y="5"/>
                  </a:cubicBezTo>
                  <a:cubicBezTo>
                    <a:pt x="80" y="5"/>
                    <a:pt x="87" y="4"/>
                    <a:pt x="94" y="4"/>
                  </a:cubicBezTo>
                  <a:cubicBezTo>
                    <a:pt x="101" y="4"/>
                    <a:pt x="108" y="4"/>
                    <a:pt x="114" y="4"/>
                  </a:cubicBezTo>
                  <a:cubicBezTo>
                    <a:pt x="125" y="3"/>
                    <a:pt x="132" y="2"/>
                    <a:pt x="132" y="2"/>
                  </a:cubicBezTo>
                  <a:cubicBezTo>
                    <a:pt x="138" y="2"/>
                    <a:pt x="143" y="5"/>
                    <a:pt x="143" y="11"/>
                  </a:cubicBezTo>
                  <a:cubicBezTo>
                    <a:pt x="144" y="16"/>
                    <a:pt x="140" y="22"/>
                    <a:pt x="134" y="22"/>
                  </a:cubicBezTo>
                  <a:cubicBezTo>
                    <a:pt x="134" y="22"/>
                    <a:pt x="127" y="23"/>
                    <a:pt x="115" y="24"/>
                  </a:cubicBezTo>
                  <a:cubicBezTo>
                    <a:pt x="109" y="24"/>
                    <a:pt x="102" y="24"/>
                    <a:pt x="95" y="25"/>
                  </a:cubicBezTo>
                  <a:cubicBezTo>
                    <a:pt x="87" y="25"/>
                    <a:pt x="80" y="25"/>
                    <a:pt x="72" y="25"/>
                  </a:cubicBezTo>
                  <a:cubicBezTo>
                    <a:pt x="40" y="25"/>
                    <a:pt x="9" y="20"/>
                    <a:pt x="9" y="20"/>
                  </a:cubicBezTo>
                  <a:cubicBezTo>
                    <a:pt x="4" y="20"/>
                    <a:pt x="0" y="15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22"/>
            <p:cNvSpPr>
              <a:spLocks/>
            </p:cNvSpPr>
            <p:nvPr/>
          </p:nvSpPr>
          <p:spPr bwMode="auto">
            <a:xfrm>
              <a:off x="9677401" y="4197351"/>
              <a:ext cx="239713" cy="39688"/>
            </a:xfrm>
            <a:custGeom>
              <a:avLst/>
              <a:gdLst>
                <a:gd name="T0" fmla="*/ 1 w 153"/>
                <a:gd name="T1" fmla="*/ 9 h 25"/>
                <a:gd name="T2" fmla="*/ 13 w 153"/>
                <a:gd name="T3" fmla="*/ 0 h 25"/>
                <a:gd name="T4" fmla="*/ 77 w 153"/>
                <a:gd name="T5" fmla="*/ 5 h 25"/>
                <a:gd name="T6" fmla="*/ 100 w 153"/>
                <a:gd name="T7" fmla="*/ 5 h 25"/>
                <a:gd name="T8" fmla="*/ 121 w 153"/>
                <a:gd name="T9" fmla="*/ 4 h 25"/>
                <a:gd name="T10" fmla="*/ 141 w 153"/>
                <a:gd name="T11" fmla="*/ 2 h 25"/>
                <a:gd name="T12" fmla="*/ 152 w 153"/>
                <a:gd name="T13" fmla="*/ 11 h 25"/>
                <a:gd name="T14" fmla="*/ 143 w 153"/>
                <a:gd name="T15" fmla="*/ 22 h 25"/>
                <a:gd name="T16" fmla="*/ 122 w 153"/>
                <a:gd name="T17" fmla="*/ 24 h 25"/>
                <a:gd name="T18" fmla="*/ 101 w 153"/>
                <a:gd name="T19" fmla="*/ 25 h 25"/>
                <a:gd name="T20" fmla="*/ 76 w 153"/>
                <a:gd name="T21" fmla="*/ 25 h 25"/>
                <a:gd name="T22" fmla="*/ 10 w 153"/>
                <a:gd name="T23" fmla="*/ 20 h 25"/>
                <a:gd name="T24" fmla="*/ 1 w 153"/>
                <a:gd name="T25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" h="25">
                  <a:moveTo>
                    <a:pt x="1" y="9"/>
                  </a:moveTo>
                  <a:cubicBezTo>
                    <a:pt x="2" y="4"/>
                    <a:pt x="7" y="0"/>
                    <a:pt x="13" y="0"/>
                  </a:cubicBezTo>
                  <a:cubicBezTo>
                    <a:pt x="13" y="0"/>
                    <a:pt x="45" y="5"/>
                    <a:pt x="77" y="5"/>
                  </a:cubicBezTo>
                  <a:cubicBezTo>
                    <a:pt x="85" y="5"/>
                    <a:pt x="93" y="5"/>
                    <a:pt x="100" y="5"/>
                  </a:cubicBezTo>
                  <a:cubicBezTo>
                    <a:pt x="108" y="4"/>
                    <a:pt x="115" y="4"/>
                    <a:pt x="121" y="4"/>
                  </a:cubicBezTo>
                  <a:cubicBezTo>
                    <a:pt x="133" y="3"/>
                    <a:pt x="141" y="2"/>
                    <a:pt x="141" y="2"/>
                  </a:cubicBezTo>
                  <a:cubicBezTo>
                    <a:pt x="146" y="2"/>
                    <a:pt x="151" y="5"/>
                    <a:pt x="152" y="11"/>
                  </a:cubicBezTo>
                  <a:cubicBezTo>
                    <a:pt x="153" y="16"/>
                    <a:pt x="148" y="22"/>
                    <a:pt x="143" y="22"/>
                  </a:cubicBezTo>
                  <a:cubicBezTo>
                    <a:pt x="143" y="22"/>
                    <a:pt x="134" y="23"/>
                    <a:pt x="122" y="24"/>
                  </a:cubicBezTo>
                  <a:cubicBezTo>
                    <a:pt x="116" y="24"/>
                    <a:pt x="108" y="25"/>
                    <a:pt x="101" y="25"/>
                  </a:cubicBezTo>
                  <a:cubicBezTo>
                    <a:pt x="93" y="25"/>
                    <a:pt x="85" y="25"/>
                    <a:pt x="76" y="25"/>
                  </a:cubicBezTo>
                  <a:cubicBezTo>
                    <a:pt x="43" y="25"/>
                    <a:pt x="10" y="20"/>
                    <a:pt x="10" y="20"/>
                  </a:cubicBezTo>
                  <a:cubicBezTo>
                    <a:pt x="4" y="20"/>
                    <a:pt x="0" y="15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23"/>
            <p:cNvSpPr>
              <a:spLocks/>
            </p:cNvSpPr>
            <p:nvPr/>
          </p:nvSpPr>
          <p:spPr bwMode="auto">
            <a:xfrm>
              <a:off x="9467851" y="4033838"/>
              <a:ext cx="206375" cy="88900"/>
            </a:xfrm>
            <a:custGeom>
              <a:avLst/>
              <a:gdLst>
                <a:gd name="T0" fmla="*/ 3 w 132"/>
                <a:gd name="T1" fmla="*/ 8 h 56"/>
                <a:gd name="T2" fmla="*/ 15 w 132"/>
                <a:gd name="T3" fmla="*/ 2 h 56"/>
                <a:gd name="T4" fmla="*/ 20 w 132"/>
                <a:gd name="T5" fmla="*/ 4 h 56"/>
                <a:gd name="T6" fmla="*/ 32 w 132"/>
                <a:gd name="T7" fmla="*/ 9 h 56"/>
                <a:gd name="T8" fmla="*/ 68 w 132"/>
                <a:gd name="T9" fmla="*/ 22 h 56"/>
                <a:gd name="T10" fmla="*/ 89 w 132"/>
                <a:gd name="T11" fmla="*/ 28 h 56"/>
                <a:gd name="T12" fmla="*/ 106 w 132"/>
                <a:gd name="T13" fmla="*/ 32 h 56"/>
                <a:gd name="T14" fmla="*/ 124 w 132"/>
                <a:gd name="T15" fmla="*/ 36 h 56"/>
                <a:gd name="T16" fmla="*/ 131 w 132"/>
                <a:gd name="T17" fmla="*/ 47 h 56"/>
                <a:gd name="T18" fmla="*/ 120 w 132"/>
                <a:gd name="T19" fmla="*/ 55 h 56"/>
                <a:gd name="T20" fmla="*/ 102 w 132"/>
                <a:gd name="T21" fmla="*/ 52 h 56"/>
                <a:gd name="T22" fmla="*/ 83 w 132"/>
                <a:gd name="T23" fmla="*/ 47 h 56"/>
                <a:gd name="T24" fmla="*/ 63 w 132"/>
                <a:gd name="T25" fmla="*/ 41 h 56"/>
                <a:gd name="T26" fmla="*/ 24 w 132"/>
                <a:gd name="T27" fmla="*/ 28 h 56"/>
                <a:gd name="T28" fmla="*/ 12 w 132"/>
                <a:gd name="T29" fmla="*/ 23 h 56"/>
                <a:gd name="T30" fmla="*/ 7 w 132"/>
                <a:gd name="T31" fmla="*/ 21 h 56"/>
                <a:gd name="T32" fmla="*/ 3 w 132"/>
                <a:gd name="T33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56">
                  <a:moveTo>
                    <a:pt x="3" y="8"/>
                  </a:moveTo>
                  <a:cubicBezTo>
                    <a:pt x="5" y="3"/>
                    <a:pt x="11" y="0"/>
                    <a:pt x="15" y="2"/>
                  </a:cubicBezTo>
                  <a:cubicBezTo>
                    <a:pt x="15" y="2"/>
                    <a:pt x="17" y="3"/>
                    <a:pt x="20" y="4"/>
                  </a:cubicBezTo>
                  <a:cubicBezTo>
                    <a:pt x="23" y="5"/>
                    <a:pt x="27" y="7"/>
                    <a:pt x="32" y="9"/>
                  </a:cubicBezTo>
                  <a:cubicBezTo>
                    <a:pt x="41" y="13"/>
                    <a:pt x="55" y="18"/>
                    <a:pt x="68" y="22"/>
                  </a:cubicBezTo>
                  <a:cubicBezTo>
                    <a:pt x="75" y="24"/>
                    <a:pt x="82" y="26"/>
                    <a:pt x="89" y="28"/>
                  </a:cubicBezTo>
                  <a:cubicBezTo>
                    <a:pt x="95" y="30"/>
                    <a:pt x="101" y="31"/>
                    <a:pt x="106" y="32"/>
                  </a:cubicBezTo>
                  <a:cubicBezTo>
                    <a:pt x="117" y="35"/>
                    <a:pt x="124" y="36"/>
                    <a:pt x="124" y="36"/>
                  </a:cubicBezTo>
                  <a:cubicBezTo>
                    <a:pt x="129" y="36"/>
                    <a:pt x="132" y="42"/>
                    <a:pt x="131" y="47"/>
                  </a:cubicBezTo>
                  <a:cubicBezTo>
                    <a:pt x="130" y="53"/>
                    <a:pt x="125" y="56"/>
                    <a:pt x="120" y="55"/>
                  </a:cubicBezTo>
                  <a:cubicBezTo>
                    <a:pt x="120" y="55"/>
                    <a:pt x="113" y="54"/>
                    <a:pt x="102" y="52"/>
                  </a:cubicBezTo>
                  <a:cubicBezTo>
                    <a:pt x="96" y="50"/>
                    <a:pt x="90" y="49"/>
                    <a:pt x="83" y="47"/>
                  </a:cubicBezTo>
                  <a:cubicBezTo>
                    <a:pt x="77" y="45"/>
                    <a:pt x="70" y="43"/>
                    <a:pt x="63" y="41"/>
                  </a:cubicBezTo>
                  <a:cubicBezTo>
                    <a:pt x="48" y="37"/>
                    <a:pt x="34" y="32"/>
                    <a:pt x="24" y="28"/>
                  </a:cubicBezTo>
                  <a:cubicBezTo>
                    <a:pt x="19" y="26"/>
                    <a:pt x="15" y="24"/>
                    <a:pt x="12" y="23"/>
                  </a:cubicBezTo>
                  <a:cubicBezTo>
                    <a:pt x="9" y="22"/>
                    <a:pt x="7" y="21"/>
                    <a:pt x="7" y="21"/>
                  </a:cubicBezTo>
                  <a:cubicBezTo>
                    <a:pt x="2" y="19"/>
                    <a:pt x="0" y="13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24"/>
            <p:cNvSpPr>
              <a:spLocks/>
            </p:cNvSpPr>
            <p:nvPr/>
          </p:nvSpPr>
          <p:spPr bwMode="auto">
            <a:xfrm>
              <a:off x="9447213" y="4081463"/>
              <a:ext cx="217488" cy="90488"/>
            </a:xfrm>
            <a:custGeom>
              <a:avLst/>
              <a:gdLst>
                <a:gd name="T0" fmla="*/ 2 w 139"/>
                <a:gd name="T1" fmla="*/ 7 h 58"/>
                <a:gd name="T2" fmla="*/ 15 w 139"/>
                <a:gd name="T3" fmla="*/ 2 h 58"/>
                <a:gd name="T4" fmla="*/ 20 w 139"/>
                <a:gd name="T5" fmla="*/ 4 h 58"/>
                <a:gd name="T6" fmla="*/ 33 w 139"/>
                <a:gd name="T7" fmla="*/ 9 h 58"/>
                <a:gd name="T8" fmla="*/ 72 w 139"/>
                <a:gd name="T9" fmla="*/ 23 h 58"/>
                <a:gd name="T10" fmla="*/ 93 w 139"/>
                <a:gd name="T11" fmla="*/ 29 h 58"/>
                <a:gd name="T12" fmla="*/ 112 w 139"/>
                <a:gd name="T13" fmla="*/ 33 h 58"/>
                <a:gd name="T14" fmla="*/ 131 w 139"/>
                <a:gd name="T15" fmla="*/ 37 h 58"/>
                <a:gd name="T16" fmla="*/ 139 w 139"/>
                <a:gd name="T17" fmla="*/ 49 h 58"/>
                <a:gd name="T18" fmla="*/ 127 w 139"/>
                <a:gd name="T19" fmla="*/ 57 h 58"/>
                <a:gd name="T20" fmla="*/ 108 w 139"/>
                <a:gd name="T21" fmla="*/ 53 h 58"/>
                <a:gd name="T22" fmla="*/ 88 w 139"/>
                <a:gd name="T23" fmla="*/ 48 h 58"/>
                <a:gd name="T24" fmla="*/ 66 w 139"/>
                <a:gd name="T25" fmla="*/ 42 h 58"/>
                <a:gd name="T26" fmla="*/ 25 w 139"/>
                <a:gd name="T27" fmla="*/ 28 h 58"/>
                <a:gd name="T28" fmla="*/ 12 w 139"/>
                <a:gd name="T29" fmla="*/ 23 h 58"/>
                <a:gd name="T30" fmla="*/ 7 w 139"/>
                <a:gd name="T31" fmla="*/ 20 h 58"/>
                <a:gd name="T32" fmla="*/ 2 w 139"/>
                <a:gd name="T33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58">
                  <a:moveTo>
                    <a:pt x="2" y="7"/>
                  </a:moveTo>
                  <a:cubicBezTo>
                    <a:pt x="5" y="2"/>
                    <a:pt x="10" y="0"/>
                    <a:pt x="15" y="2"/>
                  </a:cubicBezTo>
                  <a:cubicBezTo>
                    <a:pt x="15" y="2"/>
                    <a:pt x="17" y="3"/>
                    <a:pt x="20" y="4"/>
                  </a:cubicBezTo>
                  <a:cubicBezTo>
                    <a:pt x="23" y="5"/>
                    <a:pt x="28" y="7"/>
                    <a:pt x="33" y="9"/>
                  </a:cubicBezTo>
                  <a:cubicBezTo>
                    <a:pt x="43" y="13"/>
                    <a:pt x="58" y="18"/>
                    <a:pt x="72" y="23"/>
                  </a:cubicBezTo>
                  <a:cubicBezTo>
                    <a:pt x="79" y="25"/>
                    <a:pt x="87" y="27"/>
                    <a:pt x="93" y="29"/>
                  </a:cubicBezTo>
                  <a:cubicBezTo>
                    <a:pt x="100" y="31"/>
                    <a:pt x="107" y="32"/>
                    <a:pt x="112" y="33"/>
                  </a:cubicBezTo>
                  <a:cubicBezTo>
                    <a:pt x="123" y="36"/>
                    <a:pt x="131" y="37"/>
                    <a:pt x="131" y="37"/>
                  </a:cubicBezTo>
                  <a:cubicBezTo>
                    <a:pt x="136" y="38"/>
                    <a:pt x="139" y="43"/>
                    <a:pt x="139" y="49"/>
                  </a:cubicBezTo>
                  <a:cubicBezTo>
                    <a:pt x="138" y="54"/>
                    <a:pt x="132" y="58"/>
                    <a:pt x="127" y="57"/>
                  </a:cubicBezTo>
                  <a:cubicBezTo>
                    <a:pt x="127" y="57"/>
                    <a:pt x="119" y="56"/>
                    <a:pt x="108" y="53"/>
                  </a:cubicBezTo>
                  <a:cubicBezTo>
                    <a:pt x="102" y="52"/>
                    <a:pt x="95" y="50"/>
                    <a:pt x="88" y="48"/>
                  </a:cubicBezTo>
                  <a:cubicBezTo>
                    <a:pt x="81" y="46"/>
                    <a:pt x="74" y="44"/>
                    <a:pt x="66" y="42"/>
                  </a:cubicBezTo>
                  <a:cubicBezTo>
                    <a:pt x="51" y="37"/>
                    <a:pt x="36" y="32"/>
                    <a:pt x="25" y="28"/>
                  </a:cubicBezTo>
                  <a:cubicBezTo>
                    <a:pt x="20" y="26"/>
                    <a:pt x="15" y="24"/>
                    <a:pt x="12" y="23"/>
                  </a:cubicBezTo>
                  <a:cubicBezTo>
                    <a:pt x="9" y="21"/>
                    <a:pt x="7" y="20"/>
                    <a:pt x="7" y="20"/>
                  </a:cubicBezTo>
                  <a:cubicBezTo>
                    <a:pt x="2" y="18"/>
                    <a:pt x="0" y="12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25"/>
            <p:cNvSpPr>
              <a:spLocks/>
            </p:cNvSpPr>
            <p:nvPr/>
          </p:nvSpPr>
          <p:spPr bwMode="auto">
            <a:xfrm>
              <a:off x="9426576" y="4125913"/>
              <a:ext cx="230188" cy="96838"/>
            </a:xfrm>
            <a:custGeom>
              <a:avLst/>
              <a:gdLst>
                <a:gd name="T0" fmla="*/ 2 w 147"/>
                <a:gd name="T1" fmla="*/ 7 h 61"/>
                <a:gd name="T2" fmla="*/ 15 w 147"/>
                <a:gd name="T3" fmla="*/ 2 h 61"/>
                <a:gd name="T4" fmla="*/ 20 w 147"/>
                <a:gd name="T5" fmla="*/ 5 h 61"/>
                <a:gd name="T6" fmla="*/ 34 w 147"/>
                <a:gd name="T7" fmla="*/ 10 h 61"/>
                <a:gd name="T8" fmla="*/ 75 w 147"/>
                <a:gd name="T9" fmla="*/ 25 h 61"/>
                <a:gd name="T10" fmla="*/ 98 w 147"/>
                <a:gd name="T11" fmla="*/ 31 h 61"/>
                <a:gd name="T12" fmla="*/ 118 w 147"/>
                <a:gd name="T13" fmla="*/ 36 h 61"/>
                <a:gd name="T14" fmla="*/ 138 w 147"/>
                <a:gd name="T15" fmla="*/ 40 h 61"/>
                <a:gd name="T16" fmla="*/ 146 w 147"/>
                <a:gd name="T17" fmla="*/ 52 h 61"/>
                <a:gd name="T18" fmla="*/ 134 w 147"/>
                <a:gd name="T19" fmla="*/ 60 h 61"/>
                <a:gd name="T20" fmla="*/ 114 w 147"/>
                <a:gd name="T21" fmla="*/ 56 h 61"/>
                <a:gd name="T22" fmla="*/ 93 w 147"/>
                <a:gd name="T23" fmla="*/ 51 h 61"/>
                <a:gd name="T24" fmla="*/ 70 w 147"/>
                <a:gd name="T25" fmla="*/ 44 h 61"/>
                <a:gd name="T26" fmla="*/ 27 w 147"/>
                <a:gd name="T27" fmla="*/ 29 h 61"/>
                <a:gd name="T28" fmla="*/ 13 w 147"/>
                <a:gd name="T29" fmla="*/ 23 h 61"/>
                <a:gd name="T30" fmla="*/ 7 w 147"/>
                <a:gd name="T31" fmla="*/ 21 h 61"/>
                <a:gd name="T32" fmla="*/ 2 w 147"/>
                <a:gd name="T33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61">
                  <a:moveTo>
                    <a:pt x="2" y="7"/>
                  </a:moveTo>
                  <a:cubicBezTo>
                    <a:pt x="4" y="2"/>
                    <a:pt x="10" y="0"/>
                    <a:pt x="15" y="2"/>
                  </a:cubicBezTo>
                  <a:cubicBezTo>
                    <a:pt x="15" y="2"/>
                    <a:pt x="17" y="3"/>
                    <a:pt x="20" y="5"/>
                  </a:cubicBezTo>
                  <a:cubicBezTo>
                    <a:pt x="24" y="6"/>
                    <a:pt x="28" y="8"/>
                    <a:pt x="34" y="10"/>
                  </a:cubicBezTo>
                  <a:cubicBezTo>
                    <a:pt x="45" y="15"/>
                    <a:pt x="60" y="20"/>
                    <a:pt x="75" y="25"/>
                  </a:cubicBezTo>
                  <a:cubicBezTo>
                    <a:pt x="83" y="27"/>
                    <a:pt x="91" y="29"/>
                    <a:pt x="98" y="31"/>
                  </a:cubicBezTo>
                  <a:cubicBezTo>
                    <a:pt x="105" y="33"/>
                    <a:pt x="112" y="35"/>
                    <a:pt x="118" y="36"/>
                  </a:cubicBezTo>
                  <a:cubicBezTo>
                    <a:pt x="130" y="39"/>
                    <a:pt x="138" y="40"/>
                    <a:pt x="138" y="40"/>
                  </a:cubicBezTo>
                  <a:cubicBezTo>
                    <a:pt x="143" y="41"/>
                    <a:pt x="147" y="46"/>
                    <a:pt x="146" y="52"/>
                  </a:cubicBezTo>
                  <a:cubicBezTo>
                    <a:pt x="145" y="57"/>
                    <a:pt x="140" y="61"/>
                    <a:pt x="134" y="60"/>
                  </a:cubicBezTo>
                  <a:cubicBezTo>
                    <a:pt x="134" y="60"/>
                    <a:pt x="126" y="59"/>
                    <a:pt x="114" y="56"/>
                  </a:cubicBezTo>
                  <a:cubicBezTo>
                    <a:pt x="108" y="54"/>
                    <a:pt x="101" y="53"/>
                    <a:pt x="93" y="51"/>
                  </a:cubicBezTo>
                  <a:cubicBezTo>
                    <a:pt x="86" y="49"/>
                    <a:pt x="78" y="46"/>
                    <a:pt x="70" y="44"/>
                  </a:cubicBezTo>
                  <a:cubicBezTo>
                    <a:pt x="54" y="39"/>
                    <a:pt x="38" y="34"/>
                    <a:pt x="27" y="29"/>
                  </a:cubicBezTo>
                  <a:cubicBezTo>
                    <a:pt x="21" y="27"/>
                    <a:pt x="16" y="25"/>
                    <a:pt x="13" y="23"/>
                  </a:cubicBezTo>
                  <a:cubicBezTo>
                    <a:pt x="9" y="22"/>
                    <a:pt x="7" y="21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26"/>
            <p:cNvSpPr>
              <a:spLocks/>
            </p:cNvSpPr>
            <p:nvPr/>
          </p:nvSpPr>
          <p:spPr bwMode="auto">
            <a:xfrm>
              <a:off x="9272588" y="3913188"/>
              <a:ext cx="184150" cy="134938"/>
            </a:xfrm>
            <a:custGeom>
              <a:avLst/>
              <a:gdLst>
                <a:gd name="T0" fmla="*/ 4 w 118"/>
                <a:gd name="T1" fmla="*/ 5 h 86"/>
                <a:gd name="T2" fmla="*/ 17 w 118"/>
                <a:gd name="T3" fmla="*/ 3 h 86"/>
                <a:gd name="T4" fmla="*/ 21 w 118"/>
                <a:gd name="T5" fmla="*/ 6 h 86"/>
                <a:gd name="T6" fmla="*/ 31 w 118"/>
                <a:gd name="T7" fmla="*/ 14 h 86"/>
                <a:gd name="T8" fmla="*/ 63 w 118"/>
                <a:gd name="T9" fmla="*/ 37 h 86"/>
                <a:gd name="T10" fmla="*/ 112 w 118"/>
                <a:gd name="T11" fmla="*/ 66 h 86"/>
                <a:gd name="T12" fmla="*/ 115 w 118"/>
                <a:gd name="T13" fmla="*/ 79 h 86"/>
                <a:gd name="T14" fmla="*/ 103 w 118"/>
                <a:gd name="T15" fmla="*/ 84 h 86"/>
                <a:gd name="T16" fmla="*/ 52 w 118"/>
                <a:gd name="T17" fmla="*/ 54 h 86"/>
                <a:gd name="T18" fmla="*/ 19 w 118"/>
                <a:gd name="T19" fmla="*/ 30 h 86"/>
                <a:gd name="T20" fmla="*/ 8 w 118"/>
                <a:gd name="T21" fmla="*/ 22 h 86"/>
                <a:gd name="T22" fmla="*/ 4 w 118"/>
                <a:gd name="T23" fmla="*/ 19 h 86"/>
                <a:gd name="T24" fmla="*/ 4 w 118"/>
                <a:gd name="T25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86">
                  <a:moveTo>
                    <a:pt x="4" y="5"/>
                  </a:moveTo>
                  <a:cubicBezTo>
                    <a:pt x="7" y="1"/>
                    <a:pt x="13" y="0"/>
                    <a:pt x="17" y="3"/>
                  </a:cubicBezTo>
                  <a:cubicBezTo>
                    <a:pt x="17" y="3"/>
                    <a:pt x="18" y="4"/>
                    <a:pt x="21" y="6"/>
                  </a:cubicBezTo>
                  <a:cubicBezTo>
                    <a:pt x="23" y="8"/>
                    <a:pt x="27" y="11"/>
                    <a:pt x="31" y="14"/>
                  </a:cubicBezTo>
                  <a:cubicBezTo>
                    <a:pt x="39" y="21"/>
                    <a:pt x="51" y="29"/>
                    <a:pt x="63" y="37"/>
                  </a:cubicBezTo>
                  <a:cubicBezTo>
                    <a:pt x="86" y="53"/>
                    <a:pt x="112" y="66"/>
                    <a:pt x="112" y="66"/>
                  </a:cubicBezTo>
                  <a:cubicBezTo>
                    <a:pt x="116" y="68"/>
                    <a:pt x="118" y="74"/>
                    <a:pt x="115" y="79"/>
                  </a:cubicBezTo>
                  <a:cubicBezTo>
                    <a:pt x="113" y="84"/>
                    <a:pt x="107" y="86"/>
                    <a:pt x="103" y="84"/>
                  </a:cubicBezTo>
                  <a:cubicBezTo>
                    <a:pt x="103" y="84"/>
                    <a:pt x="76" y="71"/>
                    <a:pt x="52" y="54"/>
                  </a:cubicBezTo>
                  <a:cubicBezTo>
                    <a:pt x="39" y="46"/>
                    <a:pt x="27" y="37"/>
                    <a:pt x="19" y="30"/>
                  </a:cubicBezTo>
                  <a:cubicBezTo>
                    <a:pt x="14" y="27"/>
                    <a:pt x="11" y="24"/>
                    <a:pt x="8" y="22"/>
                  </a:cubicBezTo>
                  <a:cubicBezTo>
                    <a:pt x="6" y="20"/>
                    <a:pt x="4" y="19"/>
                    <a:pt x="4" y="19"/>
                  </a:cubicBezTo>
                  <a:cubicBezTo>
                    <a:pt x="0" y="15"/>
                    <a:pt x="0" y="9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27"/>
            <p:cNvSpPr>
              <a:spLocks/>
            </p:cNvSpPr>
            <p:nvPr/>
          </p:nvSpPr>
          <p:spPr bwMode="auto">
            <a:xfrm>
              <a:off x="9239251" y="3951288"/>
              <a:ext cx="195263" cy="142875"/>
            </a:xfrm>
            <a:custGeom>
              <a:avLst/>
              <a:gdLst>
                <a:gd name="T0" fmla="*/ 3 w 125"/>
                <a:gd name="T1" fmla="*/ 5 h 91"/>
                <a:gd name="T2" fmla="*/ 17 w 125"/>
                <a:gd name="T3" fmla="*/ 4 h 91"/>
                <a:gd name="T4" fmla="*/ 21 w 125"/>
                <a:gd name="T5" fmla="*/ 7 h 91"/>
                <a:gd name="T6" fmla="*/ 32 w 125"/>
                <a:gd name="T7" fmla="*/ 16 h 91"/>
                <a:gd name="T8" fmla="*/ 66 w 125"/>
                <a:gd name="T9" fmla="*/ 40 h 91"/>
                <a:gd name="T10" fmla="*/ 118 w 125"/>
                <a:gd name="T11" fmla="*/ 71 h 91"/>
                <a:gd name="T12" fmla="*/ 122 w 125"/>
                <a:gd name="T13" fmla="*/ 84 h 91"/>
                <a:gd name="T14" fmla="*/ 109 w 125"/>
                <a:gd name="T15" fmla="*/ 88 h 91"/>
                <a:gd name="T16" fmla="*/ 55 w 125"/>
                <a:gd name="T17" fmla="*/ 57 h 91"/>
                <a:gd name="T18" fmla="*/ 20 w 125"/>
                <a:gd name="T19" fmla="*/ 32 h 91"/>
                <a:gd name="T20" fmla="*/ 9 w 125"/>
                <a:gd name="T21" fmla="*/ 23 h 91"/>
                <a:gd name="T22" fmla="*/ 4 w 125"/>
                <a:gd name="T23" fmla="*/ 19 h 91"/>
                <a:gd name="T24" fmla="*/ 3 w 125"/>
                <a:gd name="T25" fmla="*/ 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1">
                  <a:moveTo>
                    <a:pt x="3" y="5"/>
                  </a:moveTo>
                  <a:cubicBezTo>
                    <a:pt x="7" y="1"/>
                    <a:pt x="13" y="0"/>
                    <a:pt x="17" y="4"/>
                  </a:cubicBezTo>
                  <a:cubicBezTo>
                    <a:pt x="17" y="4"/>
                    <a:pt x="19" y="5"/>
                    <a:pt x="21" y="7"/>
                  </a:cubicBezTo>
                  <a:cubicBezTo>
                    <a:pt x="24" y="9"/>
                    <a:pt x="28" y="12"/>
                    <a:pt x="32" y="16"/>
                  </a:cubicBezTo>
                  <a:cubicBezTo>
                    <a:pt x="41" y="23"/>
                    <a:pt x="53" y="32"/>
                    <a:pt x="66" y="40"/>
                  </a:cubicBezTo>
                  <a:cubicBezTo>
                    <a:pt x="91" y="57"/>
                    <a:pt x="118" y="71"/>
                    <a:pt x="118" y="71"/>
                  </a:cubicBezTo>
                  <a:cubicBezTo>
                    <a:pt x="123" y="73"/>
                    <a:pt x="125" y="79"/>
                    <a:pt x="122" y="84"/>
                  </a:cubicBezTo>
                  <a:cubicBezTo>
                    <a:pt x="120" y="89"/>
                    <a:pt x="114" y="91"/>
                    <a:pt x="109" y="88"/>
                  </a:cubicBezTo>
                  <a:cubicBezTo>
                    <a:pt x="109" y="88"/>
                    <a:pt x="81" y="75"/>
                    <a:pt x="55" y="57"/>
                  </a:cubicBezTo>
                  <a:cubicBezTo>
                    <a:pt x="42" y="48"/>
                    <a:pt x="29" y="39"/>
                    <a:pt x="20" y="32"/>
                  </a:cubicBezTo>
                  <a:cubicBezTo>
                    <a:pt x="15" y="28"/>
                    <a:pt x="11" y="25"/>
                    <a:pt x="9" y="23"/>
                  </a:cubicBezTo>
                  <a:cubicBezTo>
                    <a:pt x="6" y="21"/>
                    <a:pt x="4" y="19"/>
                    <a:pt x="4" y="19"/>
                  </a:cubicBezTo>
                  <a:cubicBezTo>
                    <a:pt x="0" y="16"/>
                    <a:pt x="0" y="9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28"/>
            <p:cNvSpPr>
              <a:spLocks/>
            </p:cNvSpPr>
            <p:nvPr/>
          </p:nvSpPr>
          <p:spPr bwMode="auto">
            <a:xfrm>
              <a:off x="9205913" y="3990976"/>
              <a:ext cx="206375" cy="147638"/>
            </a:xfrm>
            <a:custGeom>
              <a:avLst/>
              <a:gdLst>
                <a:gd name="T0" fmla="*/ 3 w 132"/>
                <a:gd name="T1" fmla="*/ 5 h 95"/>
                <a:gd name="T2" fmla="*/ 18 w 132"/>
                <a:gd name="T3" fmla="*/ 4 h 95"/>
                <a:gd name="T4" fmla="*/ 22 w 132"/>
                <a:gd name="T5" fmla="*/ 7 h 95"/>
                <a:gd name="T6" fmla="*/ 33 w 132"/>
                <a:gd name="T7" fmla="*/ 16 h 95"/>
                <a:gd name="T8" fmla="*/ 69 w 132"/>
                <a:gd name="T9" fmla="*/ 42 h 95"/>
                <a:gd name="T10" fmla="*/ 124 w 132"/>
                <a:gd name="T11" fmla="*/ 74 h 95"/>
                <a:gd name="T12" fmla="*/ 129 w 132"/>
                <a:gd name="T13" fmla="*/ 88 h 95"/>
                <a:gd name="T14" fmla="*/ 115 w 132"/>
                <a:gd name="T15" fmla="*/ 92 h 95"/>
                <a:gd name="T16" fmla="*/ 58 w 132"/>
                <a:gd name="T17" fmla="*/ 59 h 95"/>
                <a:gd name="T18" fmla="*/ 21 w 132"/>
                <a:gd name="T19" fmla="*/ 32 h 95"/>
                <a:gd name="T20" fmla="*/ 9 w 132"/>
                <a:gd name="T21" fmla="*/ 23 h 95"/>
                <a:gd name="T22" fmla="*/ 5 w 132"/>
                <a:gd name="T23" fmla="*/ 19 h 95"/>
                <a:gd name="T24" fmla="*/ 3 w 132"/>
                <a:gd name="T25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95">
                  <a:moveTo>
                    <a:pt x="3" y="5"/>
                  </a:moveTo>
                  <a:cubicBezTo>
                    <a:pt x="7" y="0"/>
                    <a:pt x="13" y="0"/>
                    <a:pt x="18" y="4"/>
                  </a:cubicBezTo>
                  <a:cubicBezTo>
                    <a:pt x="18" y="4"/>
                    <a:pt x="19" y="5"/>
                    <a:pt x="22" y="7"/>
                  </a:cubicBezTo>
                  <a:cubicBezTo>
                    <a:pt x="25" y="9"/>
                    <a:pt x="29" y="12"/>
                    <a:pt x="33" y="16"/>
                  </a:cubicBezTo>
                  <a:cubicBezTo>
                    <a:pt x="43" y="24"/>
                    <a:pt x="56" y="33"/>
                    <a:pt x="69" y="42"/>
                  </a:cubicBezTo>
                  <a:cubicBezTo>
                    <a:pt x="96" y="60"/>
                    <a:pt x="124" y="74"/>
                    <a:pt x="124" y="74"/>
                  </a:cubicBezTo>
                  <a:cubicBezTo>
                    <a:pt x="129" y="77"/>
                    <a:pt x="132" y="83"/>
                    <a:pt x="129" y="88"/>
                  </a:cubicBezTo>
                  <a:cubicBezTo>
                    <a:pt x="127" y="93"/>
                    <a:pt x="120" y="95"/>
                    <a:pt x="115" y="92"/>
                  </a:cubicBezTo>
                  <a:cubicBezTo>
                    <a:pt x="115" y="92"/>
                    <a:pt x="85" y="77"/>
                    <a:pt x="58" y="59"/>
                  </a:cubicBezTo>
                  <a:cubicBezTo>
                    <a:pt x="44" y="49"/>
                    <a:pt x="31" y="40"/>
                    <a:pt x="21" y="32"/>
                  </a:cubicBezTo>
                  <a:cubicBezTo>
                    <a:pt x="16" y="28"/>
                    <a:pt x="12" y="25"/>
                    <a:pt x="9" y="23"/>
                  </a:cubicBezTo>
                  <a:cubicBezTo>
                    <a:pt x="6" y="21"/>
                    <a:pt x="5" y="19"/>
                    <a:pt x="5" y="19"/>
                  </a:cubicBezTo>
                  <a:cubicBezTo>
                    <a:pt x="0" y="15"/>
                    <a:pt x="0" y="9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29"/>
            <p:cNvSpPr>
              <a:spLocks/>
            </p:cNvSpPr>
            <p:nvPr/>
          </p:nvSpPr>
          <p:spPr bwMode="auto">
            <a:xfrm>
              <a:off x="9117013" y="3741738"/>
              <a:ext cx="150813" cy="171450"/>
            </a:xfrm>
            <a:custGeom>
              <a:avLst/>
              <a:gdLst>
                <a:gd name="T0" fmla="*/ 6 w 96"/>
                <a:gd name="T1" fmla="*/ 3 h 110"/>
                <a:gd name="T2" fmla="*/ 19 w 96"/>
                <a:gd name="T3" fmla="*/ 6 h 110"/>
                <a:gd name="T4" fmla="*/ 54 w 96"/>
                <a:gd name="T5" fmla="*/ 51 h 110"/>
                <a:gd name="T6" fmla="*/ 93 w 96"/>
                <a:gd name="T7" fmla="*/ 92 h 110"/>
                <a:gd name="T8" fmla="*/ 92 w 96"/>
                <a:gd name="T9" fmla="*/ 106 h 110"/>
                <a:gd name="T10" fmla="*/ 79 w 96"/>
                <a:gd name="T11" fmla="*/ 107 h 110"/>
                <a:gd name="T12" fmla="*/ 38 w 96"/>
                <a:gd name="T13" fmla="*/ 64 h 110"/>
                <a:gd name="T14" fmla="*/ 3 w 96"/>
                <a:gd name="T15" fmla="*/ 17 h 110"/>
                <a:gd name="T16" fmla="*/ 6 w 96"/>
                <a:gd name="T17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10">
                  <a:moveTo>
                    <a:pt x="6" y="3"/>
                  </a:moveTo>
                  <a:cubicBezTo>
                    <a:pt x="11" y="0"/>
                    <a:pt x="17" y="1"/>
                    <a:pt x="19" y="6"/>
                  </a:cubicBezTo>
                  <a:cubicBezTo>
                    <a:pt x="19" y="6"/>
                    <a:pt x="35" y="29"/>
                    <a:pt x="54" y="51"/>
                  </a:cubicBezTo>
                  <a:cubicBezTo>
                    <a:pt x="72" y="73"/>
                    <a:pt x="93" y="92"/>
                    <a:pt x="93" y="92"/>
                  </a:cubicBezTo>
                  <a:cubicBezTo>
                    <a:pt x="96" y="96"/>
                    <a:pt x="96" y="102"/>
                    <a:pt x="92" y="106"/>
                  </a:cubicBezTo>
                  <a:cubicBezTo>
                    <a:pt x="89" y="110"/>
                    <a:pt x="83" y="110"/>
                    <a:pt x="79" y="107"/>
                  </a:cubicBezTo>
                  <a:cubicBezTo>
                    <a:pt x="79" y="107"/>
                    <a:pt x="57" y="87"/>
                    <a:pt x="38" y="64"/>
                  </a:cubicBezTo>
                  <a:cubicBezTo>
                    <a:pt x="19" y="41"/>
                    <a:pt x="3" y="17"/>
                    <a:pt x="3" y="17"/>
                  </a:cubicBezTo>
                  <a:cubicBezTo>
                    <a:pt x="0" y="12"/>
                    <a:pt x="1" y="6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0"/>
            <p:cNvSpPr>
              <a:spLocks/>
            </p:cNvSpPr>
            <p:nvPr/>
          </p:nvSpPr>
          <p:spPr bwMode="auto">
            <a:xfrm>
              <a:off x="9074151" y="3768726"/>
              <a:ext cx="158750" cy="182563"/>
            </a:xfrm>
            <a:custGeom>
              <a:avLst/>
              <a:gdLst>
                <a:gd name="T0" fmla="*/ 6 w 101"/>
                <a:gd name="T1" fmla="*/ 3 h 116"/>
                <a:gd name="T2" fmla="*/ 19 w 101"/>
                <a:gd name="T3" fmla="*/ 5 h 116"/>
                <a:gd name="T4" fmla="*/ 56 w 101"/>
                <a:gd name="T5" fmla="*/ 54 h 116"/>
                <a:gd name="T6" fmla="*/ 97 w 101"/>
                <a:gd name="T7" fmla="*/ 98 h 116"/>
                <a:gd name="T8" fmla="*/ 98 w 101"/>
                <a:gd name="T9" fmla="*/ 112 h 116"/>
                <a:gd name="T10" fmla="*/ 84 w 101"/>
                <a:gd name="T11" fmla="*/ 112 h 116"/>
                <a:gd name="T12" fmla="*/ 41 w 101"/>
                <a:gd name="T13" fmla="*/ 67 h 116"/>
                <a:gd name="T14" fmla="*/ 3 w 101"/>
                <a:gd name="T15" fmla="*/ 17 h 116"/>
                <a:gd name="T16" fmla="*/ 6 w 101"/>
                <a:gd name="T17" fmla="*/ 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16">
                  <a:moveTo>
                    <a:pt x="6" y="3"/>
                  </a:moveTo>
                  <a:cubicBezTo>
                    <a:pt x="10" y="0"/>
                    <a:pt x="17" y="1"/>
                    <a:pt x="19" y="5"/>
                  </a:cubicBezTo>
                  <a:cubicBezTo>
                    <a:pt x="19" y="5"/>
                    <a:pt x="36" y="31"/>
                    <a:pt x="56" y="54"/>
                  </a:cubicBezTo>
                  <a:cubicBezTo>
                    <a:pt x="75" y="77"/>
                    <a:pt x="97" y="98"/>
                    <a:pt x="97" y="98"/>
                  </a:cubicBezTo>
                  <a:cubicBezTo>
                    <a:pt x="101" y="101"/>
                    <a:pt x="101" y="108"/>
                    <a:pt x="98" y="112"/>
                  </a:cubicBezTo>
                  <a:cubicBezTo>
                    <a:pt x="94" y="116"/>
                    <a:pt x="88" y="116"/>
                    <a:pt x="84" y="112"/>
                  </a:cubicBezTo>
                  <a:cubicBezTo>
                    <a:pt x="84" y="112"/>
                    <a:pt x="60" y="91"/>
                    <a:pt x="41" y="67"/>
                  </a:cubicBezTo>
                  <a:cubicBezTo>
                    <a:pt x="20" y="43"/>
                    <a:pt x="3" y="17"/>
                    <a:pt x="3" y="17"/>
                  </a:cubicBezTo>
                  <a:cubicBezTo>
                    <a:pt x="0" y="12"/>
                    <a:pt x="1" y="6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1"/>
            <p:cNvSpPr>
              <a:spLocks/>
            </p:cNvSpPr>
            <p:nvPr/>
          </p:nvSpPr>
          <p:spPr bwMode="auto">
            <a:xfrm>
              <a:off x="9032876" y="3795713"/>
              <a:ext cx="166688" cy="193675"/>
            </a:xfrm>
            <a:custGeom>
              <a:avLst/>
              <a:gdLst>
                <a:gd name="T0" fmla="*/ 6 w 107"/>
                <a:gd name="T1" fmla="*/ 3 h 123"/>
                <a:gd name="T2" fmla="*/ 20 w 107"/>
                <a:gd name="T3" fmla="*/ 6 h 123"/>
                <a:gd name="T4" fmla="*/ 58 w 107"/>
                <a:gd name="T5" fmla="*/ 58 h 123"/>
                <a:gd name="T6" fmla="*/ 102 w 107"/>
                <a:gd name="T7" fmla="*/ 104 h 123"/>
                <a:gd name="T8" fmla="*/ 103 w 107"/>
                <a:gd name="T9" fmla="*/ 119 h 123"/>
                <a:gd name="T10" fmla="*/ 88 w 107"/>
                <a:gd name="T11" fmla="*/ 119 h 123"/>
                <a:gd name="T12" fmla="*/ 43 w 107"/>
                <a:gd name="T13" fmla="*/ 71 h 123"/>
                <a:gd name="T14" fmla="*/ 3 w 107"/>
                <a:gd name="T15" fmla="*/ 18 h 123"/>
                <a:gd name="T16" fmla="*/ 6 w 107"/>
                <a:gd name="T17" fmla="*/ 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23">
                  <a:moveTo>
                    <a:pt x="6" y="3"/>
                  </a:moveTo>
                  <a:cubicBezTo>
                    <a:pt x="10" y="0"/>
                    <a:pt x="17" y="2"/>
                    <a:pt x="20" y="6"/>
                  </a:cubicBezTo>
                  <a:cubicBezTo>
                    <a:pt x="20" y="6"/>
                    <a:pt x="38" y="33"/>
                    <a:pt x="58" y="58"/>
                  </a:cubicBezTo>
                  <a:cubicBezTo>
                    <a:pt x="79" y="82"/>
                    <a:pt x="102" y="104"/>
                    <a:pt x="102" y="104"/>
                  </a:cubicBezTo>
                  <a:cubicBezTo>
                    <a:pt x="106" y="108"/>
                    <a:pt x="107" y="114"/>
                    <a:pt x="103" y="119"/>
                  </a:cubicBezTo>
                  <a:cubicBezTo>
                    <a:pt x="99" y="123"/>
                    <a:pt x="93" y="123"/>
                    <a:pt x="88" y="119"/>
                  </a:cubicBezTo>
                  <a:cubicBezTo>
                    <a:pt x="88" y="119"/>
                    <a:pt x="64" y="96"/>
                    <a:pt x="43" y="71"/>
                  </a:cubicBezTo>
                  <a:cubicBezTo>
                    <a:pt x="21" y="45"/>
                    <a:pt x="3" y="18"/>
                    <a:pt x="3" y="18"/>
                  </a:cubicBezTo>
                  <a:cubicBezTo>
                    <a:pt x="0" y="13"/>
                    <a:pt x="1" y="6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2"/>
            <p:cNvSpPr>
              <a:spLocks/>
            </p:cNvSpPr>
            <p:nvPr/>
          </p:nvSpPr>
          <p:spPr bwMode="auto">
            <a:xfrm>
              <a:off x="9017001" y="3533776"/>
              <a:ext cx="107950" cy="200025"/>
            </a:xfrm>
            <a:custGeom>
              <a:avLst/>
              <a:gdLst>
                <a:gd name="T0" fmla="*/ 8 w 69"/>
                <a:gd name="T1" fmla="*/ 1 h 127"/>
                <a:gd name="T2" fmla="*/ 21 w 69"/>
                <a:gd name="T3" fmla="*/ 7 h 127"/>
                <a:gd name="T4" fmla="*/ 26 w 69"/>
                <a:gd name="T5" fmla="*/ 24 h 127"/>
                <a:gd name="T6" fmla="*/ 33 w 69"/>
                <a:gd name="T7" fmla="*/ 41 h 127"/>
                <a:gd name="T8" fmla="*/ 41 w 69"/>
                <a:gd name="T9" fmla="*/ 60 h 127"/>
                <a:gd name="T10" fmla="*/ 58 w 69"/>
                <a:gd name="T11" fmla="*/ 95 h 127"/>
                <a:gd name="T12" fmla="*/ 67 w 69"/>
                <a:gd name="T13" fmla="*/ 111 h 127"/>
                <a:gd name="T14" fmla="*/ 63 w 69"/>
                <a:gd name="T15" fmla="*/ 124 h 127"/>
                <a:gd name="T16" fmla="*/ 49 w 69"/>
                <a:gd name="T17" fmla="*/ 121 h 127"/>
                <a:gd name="T18" fmla="*/ 40 w 69"/>
                <a:gd name="T19" fmla="*/ 105 h 127"/>
                <a:gd name="T20" fmla="*/ 22 w 69"/>
                <a:gd name="T21" fmla="*/ 68 h 127"/>
                <a:gd name="T22" fmla="*/ 14 w 69"/>
                <a:gd name="T23" fmla="*/ 48 h 127"/>
                <a:gd name="T24" fmla="*/ 7 w 69"/>
                <a:gd name="T25" fmla="*/ 31 h 127"/>
                <a:gd name="T26" fmla="*/ 1 w 69"/>
                <a:gd name="T27" fmla="*/ 13 h 127"/>
                <a:gd name="T28" fmla="*/ 8 w 69"/>
                <a:gd name="T29" fmla="*/ 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127">
                  <a:moveTo>
                    <a:pt x="8" y="1"/>
                  </a:moveTo>
                  <a:cubicBezTo>
                    <a:pt x="14" y="0"/>
                    <a:pt x="19" y="2"/>
                    <a:pt x="21" y="7"/>
                  </a:cubicBezTo>
                  <a:cubicBezTo>
                    <a:pt x="21" y="7"/>
                    <a:pt x="23" y="14"/>
                    <a:pt x="26" y="24"/>
                  </a:cubicBezTo>
                  <a:cubicBezTo>
                    <a:pt x="28" y="29"/>
                    <a:pt x="30" y="35"/>
                    <a:pt x="33" y="41"/>
                  </a:cubicBezTo>
                  <a:cubicBezTo>
                    <a:pt x="35" y="47"/>
                    <a:pt x="38" y="54"/>
                    <a:pt x="41" y="60"/>
                  </a:cubicBezTo>
                  <a:cubicBezTo>
                    <a:pt x="46" y="73"/>
                    <a:pt x="53" y="86"/>
                    <a:pt x="58" y="95"/>
                  </a:cubicBezTo>
                  <a:cubicBezTo>
                    <a:pt x="63" y="105"/>
                    <a:pt x="67" y="111"/>
                    <a:pt x="67" y="111"/>
                  </a:cubicBezTo>
                  <a:cubicBezTo>
                    <a:pt x="69" y="115"/>
                    <a:pt x="67" y="121"/>
                    <a:pt x="63" y="124"/>
                  </a:cubicBezTo>
                  <a:cubicBezTo>
                    <a:pt x="58" y="127"/>
                    <a:pt x="52" y="125"/>
                    <a:pt x="49" y="121"/>
                  </a:cubicBezTo>
                  <a:cubicBezTo>
                    <a:pt x="49" y="121"/>
                    <a:pt x="45" y="115"/>
                    <a:pt x="40" y="105"/>
                  </a:cubicBezTo>
                  <a:cubicBezTo>
                    <a:pt x="35" y="95"/>
                    <a:pt x="28" y="82"/>
                    <a:pt x="22" y="68"/>
                  </a:cubicBezTo>
                  <a:cubicBezTo>
                    <a:pt x="19" y="62"/>
                    <a:pt x="17" y="55"/>
                    <a:pt x="14" y="48"/>
                  </a:cubicBezTo>
                  <a:cubicBezTo>
                    <a:pt x="11" y="42"/>
                    <a:pt x="9" y="36"/>
                    <a:pt x="7" y="31"/>
                  </a:cubicBezTo>
                  <a:cubicBezTo>
                    <a:pt x="4" y="20"/>
                    <a:pt x="1" y="13"/>
                    <a:pt x="1" y="13"/>
                  </a:cubicBezTo>
                  <a:cubicBezTo>
                    <a:pt x="0" y="8"/>
                    <a:pt x="3" y="3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3"/>
            <p:cNvSpPr>
              <a:spLocks/>
            </p:cNvSpPr>
            <p:nvPr/>
          </p:nvSpPr>
          <p:spPr bwMode="auto">
            <a:xfrm>
              <a:off x="8967788" y="3548063"/>
              <a:ext cx="112713" cy="212725"/>
            </a:xfrm>
            <a:custGeom>
              <a:avLst/>
              <a:gdLst>
                <a:gd name="T0" fmla="*/ 9 w 72"/>
                <a:gd name="T1" fmla="*/ 1 h 135"/>
                <a:gd name="T2" fmla="*/ 21 w 72"/>
                <a:gd name="T3" fmla="*/ 8 h 135"/>
                <a:gd name="T4" fmla="*/ 27 w 72"/>
                <a:gd name="T5" fmla="*/ 26 h 135"/>
                <a:gd name="T6" fmla="*/ 34 w 72"/>
                <a:gd name="T7" fmla="*/ 44 h 135"/>
                <a:gd name="T8" fmla="*/ 42 w 72"/>
                <a:gd name="T9" fmla="*/ 64 h 135"/>
                <a:gd name="T10" fmla="*/ 60 w 72"/>
                <a:gd name="T11" fmla="*/ 102 h 135"/>
                <a:gd name="T12" fmla="*/ 70 w 72"/>
                <a:gd name="T13" fmla="*/ 118 h 135"/>
                <a:gd name="T14" fmla="*/ 66 w 72"/>
                <a:gd name="T15" fmla="*/ 132 h 135"/>
                <a:gd name="T16" fmla="*/ 52 w 72"/>
                <a:gd name="T17" fmla="*/ 128 h 135"/>
                <a:gd name="T18" fmla="*/ 43 w 72"/>
                <a:gd name="T19" fmla="*/ 111 h 135"/>
                <a:gd name="T20" fmla="*/ 24 w 72"/>
                <a:gd name="T21" fmla="*/ 72 h 135"/>
                <a:gd name="T22" fmla="*/ 15 w 72"/>
                <a:gd name="T23" fmla="*/ 51 h 135"/>
                <a:gd name="T24" fmla="*/ 8 w 72"/>
                <a:gd name="T25" fmla="*/ 32 h 135"/>
                <a:gd name="T26" fmla="*/ 2 w 72"/>
                <a:gd name="T27" fmla="*/ 14 h 135"/>
                <a:gd name="T28" fmla="*/ 9 w 72"/>
                <a:gd name="T29" fmla="*/ 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35">
                  <a:moveTo>
                    <a:pt x="9" y="1"/>
                  </a:moveTo>
                  <a:cubicBezTo>
                    <a:pt x="14" y="0"/>
                    <a:pt x="19" y="3"/>
                    <a:pt x="21" y="8"/>
                  </a:cubicBezTo>
                  <a:cubicBezTo>
                    <a:pt x="21" y="8"/>
                    <a:pt x="23" y="15"/>
                    <a:pt x="27" y="26"/>
                  </a:cubicBezTo>
                  <a:cubicBezTo>
                    <a:pt x="29" y="31"/>
                    <a:pt x="31" y="37"/>
                    <a:pt x="34" y="44"/>
                  </a:cubicBezTo>
                  <a:cubicBezTo>
                    <a:pt x="36" y="50"/>
                    <a:pt x="39" y="57"/>
                    <a:pt x="42" y="64"/>
                  </a:cubicBezTo>
                  <a:cubicBezTo>
                    <a:pt x="48" y="78"/>
                    <a:pt x="55" y="92"/>
                    <a:pt x="60" y="102"/>
                  </a:cubicBezTo>
                  <a:cubicBezTo>
                    <a:pt x="66" y="112"/>
                    <a:pt x="70" y="118"/>
                    <a:pt x="70" y="118"/>
                  </a:cubicBezTo>
                  <a:cubicBezTo>
                    <a:pt x="72" y="123"/>
                    <a:pt x="71" y="129"/>
                    <a:pt x="66" y="132"/>
                  </a:cubicBezTo>
                  <a:cubicBezTo>
                    <a:pt x="61" y="135"/>
                    <a:pt x="55" y="133"/>
                    <a:pt x="52" y="128"/>
                  </a:cubicBezTo>
                  <a:cubicBezTo>
                    <a:pt x="52" y="128"/>
                    <a:pt x="48" y="121"/>
                    <a:pt x="43" y="111"/>
                  </a:cubicBezTo>
                  <a:cubicBezTo>
                    <a:pt x="37" y="101"/>
                    <a:pt x="30" y="87"/>
                    <a:pt x="24" y="72"/>
                  </a:cubicBezTo>
                  <a:cubicBezTo>
                    <a:pt x="20" y="65"/>
                    <a:pt x="18" y="58"/>
                    <a:pt x="15" y="51"/>
                  </a:cubicBezTo>
                  <a:cubicBezTo>
                    <a:pt x="12" y="44"/>
                    <a:pt x="10" y="38"/>
                    <a:pt x="8" y="32"/>
                  </a:cubicBezTo>
                  <a:cubicBezTo>
                    <a:pt x="4" y="21"/>
                    <a:pt x="2" y="14"/>
                    <a:pt x="2" y="14"/>
                  </a:cubicBezTo>
                  <a:cubicBezTo>
                    <a:pt x="0" y="8"/>
                    <a:pt x="3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4"/>
            <p:cNvSpPr>
              <a:spLocks/>
            </p:cNvSpPr>
            <p:nvPr/>
          </p:nvSpPr>
          <p:spPr bwMode="auto">
            <a:xfrm>
              <a:off x="8920163" y="3562351"/>
              <a:ext cx="119063" cy="222250"/>
            </a:xfrm>
            <a:custGeom>
              <a:avLst/>
              <a:gdLst>
                <a:gd name="T0" fmla="*/ 9 w 76"/>
                <a:gd name="T1" fmla="*/ 1 h 142"/>
                <a:gd name="T2" fmla="*/ 21 w 76"/>
                <a:gd name="T3" fmla="*/ 8 h 142"/>
                <a:gd name="T4" fmla="*/ 28 w 76"/>
                <a:gd name="T5" fmla="*/ 27 h 142"/>
                <a:gd name="T6" fmla="*/ 35 w 76"/>
                <a:gd name="T7" fmla="*/ 47 h 142"/>
                <a:gd name="T8" fmla="*/ 44 w 76"/>
                <a:gd name="T9" fmla="*/ 68 h 142"/>
                <a:gd name="T10" fmla="*/ 63 w 76"/>
                <a:gd name="T11" fmla="*/ 108 h 142"/>
                <a:gd name="T12" fmla="*/ 73 w 76"/>
                <a:gd name="T13" fmla="*/ 125 h 142"/>
                <a:gd name="T14" fmla="*/ 69 w 76"/>
                <a:gd name="T15" fmla="*/ 139 h 142"/>
                <a:gd name="T16" fmla="*/ 56 w 76"/>
                <a:gd name="T17" fmla="*/ 135 h 142"/>
                <a:gd name="T18" fmla="*/ 45 w 76"/>
                <a:gd name="T19" fmla="*/ 117 h 142"/>
                <a:gd name="T20" fmla="*/ 25 w 76"/>
                <a:gd name="T21" fmla="*/ 76 h 142"/>
                <a:gd name="T22" fmla="*/ 16 w 76"/>
                <a:gd name="T23" fmla="*/ 54 h 142"/>
                <a:gd name="T24" fmla="*/ 9 w 76"/>
                <a:gd name="T25" fmla="*/ 34 h 142"/>
                <a:gd name="T26" fmla="*/ 2 w 76"/>
                <a:gd name="T27" fmla="*/ 14 h 142"/>
                <a:gd name="T28" fmla="*/ 9 w 76"/>
                <a:gd name="T29" fmla="*/ 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42">
                  <a:moveTo>
                    <a:pt x="9" y="1"/>
                  </a:moveTo>
                  <a:cubicBezTo>
                    <a:pt x="14" y="0"/>
                    <a:pt x="19" y="3"/>
                    <a:pt x="21" y="8"/>
                  </a:cubicBezTo>
                  <a:cubicBezTo>
                    <a:pt x="21" y="8"/>
                    <a:pt x="24" y="16"/>
                    <a:pt x="28" y="27"/>
                  </a:cubicBezTo>
                  <a:cubicBezTo>
                    <a:pt x="29" y="33"/>
                    <a:pt x="32" y="40"/>
                    <a:pt x="35" y="47"/>
                  </a:cubicBezTo>
                  <a:cubicBezTo>
                    <a:pt x="38" y="54"/>
                    <a:pt x="40" y="61"/>
                    <a:pt x="44" y="68"/>
                  </a:cubicBezTo>
                  <a:cubicBezTo>
                    <a:pt x="50" y="83"/>
                    <a:pt x="58" y="97"/>
                    <a:pt x="63" y="108"/>
                  </a:cubicBezTo>
                  <a:cubicBezTo>
                    <a:pt x="69" y="118"/>
                    <a:pt x="73" y="125"/>
                    <a:pt x="73" y="125"/>
                  </a:cubicBezTo>
                  <a:cubicBezTo>
                    <a:pt x="76" y="130"/>
                    <a:pt x="74" y="137"/>
                    <a:pt x="69" y="139"/>
                  </a:cubicBezTo>
                  <a:cubicBezTo>
                    <a:pt x="65" y="142"/>
                    <a:pt x="58" y="141"/>
                    <a:pt x="56" y="135"/>
                  </a:cubicBezTo>
                  <a:cubicBezTo>
                    <a:pt x="56" y="135"/>
                    <a:pt x="51" y="128"/>
                    <a:pt x="45" y="117"/>
                  </a:cubicBezTo>
                  <a:cubicBezTo>
                    <a:pt x="40" y="106"/>
                    <a:pt x="32" y="92"/>
                    <a:pt x="25" y="76"/>
                  </a:cubicBezTo>
                  <a:cubicBezTo>
                    <a:pt x="22" y="69"/>
                    <a:pt x="19" y="61"/>
                    <a:pt x="16" y="54"/>
                  </a:cubicBezTo>
                  <a:cubicBezTo>
                    <a:pt x="13" y="47"/>
                    <a:pt x="10" y="40"/>
                    <a:pt x="9" y="34"/>
                  </a:cubicBezTo>
                  <a:cubicBezTo>
                    <a:pt x="5" y="22"/>
                    <a:pt x="2" y="14"/>
                    <a:pt x="2" y="14"/>
                  </a:cubicBezTo>
                  <a:cubicBezTo>
                    <a:pt x="0" y="9"/>
                    <a:pt x="3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5"/>
            <p:cNvSpPr>
              <a:spLocks/>
            </p:cNvSpPr>
            <p:nvPr/>
          </p:nvSpPr>
          <p:spPr bwMode="auto">
            <a:xfrm>
              <a:off x="8980488" y="3306763"/>
              <a:ext cx="57150" cy="212725"/>
            </a:xfrm>
            <a:custGeom>
              <a:avLst/>
              <a:gdLst>
                <a:gd name="T0" fmla="*/ 10 w 36"/>
                <a:gd name="T1" fmla="*/ 0 h 135"/>
                <a:gd name="T2" fmla="*/ 21 w 36"/>
                <a:gd name="T3" fmla="*/ 9 h 135"/>
                <a:gd name="T4" fmla="*/ 21 w 36"/>
                <a:gd name="T5" fmla="*/ 27 h 135"/>
                <a:gd name="T6" fmla="*/ 25 w 36"/>
                <a:gd name="T7" fmla="*/ 66 h 135"/>
                <a:gd name="T8" fmla="*/ 31 w 36"/>
                <a:gd name="T9" fmla="*/ 104 h 135"/>
                <a:gd name="T10" fmla="*/ 35 w 36"/>
                <a:gd name="T11" fmla="*/ 122 h 135"/>
                <a:gd name="T12" fmla="*/ 28 w 36"/>
                <a:gd name="T13" fmla="*/ 133 h 135"/>
                <a:gd name="T14" fmla="*/ 16 w 36"/>
                <a:gd name="T15" fmla="*/ 126 h 135"/>
                <a:gd name="T16" fmla="*/ 12 w 36"/>
                <a:gd name="T17" fmla="*/ 109 h 135"/>
                <a:gd name="T18" fmla="*/ 5 w 36"/>
                <a:gd name="T19" fmla="*/ 68 h 135"/>
                <a:gd name="T20" fmla="*/ 1 w 36"/>
                <a:gd name="T21" fmla="*/ 28 h 135"/>
                <a:gd name="T22" fmla="*/ 1 w 36"/>
                <a:gd name="T23" fmla="*/ 10 h 135"/>
                <a:gd name="T24" fmla="*/ 10 w 36"/>
                <a:gd name="T2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35">
                  <a:moveTo>
                    <a:pt x="10" y="0"/>
                  </a:moveTo>
                  <a:cubicBezTo>
                    <a:pt x="16" y="0"/>
                    <a:pt x="21" y="4"/>
                    <a:pt x="21" y="9"/>
                  </a:cubicBezTo>
                  <a:cubicBezTo>
                    <a:pt x="21" y="9"/>
                    <a:pt x="21" y="16"/>
                    <a:pt x="21" y="27"/>
                  </a:cubicBezTo>
                  <a:cubicBezTo>
                    <a:pt x="22" y="38"/>
                    <a:pt x="23" y="52"/>
                    <a:pt x="25" y="66"/>
                  </a:cubicBezTo>
                  <a:cubicBezTo>
                    <a:pt x="26" y="80"/>
                    <a:pt x="29" y="94"/>
                    <a:pt x="31" y="104"/>
                  </a:cubicBezTo>
                  <a:cubicBezTo>
                    <a:pt x="34" y="115"/>
                    <a:pt x="35" y="122"/>
                    <a:pt x="35" y="122"/>
                  </a:cubicBezTo>
                  <a:cubicBezTo>
                    <a:pt x="36" y="127"/>
                    <a:pt x="33" y="132"/>
                    <a:pt x="28" y="133"/>
                  </a:cubicBezTo>
                  <a:cubicBezTo>
                    <a:pt x="22" y="135"/>
                    <a:pt x="17" y="132"/>
                    <a:pt x="16" y="126"/>
                  </a:cubicBezTo>
                  <a:cubicBezTo>
                    <a:pt x="16" y="126"/>
                    <a:pt x="14" y="119"/>
                    <a:pt x="12" y="109"/>
                  </a:cubicBezTo>
                  <a:cubicBezTo>
                    <a:pt x="10" y="98"/>
                    <a:pt x="6" y="83"/>
                    <a:pt x="5" y="68"/>
                  </a:cubicBezTo>
                  <a:cubicBezTo>
                    <a:pt x="3" y="54"/>
                    <a:pt x="2" y="39"/>
                    <a:pt x="1" y="28"/>
                  </a:cubicBezTo>
                  <a:cubicBezTo>
                    <a:pt x="1" y="17"/>
                    <a:pt x="1" y="10"/>
                    <a:pt x="1" y="10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6"/>
            <p:cNvSpPr>
              <a:spLocks/>
            </p:cNvSpPr>
            <p:nvPr/>
          </p:nvSpPr>
          <p:spPr bwMode="auto">
            <a:xfrm>
              <a:off x="8931276" y="3306763"/>
              <a:ext cx="57150" cy="223838"/>
            </a:xfrm>
            <a:custGeom>
              <a:avLst/>
              <a:gdLst>
                <a:gd name="T0" fmla="*/ 10 w 37"/>
                <a:gd name="T1" fmla="*/ 0 h 143"/>
                <a:gd name="T2" fmla="*/ 21 w 37"/>
                <a:gd name="T3" fmla="*/ 10 h 143"/>
                <a:gd name="T4" fmla="*/ 21 w 37"/>
                <a:gd name="T5" fmla="*/ 29 h 143"/>
                <a:gd name="T6" fmla="*/ 25 w 37"/>
                <a:gd name="T7" fmla="*/ 70 h 143"/>
                <a:gd name="T8" fmla="*/ 32 w 37"/>
                <a:gd name="T9" fmla="*/ 111 h 143"/>
                <a:gd name="T10" fmla="*/ 36 w 37"/>
                <a:gd name="T11" fmla="*/ 129 h 143"/>
                <a:gd name="T12" fmla="*/ 29 w 37"/>
                <a:gd name="T13" fmla="*/ 141 h 143"/>
                <a:gd name="T14" fmla="*/ 16 w 37"/>
                <a:gd name="T15" fmla="*/ 134 h 143"/>
                <a:gd name="T16" fmla="*/ 12 w 37"/>
                <a:gd name="T17" fmla="*/ 115 h 143"/>
                <a:gd name="T18" fmla="*/ 5 w 37"/>
                <a:gd name="T19" fmla="*/ 73 h 143"/>
                <a:gd name="T20" fmla="*/ 1 w 37"/>
                <a:gd name="T21" fmla="*/ 30 h 143"/>
                <a:gd name="T22" fmla="*/ 0 w 37"/>
                <a:gd name="T23" fmla="*/ 10 h 143"/>
                <a:gd name="T24" fmla="*/ 10 w 37"/>
                <a:gd name="T2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143">
                  <a:moveTo>
                    <a:pt x="10" y="0"/>
                  </a:moveTo>
                  <a:cubicBezTo>
                    <a:pt x="16" y="0"/>
                    <a:pt x="20" y="4"/>
                    <a:pt x="21" y="10"/>
                  </a:cubicBezTo>
                  <a:cubicBezTo>
                    <a:pt x="21" y="10"/>
                    <a:pt x="21" y="17"/>
                    <a:pt x="21" y="29"/>
                  </a:cubicBezTo>
                  <a:cubicBezTo>
                    <a:pt x="22" y="40"/>
                    <a:pt x="23" y="55"/>
                    <a:pt x="25" y="70"/>
                  </a:cubicBezTo>
                  <a:cubicBezTo>
                    <a:pt x="27" y="85"/>
                    <a:pt x="30" y="100"/>
                    <a:pt x="32" y="111"/>
                  </a:cubicBezTo>
                  <a:cubicBezTo>
                    <a:pt x="34" y="122"/>
                    <a:pt x="36" y="129"/>
                    <a:pt x="36" y="129"/>
                  </a:cubicBezTo>
                  <a:cubicBezTo>
                    <a:pt x="37" y="135"/>
                    <a:pt x="34" y="140"/>
                    <a:pt x="29" y="141"/>
                  </a:cubicBezTo>
                  <a:cubicBezTo>
                    <a:pt x="23" y="143"/>
                    <a:pt x="18" y="140"/>
                    <a:pt x="16" y="134"/>
                  </a:cubicBezTo>
                  <a:cubicBezTo>
                    <a:pt x="16" y="134"/>
                    <a:pt x="15" y="127"/>
                    <a:pt x="12" y="115"/>
                  </a:cubicBezTo>
                  <a:cubicBezTo>
                    <a:pt x="10" y="104"/>
                    <a:pt x="7" y="88"/>
                    <a:pt x="5" y="73"/>
                  </a:cubicBezTo>
                  <a:cubicBezTo>
                    <a:pt x="3" y="57"/>
                    <a:pt x="2" y="41"/>
                    <a:pt x="1" y="30"/>
                  </a:cubicBezTo>
                  <a:cubicBezTo>
                    <a:pt x="1" y="18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"/>
            <p:cNvSpPr>
              <a:spLocks/>
            </p:cNvSpPr>
            <p:nvPr/>
          </p:nvSpPr>
          <p:spPr bwMode="auto">
            <a:xfrm>
              <a:off x="8880476" y="3306763"/>
              <a:ext cx="58738" cy="236538"/>
            </a:xfrm>
            <a:custGeom>
              <a:avLst/>
              <a:gdLst>
                <a:gd name="T0" fmla="*/ 10 w 38"/>
                <a:gd name="T1" fmla="*/ 0 h 151"/>
                <a:gd name="T2" fmla="*/ 20 w 38"/>
                <a:gd name="T3" fmla="*/ 10 h 151"/>
                <a:gd name="T4" fmla="*/ 21 w 38"/>
                <a:gd name="T5" fmla="*/ 30 h 151"/>
                <a:gd name="T6" fmla="*/ 25 w 38"/>
                <a:gd name="T7" fmla="*/ 74 h 151"/>
                <a:gd name="T8" fmla="*/ 32 w 38"/>
                <a:gd name="T9" fmla="*/ 118 h 151"/>
                <a:gd name="T10" fmla="*/ 37 w 38"/>
                <a:gd name="T11" fmla="*/ 137 h 151"/>
                <a:gd name="T12" fmla="*/ 29 w 38"/>
                <a:gd name="T13" fmla="*/ 150 h 151"/>
                <a:gd name="T14" fmla="*/ 17 w 38"/>
                <a:gd name="T15" fmla="*/ 142 h 151"/>
                <a:gd name="T16" fmla="*/ 12 w 38"/>
                <a:gd name="T17" fmla="*/ 122 h 151"/>
                <a:gd name="T18" fmla="*/ 5 w 38"/>
                <a:gd name="T19" fmla="*/ 77 h 151"/>
                <a:gd name="T20" fmla="*/ 1 w 38"/>
                <a:gd name="T21" fmla="*/ 31 h 151"/>
                <a:gd name="T22" fmla="*/ 0 w 38"/>
                <a:gd name="T23" fmla="*/ 11 h 151"/>
                <a:gd name="T24" fmla="*/ 10 w 38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151">
                  <a:moveTo>
                    <a:pt x="10" y="0"/>
                  </a:moveTo>
                  <a:cubicBezTo>
                    <a:pt x="16" y="0"/>
                    <a:pt x="20" y="5"/>
                    <a:pt x="20" y="10"/>
                  </a:cubicBezTo>
                  <a:cubicBezTo>
                    <a:pt x="20" y="10"/>
                    <a:pt x="21" y="18"/>
                    <a:pt x="21" y="30"/>
                  </a:cubicBezTo>
                  <a:cubicBezTo>
                    <a:pt x="22" y="42"/>
                    <a:pt x="23" y="58"/>
                    <a:pt x="25" y="74"/>
                  </a:cubicBezTo>
                  <a:cubicBezTo>
                    <a:pt x="27" y="90"/>
                    <a:pt x="30" y="106"/>
                    <a:pt x="32" y="118"/>
                  </a:cubicBezTo>
                  <a:cubicBezTo>
                    <a:pt x="35" y="129"/>
                    <a:pt x="37" y="137"/>
                    <a:pt x="37" y="137"/>
                  </a:cubicBezTo>
                  <a:cubicBezTo>
                    <a:pt x="38" y="143"/>
                    <a:pt x="35" y="148"/>
                    <a:pt x="29" y="150"/>
                  </a:cubicBezTo>
                  <a:cubicBezTo>
                    <a:pt x="24" y="151"/>
                    <a:pt x="18" y="148"/>
                    <a:pt x="17" y="142"/>
                  </a:cubicBezTo>
                  <a:cubicBezTo>
                    <a:pt x="17" y="142"/>
                    <a:pt x="15" y="134"/>
                    <a:pt x="12" y="122"/>
                  </a:cubicBezTo>
                  <a:cubicBezTo>
                    <a:pt x="10" y="109"/>
                    <a:pt x="7" y="93"/>
                    <a:pt x="5" y="77"/>
                  </a:cubicBezTo>
                  <a:cubicBezTo>
                    <a:pt x="3" y="60"/>
                    <a:pt x="2" y="44"/>
                    <a:pt x="1" y="31"/>
                  </a:cubicBezTo>
                  <a:cubicBezTo>
                    <a:pt x="0" y="19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8"/>
            <p:cNvSpPr>
              <a:spLocks/>
            </p:cNvSpPr>
            <p:nvPr/>
          </p:nvSpPr>
          <p:spPr bwMode="auto">
            <a:xfrm>
              <a:off x="8982076" y="3074988"/>
              <a:ext cx="61913" cy="211138"/>
            </a:xfrm>
            <a:custGeom>
              <a:avLst/>
              <a:gdLst>
                <a:gd name="T0" fmla="*/ 30 w 39"/>
                <a:gd name="T1" fmla="*/ 2 h 135"/>
                <a:gd name="T2" fmla="*/ 38 w 39"/>
                <a:gd name="T3" fmla="*/ 13 h 135"/>
                <a:gd name="T4" fmla="*/ 33 w 39"/>
                <a:gd name="T5" fmla="*/ 31 h 135"/>
                <a:gd name="T6" fmla="*/ 29 w 39"/>
                <a:gd name="T7" fmla="*/ 48 h 135"/>
                <a:gd name="T8" fmla="*/ 26 w 39"/>
                <a:gd name="T9" fmla="*/ 69 h 135"/>
                <a:gd name="T10" fmla="*/ 21 w 39"/>
                <a:gd name="T11" fmla="*/ 108 h 135"/>
                <a:gd name="T12" fmla="*/ 20 w 39"/>
                <a:gd name="T13" fmla="*/ 121 h 135"/>
                <a:gd name="T14" fmla="*/ 20 w 39"/>
                <a:gd name="T15" fmla="*/ 126 h 135"/>
                <a:gd name="T16" fmla="*/ 10 w 39"/>
                <a:gd name="T17" fmla="*/ 134 h 135"/>
                <a:gd name="T18" fmla="*/ 0 w 39"/>
                <a:gd name="T19" fmla="*/ 125 h 135"/>
                <a:gd name="T20" fmla="*/ 0 w 39"/>
                <a:gd name="T21" fmla="*/ 120 h 135"/>
                <a:gd name="T22" fmla="*/ 1 w 39"/>
                <a:gd name="T23" fmla="*/ 106 h 135"/>
                <a:gd name="T24" fmla="*/ 6 w 39"/>
                <a:gd name="T25" fmla="*/ 66 h 135"/>
                <a:gd name="T26" fmla="*/ 10 w 39"/>
                <a:gd name="T27" fmla="*/ 45 h 135"/>
                <a:gd name="T28" fmla="*/ 14 w 39"/>
                <a:gd name="T29" fmla="*/ 26 h 135"/>
                <a:gd name="T30" fmla="*/ 18 w 39"/>
                <a:gd name="T31" fmla="*/ 8 h 135"/>
                <a:gd name="T32" fmla="*/ 30 w 39"/>
                <a:gd name="T33" fmla="*/ 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135">
                  <a:moveTo>
                    <a:pt x="30" y="2"/>
                  </a:moveTo>
                  <a:cubicBezTo>
                    <a:pt x="36" y="3"/>
                    <a:pt x="39" y="9"/>
                    <a:pt x="38" y="13"/>
                  </a:cubicBezTo>
                  <a:cubicBezTo>
                    <a:pt x="38" y="13"/>
                    <a:pt x="36" y="20"/>
                    <a:pt x="33" y="31"/>
                  </a:cubicBezTo>
                  <a:cubicBezTo>
                    <a:pt x="32" y="36"/>
                    <a:pt x="31" y="42"/>
                    <a:pt x="29" y="48"/>
                  </a:cubicBezTo>
                  <a:cubicBezTo>
                    <a:pt x="28" y="55"/>
                    <a:pt x="27" y="62"/>
                    <a:pt x="26" y="69"/>
                  </a:cubicBezTo>
                  <a:cubicBezTo>
                    <a:pt x="24" y="83"/>
                    <a:pt x="22" y="97"/>
                    <a:pt x="21" y="108"/>
                  </a:cubicBezTo>
                  <a:cubicBezTo>
                    <a:pt x="21" y="113"/>
                    <a:pt x="21" y="118"/>
                    <a:pt x="20" y="121"/>
                  </a:cubicBezTo>
                  <a:cubicBezTo>
                    <a:pt x="20" y="124"/>
                    <a:pt x="20" y="126"/>
                    <a:pt x="20" y="126"/>
                  </a:cubicBezTo>
                  <a:cubicBezTo>
                    <a:pt x="20" y="131"/>
                    <a:pt x="15" y="135"/>
                    <a:pt x="10" y="134"/>
                  </a:cubicBezTo>
                  <a:cubicBezTo>
                    <a:pt x="4" y="134"/>
                    <a:pt x="0" y="130"/>
                    <a:pt x="0" y="125"/>
                  </a:cubicBezTo>
                  <a:cubicBezTo>
                    <a:pt x="0" y="125"/>
                    <a:pt x="0" y="123"/>
                    <a:pt x="0" y="120"/>
                  </a:cubicBezTo>
                  <a:cubicBezTo>
                    <a:pt x="0" y="116"/>
                    <a:pt x="1" y="112"/>
                    <a:pt x="1" y="106"/>
                  </a:cubicBezTo>
                  <a:cubicBezTo>
                    <a:pt x="2" y="95"/>
                    <a:pt x="4" y="81"/>
                    <a:pt x="6" y="66"/>
                  </a:cubicBezTo>
                  <a:cubicBezTo>
                    <a:pt x="7" y="59"/>
                    <a:pt x="8" y="51"/>
                    <a:pt x="10" y="45"/>
                  </a:cubicBezTo>
                  <a:cubicBezTo>
                    <a:pt x="11" y="38"/>
                    <a:pt x="13" y="31"/>
                    <a:pt x="14" y="26"/>
                  </a:cubicBezTo>
                  <a:cubicBezTo>
                    <a:pt x="16" y="15"/>
                    <a:pt x="18" y="8"/>
                    <a:pt x="18" y="8"/>
                  </a:cubicBezTo>
                  <a:cubicBezTo>
                    <a:pt x="20" y="3"/>
                    <a:pt x="25" y="0"/>
                    <a:pt x="3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9"/>
            <p:cNvSpPr>
              <a:spLocks/>
            </p:cNvSpPr>
            <p:nvPr/>
          </p:nvSpPr>
          <p:spPr bwMode="auto">
            <a:xfrm>
              <a:off x="8931276" y="3060701"/>
              <a:ext cx="63500" cy="223838"/>
            </a:xfrm>
            <a:custGeom>
              <a:avLst/>
              <a:gdLst>
                <a:gd name="T0" fmla="*/ 32 w 40"/>
                <a:gd name="T1" fmla="*/ 2 h 143"/>
                <a:gd name="T2" fmla="*/ 39 w 40"/>
                <a:gd name="T3" fmla="*/ 14 h 143"/>
                <a:gd name="T4" fmla="*/ 34 w 40"/>
                <a:gd name="T5" fmla="*/ 32 h 143"/>
                <a:gd name="T6" fmla="*/ 30 w 40"/>
                <a:gd name="T7" fmla="*/ 51 h 143"/>
                <a:gd name="T8" fmla="*/ 26 w 40"/>
                <a:gd name="T9" fmla="*/ 73 h 143"/>
                <a:gd name="T10" fmla="*/ 21 w 40"/>
                <a:gd name="T11" fmla="*/ 114 h 143"/>
                <a:gd name="T12" fmla="*/ 20 w 40"/>
                <a:gd name="T13" fmla="*/ 128 h 143"/>
                <a:gd name="T14" fmla="*/ 20 w 40"/>
                <a:gd name="T15" fmla="*/ 133 h 143"/>
                <a:gd name="T16" fmla="*/ 10 w 40"/>
                <a:gd name="T17" fmla="*/ 143 h 143"/>
                <a:gd name="T18" fmla="*/ 0 w 40"/>
                <a:gd name="T19" fmla="*/ 132 h 143"/>
                <a:gd name="T20" fmla="*/ 0 w 40"/>
                <a:gd name="T21" fmla="*/ 127 h 143"/>
                <a:gd name="T22" fmla="*/ 1 w 40"/>
                <a:gd name="T23" fmla="*/ 113 h 143"/>
                <a:gd name="T24" fmla="*/ 6 w 40"/>
                <a:gd name="T25" fmla="*/ 70 h 143"/>
                <a:gd name="T26" fmla="*/ 10 w 40"/>
                <a:gd name="T27" fmla="*/ 47 h 143"/>
                <a:gd name="T28" fmla="*/ 14 w 40"/>
                <a:gd name="T29" fmla="*/ 28 h 143"/>
                <a:gd name="T30" fmla="*/ 19 w 40"/>
                <a:gd name="T31" fmla="*/ 9 h 143"/>
                <a:gd name="T32" fmla="*/ 32 w 40"/>
                <a:gd name="T33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143">
                  <a:moveTo>
                    <a:pt x="32" y="2"/>
                  </a:moveTo>
                  <a:cubicBezTo>
                    <a:pt x="37" y="3"/>
                    <a:pt x="40" y="9"/>
                    <a:pt x="39" y="14"/>
                  </a:cubicBezTo>
                  <a:cubicBezTo>
                    <a:pt x="39" y="14"/>
                    <a:pt x="36" y="21"/>
                    <a:pt x="34" y="32"/>
                  </a:cubicBezTo>
                  <a:cubicBezTo>
                    <a:pt x="33" y="38"/>
                    <a:pt x="31" y="44"/>
                    <a:pt x="30" y="51"/>
                  </a:cubicBezTo>
                  <a:cubicBezTo>
                    <a:pt x="28" y="58"/>
                    <a:pt x="27" y="66"/>
                    <a:pt x="26" y="73"/>
                  </a:cubicBezTo>
                  <a:cubicBezTo>
                    <a:pt x="24" y="88"/>
                    <a:pt x="22" y="103"/>
                    <a:pt x="21" y="114"/>
                  </a:cubicBezTo>
                  <a:cubicBezTo>
                    <a:pt x="21" y="120"/>
                    <a:pt x="20" y="125"/>
                    <a:pt x="20" y="128"/>
                  </a:cubicBezTo>
                  <a:cubicBezTo>
                    <a:pt x="20" y="131"/>
                    <a:pt x="20" y="133"/>
                    <a:pt x="20" y="133"/>
                  </a:cubicBezTo>
                  <a:cubicBezTo>
                    <a:pt x="20" y="139"/>
                    <a:pt x="15" y="143"/>
                    <a:pt x="10" y="143"/>
                  </a:cubicBezTo>
                  <a:cubicBezTo>
                    <a:pt x="4" y="143"/>
                    <a:pt x="0" y="138"/>
                    <a:pt x="0" y="132"/>
                  </a:cubicBezTo>
                  <a:cubicBezTo>
                    <a:pt x="0" y="132"/>
                    <a:pt x="0" y="130"/>
                    <a:pt x="0" y="127"/>
                  </a:cubicBezTo>
                  <a:cubicBezTo>
                    <a:pt x="0" y="124"/>
                    <a:pt x="1" y="119"/>
                    <a:pt x="1" y="113"/>
                  </a:cubicBezTo>
                  <a:cubicBezTo>
                    <a:pt x="2" y="101"/>
                    <a:pt x="4" y="85"/>
                    <a:pt x="6" y="70"/>
                  </a:cubicBezTo>
                  <a:cubicBezTo>
                    <a:pt x="7" y="62"/>
                    <a:pt x="9" y="55"/>
                    <a:pt x="10" y="47"/>
                  </a:cubicBezTo>
                  <a:cubicBezTo>
                    <a:pt x="11" y="40"/>
                    <a:pt x="13" y="33"/>
                    <a:pt x="14" y="28"/>
                  </a:cubicBezTo>
                  <a:cubicBezTo>
                    <a:pt x="17" y="16"/>
                    <a:pt x="19" y="9"/>
                    <a:pt x="19" y="9"/>
                  </a:cubicBezTo>
                  <a:cubicBezTo>
                    <a:pt x="21" y="3"/>
                    <a:pt x="26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40"/>
            <p:cNvSpPr>
              <a:spLocks/>
            </p:cNvSpPr>
            <p:nvPr/>
          </p:nvSpPr>
          <p:spPr bwMode="auto">
            <a:xfrm>
              <a:off x="8880476" y="3046413"/>
              <a:ext cx="65088" cy="236538"/>
            </a:xfrm>
            <a:custGeom>
              <a:avLst/>
              <a:gdLst>
                <a:gd name="T0" fmla="*/ 34 w 42"/>
                <a:gd name="T1" fmla="*/ 2 h 151"/>
                <a:gd name="T2" fmla="*/ 40 w 42"/>
                <a:gd name="T3" fmla="*/ 14 h 151"/>
                <a:gd name="T4" fmla="*/ 36 w 42"/>
                <a:gd name="T5" fmla="*/ 34 h 151"/>
                <a:gd name="T6" fmla="*/ 31 w 42"/>
                <a:gd name="T7" fmla="*/ 54 h 151"/>
                <a:gd name="T8" fmla="*/ 27 w 42"/>
                <a:gd name="T9" fmla="*/ 77 h 151"/>
                <a:gd name="T10" fmla="*/ 22 w 42"/>
                <a:gd name="T11" fmla="*/ 121 h 151"/>
                <a:gd name="T12" fmla="*/ 21 w 42"/>
                <a:gd name="T13" fmla="*/ 135 h 151"/>
                <a:gd name="T14" fmla="*/ 21 w 42"/>
                <a:gd name="T15" fmla="*/ 141 h 151"/>
                <a:gd name="T16" fmla="*/ 10 w 42"/>
                <a:gd name="T17" fmla="*/ 151 h 151"/>
                <a:gd name="T18" fmla="*/ 1 w 42"/>
                <a:gd name="T19" fmla="*/ 140 h 151"/>
                <a:gd name="T20" fmla="*/ 1 w 42"/>
                <a:gd name="T21" fmla="*/ 134 h 151"/>
                <a:gd name="T22" fmla="*/ 2 w 42"/>
                <a:gd name="T23" fmla="*/ 119 h 151"/>
                <a:gd name="T24" fmla="*/ 7 w 42"/>
                <a:gd name="T25" fmla="*/ 74 h 151"/>
                <a:gd name="T26" fmla="*/ 11 w 42"/>
                <a:gd name="T27" fmla="*/ 50 h 151"/>
                <a:gd name="T28" fmla="*/ 16 w 42"/>
                <a:gd name="T29" fmla="*/ 29 h 151"/>
                <a:gd name="T30" fmla="*/ 21 w 42"/>
                <a:gd name="T31" fmla="*/ 9 h 151"/>
                <a:gd name="T32" fmla="*/ 34 w 42"/>
                <a:gd name="T3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151">
                  <a:moveTo>
                    <a:pt x="34" y="2"/>
                  </a:moveTo>
                  <a:cubicBezTo>
                    <a:pt x="39" y="3"/>
                    <a:pt x="42" y="9"/>
                    <a:pt x="40" y="14"/>
                  </a:cubicBezTo>
                  <a:cubicBezTo>
                    <a:pt x="40" y="14"/>
                    <a:pt x="38" y="22"/>
                    <a:pt x="36" y="34"/>
                  </a:cubicBezTo>
                  <a:cubicBezTo>
                    <a:pt x="34" y="40"/>
                    <a:pt x="32" y="47"/>
                    <a:pt x="31" y="54"/>
                  </a:cubicBezTo>
                  <a:cubicBezTo>
                    <a:pt x="30" y="61"/>
                    <a:pt x="28" y="69"/>
                    <a:pt x="27" y="77"/>
                  </a:cubicBezTo>
                  <a:cubicBezTo>
                    <a:pt x="25" y="93"/>
                    <a:pt x="23" y="109"/>
                    <a:pt x="22" y="121"/>
                  </a:cubicBezTo>
                  <a:cubicBezTo>
                    <a:pt x="22" y="127"/>
                    <a:pt x="21" y="132"/>
                    <a:pt x="21" y="135"/>
                  </a:cubicBezTo>
                  <a:cubicBezTo>
                    <a:pt x="21" y="139"/>
                    <a:pt x="21" y="141"/>
                    <a:pt x="21" y="141"/>
                  </a:cubicBezTo>
                  <a:cubicBezTo>
                    <a:pt x="21" y="146"/>
                    <a:pt x="16" y="151"/>
                    <a:pt x="10" y="151"/>
                  </a:cubicBezTo>
                  <a:cubicBezTo>
                    <a:pt x="5" y="151"/>
                    <a:pt x="0" y="146"/>
                    <a:pt x="1" y="140"/>
                  </a:cubicBezTo>
                  <a:cubicBezTo>
                    <a:pt x="1" y="140"/>
                    <a:pt x="1" y="138"/>
                    <a:pt x="1" y="134"/>
                  </a:cubicBezTo>
                  <a:cubicBezTo>
                    <a:pt x="1" y="131"/>
                    <a:pt x="1" y="125"/>
                    <a:pt x="2" y="119"/>
                  </a:cubicBezTo>
                  <a:cubicBezTo>
                    <a:pt x="3" y="107"/>
                    <a:pt x="5" y="90"/>
                    <a:pt x="7" y="74"/>
                  </a:cubicBezTo>
                  <a:cubicBezTo>
                    <a:pt x="8" y="66"/>
                    <a:pt x="10" y="58"/>
                    <a:pt x="11" y="50"/>
                  </a:cubicBezTo>
                  <a:cubicBezTo>
                    <a:pt x="13" y="42"/>
                    <a:pt x="15" y="35"/>
                    <a:pt x="16" y="29"/>
                  </a:cubicBezTo>
                  <a:cubicBezTo>
                    <a:pt x="19" y="17"/>
                    <a:pt x="21" y="9"/>
                    <a:pt x="21" y="9"/>
                  </a:cubicBezTo>
                  <a:cubicBezTo>
                    <a:pt x="23" y="3"/>
                    <a:pt x="28" y="0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41"/>
            <p:cNvSpPr>
              <a:spLocks/>
            </p:cNvSpPr>
            <p:nvPr/>
          </p:nvSpPr>
          <p:spPr bwMode="auto">
            <a:xfrm>
              <a:off x="9713913" y="2478088"/>
              <a:ext cx="212725" cy="39688"/>
            </a:xfrm>
            <a:custGeom>
              <a:avLst/>
              <a:gdLst>
                <a:gd name="T0" fmla="*/ 135 w 136"/>
                <a:gd name="T1" fmla="*/ 16 h 25"/>
                <a:gd name="T2" fmla="*/ 124 w 136"/>
                <a:gd name="T3" fmla="*/ 24 h 25"/>
                <a:gd name="T4" fmla="*/ 68 w 136"/>
                <a:gd name="T5" fmla="*/ 21 h 25"/>
                <a:gd name="T6" fmla="*/ 47 w 136"/>
                <a:gd name="T7" fmla="*/ 21 h 25"/>
                <a:gd name="T8" fmla="*/ 29 w 136"/>
                <a:gd name="T9" fmla="*/ 22 h 25"/>
                <a:gd name="T10" fmla="*/ 11 w 136"/>
                <a:gd name="T11" fmla="*/ 23 h 25"/>
                <a:gd name="T12" fmla="*/ 1 w 136"/>
                <a:gd name="T13" fmla="*/ 14 h 25"/>
                <a:gd name="T14" fmla="*/ 9 w 136"/>
                <a:gd name="T15" fmla="*/ 3 h 25"/>
                <a:gd name="T16" fmla="*/ 27 w 136"/>
                <a:gd name="T17" fmla="*/ 1 h 25"/>
                <a:gd name="T18" fmla="*/ 46 w 136"/>
                <a:gd name="T19" fmla="*/ 1 h 25"/>
                <a:gd name="T20" fmla="*/ 68 w 136"/>
                <a:gd name="T21" fmla="*/ 0 h 25"/>
                <a:gd name="T22" fmla="*/ 127 w 136"/>
                <a:gd name="T23" fmla="*/ 5 h 25"/>
                <a:gd name="T24" fmla="*/ 135 w 136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25">
                  <a:moveTo>
                    <a:pt x="135" y="16"/>
                  </a:moveTo>
                  <a:cubicBezTo>
                    <a:pt x="134" y="21"/>
                    <a:pt x="129" y="25"/>
                    <a:pt x="124" y="24"/>
                  </a:cubicBezTo>
                  <a:cubicBezTo>
                    <a:pt x="124" y="24"/>
                    <a:pt x="96" y="21"/>
                    <a:pt x="68" y="21"/>
                  </a:cubicBezTo>
                  <a:cubicBezTo>
                    <a:pt x="61" y="20"/>
                    <a:pt x="53" y="21"/>
                    <a:pt x="47" y="21"/>
                  </a:cubicBezTo>
                  <a:cubicBezTo>
                    <a:pt x="40" y="21"/>
                    <a:pt x="34" y="21"/>
                    <a:pt x="29" y="22"/>
                  </a:cubicBezTo>
                  <a:cubicBezTo>
                    <a:pt x="18" y="22"/>
                    <a:pt x="11" y="23"/>
                    <a:pt x="11" y="23"/>
                  </a:cubicBezTo>
                  <a:cubicBezTo>
                    <a:pt x="6" y="23"/>
                    <a:pt x="1" y="20"/>
                    <a:pt x="1" y="14"/>
                  </a:cubicBezTo>
                  <a:cubicBezTo>
                    <a:pt x="0" y="8"/>
                    <a:pt x="4" y="3"/>
                    <a:pt x="9" y="3"/>
                  </a:cubicBezTo>
                  <a:cubicBezTo>
                    <a:pt x="9" y="3"/>
                    <a:pt x="16" y="2"/>
                    <a:pt x="27" y="1"/>
                  </a:cubicBezTo>
                  <a:cubicBezTo>
                    <a:pt x="33" y="1"/>
                    <a:pt x="39" y="1"/>
                    <a:pt x="46" y="1"/>
                  </a:cubicBezTo>
                  <a:cubicBezTo>
                    <a:pt x="53" y="1"/>
                    <a:pt x="61" y="0"/>
                    <a:pt x="68" y="0"/>
                  </a:cubicBezTo>
                  <a:cubicBezTo>
                    <a:pt x="98" y="0"/>
                    <a:pt x="127" y="5"/>
                    <a:pt x="127" y="5"/>
                  </a:cubicBezTo>
                  <a:cubicBezTo>
                    <a:pt x="132" y="5"/>
                    <a:pt x="136" y="10"/>
                    <a:pt x="1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42"/>
            <p:cNvSpPr>
              <a:spLocks/>
            </p:cNvSpPr>
            <p:nvPr/>
          </p:nvSpPr>
          <p:spPr bwMode="auto">
            <a:xfrm>
              <a:off x="9707563" y="2428876"/>
              <a:ext cx="225425" cy="38100"/>
            </a:xfrm>
            <a:custGeom>
              <a:avLst/>
              <a:gdLst>
                <a:gd name="T0" fmla="*/ 143 w 144"/>
                <a:gd name="T1" fmla="*/ 16 h 25"/>
                <a:gd name="T2" fmla="*/ 132 w 144"/>
                <a:gd name="T3" fmla="*/ 25 h 25"/>
                <a:gd name="T4" fmla="*/ 72 w 144"/>
                <a:gd name="T5" fmla="*/ 20 h 25"/>
                <a:gd name="T6" fmla="*/ 50 w 144"/>
                <a:gd name="T7" fmla="*/ 21 h 25"/>
                <a:gd name="T8" fmla="*/ 31 w 144"/>
                <a:gd name="T9" fmla="*/ 21 h 25"/>
                <a:gd name="T10" fmla="*/ 12 w 144"/>
                <a:gd name="T11" fmla="*/ 23 h 25"/>
                <a:gd name="T12" fmla="*/ 1 w 144"/>
                <a:gd name="T13" fmla="*/ 14 h 25"/>
                <a:gd name="T14" fmla="*/ 10 w 144"/>
                <a:gd name="T15" fmla="*/ 3 h 25"/>
                <a:gd name="T16" fmla="*/ 29 w 144"/>
                <a:gd name="T17" fmla="*/ 1 h 25"/>
                <a:gd name="T18" fmla="*/ 49 w 144"/>
                <a:gd name="T19" fmla="*/ 0 h 25"/>
                <a:gd name="T20" fmla="*/ 72 w 144"/>
                <a:gd name="T21" fmla="*/ 0 h 25"/>
                <a:gd name="T22" fmla="*/ 135 w 144"/>
                <a:gd name="T23" fmla="*/ 5 h 25"/>
                <a:gd name="T24" fmla="*/ 143 w 144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25">
                  <a:moveTo>
                    <a:pt x="143" y="16"/>
                  </a:moveTo>
                  <a:cubicBezTo>
                    <a:pt x="143" y="21"/>
                    <a:pt x="138" y="25"/>
                    <a:pt x="132" y="25"/>
                  </a:cubicBezTo>
                  <a:cubicBezTo>
                    <a:pt x="132" y="25"/>
                    <a:pt x="102" y="20"/>
                    <a:pt x="72" y="20"/>
                  </a:cubicBezTo>
                  <a:cubicBezTo>
                    <a:pt x="65" y="20"/>
                    <a:pt x="57" y="20"/>
                    <a:pt x="50" y="21"/>
                  </a:cubicBezTo>
                  <a:cubicBezTo>
                    <a:pt x="43" y="21"/>
                    <a:pt x="36" y="21"/>
                    <a:pt x="31" y="21"/>
                  </a:cubicBezTo>
                  <a:cubicBezTo>
                    <a:pt x="19" y="22"/>
                    <a:pt x="12" y="23"/>
                    <a:pt x="12" y="23"/>
                  </a:cubicBezTo>
                  <a:cubicBezTo>
                    <a:pt x="6" y="23"/>
                    <a:pt x="2" y="20"/>
                    <a:pt x="1" y="14"/>
                  </a:cubicBezTo>
                  <a:cubicBezTo>
                    <a:pt x="0" y="8"/>
                    <a:pt x="4" y="3"/>
                    <a:pt x="10" y="3"/>
                  </a:cubicBezTo>
                  <a:cubicBezTo>
                    <a:pt x="10" y="3"/>
                    <a:pt x="18" y="2"/>
                    <a:pt x="29" y="1"/>
                  </a:cubicBezTo>
                  <a:cubicBezTo>
                    <a:pt x="35" y="1"/>
                    <a:pt x="42" y="1"/>
                    <a:pt x="49" y="0"/>
                  </a:cubicBezTo>
                  <a:cubicBezTo>
                    <a:pt x="57" y="0"/>
                    <a:pt x="65" y="0"/>
                    <a:pt x="72" y="0"/>
                  </a:cubicBezTo>
                  <a:cubicBezTo>
                    <a:pt x="104" y="0"/>
                    <a:pt x="135" y="5"/>
                    <a:pt x="135" y="5"/>
                  </a:cubicBezTo>
                  <a:cubicBezTo>
                    <a:pt x="140" y="5"/>
                    <a:pt x="144" y="10"/>
                    <a:pt x="14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43"/>
            <p:cNvSpPr>
              <a:spLocks/>
            </p:cNvSpPr>
            <p:nvPr/>
          </p:nvSpPr>
          <p:spPr bwMode="auto">
            <a:xfrm>
              <a:off x="9702801" y="2378076"/>
              <a:ext cx="238125" cy="39688"/>
            </a:xfrm>
            <a:custGeom>
              <a:avLst/>
              <a:gdLst>
                <a:gd name="T0" fmla="*/ 151 w 152"/>
                <a:gd name="T1" fmla="*/ 16 h 25"/>
                <a:gd name="T2" fmla="*/ 139 w 152"/>
                <a:gd name="T3" fmla="*/ 25 h 25"/>
                <a:gd name="T4" fmla="*/ 76 w 152"/>
                <a:gd name="T5" fmla="*/ 20 h 25"/>
                <a:gd name="T6" fmla="*/ 52 w 152"/>
                <a:gd name="T7" fmla="*/ 20 h 25"/>
                <a:gd name="T8" fmla="*/ 32 w 152"/>
                <a:gd name="T9" fmla="*/ 21 h 25"/>
                <a:gd name="T10" fmla="*/ 12 w 152"/>
                <a:gd name="T11" fmla="*/ 23 h 25"/>
                <a:gd name="T12" fmla="*/ 0 w 152"/>
                <a:gd name="T13" fmla="*/ 14 h 25"/>
                <a:gd name="T14" fmla="*/ 10 w 152"/>
                <a:gd name="T15" fmla="*/ 3 h 25"/>
                <a:gd name="T16" fmla="*/ 30 w 152"/>
                <a:gd name="T17" fmla="*/ 1 h 25"/>
                <a:gd name="T18" fmla="*/ 51 w 152"/>
                <a:gd name="T19" fmla="*/ 0 h 25"/>
                <a:gd name="T20" fmla="*/ 76 w 152"/>
                <a:gd name="T21" fmla="*/ 0 h 25"/>
                <a:gd name="T22" fmla="*/ 142 w 152"/>
                <a:gd name="T23" fmla="*/ 5 h 25"/>
                <a:gd name="T24" fmla="*/ 151 w 152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5">
                  <a:moveTo>
                    <a:pt x="151" y="16"/>
                  </a:moveTo>
                  <a:cubicBezTo>
                    <a:pt x="150" y="21"/>
                    <a:pt x="145" y="25"/>
                    <a:pt x="139" y="25"/>
                  </a:cubicBezTo>
                  <a:cubicBezTo>
                    <a:pt x="139" y="25"/>
                    <a:pt x="108" y="20"/>
                    <a:pt x="76" y="20"/>
                  </a:cubicBezTo>
                  <a:cubicBezTo>
                    <a:pt x="68" y="20"/>
                    <a:pt x="60" y="20"/>
                    <a:pt x="52" y="20"/>
                  </a:cubicBezTo>
                  <a:cubicBezTo>
                    <a:pt x="45" y="21"/>
                    <a:pt x="38" y="21"/>
                    <a:pt x="32" y="21"/>
                  </a:cubicBezTo>
                  <a:cubicBezTo>
                    <a:pt x="20" y="22"/>
                    <a:pt x="12" y="23"/>
                    <a:pt x="12" y="23"/>
                  </a:cubicBezTo>
                  <a:cubicBezTo>
                    <a:pt x="6" y="23"/>
                    <a:pt x="1" y="19"/>
                    <a:pt x="0" y="14"/>
                  </a:cubicBezTo>
                  <a:cubicBezTo>
                    <a:pt x="0" y="8"/>
                    <a:pt x="4" y="3"/>
                    <a:pt x="10" y="3"/>
                  </a:cubicBezTo>
                  <a:cubicBezTo>
                    <a:pt x="10" y="3"/>
                    <a:pt x="18" y="2"/>
                    <a:pt x="30" y="1"/>
                  </a:cubicBezTo>
                  <a:cubicBezTo>
                    <a:pt x="36" y="1"/>
                    <a:pt x="44" y="0"/>
                    <a:pt x="51" y="0"/>
                  </a:cubicBezTo>
                  <a:cubicBezTo>
                    <a:pt x="59" y="0"/>
                    <a:pt x="68" y="0"/>
                    <a:pt x="76" y="0"/>
                  </a:cubicBezTo>
                  <a:cubicBezTo>
                    <a:pt x="109" y="0"/>
                    <a:pt x="142" y="5"/>
                    <a:pt x="142" y="5"/>
                  </a:cubicBezTo>
                  <a:cubicBezTo>
                    <a:pt x="148" y="5"/>
                    <a:pt x="152" y="10"/>
                    <a:pt x="1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44"/>
            <p:cNvSpPr>
              <a:spLocks/>
            </p:cNvSpPr>
            <p:nvPr/>
          </p:nvSpPr>
          <p:spPr bwMode="auto">
            <a:xfrm>
              <a:off x="9944101" y="2492376"/>
              <a:ext cx="206375" cy="87313"/>
            </a:xfrm>
            <a:custGeom>
              <a:avLst/>
              <a:gdLst>
                <a:gd name="T0" fmla="*/ 129 w 132"/>
                <a:gd name="T1" fmla="*/ 48 h 56"/>
                <a:gd name="T2" fmla="*/ 117 w 132"/>
                <a:gd name="T3" fmla="*/ 54 h 56"/>
                <a:gd name="T4" fmla="*/ 113 w 132"/>
                <a:gd name="T5" fmla="*/ 52 h 56"/>
                <a:gd name="T6" fmla="*/ 101 w 132"/>
                <a:gd name="T7" fmla="*/ 47 h 56"/>
                <a:gd name="T8" fmla="*/ 64 w 132"/>
                <a:gd name="T9" fmla="*/ 34 h 56"/>
                <a:gd name="T10" fmla="*/ 44 w 132"/>
                <a:gd name="T11" fmla="*/ 28 h 56"/>
                <a:gd name="T12" fmla="*/ 26 w 132"/>
                <a:gd name="T13" fmla="*/ 24 h 56"/>
                <a:gd name="T14" fmla="*/ 9 w 132"/>
                <a:gd name="T15" fmla="*/ 20 h 56"/>
                <a:gd name="T16" fmla="*/ 1 w 132"/>
                <a:gd name="T17" fmla="*/ 9 h 56"/>
                <a:gd name="T18" fmla="*/ 12 w 132"/>
                <a:gd name="T19" fmla="*/ 1 h 56"/>
                <a:gd name="T20" fmla="*/ 30 w 132"/>
                <a:gd name="T21" fmla="*/ 4 h 56"/>
                <a:gd name="T22" fmla="*/ 49 w 132"/>
                <a:gd name="T23" fmla="*/ 9 h 56"/>
                <a:gd name="T24" fmla="*/ 70 w 132"/>
                <a:gd name="T25" fmla="*/ 15 h 56"/>
                <a:gd name="T26" fmla="*/ 108 w 132"/>
                <a:gd name="T27" fmla="*/ 28 h 56"/>
                <a:gd name="T28" fmla="*/ 120 w 132"/>
                <a:gd name="T29" fmla="*/ 33 h 56"/>
                <a:gd name="T30" fmla="*/ 125 w 132"/>
                <a:gd name="T31" fmla="*/ 35 h 56"/>
                <a:gd name="T32" fmla="*/ 129 w 132"/>
                <a:gd name="T33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56">
                  <a:moveTo>
                    <a:pt x="129" y="48"/>
                  </a:moveTo>
                  <a:cubicBezTo>
                    <a:pt x="127" y="53"/>
                    <a:pt x="122" y="56"/>
                    <a:pt x="117" y="54"/>
                  </a:cubicBezTo>
                  <a:cubicBezTo>
                    <a:pt x="117" y="54"/>
                    <a:pt x="115" y="53"/>
                    <a:pt x="113" y="52"/>
                  </a:cubicBezTo>
                  <a:cubicBezTo>
                    <a:pt x="110" y="50"/>
                    <a:pt x="105" y="49"/>
                    <a:pt x="101" y="47"/>
                  </a:cubicBezTo>
                  <a:cubicBezTo>
                    <a:pt x="91" y="43"/>
                    <a:pt x="77" y="38"/>
                    <a:pt x="64" y="34"/>
                  </a:cubicBezTo>
                  <a:cubicBezTo>
                    <a:pt x="57" y="32"/>
                    <a:pt x="50" y="30"/>
                    <a:pt x="44" y="28"/>
                  </a:cubicBezTo>
                  <a:cubicBezTo>
                    <a:pt x="37" y="26"/>
                    <a:pt x="31" y="25"/>
                    <a:pt x="26" y="24"/>
                  </a:cubicBezTo>
                  <a:cubicBezTo>
                    <a:pt x="16" y="21"/>
                    <a:pt x="9" y="20"/>
                    <a:pt x="9" y="20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2" y="3"/>
                    <a:pt x="7" y="0"/>
                    <a:pt x="12" y="1"/>
                  </a:cubicBezTo>
                  <a:cubicBezTo>
                    <a:pt x="12" y="1"/>
                    <a:pt x="20" y="2"/>
                    <a:pt x="30" y="4"/>
                  </a:cubicBezTo>
                  <a:cubicBezTo>
                    <a:pt x="36" y="6"/>
                    <a:pt x="42" y="7"/>
                    <a:pt x="49" y="9"/>
                  </a:cubicBezTo>
                  <a:cubicBezTo>
                    <a:pt x="55" y="11"/>
                    <a:pt x="63" y="13"/>
                    <a:pt x="70" y="15"/>
                  </a:cubicBezTo>
                  <a:cubicBezTo>
                    <a:pt x="84" y="19"/>
                    <a:pt x="98" y="24"/>
                    <a:pt x="108" y="28"/>
                  </a:cubicBezTo>
                  <a:cubicBezTo>
                    <a:pt x="113" y="30"/>
                    <a:pt x="117" y="32"/>
                    <a:pt x="120" y="33"/>
                  </a:cubicBezTo>
                  <a:cubicBezTo>
                    <a:pt x="123" y="34"/>
                    <a:pt x="125" y="35"/>
                    <a:pt x="125" y="35"/>
                  </a:cubicBezTo>
                  <a:cubicBezTo>
                    <a:pt x="130" y="37"/>
                    <a:pt x="132" y="43"/>
                    <a:pt x="12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45"/>
            <p:cNvSpPr>
              <a:spLocks/>
            </p:cNvSpPr>
            <p:nvPr/>
          </p:nvSpPr>
          <p:spPr bwMode="auto">
            <a:xfrm>
              <a:off x="9953626" y="2441576"/>
              <a:ext cx="217488" cy="92075"/>
            </a:xfrm>
            <a:custGeom>
              <a:avLst/>
              <a:gdLst>
                <a:gd name="T0" fmla="*/ 137 w 139"/>
                <a:gd name="T1" fmla="*/ 51 h 58"/>
                <a:gd name="T2" fmla="*/ 124 w 139"/>
                <a:gd name="T3" fmla="*/ 56 h 58"/>
                <a:gd name="T4" fmla="*/ 119 w 139"/>
                <a:gd name="T5" fmla="*/ 54 h 58"/>
                <a:gd name="T6" fmla="*/ 106 w 139"/>
                <a:gd name="T7" fmla="*/ 49 h 58"/>
                <a:gd name="T8" fmla="*/ 67 w 139"/>
                <a:gd name="T9" fmla="*/ 35 h 58"/>
                <a:gd name="T10" fmla="*/ 46 w 139"/>
                <a:gd name="T11" fmla="*/ 29 h 58"/>
                <a:gd name="T12" fmla="*/ 27 w 139"/>
                <a:gd name="T13" fmla="*/ 24 h 58"/>
                <a:gd name="T14" fmla="*/ 9 w 139"/>
                <a:gd name="T15" fmla="*/ 21 h 58"/>
                <a:gd name="T16" fmla="*/ 1 w 139"/>
                <a:gd name="T17" fmla="*/ 9 h 58"/>
                <a:gd name="T18" fmla="*/ 12 w 139"/>
                <a:gd name="T19" fmla="*/ 1 h 58"/>
                <a:gd name="T20" fmla="*/ 31 w 139"/>
                <a:gd name="T21" fmla="*/ 5 h 58"/>
                <a:gd name="T22" fmla="*/ 51 w 139"/>
                <a:gd name="T23" fmla="*/ 9 h 58"/>
                <a:gd name="T24" fmla="*/ 73 w 139"/>
                <a:gd name="T25" fmla="*/ 16 h 58"/>
                <a:gd name="T26" fmla="*/ 114 w 139"/>
                <a:gd name="T27" fmla="*/ 30 h 58"/>
                <a:gd name="T28" fmla="*/ 127 w 139"/>
                <a:gd name="T29" fmla="*/ 35 h 58"/>
                <a:gd name="T30" fmla="*/ 132 w 139"/>
                <a:gd name="T31" fmla="*/ 38 h 58"/>
                <a:gd name="T32" fmla="*/ 137 w 139"/>
                <a:gd name="T33" fmla="*/ 5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58">
                  <a:moveTo>
                    <a:pt x="137" y="51"/>
                  </a:moveTo>
                  <a:cubicBezTo>
                    <a:pt x="135" y="56"/>
                    <a:pt x="129" y="58"/>
                    <a:pt x="124" y="56"/>
                  </a:cubicBezTo>
                  <a:cubicBezTo>
                    <a:pt x="124" y="56"/>
                    <a:pt x="122" y="55"/>
                    <a:pt x="119" y="54"/>
                  </a:cubicBezTo>
                  <a:cubicBezTo>
                    <a:pt x="116" y="53"/>
                    <a:pt x="112" y="51"/>
                    <a:pt x="106" y="49"/>
                  </a:cubicBezTo>
                  <a:cubicBezTo>
                    <a:pt x="96" y="44"/>
                    <a:pt x="82" y="40"/>
                    <a:pt x="67" y="35"/>
                  </a:cubicBezTo>
                  <a:cubicBezTo>
                    <a:pt x="60" y="33"/>
                    <a:pt x="53" y="31"/>
                    <a:pt x="46" y="29"/>
                  </a:cubicBezTo>
                  <a:cubicBezTo>
                    <a:pt x="39" y="27"/>
                    <a:pt x="33" y="26"/>
                    <a:pt x="27" y="24"/>
                  </a:cubicBezTo>
                  <a:cubicBezTo>
                    <a:pt x="16" y="22"/>
                    <a:pt x="9" y="21"/>
                    <a:pt x="9" y="21"/>
                  </a:cubicBezTo>
                  <a:cubicBezTo>
                    <a:pt x="3" y="20"/>
                    <a:pt x="0" y="14"/>
                    <a:pt x="1" y="9"/>
                  </a:cubicBezTo>
                  <a:cubicBezTo>
                    <a:pt x="2" y="4"/>
                    <a:pt x="7" y="0"/>
                    <a:pt x="12" y="1"/>
                  </a:cubicBezTo>
                  <a:cubicBezTo>
                    <a:pt x="12" y="1"/>
                    <a:pt x="20" y="2"/>
                    <a:pt x="31" y="5"/>
                  </a:cubicBezTo>
                  <a:cubicBezTo>
                    <a:pt x="37" y="6"/>
                    <a:pt x="44" y="8"/>
                    <a:pt x="51" y="9"/>
                  </a:cubicBezTo>
                  <a:cubicBezTo>
                    <a:pt x="58" y="11"/>
                    <a:pt x="66" y="14"/>
                    <a:pt x="73" y="16"/>
                  </a:cubicBezTo>
                  <a:cubicBezTo>
                    <a:pt x="88" y="21"/>
                    <a:pt x="103" y="26"/>
                    <a:pt x="114" y="30"/>
                  </a:cubicBezTo>
                  <a:cubicBezTo>
                    <a:pt x="119" y="32"/>
                    <a:pt x="124" y="34"/>
                    <a:pt x="127" y="35"/>
                  </a:cubicBezTo>
                  <a:cubicBezTo>
                    <a:pt x="130" y="37"/>
                    <a:pt x="132" y="38"/>
                    <a:pt x="132" y="38"/>
                  </a:cubicBezTo>
                  <a:cubicBezTo>
                    <a:pt x="137" y="40"/>
                    <a:pt x="139" y="46"/>
                    <a:pt x="13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46"/>
            <p:cNvSpPr>
              <a:spLocks/>
            </p:cNvSpPr>
            <p:nvPr/>
          </p:nvSpPr>
          <p:spPr bwMode="auto">
            <a:xfrm>
              <a:off x="9961563" y="2392363"/>
              <a:ext cx="231775" cy="95250"/>
            </a:xfrm>
            <a:custGeom>
              <a:avLst/>
              <a:gdLst>
                <a:gd name="T0" fmla="*/ 145 w 148"/>
                <a:gd name="T1" fmla="*/ 54 h 61"/>
                <a:gd name="T2" fmla="*/ 132 w 148"/>
                <a:gd name="T3" fmla="*/ 58 h 61"/>
                <a:gd name="T4" fmla="*/ 127 w 148"/>
                <a:gd name="T5" fmla="*/ 56 h 61"/>
                <a:gd name="T6" fmla="*/ 113 w 148"/>
                <a:gd name="T7" fmla="*/ 51 h 61"/>
                <a:gd name="T8" fmla="*/ 72 w 148"/>
                <a:gd name="T9" fmla="*/ 36 h 61"/>
                <a:gd name="T10" fmla="*/ 49 w 148"/>
                <a:gd name="T11" fmla="*/ 30 h 61"/>
                <a:gd name="T12" fmla="*/ 29 w 148"/>
                <a:gd name="T13" fmla="*/ 25 h 61"/>
                <a:gd name="T14" fmla="*/ 9 w 148"/>
                <a:gd name="T15" fmla="*/ 21 h 61"/>
                <a:gd name="T16" fmla="*/ 1 w 148"/>
                <a:gd name="T17" fmla="*/ 9 h 61"/>
                <a:gd name="T18" fmla="*/ 13 w 148"/>
                <a:gd name="T19" fmla="*/ 1 h 61"/>
                <a:gd name="T20" fmla="*/ 33 w 148"/>
                <a:gd name="T21" fmla="*/ 5 h 61"/>
                <a:gd name="T22" fmla="*/ 54 w 148"/>
                <a:gd name="T23" fmla="*/ 10 h 61"/>
                <a:gd name="T24" fmla="*/ 78 w 148"/>
                <a:gd name="T25" fmla="*/ 17 h 61"/>
                <a:gd name="T26" fmla="*/ 121 w 148"/>
                <a:gd name="T27" fmla="*/ 32 h 61"/>
                <a:gd name="T28" fmla="*/ 135 w 148"/>
                <a:gd name="T29" fmla="*/ 38 h 61"/>
                <a:gd name="T30" fmla="*/ 140 w 148"/>
                <a:gd name="T31" fmla="*/ 40 h 61"/>
                <a:gd name="T32" fmla="*/ 145 w 148"/>
                <a:gd name="T33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61">
                  <a:moveTo>
                    <a:pt x="145" y="54"/>
                  </a:moveTo>
                  <a:cubicBezTo>
                    <a:pt x="143" y="59"/>
                    <a:pt x="137" y="61"/>
                    <a:pt x="132" y="58"/>
                  </a:cubicBezTo>
                  <a:cubicBezTo>
                    <a:pt x="132" y="58"/>
                    <a:pt x="130" y="58"/>
                    <a:pt x="127" y="56"/>
                  </a:cubicBezTo>
                  <a:cubicBezTo>
                    <a:pt x="123" y="55"/>
                    <a:pt x="119" y="53"/>
                    <a:pt x="113" y="51"/>
                  </a:cubicBezTo>
                  <a:cubicBezTo>
                    <a:pt x="102" y="46"/>
                    <a:pt x="87" y="41"/>
                    <a:pt x="72" y="36"/>
                  </a:cubicBezTo>
                  <a:cubicBezTo>
                    <a:pt x="64" y="34"/>
                    <a:pt x="56" y="32"/>
                    <a:pt x="49" y="30"/>
                  </a:cubicBezTo>
                  <a:cubicBezTo>
                    <a:pt x="42" y="28"/>
                    <a:pt x="35" y="26"/>
                    <a:pt x="29" y="25"/>
                  </a:cubicBezTo>
                  <a:cubicBezTo>
                    <a:pt x="17" y="22"/>
                    <a:pt x="9" y="21"/>
                    <a:pt x="9" y="21"/>
                  </a:cubicBezTo>
                  <a:cubicBezTo>
                    <a:pt x="4" y="20"/>
                    <a:pt x="0" y="15"/>
                    <a:pt x="1" y="9"/>
                  </a:cubicBezTo>
                  <a:cubicBezTo>
                    <a:pt x="2" y="4"/>
                    <a:pt x="7" y="0"/>
                    <a:pt x="13" y="1"/>
                  </a:cubicBezTo>
                  <a:cubicBezTo>
                    <a:pt x="13" y="1"/>
                    <a:pt x="21" y="2"/>
                    <a:pt x="33" y="5"/>
                  </a:cubicBezTo>
                  <a:cubicBezTo>
                    <a:pt x="40" y="7"/>
                    <a:pt x="47" y="8"/>
                    <a:pt x="54" y="10"/>
                  </a:cubicBezTo>
                  <a:cubicBezTo>
                    <a:pt x="62" y="12"/>
                    <a:pt x="70" y="15"/>
                    <a:pt x="78" y="17"/>
                  </a:cubicBezTo>
                  <a:cubicBezTo>
                    <a:pt x="93" y="22"/>
                    <a:pt x="109" y="27"/>
                    <a:pt x="121" y="32"/>
                  </a:cubicBezTo>
                  <a:cubicBezTo>
                    <a:pt x="126" y="34"/>
                    <a:pt x="131" y="36"/>
                    <a:pt x="135" y="38"/>
                  </a:cubicBezTo>
                  <a:cubicBezTo>
                    <a:pt x="138" y="39"/>
                    <a:pt x="140" y="40"/>
                    <a:pt x="140" y="40"/>
                  </a:cubicBezTo>
                  <a:cubicBezTo>
                    <a:pt x="145" y="42"/>
                    <a:pt x="148" y="49"/>
                    <a:pt x="14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47"/>
            <p:cNvSpPr>
              <a:spLocks/>
            </p:cNvSpPr>
            <p:nvPr/>
          </p:nvSpPr>
          <p:spPr bwMode="auto">
            <a:xfrm>
              <a:off x="10161588" y="2565401"/>
              <a:ext cx="184150" cy="134938"/>
            </a:xfrm>
            <a:custGeom>
              <a:avLst/>
              <a:gdLst>
                <a:gd name="T0" fmla="*/ 115 w 118"/>
                <a:gd name="T1" fmla="*/ 81 h 86"/>
                <a:gd name="T2" fmla="*/ 101 w 118"/>
                <a:gd name="T3" fmla="*/ 83 h 86"/>
                <a:gd name="T4" fmla="*/ 97 w 118"/>
                <a:gd name="T5" fmla="*/ 80 h 86"/>
                <a:gd name="T6" fmla="*/ 87 w 118"/>
                <a:gd name="T7" fmla="*/ 72 h 86"/>
                <a:gd name="T8" fmla="*/ 56 w 118"/>
                <a:gd name="T9" fmla="*/ 49 h 86"/>
                <a:gd name="T10" fmla="*/ 6 w 118"/>
                <a:gd name="T11" fmla="*/ 20 h 86"/>
                <a:gd name="T12" fmla="*/ 3 w 118"/>
                <a:gd name="T13" fmla="*/ 7 h 86"/>
                <a:gd name="T14" fmla="*/ 16 w 118"/>
                <a:gd name="T15" fmla="*/ 2 h 86"/>
                <a:gd name="T16" fmla="*/ 67 w 118"/>
                <a:gd name="T17" fmla="*/ 32 h 86"/>
                <a:gd name="T18" fmla="*/ 100 w 118"/>
                <a:gd name="T19" fmla="*/ 56 h 86"/>
                <a:gd name="T20" fmla="*/ 110 w 118"/>
                <a:gd name="T21" fmla="*/ 64 h 86"/>
                <a:gd name="T22" fmla="*/ 114 w 118"/>
                <a:gd name="T23" fmla="*/ 67 h 86"/>
                <a:gd name="T24" fmla="*/ 115 w 118"/>
                <a:gd name="T25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86">
                  <a:moveTo>
                    <a:pt x="115" y="81"/>
                  </a:moveTo>
                  <a:cubicBezTo>
                    <a:pt x="111" y="85"/>
                    <a:pt x="105" y="86"/>
                    <a:pt x="101" y="83"/>
                  </a:cubicBezTo>
                  <a:cubicBezTo>
                    <a:pt x="101" y="83"/>
                    <a:pt x="100" y="81"/>
                    <a:pt x="97" y="80"/>
                  </a:cubicBezTo>
                  <a:cubicBezTo>
                    <a:pt x="95" y="78"/>
                    <a:pt x="91" y="75"/>
                    <a:pt x="87" y="72"/>
                  </a:cubicBezTo>
                  <a:cubicBezTo>
                    <a:pt x="79" y="65"/>
                    <a:pt x="67" y="57"/>
                    <a:pt x="56" y="49"/>
                  </a:cubicBezTo>
                  <a:cubicBezTo>
                    <a:pt x="32" y="33"/>
                    <a:pt x="6" y="20"/>
                    <a:pt x="6" y="20"/>
                  </a:cubicBezTo>
                  <a:cubicBezTo>
                    <a:pt x="2" y="18"/>
                    <a:pt x="0" y="12"/>
                    <a:pt x="3" y="7"/>
                  </a:cubicBezTo>
                  <a:cubicBezTo>
                    <a:pt x="5" y="2"/>
                    <a:pt x="11" y="0"/>
                    <a:pt x="16" y="2"/>
                  </a:cubicBezTo>
                  <a:cubicBezTo>
                    <a:pt x="16" y="2"/>
                    <a:pt x="42" y="15"/>
                    <a:pt x="67" y="32"/>
                  </a:cubicBezTo>
                  <a:cubicBezTo>
                    <a:pt x="79" y="40"/>
                    <a:pt x="91" y="49"/>
                    <a:pt x="100" y="56"/>
                  </a:cubicBezTo>
                  <a:cubicBezTo>
                    <a:pt x="104" y="59"/>
                    <a:pt x="108" y="62"/>
                    <a:pt x="110" y="64"/>
                  </a:cubicBezTo>
                  <a:cubicBezTo>
                    <a:pt x="113" y="66"/>
                    <a:pt x="114" y="67"/>
                    <a:pt x="114" y="67"/>
                  </a:cubicBezTo>
                  <a:cubicBezTo>
                    <a:pt x="118" y="71"/>
                    <a:pt x="118" y="77"/>
                    <a:pt x="115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48"/>
            <p:cNvSpPr>
              <a:spLocks/>
            </p:cNvSpPr>
            <p:nvPr/>
          </p:nvSpPr>
          <p:spPr bwMode="auto">
            <a:xfrm>
              <a:off x="10183813" y="2520951"/>
              <a:ext cx="195263" cy="142875"/>
            </a:xfrm>
            <a:custGeom>
              <a:avLst/>
              <a:gdLst>
                <a:gd name="T0" fmla="*/ 122 w 125"/>
                <a:gd name="T1" fmla="*/ 86 h 91"/>
                <a:gd name="T2" fmla="*/ 108 w 125"/>
                <a:gd name="T3" fmla="*/ 87 h 91"/>
                <a:gd name="T4" fmla="*/ 104 w 125"/>
                <a:gd name="T5" fmla="*/ 84 h 91"/>
                <a:gd name="T6" fmla="*/ 93 w 125"/>
                <a:gd name="T7" fmla="*/ 75 h 91"/>
                <a:gd name="T8" fmla="*/ 59 w 125"/>
                <a:gd name="T9" fmla="*/ 51 h 91"/>
                <a:gd name="T10" fmla="*/ 7 w 125"/>
                <a:gd name="T11" fmla="*/ 20 h 91"/>
                <a:gd name="T12" fmla="*/ 3 w 125"/>
                <a:gd name="T13" fmla="*/ 7 h 91"/>
                <a:gd name="T14" fmla="*/ 16 w 125"/>
                <a:gd name="T15" fmla="*/ 3 h 91"/>
                <a:gd name="T16" fmla="*/ 70 w 125"/>
                <a:gd name="T17" fmla="*/ 34 h 91"/>
                <a:gd name="T18" fmla="*/ 105 w 125"/>
                <a:gd name="T19" fmla="*/ 59 h 91"/>
                <a:gd name="T20" fmla="*/ 117 w 125"/>
                <a:gd name="T21" fmla="*/ 68 h 91"/>
                <a:gd name="T22" fmla="*/ 121 w 125"/>
                <a:gd name="T23" fmla="*/ 72 h 91"/>
                <a:gd name="T24" fmla="*/ 122 w 125"/>
                <a:gd name="T25" fmla="*/ 8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1">
                  <a:moveTo>
                    <a:pt x="122" y="86"/>
                  </a:moveTo>
                  <a:cubicBezTo>
                    <a:pt x="118" y="90"/>
                    <a:pt x="112" y="91"/>
                    <a:pt x="108" y="87"/>
                  </a:cubicBezTo>
                  <a:cubicBezTo>
                    <a:pt x="108" y="87"/>
                    <a:pt x="106" y="86"/>
                    <a:pt x="104" y="84"/>
                  </a:cubicBezTo>
                  <a:cubicBezTo>
                    <a:pt x="101" y="82"/>
                    <a:pt x="97" y="79"/>
                    <a:pt x="93" y="75"/>
                  </a:cubicBezTo>
                  <a:cubicBezTo>
                    <a:pt x="84" y="68"/>
                    <a:pt x="72" y="59"/>
                    <a:pt x="59" y="51"/>
                  </a:cubicBezTo>
                  <a:cubicBezTo>
                    <a:pt x="34" y="34"/>
                    <a:pt x="7" y="20"/>
                    <a:pt x="7" y="20"/>
                  </a:cubicBezTo>
                  <a:cubicBezTo>
                    <a:pt x="2" y="18"/>
                    <a:pt x="0" y="12"/>
                    <a:pt x="3" y="7"/>
                  </a:cubicBezTo>
                  <a:cubicBezTo>
                    <a:pt x="5" y="2"/>
                    <a:pt x="11" y="0"/>
                    <a:pt x="16" y="3"/>
                  </a:cubicBezTo>
                  <a:cubicBezTo>
                    <a:pt x="16" y="3"/>
                    <a:pt x="44" y="16"/>
                    <a:pt x="70" y="34"/>
                  </a:cubicBezTo>
                  <a:cubicBezTo>
                    <a:pt x="83" y="43"/>
                    <a:pt x="96" y="52"/>
                    <a:pt x="105" y="59"/>
                  </a:cubicBezTo>
                  <a:cubicBezTo>
                    <a:pt x="110" y="63"/>
                    <a:pt x="114" y="66"/>
                    <a:pt x="117" y="68"/>
                  </a:cubicBezTo>
                  <a:cubicBezTo>
                    <a:pt x="119" y="70"/>
                    <a:pt x="121" y="72"/>
                    <a:pt x="121" y="72"/>
                  </a:cubicBezTo>
                  <a:cubicBezTo>
                    <a:pt x="125" y="75"/>
                    <a:pt x="125" y="82"/>
                    <a:pt x="122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49"/>
            <p:cNvSpPr>
              <a:spLocks/>
            </p:cNvSpPr>
            <p:nvPr/>
          </p:nvSpPr>
          <p:spPr bwMode="auto">
            <a:xfrm>
              <a:off x="10207626" y="2474913"/>
              <a:ext cx="206375" cy="149225"/>
            </a:xfrm>
            <a:custGeom>
              <a:avLst/>
              <a:gdLst>
                <a:gd name="T0" fmla="*/ 128 w 132"/>
                <a:gd name="T1" fmla="*/ 90 h 95"/>
                <a:gd name="T2" fmla="*/ 113 w 132"/>
                <a:gd name="T3" fmla="*/ 91 h 95"/>
                <a:gd name="T4" fmla="*/ 109 w 132"/>
                <a:gd name="T5" fmla="*/ 88 h 95"/>
                <a:gd name="T6" fmla="*/ 98 w 132"/>
                <a:gd name="T7" fmla="*/ 79 h 95"/>
                <a:gd name="T8" fmla="*/ 62 w 132"/>
                <a:gd name="T9" fmla="*/ 53 h 95"/>
                <a:gd name="T10" fmla="*/ 7 w 132"/>
                <a:gd name="T11" fmla="*/ 21 h 95"/>
                <a:gd name="T12" fmla="*/ 2 w 132"/>
                <a:gd name="T13" fmla="*/ 7 h 95"/>
                <a:gd name="T14" fmla="*/ 16 w 132"/>
                <a:gd name="T15" fmla="*/ 3 h 95"/>
                <a:gd name="T16" fmla="*/ 73 w 132"/>
                <a:gd name="T17" fmla="*/ 36 h 95"/>
                <a:gd name="T18" fmla="*/ 110 w 132"/>
                <a:gd name="T19" fmla="*/ 63 h 95"/>
                <a:gd name="T20" fmla="*/ 122 w 132"/>
                <a:gd name="T21" fmla="*/ 72 h 95"/>
                <a:gd name="T22" fmla="*/ 126 w 132"/>
                <a:gd name="T23" fmla="*/ 76 h 95"/>
                <a:gd name="T24" fmla="*/ 128 w 132"/>
                <a:gd name="T25" fmla="*/ 9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95">
                  <a:moveTo>
                    <a:pt x="128" y="90"/>
                  </a:moveTo>
                  <a:cubicBezTo>
                    <a:pt x="124" y="95"/>
                    <a:pt x="118" y="95"/>
                    <a:pt x="113" y="91"/>
                  </a:cubicBezTo>
                  <a:cubicBezTo>
                    <a:pt x="113" y="91"/>
                    <a:pt x="112" y="90"/>
                    <a:pt x="109" y="88"/>
                  </a:cubicBezTo>
                  <a:cubicBezTo>
                    <a:pt x="106" y="86"/>
                    <a:pt x="103" y="82"/>
                    <a:pt x="98" y="79"/>
                  </a:cubicBezTo>
                  <a:cubicBezTo>
                    <a:pt x="89" y="71"/>
                    <a:pt x="75" y="62"/>
                    <a:pt x="62" y="53"/>
                  </a:cubicBezTo>
                  <a:cubicBezTo>
                    <a:pt x="36" y="35"/>
                    <a:pt x="7" y="21"/>
                    <a:pt x="7" y="21"/>
                  </a:cubicBezTo>
                  <a:cubicBezTo>
                    <a:pt x="2" y="18"/>
                    <a:pt x="0" y="12"/>
                    <a:pt x="2" y="7"/>
                  </a:cubicBezTo>
                  <a:cubicBezTo>
                    <a:pt x="4" y="2"/>
                    <a:pt x="11" y="0"/>
                    <a:pt x="16" y="3"/>
                  </a:cubicBezTo>
                  <a:cubicBezTo>
                    <a:pt x="16" y="3"/>
                    <a:pt x="46" y="18"/>
                    <a:pt x="73" y="36"/>
                  </a:cubicBezTo>
                  <a:cubicBezTo>
                    <a:pt x="87" y="45"/>
                    <a:pt x="101" y="55"/>
                    <a:pt x="110" y="63"/>
                  </a:cubicBezTo>
                  <a:cubicBezTo>
                    <a:pt x="115" y="67"/>
                    <a:pt x="119" y="70"/>
                    <a:pt x="122" y="72"/>
                  </a:cubicBezTo>
                  <a:cubicBezTo>
                    <a:pt x="125" y="74"/>
                    <a:pt x="126" y="76"/>
                    <a:pt x="126" y="76"/>
                  </a:cubicBezTo>
                  <a:cubicBezTo>
                    <a:pt x="131" y="80"/>
                    <a:pt x="132" y="86"/>
                    <a:pt x="12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50"/>
            <p:cNvSpPr>
              <a:spLocks/>
            </p:cNvSpPr>
            <p:nvPr/>
          </p:nvSpPr>
          <p:spPr bwMode="auto">
            <a:xfrm>
              <a:off x="10350501" y="2698751"/>
              <a:ext cx="152400" cy="174625"/>
            </a:xfrm>
            <a:custGeom>
              <a:avLst/>
              <a:gdLst>
                <a:gd name="T0" fmla="*/ 90 w 97"/>
                <a:gd name="T1" fmla="*/ 108 h 111"/>
                <a:gd name="T2" fmla="*/ 77 w 97"/>
                <a:gd name="T3" fmla="*/ 105 h 111"/>
                <a:gd name="T4" fmla="*/ 43 w 97"/>
                <a:gd name="T5" fmla="*/ 60 h 111"/>
                <a:gd name="T6" fmla="*/ 4 w 97"/>
                <a:gd name="T7" fmla="*/ 19 h 111"/>
                <a:gd name="T8" fmla="*/ 4 w 97"/>
                <a:gd name="T9" fmla="*/ 5 h 111"/>
                <a:gd name="T10" fmla="*/ 17 w 97"/>
                <a:gd name="T11" fmla="*/ 4 h 111"/>
                <a:gd name="T12" fmla="*/ 58 w 97"/>
                <a:gd name="T13" fmla="*/ 47 h 111"/>
                <a:gd name="T14" fmla="*/ 94 w 97"/>
                <a:gd name="T15" fmla="*/ 94 h 111"/>
                <a:gd name="T16" fmla="*/ 90 w 97"/>
                <a:gd name="T17" fmla="*/ 10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11">
                  <a:moveTo>
                    <a:pt x="90" y="108"/>
                  </a:moveTo>
                  <a:cubicBezTo>
                    <a:pt x="86" y="111"/>
                    <a:pt x="80" y="110"/>
                    <a:pt x="77" y="105"/>
                  </a:cubicBezTo>
                  <a:cubicBezTo>
                    <a:pt x="77" y="105"/>
                    <a:pt x="61" y="82"/>
                    <a:pt x="43" y="60"/>
                  </a:cubicBezTo>
                  <a:cubicBezTo>
                    <a:pt x="25" y="38"/>
                    <a:pt x="4" y="19"/>
                    <a:pt x="4" y="19"/>
                  </a:cubicBezTo>
                  <a:cubicBezTo>
                    <a:pt x="0" y="15"/>
                    <a:pt x="0" y="9"/>
                    <a:pt x="4" y="5"/>
                  </a:cubicBezTo>
                  <a:cubicBezTo>
                    <a:pt x="7" y="1"/>
                    <a:pt x="14" y="0"/>
                    <a:pt x="17" y="4"/>
                  </a:cubicBezTo>
                  <a:cubicBezTo>
                    <a:pt x="17" y="4"/>
                    <a:pt x="39" y="24"/>
                    <a:pt x="58" y="47"/>
                  </a:cubicBezTo>
                  <a:cubicBezTo>
                    <a:pt x="77" y="70"/>
                    <a:pt x="94" y="94"/>
                    <a:pt x="94" y="94"/>
                  </a:cubicBezTo>
                  <a:cubicBezTo>
                    <a:pt x="97" y="99"/>
                    <a:pt x="95" y="105"/>
                    <a:pt x="9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51"/>
            <p:cNvSpPr>
              <a:spLocks/>
            </p:cNvSpPr>
            <p:nvPr/>
          </p:nvSpPr>
          <p:spPr bwMode="auto">
            <a:xfrm>
              <a:off x="10385426" y="2663826"/>
              <a:ext cx="158750" cy="180975"/>
            </a:xfrm>
            <a:custGeom>
              <a:avLst/>
              <a:gdLst>
                <a:gd name="T0" fmla="*/ 95 w 101"/>
                <a:gd name="T1" fmla="*/ 113 h 116"/>
                <a:gd name="T2" fmla="*/ 82 w 101"/>
                <a:gd name="T3" fmla="*/ 110 h 116"/>
                <a:gd name="T4" fmla="*/ 45 w 101"/>
                <a:gd name="T5" fmla="*/ 62 h 116"/>
                <a:gd name="T6" fmla="*/ 4 w 101"/>
                <a:gd name="T7" fmla="*/ 18 h 116"/>
                <a:gd name="T8" fmla="*/ 3 w 101"/>
                <a:gd name="T9" fmla="*/ 4 h 116"/>
                <a:gd name="T10" fmla="*/ 18 w 101"/>
                <a:gd name="T11" fmla="*/ 4 h 116"/>
                <a:gd name="T12" fmla="*/ 61 w 101"/>
                <a:gd name="T13" fmla="*/ 49 h 116"/>
                <a:gd name="T14" fmla="*/ 98 w 101"/>
                <a:gd name="T15" fmla="*/ 99 h 116"/>
                <a:gd name="T16" fmla="*/ 95 w 101"/>
                <a:gd name="T17" fmla="*/ 11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16">
                  <a:moveTo>
                    <a:pt x="95" y="113"/>
                  </a:moveTo>
                  <a:cubicBezTo>
                    <a:pt x="91" y="116"/>
                    <a:pt x="85" y="115"/>
                    <a:pt x="82" y="110"/>
                  </a:cubicBezTo>
                  <a:cubicBezTo>
                    <a:pt x="82" y="110"/>
                    <a:pt x="65" y="85"/>
                    <a:pt x="45" y="62"/>
                  </a:cubicBezTo>
                  <a:cubicBezTo>
                    <a:pt x="26" y="39"/>
                    <a:pt x="4" y="18"/>
                    <a:pt x="4" y="18"/>
                  </a:cubicBezTo>
                  <a:cubicBezTo>
                    <a:pt x="0" y="15"/>
                    <a:pt x="0" y="8"/>
                    <a:pt x="3" y="4"/>
                  </a:cubicBezTo>
                  <a:cubicBezTo>
                    <a:pt x="7" y="0"/>
                    <a:pt x="14" y="0"/>
                    <a:pt x="18" y="4"/>
                  </a:cubicBezTo>
                  <a:cubicBezTo>
                    <a:pt x="18" y="4"/>
                    <a:pt x="41" y="25"/>
                    <a:pt x="61" y="49"/>
                  </a:cubicBezTo>
                  <a:cubicBezTo>
                    <a:pt x="81" y="73"/>
                    <a:pt x="98" y="99"/>
                    <a:pt x="98" y="99"/>
                  </a:cubicBezTo>
                  <a:cubicBezTo>
                    <a:pt x="101" y="104"/>
                    <a:pt x="100" y="110"/>
                    <a:pt x="9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52"/>
            <p:cNvSpPr>
              <a:spLocks/>
            </p:cNvSpPr>
            <p:nvPr/>
          </p:nvSpPr>
          <p:spPr bwMode="auto">
            <a:xfrm>
              <a:off x="10418763" y="2625726"/>
              <a:ext cx="166688" cy="192088"/>
            </a:xfrm>
            <a:custGeom>
              <a:avLst/>
              <a:gdLst>
                <a:gd name="T0" fmla="*/ 102 w 107"/>
                <a:gd name="T1" fmla="*/ 120 h 123"/>
                <a:gd name="T2" fmla="*/ 87 w 107"/>
                <a:gd name="T3" fmla="*/ 117 h 123"/>
                <a:gd name="T4" fmla="*/ 49 w 107"/>
                <a:gd name="T5" fmla="*/ 65 h 123"/>
                <a:gd name="T6" fmla="*/ 5 w 107"/>
                <a:gd name="T7" fmla="*/ 19 h 123"/>
                <a:gd name="T8" fmla="*/ 4 w 107"/>
                <a:gd name="T9" fmla="*/ 4 h 123"/>
                <a:gd name="T10" fmla="*/ 19 w 107"/>
                <a:gd name="T11" fmla="*/ 4 h 123"/>
                <a:gd name="T12" fmla="*/ 64 w 107"/>
                <a:gd name="T13" fmla="*/ 52 h 123"/>
                <a:gd name="T14" fmla="*/ 104 w 107"/>
                <a:gd name="T15" fmla="*/ 105 h 123"/>
                <a:gd name="T16" fmla="*/ 102 w 107"/>
                <a:gd name="T17" fmla="*/ 1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23">
                  <a:moveTo>
                    <a:pt x="102" y="120"/>
                  </a:moveTo>
                  <a:cubicBezTo>
                    <a:pt x="97" y="123"/>
                    <a:pt x="91" y="121"/>
                    <a:pt x="87" y="117"/>
                  </a:cubicBezTo>
                  <a:cubicBezTo>
                    <a:pt x="87" y="117"/>
                    <a:pt x="70" y="90"/>
                    <a:pt x="49" y="65"/>
                  </a:cubicBezTo>
                  <a:cubicBezTo>
                    <a:pt x="29" y="41"/>
                    <a:pt x="5" y="19"/>
                    <a:pt x="5" y="19"/>
                  </a:cubicBezTo>
                  <a:cubicBezTo>
                    <a:pt x="1" y="15"/>
                    <a:pt x="0" y="8"/>
                    <a:pt x="4" y="4"/>
                  </a:cubicBezTo>
                  <a:cubicBezTo>
                    <a:pt x="8" y="0"/>
                    <a:pt x="14" y="0"/>
                    <a:pt x="19" y="4"/>
                  </a:cubicBezTo>
                  <a:cubicBezTo>
                    <a:pt x="19" y="4"/>
                    <a:pt x="43" y="27"/>
                    <a:pt x="64" y="52"/>
                  </a:cubicBezTo>
                  <a:cubicBezTo>
                    <a:pt x="86" y="78"/>
                    <a:pt x="104" y="105"/>
                    <a:pt x="104" y="105"/>
                  </a:cubicBezTo>
                  <a:cubicBezTo>
                    <a:pt x="107" y="110"/>
                    <a:pt x="106" y="117"/>
                    <a:pt x="102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53"/>
            <p:cNvSpPr>
              <a:spLocks/>
            </p:cNvSpPr>
            <p:nvPr/>
          </p:nvSpPr>
          <p:spPr bwMode="auto">
            <a:xfrm>
              <a:off x="10493376" y="2881313"/>
              <a:ext cx="107950" cy="198438"/>
            </a:xfrm>
            <a:custGeom>
              <a:avLst/>
              <a:gdLst>
                <a:gd name="T0" fmla="*/ 61 w 69"/>
                <a:gd name="T1" fmla="*/ 126 h 127"/>
                <a:gd name="T2" fmla="*/ 48 w 69"/>
                <a:gd name="T3" fmla="*/ 120 h 127"/>
                <a:gd name="T4" fmla="*/ 43 w 69"/>
                <a:gd name="T5" fmla="*/ 103 h 127"/>
                <a:gd name="T6" fmla="*/ 36 w 69"/>
                <a:gd name="T7" fmla="*/ 86 h 127"/>
                <a:gd name="T8" fmla="*/ 28 w 69"/>
                <a:gd name="T9" fmla="*/ 67 h 127"/>
                <a:gd name="T10" fmla="*/ 11 w 69"/>
                <a:gd name="T11" fmla="*/ 32 h 127"/>
                <a:gd name="T12" fmla="*/ 3 w 69"/>
                <a:gd name="T13" fmla="*/ 16 h 127"/>
                <a:gd name="T14" fmla="*/ 7 w 69"/>
                <a:gd name="T15" fmla="*/ 3 h 127"/>
                <a:gd name="T16" fmla="*/ 20 w 69"/>
                <a:gd name="T17" fmla="*/ 6 h 127"/>
                <a:gd name="T18" fmla="*/ 29 w 69"/>
                <a:gd name="T19" fmla="*/ 22 h 127"/>
                <a:gd name="T20" fmla="*/ 47 w 69"/>
                <a:gd name="T21" fmla="*/ 59 h 127"/>
                <a:gd name="T22" fmla="*/ 55 w 69"/>
                <a:gd name="T23" fmla="*/ 79 h 127"/>
                <a:gd name="T24" fmla="*/ 62 w 69"/>
                <a:gd name="T25" fmla="*/ 96 h 127"/>
                <a:gd name="T26" fmla="*/ 68 w 69"/>
                <a:gd name="T27" fmla="*/ 114 h 127"/>
                <a:gd name="T28" fmla="*/ 61 w 69"/>
                <a:gd name="T29" fmla="*/ 12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127">
                  <a:moveTo>
                    <a:pt x="61" y="126"/>
                  </a:moveTo>
                  <a:cubicBezTo>
                    <a:pt x="55" y="127"/>
                    <a:pt x="50" y="125"/>
                    <a:pt x="48" y="120"/>
                  </a:cubicBezTo>
                  <a:cubicBezTo>
                    <a:pt x="48" y="120"/>
                    <a:pt x="46" y="113"/>
                    <a:pt x="43" y="103"/>
                  </a:cubicBezTo>
                  <a:cubicBezTo>
                    <a:pt x="41" y="98"/>
                    <a:pt x="39" y="92"/>
                    <a:pt x="36" y="86"/>
                  </a:cubicBezTo>
                  <a:cubicBezTo>
                    <a:pt x="34" y="80"/>
                    <a:pt x="31" y="73"/>
                    <a:pt x="28" y="67"/>
                  </a:cubicBezTo>
                  <a:cubicBezTo>
                    <a:pt x="23" y="54"/>
                    <a:pt x="16" y="41"/>
                    <a:pt x="11" y="32"/>
                  </a:cubicBezTo>
                  <a:cubicBezTo>
                    <a:pt x="6" y="22"/>
                    <a:pt x="3" y="16"/>
                    <a:pt x="3" y="16"/>
                  </a:cubicBezTo>
                  <a:cubicBezTo>
                    <a:pt x="0" y="12"/>
                    <a:pt x="2" y="6"/>
                    <a:pt x="7" y="3"/>
                  </a:cubicBezTo>
                  <a:cubicBezTo>
                    <a:pt x="11" y="0"/>
                    <a:pt x="17" y="1"/>
                    <a:pt x="20" y="6"/>
                  </a:cubicBezTo>
                  <a:cubicBezTo>
                    <a:pt x="20" y="6"/>
                    <a:pt x="24" y="12"/>
                    <a:pt x="29" y="22"/>
                  </a:cubicBezTo>
                  <a:cubicBezTo>
                    <a:pt x="34" y="32"/>
                    <a:pt x="41" y="45"/>
                    <a:pt x="47" y="59"/>
                  </a:cubicBezTo>
                  <a:cubicBezTo>
                    <a:pt x="50" y="65"/>
                    <a:pt x="53" y="72"/>
                    <a:pt x="55" y="79"/>
                  </a:cubicBezTo>
                  <a:cubicBezTo>
                    <a:pt x="58" y="85"/>
                    <a:pt x="60" y="91"/>
                    <a:pt x="62" y="96"/>
                  </a:cubicBezTo>
                  <a:cubicBezTo>
                    <a:pt x="65" y="107"/>
                    <a:pt x="68" y="114"/>
                    <a:pt x="68" y="114"/>
                  </a:cubicBezTo>
                  <a:cubicBezTo>
                    <a:pt x="69" y="119"/>
                    <a:pt x="66" y="124"/>
                    <a:pt x="61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54"/>
            <p:cNvSpPr>
              <a:spLocks/>
            </p:cNvSpPr>
            <p:nvPr/>
          </p:nvSpPr>
          <p:spPr bwMode="auto">
            <a:xfrm>
              <a:off x="10537826" y="2854326"/>
              <a:ext cx="112713" cy="211138"/>
            </a:xfrm>
            <a:custGeom>
              <a:avLst/>
              <a:gdLst>
                <a:gd name="T0" fmla="*/ 64 w 72"/>
                <a:gd name="T1" fmla="*/ 134 h 135"/>
                <a:gd name="T2" fmla="*/ 51 w 72"/>
                <a:gd name="T3" fmla="*/ 127 h 135"/>
                <a:gd name="T4" fmla="*/ 45 w 72"/>
                <a:gd name="T5" fmla="*/ 109 h 135"/>
                <a:gd name="T6" fmla="*/ 38 w 72"/>
                <a:gd name="T7" fmla="*/ 91 h 135"/>
                <a:gd name="T8" fmla="*/ 30 w 72"/>
                <a:gd name="T9" fmla="*/ 71 h 135"/>
                <a:gd name="T10" fmla="*/ 12 w 72"/>
                <a:gd name="T11" fmla="*/ 33 h 135"/>
                <a:gd name="T12" fmla="*/ 2 w 72"/>
                <a:gd name="T13" fmla="*/ 17 h 135"/>
                <a:gd name="T14" fmla="*/ 6 w 72"/>
                <a:gd name="T15" fmla="*/ 3 h 135"/>
                <a:gd name="T16" fmla="*/ 20 w 72"/>
                <a:gd name="T17" fmla="*/ 7 h 135"/>
                <a:gd name="T18" fmla="*/ 29 w 72"/>
                <a:gd name="T19" fmla="*/ 24 h 135"/>
                <a:gd name="T20" fmla="*/ 48 w 72"/>
                <a:gd name="T21" fmla="*/ 63 h 135"/>
                <a:gd name="T22" fmla="*/ 57 w 72"/>
                <a:gd name="T23" fmla="*/ 84 h 135"/>
                <a:gd name="T24" fmla="*/ 64 w 72"/>
                <a:gd name="T25" fmla="*/ 103 h 135"/>
                <a:gd name="T26" fmla="*/ 70 w 72"/>
                <a:gd name="T27" fmla="*/ 121 h 135"/>
                <a:gd name="T28" fmla="*/ 64 w 72"/>
                <a:gd name="T29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35">
                  <a:moveTo>
                    <a:pt x="64" y="134"/>
                  </a:moveTo>
                  <a:cubicBezTo>
                    <a:pt x="58" y="135"/>
                    <a:pt x="53" y="132"/>
                    <a:pt x="51" y="127"/>
                  </a:cubicBezTo>
                  <a:cubicBezTo>
                    <a:pt x="51" y="127"/>
                    <a:pt x="49" y="120"/>
                    <a:pt x="45" y="109"/>
                  </a:cubicBezTo>
                  <a:cubicBezTo>
                    <a:pt x="44" y="104"/>
                    <a:pt x="41" y="98"/>
                    <a:pt x="38" y="91"/>
                  </a:cubicBezTo>
                  <a:cubicBezTo>
                    <a:pt x="36" y="85"/>
                    <a:pt x="33" y="78"/>
                    <a:pt x="30" y="71"/>
                  </a:cubicBezTo>
                  <a:cubicBezTo>
                    <a:pt x="24" y="57"/>
                    <a:pt x="17" y="43"/>
                    <a:pt x="12" y="33"/>
                  </a:cubicBezTo>
                  <a:cubicBezTo>
                    <a:pt x="6" y="23"/>
                    <a:pt x="2" y="17"/>
                    <a:pt x="2" y="17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1" y="0"/>
                    <a:pt x="17" y="2"/>
                    <a:pt x="20" y="7"/>
                  </a:cubicBezTo>
                  <a:cubicBezTo>
                    <a:pt x="20" y="7"/>
                    <a:pt x="24" y="14"/>
                    <a:pt x="29" y="24"/>
                  </a:cubicBezTo>
                  <a:cubicBezTo>
                    <a:pt x="35" y="34"/>
                    <a:pt x="42" y="48"/>
                    <a:pt x="48" y="63"/>
                  </a:cubicBezTo>
                  <a:cubicBezTo>
                    <a:pt x="52" y="70"/>
                    <a:pt x="54" y="77"/>
                    <a:pt x="57" y="84"/>
                  </a:cubicBezTo>
                  <a:cubicBezTo>
                    <a:pt x="60" y="91"/>
                    <a:pt x="62" y="97"/>
                    <a:pt x="64" y="103"/>
                  </a:cubicBezTo>
                  <a:cubicBezTo>
                    <a:pt x="68" y="114"/>
                    <a:pt x="70" y="121"/>
                    <a:pt x="70" y="121"/>
                  </a:cubicBezTo>
                  <a:cubicBezTo>
                    <a:pt x="72" y="127"/>
                    <a:pt x="69" y="132"/>
                    <a:pt x="64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55"/>
            <p:cNvSpPr>
              <a:spLocks/>
            </p:cNvSpPr>
            <p:nvPr/>
          </p:nvSpPr>
          <p:spPr bwMode="auto">
            <a:xfrm>
              <a:off x="10579101" y="2828926"/>
              <a:ext cx="119063" cy="222250"/>
            </a:xfrm>
            <a:custGeom>
              <a:avLst/>
              <a:gdLst>
                <a:gd name="T0" fmla="*/ 68 w 76"/>
                <a:gd name="T1" fmla="*/ 141 h 142"/>
                <a:gd name="T2" fmla="*/ 55 w 76"/>
                <a:gd name="T3" fmla="*/ 134 h 142"/>
                <a:gd name="T4" fmla="*/ 49 w 76"/>
                <a:gd name="T5" fmla="*/ 115 h 142"/>
                <a:gd name="T6" fmla="*/ 41 w 76"/>
                <a:gd name="T7" fmla="*/ 95 h 142"/>
                <a:gd name="T8" fmla="*/ 32 w 76"/>
                <a:gd name="T9" fmla="*/ 74 h 142"/>
                <a:gd name="T10" fmla="*/ 13 w 76"/>
                <a:gd name="T11" fmla="*/ 34 h 142"/>
                <a:gd name="T12" fmla="*/ 3 w 76"/>
                <a:gd name="T13" fmla="*/ 17 h 142"/>
                <a:gd name="T14" fmla="*/ 7 w 76"/>
                <a:gd name="T15" fmla="*/ 3 h 142"/>
                <a:gd name="T16" fmla="*/ 21 w 76"/>
                <a:gd name="T17" fmla="*/ 7 h 142"/>
                <a:gd name="T18" fmla="*/ 31 w 76"/>
                <a:gd name="T19" fmla="*/ 25 h 142"/>
                <a:gd name="T20" fmla="*/ 51 w 76"/>
                <a:gd name="T21" fmla="*/ 66 h 142"/>
                <a:gd name="T22" fmla="*/ 60 w 76"/>
                <a:gd name="T23" fmla="*/ 88 h 142"/>
                <a:gd name="T24" fmla="*/ 68 w 76"/>
                <a:gd name="T25" fmla="*/ 108 h 142"/>
                <a:gd name="T26" fmla="*/ 74 w 76"/>
                <a:gd name="T27" fmla="*/ 128 h 142"/>
                <a:gd name="T28" fmla="*/ 68 w 76"/>
                <a:gd name="T2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42">
                  <a:moveTo>
                    <a:pt x="68" y="141"/>
                  </a:moveTo>
                  <a:cubicBezTo>
                    <a:pt x="62" y="142"/>
                    <a:pt x="57" y="139"/>
                    <a:pt x="55" y="134"/>
                  </a:cubicBezTo>
                  <a:cubicBezTo>
                    <a:pt x="55" y="134"/>
                    <a:pt x="52" y="126"/>
                    <a:pt x="49" y="115"/>
                  </a:cubicBezTo>
                  <a:cubicBezTo>
                    <a:pt x="47" y="109"/>
                    <a:pt x="44" y="102"/>
                    <a:pt x="41" y="95"/>
                  </a:cubicBezTo>
                  <a:cubicBezTo>
                    <a:pt x="39" y="88"/>
                    <a:pt x="36" y="81"/>
                    <a:pt x="32" y="74"/>
                  </a:cubicBezTo>
                  <a:cubicBezTo>
                    <a:pt x="26" y="59"/>
                    <a:pt x="19" y="45"/>
                    <a:pt x="13" y="34"/>
                  </a:cubicBezTo>
                  <a:cubicBezTo>
                    <a:pt x="7" y="24"/>
                    <a:pt x="3" y="17"/>
                    <a:pt x="3" y="17"/>
                  </a:cubicBezTo>
                  <a:cubicBezTo>
                    <a:pt x="0" y="12"/>
                    <a:pt x="2" y="5"/>
                    <a:pt x="7" y="3"/>
                  </a:cubicBezTo>
                  <a:cubicBezTo>
                    <a:pt x="11" y="0"/>
                    <a:pt x="18" y="1"/>
                    <a:pt x="21" y="7"/>
                  </a:cubicBezTo>
                  <a:cubicBezTo>
                    <a:pt x="21" y="7"/>
                    <a:pt x="25" y="14"/>
                    <a:pt x="31" y="25"/>
                  </a:cubicBezTo>
                  <a:cubicBezTo>
                    <a:pt x="37" y="36"/>
                    <a:pt x="44" y="50"/>
                    <a:pt x="51" y="66"/>
                  </a:cubicBezTo>
                  <a:cubicBezTo>
                    <a:pt x="54" y="73"/>
                    <a:pt x="57" y="81"/>
                    <a:pt x="60" y="88"/>
                  </a:cubicBezTo>
                  <a:cubicBezTo>
                    <a:pt x="63" y="95"/>
                    <a:pt x="66" y="102"/>
                    <a:pt x="68" y="108"/>
                  </a:cubicBezTo>
                  <a:cubicBezTo>
                    <a:pt x="72" y="120"/>
                    <a:pt x="74" y="128"/>
                    <a:pt x="74" y="128"/>
                  </a:cubicBezTo>
                  <a:cubicBezTo>
                    <a:pt x="76" y="133"/>
                    <a:pt x="73" y="139"/>
                    <a:pt x="68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56"/>
            <p:cNvSpPr>
              <a:spLocks/>
            </p:cNvSpPr>
            <p:nvPr/>
          </p:nvSpPr>
          <p:spPr bwMode="auto">
            <a:xfrm>
              <a:off x="10580688" y="3095626"/>
              <a:ext cx="57150" cy="211138"/>
            </a:xfrm>
            <a:custGeom>
              <a:avLst/>
              <a:gdLst>
                <a:gd name="T0" fmla="*/ 26 w 36"/>
                <a:gd name="T1" fmla="*/ 135 h 135"/>
                <a:gd name="T2" fmla="*/ 15 w 36"/>
                <a:gd name="T3" fmla="*/ 126 h 135"/>
                <a:gd name="T4" fmla="*/ 15 w 36"/>
                <a:gd name="T5" fmla="*/ 108 h 135"/>
                <a:gd name="T6" fmla="*/ 11 w 36"/>
                <a:gd name="T7" fmla="*/ 69 h 135"/>
                <a:gd name="T8" fmla="*/ 5 w 36"/>
                <a:gd name="T9" fmla="*/ 31 h 135"/>
                <a:gd name="T10" fmla="*/ 1 w 36"/>
                <a:gd name="T11" fmla="*/ 13 h 135"/>
                <a:gd name="T12" fmla="*/ 8 w 36"/>
                <a:gd name="T13" fmla="*/ 2 h 135"/>
                <a:gd name="T14" fmla="*/ 20 w 36"/>
                <a:gd name="T15" fmla="*/ 8 h 135"/>
                <a:gd name="T16" fmla="*/ 25 w 36"/>
                <a:gd name="T17" fmla="*/ 26 h 135"/>
                <a:gd name="T18" fmla="*/ 31 w 36"/>
                <a:gd name="T19" fmla="*/ 67 h 135"/>
                <a:gd name="T20" fmla="*/ 35 w 36"/>
                <a:gd name="T21" fmla="*/ 107 h 135"/>
                <a:gd name="T22" fmla="*/ 36 w 36"/>
                <a:gd name="T23" fmla="*/ 125 h 135"/>
                <a:gd name="T24" fmla="*/ 26 w 36"/>
                <a:gd name="T2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35">
                  <a:moveTo>
                    <a:pt x="26" y="135"/>
                  </a:moveTo>
                  <a:cubicBezTo>
                    <a:pt x="20" y="135"/>
                    <a:pt x="16" y="131"/>
                    <a:pt x="15" y="126"/>
                  </a:cubicBezTo>
                  <a:cubicBezTo>
                    <a:pt x="15" y="126"/>
                    <a:pt x="15" y="119"/>
                    <a:pt x="15" y="108"/>
                  </a:cubicBezTo>
                  <a:cubicBezTo>
                    <a:pt x="14" y="97"/>
                    <a:pt x="13" y="83"/>
                    <a:pt x="11" y="69"/>
                  </a:cubicBezTo>
                  <a:cubicBezTo>
                    <a:pt x="10" y="55"/>
                    <a:pt x="7" y="41"/>
                    <a:pt x="5" y="31"/>
                  </a:cubicBezTo>
                  <a:cubicBezTo>
                    <a:pt x="2" y="20"/>
                    <a:pt x="1" y="13"/>
                    <a:pt x="1" y="13"/>
                  </a:cubicBezTo>
                  <a:cubicBezTo>
                    <a:pt x="0" y="8"/>
                    <a:pt x="3" y="3"/>
                    <a:pt x="8" y="2"/>
                  </a:cubicBezTo>
                  <a:cubicBezTo>
                    <a:pt x="14" y="0"/>
                    <a:pt x="19" y="3"/>
                    <a:pt x="20" y="8"/>
                  </a:cubicBezTo>
                  <a:cubicBezTo>
                    <a:pt x="20" y="8"/>
                    <a:pt x="22" y="16"/>
                    <a:pt x="25" y="26"/>
                  </a:cubicBezTo>
                  <a:cubicBezTo>
                    <a:pt x="27" y="37"/>
                    <a:pt x="30" y="52"/>
                    <a:pt x="31" y="67"/>
                  </a:cubicBezTo>
                  <a:cubicBezTo>
                    <a:pt x="33" y="81"/>
                    <a:pt x="34" y="96"/>
                    <a:pt x="35" y="107"/>
                  </a:cubicBezTo>
                  <a:cubicBezTo>
                    <a:pt x="35" y="118"/>
                    <a:pt x="36" y="125"/>
                    <a:pt x="36" y="125"/>
                  </a:cubicBezTo>
                  <a:cubicBezTo>
                    <a:pt x="36" y="131"/>
                    <a:pt x="31" y="135"/>
                    <a:pt x="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57"/>
            <p:cNvSpPr>
              <a:spLocks/>
            </p:cNvSpPr>
            <p:nvPr/>
          </p:nvSpPr>
          <p:spPr bwMode="auto">
            <a:xfrm>
              <a:off x="10629901" y="3082926"/>
              <a:ext cx="57150" cy="223838"/>
            </a:xfrm>
            <a:custGeom>
              <a:avLst/>
              <a:gdLst>
                <a:gd name="T0" fmla="*/ 27 w 37"/>
                <a:gd name="T1" fmla="*/ 143 h 143"/>
                <a:gd name="T2" fmla="*/ 17 w 37"/>
                <a:gd name="T3" fmla="*/ 133 h 143"/>
                <a:gd name="T4" fmla="*/ 16 w 37"/>
                <a:gd name="T5" fmla="*/ 114 h 143"/>
                <a:gd name="T6" fmla="*/ 12 w 37"/>
                <a:gd name="T7" fmla="*/ 73 h 143"/>
                <a:gd name="T8" fmla="*/ 5 w 37"/>
                <a:gd name="T9" fmla="*/ 32 h 143"/>
                <a:gd name="T10" fmla="*/ 1 w 37"/>
                <a:gd name="T11" fmla="*/ 14 h 143"/>
                <a:gd name="T12" fmla="*/ 9 w 37"/>
                <a:gd name="T13" fmla="*/ 2 h 143"/>
                <a:gd name="T14" fmla="*/ 21 w 37"/>
                <a:gd name="T15" fmla="*/ 9 h 143"/>
                <a:gd name="T16" fmla="*/ 25 w 37"/>
                <a:gd name="T17" fmla="*/ 28 h 143"/>
                <a:gd name="T18" fmla="*/ 32 w 37"/>
                <a:gd name="T19" fmla="*/ 70 h 143"/>
                <a:gd name="T20" fmla="*/ 36 w 37"/>
                <a:gd name="T21" fmla="*/ 113 h 143"/>
                <a:gd name="T22" fmla="*/ 37 w 37"/>
                <a:gd name="T23" fmla="*/ 133 h 143"/>
                <a:gd name="T24" fmla="*/ 27 w 37"/>
                <a:gd name="T2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143">
                  <a:moveTo>
                    <a:pt x="27" y="143"/>
                  </a:moveTo>
                  <a:cubicBezTo>
                    <a:pt x="21" y="143"/>
                    <a:pt x="17" y="139"/>
                    <a:pt x="17" y="133"/>
                  </a:cubicBezTo>
                  <a:cubicBezTo>
                    <a:pt x="17" y="133"/>
                    <a:pt x="16" y="126"/>
                    <a:pt x="16" y="114"/>
                  </a:cubicBezTo>
                  <a:cubicBezTo>
                    <a:pt x="15" y="103"/>
                    <a:pt x="14" y="88"/>
                    <a:pt x="12" y="73"/>
                  </a:cubicBezTo>
                  <a:cubicBezTo>
                    <a:pt x="11" y="58"/>
                    <a:pt x="7" y="43"/>
                    <a:pt x="5" y="32"/>
                  </a:cubicBezTo>
                  <a:cubicBezTo>
                    <a:pt x="3" y="21"/>
                    <a:pt x="1" y="14"/>
                    <a:pt x="1" y="14"/>
                  </a:cubicBezTo>
                  <a:cubicBezTo>
                    <a:pt x="0" y="8"/>
                    <a:pt x="3" y="3"/>
                    <a:pt x="9" y="2"/>
                  </a:cubicBezTo>
                  <a:cubicBezTo>
                    <a:pt x="14" y="0"/>
                    <a:pt x="20" y="3"/>
                    <a:pt x="21" y="9"/>
                  </a:cubicBezTo>
                  <a:cubicBezTo>
                    <a:pt x="21" y="9"/>
                    <a:pt x="23" y="16"/>
                    <a:pt x="25" y="28"/>
                  </a:cubicBezTo>
                  <a:cubicBezTo>
                    <a:pt x="27" y="39"/>
                    <a:pt x="31" y="55"/>
                    <a:pt x="32" y="70"/>
                  </a:cubicBezTo>
                  <a:cubicBezTo>
                    <a:pt x="35" y="86"/>
                    <a:pt x="35" y="102"/>
                    <a:pt x="36" y="113"/>
                  </a:cubicBezTo>
                  <a:cubicBezTo>
                    <a:pt x="37" y="125"/>
                    <a:pt x="37" y="133"/>
                    <a:pt x="37" y="133"/>
                  </a:cubicBezTo>
                  <a:cubicBezTo>
                    <a:pt x="37" y="138"/>
                    <a:pt x="33" y="143"/>
                    <a:pt x="27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58"/>
            <p:cNvSpPr>
              <a:spLocks/>
            </p:cNvSpPr>
            <p:nvPr/>
          </p:nvSpPr>
          <p:spPr bwMode="auto">
            <a:xfrm>
              <a:off x="10679113" y="3070226"/>
              <a:ext cx="58738" cy="236538"/>
            </a:xfrm>
            <a:custGeom>
              <a:avLst/>
              <a:gdLst>
                <a:gd name="T0" fmla="*/ 28 w 38"/>
                <a:gd name="T1" fmla="*/ 151 h 151"/>
                <a:gd name="T2" fmla="*/ 18 w 38"/>
                <a:gd name="T3" fmla="*/ 141 h 151"/>
                <a:gd name="T4" fmla="*/ 17 w 38"/>
                <a:gd name="T5" fmla="*/ 121 h 151"/>
                <a:gd name="T6" fmla="*/ 13 w 38"/>
                <a:gd name="T7" fmla="*/ 77 h 151"/>
                <a:gd name="T8" fmla="*/ 6 w 38"/>
                <a:gd name="T9" fmla="*/ 33 h 151"/>
                <a:gd name="T10" fmla="*/ 1 w 38"/>
                <a:gd name="T11" fmla="*/ 14 h 151"/>
                <a:gd name="T12" fmla="*/ 9 w 38"/>
                <a:gd name="T13" fmla="*/ 1 h 151"/>
                <a:gd name="T14" fmla="*/ 21 w 38"/>
                <a:gd name="T15" fmla="*/ 9 h 151"/>
                <a:gd name="T16" fmla="*/ 26 w 38"/>
                <a:gd name="T17" fmla="*/ 29 h 151"/>
                <a:gd name="T18" fmla="*/ 33 w 38"/>
                <a:gd name="T19" fmla="*/ 74 h 151"/>
                <a:gd name="T20" fmla="*/ 37 w 38"/>
                <a:gd name="T21" fmla="*/ 120 h 151"/>
                <a:gd name="T22" fmla="*/ 38 w 38"/>
                <a:gd name="T23" fmla="*/ 140 h 151"/>
                <a:gd name="T24" fmla="*/ 28 w 38"/>
                <a:gd name="T2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151">
                  <a:moveTo>
                    <a:pt x="28" y="151"/>
                  </a:moveTo>
                  <a:cubicBezTo>
                    <a:pt x="23" y="151"/>
                    <a:pt x="18" y="146"/>
                    <a:pt x="18" y="141"/>
                  </a:cubicBezTo>
                  <a:cubicBezTo>
                    <a:pt x="18" y="141"/>
                    <a:pt x="18" y="133"/>
                    <a:pt x="17" y="121"/>
                  </a:cubicBezTo>
                  <a:cubicBezTo>
                    <a:pt x="16" y="109"/>
                    <a:pt x="16" y="93"/>
                    <a:pt x="13" y="77"/>
                  </a:cubicBezTo>
                  <a:cubicBezTo>
                    <a:pt x="11" y="61"/>
                    <a:pt x="8" y="45"/>
                    <a:pt x="6" y="33"/>
                  </a:cubicBezTo>
                  <a:cubicBezTo>
                    <a:pt x="3" y="22"/>
                    <a:pt x="1" y="14"/>
                    <a:pt x="1" y="14"/>
                  </a:cubicBezTo>
                  <a:cubicBezTo>
                    <a:pt x="0" y="8"/>
                    <a:pt x="3" y="3"/>
                    <a:pt x="9" y="1"/>
                  </a:cubicBezTo>
                  <a:cubicBezTo>
                    <a:pt x="14" y="0"/>
                    <a:pt x="20" y="3"/>
                    <a:pt x="21" y="9"/>
                  </a:cubicBezTo>
                  <a:cubicBezTo>
                    <a:pt x="21" y="9"/>
                    <a:pt x="23" y="17"/>
                    <a:pt x="26" y="29"/>
                  </a:cubicBezTo>
                  <a:cubicBezTo>
                    <a:pt x="28" y="41"/>
                    <a:pt x="31" y="58"/>
                    <a:pt x="33" y="74"/>
                  </a:cubicBezTo>
                  <a:cubicBezTo>
                    <a:pt x="36" y="91"/>
                    <a:pt x="36" y="107"/>
                    <a:pt x="37" y="120"/>
                  </a:cubicBezTo>
                  <a:cubicBezTo>
                    <a:pt x="38" y="132"/>
                    <a:pt x="38" y="140"/>
                    <a:pt x="38" y="140"/>
                  </a:cubicBezTo>
                  <a:cubicBezTo>
                    <a:pt x="38" y="146"/>
                    <a:pt x="34" y="151"/>
                    <a:pt x="28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59"/>
            <p:cNvSpPr>
              <a:spLocks noEditPoints="1"/>
            </p:cNvSpPr>
            <p:nvPr/>
          </p:nvSpPr>
          <p:spPr bwMode="auto">
            <a:xfrm>
              <a:off x="8767763" y="2265363"/>
              <a:ext cx="2082800" cy="2084388"/>
            </a:xfrm>
            <a:custGeom>
              <a:avLst/>
              <a:gdLst>
                <a:gd name="T0" fmla="*/ 665 w 1330"/>
                <a:gd name="T1" fmla="*/ 1330 h 1330"/>
                <a:gd name="T2" fmla="*/ 0 w 1330"/>
                <a:gd name="T3" fmla="*/ 665 h 1330"/>
                <a:gd name="T4" fmla="*/ 665 w 1330"/>
                <a:gd name="T5" fmla="*/ 0 h 1330"/>
                <a:gd name="T6" fmla="*/ 1330 w 1330"/>
                <a:gd name="T7" fmla="*/ 665 h 1330"/>
                <a:gd name="T8" fmla="*/ 665 w 1330"/>
                <a:gd name="T9" fmla="*/ 1330 h 1330"/>
                <a:gd name="T10" fmla="*/ 665 w 1330"/>
                <a:gd name="T11" fmla="*/ 18 h 1330"/>
                <a:gd name="T12" fmla="*/ 18 w 1330"/>
                <a:gd name="T13" fmla="*/ 665 h 1330"/>
                <a:gd name="T14" fmla="*/ 665 w 1330"/>
                <a:gd name="T15" fmla="*/ 1312 h 1330"/>
                <a:gd name="T16" fmla="*/ 1312 w 1330"/>
                <a:gd name="T17" fmla="*/ 665 h 1330"/>
                <a:gd name="T18" fmla="*/ 665 w 1330"/>
                <a:gd name="T19" fmla="*/ 18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0" h="1330">
                  <a:moveTo>
                    <a:pt x="665" y="1330"/>
                  </a:moveTo>
                  <a:cubicBezTo>
                    <a:pt x="299" y="1330"/>
                    <a:pt x="0" y="1032"/>
                    <a:pt x="0" y="665"/>
                  </a:cubicBezTo>
                  <a:cubicBezTo>
                    <a:pt x="0" y="298"/>
                    <a:pt x="299" y="0"/>
                    <a:pt x="665" y="0"/>
                  </a:cubicBezTo>
                  <a:cubicBezTo>
                    <a:pt x="1032" y="0"/>
                    <a:pt x="1330" y="298"/>
                    <a:pt x="1330" y="665"/>
                  </a:cubicBezTo>
                  <a:cubicBezTo>
                    <a:pt x="1330" y="1032"/>
                    <a:pt x="1032" y="1330"/>
                    <a:pt x="665" y="1330"/>
                  </a:cubicBezTo>
                  <a:close/>
                  <a:moveTo>
                    <a:pt x="665" y="18"/>
                  </a:moveTo>
                  <a:cubicBezTo>
                    <a:pt x="308" y="18"/>
                    <a:pt x="18" y="308"/>
                    <a:pt x="18" y="665"/>
                  </a:cubicBezTo>
                  <a:cubicBezTo>
                    <a:pt x="18" y="1022"/>
                    <a:pt x="308" y="1312"/>
                    <a:pt x="665" y="1312"/>
                  </a:cubicBezTo>
                  <a:cubicBezTo>
                    <a:pt x="1022" y="1312"/>
                    <a:pt x="1312" y="1022"/>
                    <a:pt x="1312" y="665"/>
                  </a:cubicBezTo>
                  <a:cubicBezTo>
                    <a:pt x="1312" y="308"/>
                    <a:pt x="1022" y="18"/>
                    <a:pt x="66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60"/>
            <p:cNvSpPr>
              <a:spLocks/>
            </p:cNvSpPr>
            <p:nvPr/>
          </p:nvSpPr>
          <p:spPr bwMode="auto">
            <a:xfrm>
              <a:off x="10547351" y="3340101"/>
              <a:ext cx="6350" cy="6350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4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61"/>
            <p:cNvSpPr>
              <a:spLocks/>
            </p:cNvSpPr>
            <p:nvPr/>
          </p:nvSpPr>
          <p:spPr bwMode="auto">
            <a:xfrm>
              <a:off x="10545763" y="3384551"/>
              <a:ext cx="6350" cy="7938"/>
            </a:xfrm>
            <a:custGeom>
              <a:avLst/>
              <a:gdLst>
                <a:gd name="T0" fmla="*/ 1 w 4"/>
                <a:gd name="T1" fmla="*/ 4 h 5"/>
                <a:gd name="T2" fmla="*/ 0 w 4"/>
                <a:gd name="T3" fmla="*/ 2 h 5"/>
                <a:gd name="T4" fmla="*/ 2 w 4"/>
                <a:gd name="T5" fmla="*/ 0 h 5"/>
                <a:gd name="T6" fmla="*/ 4 w 4"/>
                <a:gd name="T7" fmla="*/ 3 h 5"/>
                <a:gd name="T8" fmla="*/ 1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3" y="4"/>
                    <a:pt x="2" y="5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62"/>
            <p:cNvSpPr>
              <a:spLocks/>
            </p:cNvSpPr>
            <p:nvPr/>
          </p:nvSpPr>
          <p:spPr bwMode="auto">
            <a:xfrm>
              <a:off x="10537826" y="3427413"/>
              <a:ext cx="7938" cy="6350"/>
            </a:xfrm>
            <a:custGeom>
              <a:avLst/>
              <a:gdLst>
                <a:gd name="T0" fmla="*/ 2 w 5"/>
                <a:gd name="T1" fmla="*/ 4 h 4"/>
                <a:gd name="T2" fmla="*/ 0 w 5"/>
                <a:gd name="T3" fmla="*/ 2 h 4"/>
                <a:gd name="T4" fmla="*/ 3 w 5"/>
                <a:gd name="T5" fmla="*/ 0 h 4"/>
                <a:gd name="T6" fmla="*/ 4 w 5"/>
                <a:gd name="T7" fmla="*/ 3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1"/>
                    <a:pt x="4" y="3"/>
                  </a:cubicBezTo>
                  <a:cubicBezTo>
                    <a:pt x="4" y="4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63"/>
            <p:cNvSpPr>
              <a:spLocks/>
            </p:cNvSpPr>
            <p:nvPr/>
          </p:nvSpPr>
          <p:spPr bwMode="auto">
            <a:xfrm>
              <a:off x="10529888" y="3471863"/>
              <a:ext cx="6350" cy="6350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1 h 4"/>
                <a:gd name="T4" fmla="*/ 3 w 4"/>
                <a:gd name="T5" fmla="*/ 0 h 4"/>
                <a:gd name="T6" fmla="*/ 4 w 4"/>
                <a:gd name="T7" fmla="*/ 2 h 4"/>
                <a:gd name="T8" fmla="*/ 2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64"/>
            <p:cNvSpPr>
              <a:spLocks/>
            </p:cNvSpPr>
            <p:nvPr/>
          </p:nvSpPr>
          <p:spPr bwMode="auto">
            <a:xfrm>
              <a:off x="10518776" y="3514726"/>
              <a:ext cx="6350" cy="4763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1 h 4"/>
                <a:gd name="T4" fmla="*/ 3 w 4"/>
                <a:gd name="T5" fmla="*/ 0 h 4"/>
                <a:gd name="T6" fmla="*/ 4 w 4"/>
                <a:gd name="T7" fmla="*/ 3 h 4"/>
                <a:gd name="T8" fmla="*/ 2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0" y="3"/>
                    <a:pt x="0" y="1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4" y="2"/>
                    <a:pt x="4" y="3"/>
                  </a:cubicBezTo>
                  <a:cubicBezTo>
                    <a:pt x="4" y="4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65"/>
            <p:cNvSpPr>
              <a:spLocks/>
            </p:cNvSpPr>
            <p:nvPr/>
          </p:nvSpPr>
          <p:spPr bwMode="auto">
            <a:xfrm>
              <a:off x="10504488" y="3554413"/>
              <a:ext cx="6350" cy="7938"/>
            </a:xfrm>
            <a:custGeom>
              <a:avLst/>
              <a:gdLst>
                <a:gd name="T0" fmla="*/ 1 w 4"/>
                <a:gd name="T1" fmla="*/ 5 h 5"/>
                <a:gd name="T2" fmla="*/ 0 w 4"/>
                <a:gd name="T3" fmla="*/ 2 h 5"/>
                <a:gd name="T4" fmla="*/ 3 w 4"/>
                <a:gd name="T5" fmla="*/ 1 h 5"/>
                <a:gd name="T6" fmla="*/ 4 w 4"/>
                <a:gd name="T7" fmla="*/ 3 h 5"/>
                <a:gd name="T8" fmla="*/ 1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4" y="4"/>
                    <a:pt x="2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66"/>
            <p:cNvSpPr>
              <a:spLocks/>
            </p:cNvSpPr>
            <p:nvPr/>
          </p:nvSpPr>
          <p:spPr bwMode="auto">
            <a:xfrm>
              <a:off x="10488613" y="3597276"/>
              <a:ext cx="6350" cy="6350"/>
            </a:xfrm>
            <a:custGeom>
              <a:avLst/>
              <a:gdLst>
                <a:gd name="T0" fmla="*/ 1 w 4"/>
                <a:gd name="T1" fmla="*/ 4 h 4"/>
                <a:gd name="T2" fmla="*/ 0 w 4"/>
                <a:gd name="T3" fmla="*/ 1 h 4"/>
                <a:gd name="T4" fmla="*/ 3 w 4"/>
                <a:gd name="T5" fmla="*/ 0 h 4"/>
                <a:gd name="T6" fmla="*/ 4 w 4"/>
                <a:gd name="T7" fmla="*/ 3 h 4"/>
                <a:gd name="T8" fmla="*/ 1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4" y="4"/>
                    <a:pt x="2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67"/>
            <p:cNvSpPr>
              <a:spLocks/>
            </p:cNvSpPr>
            <p:nvPr/>
          </p:nvSpPr>
          <p:spPr bwMode="auto">
            <a:xfrm>
              <a:off x="10469563" y="3636963"/>
              <a:ext cx="6350" cy="6350"/>
            </a:xfrm>
            <a:custGeom>
              <a:avLst/>
              <a:gdLst>
                <a:gd name="T0" fmla="*/ 1 w 4"/>
                <a:gd name="T1" fmla="*/ 4 h 5"/>
                <a:gd name="T2" fmla="*/ 0 w 4"/>
                <a:gd name="T3" fmla="*/ 1 h 5"/>
                <a:gd name="T4" fmla="*/ 3 w 4"/>
                <a:gd name="T5" fmla="*/ 0 h 5"/>
                <a:gd name="T6" fmla="*/ 4 w 4"/>
                <a:gd name="T7" fmla="*/ 3 h 5"/>
                <a:gd name="T8" fmla="*/ 1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3" y="4"/>
                    <a:pt x="2" y="5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68"/>
            <p:cNvSpPr>
              <a:spLocks/>
            </p:cNvSpPr>
            <p:nvPr/>
          </p:nvSpPr>
          <p:spPr bwMode="auto">
            <a:xfrm>
              <a:off x="10447338" y="3675063"/>
              <a:ext cx="7938" cy="6350"/>
            </a:xfrm>
            <a:custGeom>
              <a:avLst/>
              <a:gdLst>
                <a:gd name="T0" fmla="*/ 2 w 5"/>
                <a:gd name="T1" fmla="*/ 4 h 4"/>
                <a:gd name="T2" fmla="*/ 1 w 5"/>
                <a:gd name="T3" fmla="*/ 1 h 4"/>
                <a:gd name="T4" fmla="*/ 4 w 5"/>
                <a:gd name="T5" fmla="*/ 0 h 4"/>
                <a:gd name="T6" fmla="*/ 4 w 5"/>
                <a:gd name="T7" fmla="*/ 3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1"/>
                    <a:pt x="5" y="2"/>
                    <a:pt x="4" y="3"/>
                  </a:cubicBezTo>
                  <a:cubicBezTo>
                    <a:pt x="4" y="4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69"/>
            <p:cNvSpPr>
              <a:spLocks/>
            </p:cNvSpPr>
            <p:nvPr/>
          </p:nvSpPr>
          <p:spPr bwMode="auto">
            <a:xfrm>
              <a:off x="10426701" y="3713163"/>
              <a:ext cx="6350" cy="6350"/>
            </a:xfrm>
            <a:custGeom>
              <a:avLst/>
              <a:gdLst>
                <a:gd name="T0" fmla="*/ 1 w 4"/>
                <a:gd name="T1" fmla="*/ 4 h 4"/>
                <a:gd name="T2" fmla="*/ 0 w 4"/>
                <a:gd name="T3" fmla="*/ 1 h 4"/>
                <a:gd name="T4" fmla="*/ 3 w 4"/>
                <a:gd name="T5" fmla="*/ 0 h 4"/>
                <a:gd name="T6" fmla="*/ 4 w 4"/>
                <a:gd name="T7" fmla="*/ 3 h 4"/>
                <a:gd name="T8" fmla="*/ 1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3" y="4"/>
                    <a:pt x="2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70"/>
            <p:cNvSpPr>
              <a:spLocks/>
            </p:cNvSpPr>
            <p:nvPr/>
          </p:nvSpPr>
          <p:spPr bwMode="auto">
            <a:xfrm>
              <a:off x="10399713" y="3749676"/>
              <a:ext cx="7938" cy="6350"/>
            </a:xfrm>
            <a:custGeom>
              <a:avLst/>
              <a:gdLst>
                <a:gd name="T0" fmla="*/ 1 w 5"/>
                <a:gd name="T1" fmla="*/ 3 h 4"/>
                <a:gd name="T2" fmla="*/ 1 w 5"/>
                <a:gd name="T3" fmla="*/ 1 h 4"/>
                <a:gd name="T4" fmla="*/ 4 w 5"/>
                <a:gd name="T5" fmla="*/ 0 h 4"/>
                <a:gd name="T6" fmla="*/ 4 w 5"/>
                <a:gd name="T7" fmla="*/ 3 h 4"/>
                <a:gd name="T8" fmla="*/ 1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1"/>
                    <a:pt x="5" y="2"/>
                    <a:pt x="4" y="3"/>
                  </a:cubicBezTo>
                  <a:cubicBezTo>
                    <a:pt x="4" y="4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71"/>
            <p:cNvSpPr>
              <a:spLocks/>
            </p:cNvSpPr>
            <p:nvPr/>
          </p:nvSpPr>
          <p:spPr bwMode="auto">
            <a:xfrm>
              <a:off x="10372726" y="3783013"/>
              <a:ext cx="7938" cy="6350"/>
            </a:xfrm>
            <a:custGeom>
              <a:avLst/>
              <a:gdLst>
                <a:gd name="T0" fmla="*/ 1 w 5"/>
                <a:gd name="T1" fmla="*/ 3 h 4"/>
                <a:gd name="T2" fmla="*/ 1 w 5"/>
                <a:gd name="T3" fmla="*/ 1 h 4"/>
                <a:gd name="T4" fmla="*/ 4 w 5"/>
                <a:gd name="T5" fmla="*/ 1 h 4"/>
                <a:gd name="T6" fmla="*/ 4 w 5"/>
                <a:gd name="T7" fmla="*/ 3 h 4"/>
                <a:gd name="T8" fmla="*/ 1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3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1"/>
                    <a:pt x="5" y="2"/>
                    <a:pt x="4" y="3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72"/>
            <p:cNvSpPr>
              <a:spLocks/>
            </p:cNvSpPr>
            <p:nvPr/>
          </p:nvSpPr>
          <p:spPr bwMode="auto">
            <a:xfrm>
              <a:off x="10342563" y="3816351"/>
              <a:ext cx="7938" cy="6350"/>
            </a:xfrm>
            <a:custGeom>
              <a:avLst/>
              <a:gdLst>
                <a:gd name="T0" fmla="*/ 1 w 5"/>
                <a:gd name="T1" fmla="*/ 3 h 4"/>
                <a:gd name="T2" fmla="*/ 1 w 5"/>
                <a:gd name="T3" fmla="*/ 0 h 4"/>
                <a:gd name="T4" fmla="*/ 4 w 5"/>
                <a:gd name="T5" fmla="*/ 0 h 4"/>
                <a:gd name="T6" fmla="*/ 4 w 5"/>
                <a:gd name="T7" fmla="*/ 3 h 4"/>
                <a:gd name="T8" fmla="*/ 1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3"/>
                  </a:moveTo>
                  <a:cubicBezTo>
                    <a:pt x="0" y="3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1"/>
                    <a:pt x="5" y="2"/>
                    <a:pt x="4" y="3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73"/>
            <p:cNvSpPr>
              <a:spLocks/>
            </p:cNvSpPr>
            <p:nvPr/>
          </p:nvSpPr>
          <p:spPr bwMode="auto">
            <a:xfrm>
              <a:off x="10312401" y="3846513"/>
              <a:ext cx="7938" cy="7938"/>
            </a:xfrm>
            <a:custGeom>
              <a:avLst/>
              <a:gdLst>
                <a:gd name="T0" fmla="*/ 1 w 5"/>
                <a:gd name="T1" fmla="*/ 4 h 5"/>
                <a:gd name="T2" fmla="*/ 1 w 5"/>
                <a:gd name="T3" fmla="*/ 1 h 5"/>
                <a:gd name="T4" fmla="*/ 4 w 5"/>
                <a:gd name="T5" fmla="*/ 1 h 5"/>
                <a:gd name="T6" fmla="*/ 4 w 5"/>
                <a:gd name="T7" fmla="*/ 4 h 5"/>
                <a:gd name="T8" fmla="*/ 1 w 5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2" y="5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74"/>
            <p:cNvSpPr>
              <a:spLocks/>
            </p:cNvSpPr>
            <p:nvPr/>
          </p:nvSpPr>
          <p:spPr bwMode="auto">
            <a:xfrm>
              <a:off x="10279063" y="3876676"/>
              <a:ext cx="7938" cy="6350"/>
            </a:xfrm>
            <a:custGeom>
              <a:avLst/>
              <a:gdLst>
                <a:gd name="T0" fmla="*/ 1 w 5"/>
                <a:gd name="T1" fmla="*/ 4 h 5"/>
                <a:gd name="T2" fmla="*/ 1 w 5"/>
                <a:gd name="T3" fmla="*/ 1 h 5"/>
                <a:gd name="T4" fmla="*/ 4 w 5"/>
                <a:gd name="T5" fmla="*/ 1 h 5"/>
                <a:gd name="T6" fmla="*/ 4 w 5"/>
                <a:gd name="T7" fmla="*/ 4 h 5"/>
                <a:gd name="T8" fmla="*/ 1 w 5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2" y="5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75"/>
            <p:cNvSpPr>
              <a:spLocks/>
            </p:cNvSpPr>
            <p:nvPr/>
          </p:nvSpPr>
          <p:spPr bwMode="auto">
            <a:xfrm>
              <a:off x="10244138" y="3902076"/>
              <a:ext cx="6350" cy="7938"/>
            </a:xfrm>
            <a:custGeom>
              <a:avLst/>
              <a:gdLst>
                <a:gd name="T0" fmla="*/ 1 w 4"/>
                <a:gd name="T1" fmla="*/ 4 h 5"/>
                <a:gd name="T2" fmla="*/ 1 w 4"/>
                <a:gd name="T3" fmla="*/ 1 h 5"/>
                <a:gd name="T4" fmla="*/ 4 w 4"/>
                <a:gd name="T5" fmla="*/ 1 h 5"/>
                <a:gd name="T6" fmla="*/ 3 w 4"/>
                <a:gd name="T7" fmla="*/ 4 h 5"/>
                <a:gd name="T8" fmla="*/ 1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4" y="3"/>
                    <a:pt x="3" y="4"/>
                  </a:cubicBezTo>
                  <a:cubicBezTo>
                    <a:pt x="2" y="5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76"/>
            <p:cNvSpPr>
              <a:spLocks/>
            </p:cNvSpPr>
            <p:nvPr/>
          </p:nvSpPr>
          <p:spPr bwMode="auto">
            <a:xfrm>
              <a:off x="10209213" y="3927476"/>
              <a:ext cx="4763" cy="7938"/>
            </a:xfrm>
            <a:custGeom>
              <a:avLst/>
              <a:gdLst>
                <a:gd name="T0" fmla="*/ 0 w 4"/>
                <a:gd name="T1" fmla="*/ 3 h 5"/>
                <a:gd name="T2" fmla="*/ 1 w 4"/>
                <a:gd name="T3" fmla="*/ 1 h 5"/>
                <a:gd name="T4" fmla="*/ 4 w 4"/>
                <a:gd name="T5" fmla="*/ 1 h 5"/>
                <a:gd name="T6" fmla="*/ 3 w 4"/>
                <a:gd name="T7" fmla="*/ 4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4" y="3"/>
                    <a:pt x="3" y="4"/>
                  </a:cubicBezTo>
                  <a:cubicBezTo>
                    <a:pt x="2" y="5"/>
                    <a:pt x="1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77"/>
            <p:cNvSpPr>
              <a:spLocks/>
            </p:cNvSpPr>
            <p:nvPr/>
          </p:nvSpPr>
          <p:spPr bwMode="auto">
            <a:xfrm>
              <a:off x="10171113" y="3951288"/>
              <a:ext cx="6350" cy="6350"/>
            </a:xfrm>
            <a:custGeom>
              <a:avLst/>
              <a:gdLst>
                <a:gd name="T0" fmla="*/ 0 w 4"/>
                <a:gd name="T1" fmla="*/ 3 h 4"/>
                <a:gd name="T2" fmla="*/ 1 w 4"/>
                <a:gd name="T3" fmla="*/ 0 h 4"/>
                <a:gd name="T4" fmla="*/ 4 w 4"/>
                <a:gd name="T5" fmla="*/ 1 h 4"/>
                <a:gd name="T6" fmla="*/ 3 w 4"/>
                <a:gd name="T7" fmla="*/ 4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4" y="3"/>
                    <a:pt x="3" y="4"/>
                  </a:cubicBezTo>
                  <a:cubicBezTo>
                    <a:pt x="2" y="4"/>
                    <a:pt x="1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78"/>
            <p:cNvSpPr>
              <a:spLocks/>
            </p:cNvSpPr>
            <p:nvPr/>
          </p:nvSpPr>
          <p:spPr bwMode="auto">
            <a:xfrm>
              <a:off x="10131426" y="3971926"/>
              <a:ext cx="6350" cy="6350"/>
            </a:xfrm>
            <a:custGeom>
              <a:avLst/>
              <a:gdLst>
                <a:gd name="T0" fmla="*/ 0 w 4"/>
                <a:gd name="T1" fmla="*/ 3 h 4"/>
                <a:gd name="T2" fmla="*/ 1 w 4"/>
                <a:gd name="T3" fmla="*/ 0 h 4"/>
                <a:gd name="T4" fmla="*/ 4 w 4"/>
                <a:gd name="T5" fmla="*/ 1 h 4"/>
                <a:gd name="T6" fmla="*/ 3 w 4"/>
                <a:gd name="T7" fmla="*/ 4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4" y="3"/>
                    <a:pt x="3" y="4"/>
                  </a:cubicBezTo>
                  <a:cubicBezTo>
                    <a:pt x="2" y="4"/>
                    <a:pt x="1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79"/>
            <p:cNvSpPr>
              <a:spLocks/>
            </p:cNvSpPr>
            <p:nvPr/>
          </p:nvSpPr>
          <p:spPr bwMode="auto">
            <a:xfrm>
              <a:off x="10091738" y="3990976"/>
              <a:ext cx="6350" cy="6350"/>
            </a:xfrm>
            <a:custGeom>
              <a:avLst/>
              <a:gdLst>
                <a:gd name="T0" fmla="*/ 1 w 5"/>
                <a:gd name="T1" fmla="*/ 3 h 4"/>
                <a:gd name="T2" fmla="*/ 2 w 5"/>
                <a:gd name="T3" fmla="*/ 0 h 4"/>
                <a:gd name="T4" fmla="*/ 5 w 5"/>
                <a:gd name="T5" fmla="*/ 1 h 4"/>
                <a:gd name="T6" fmla="*/ 4 w 5"/>
                <a:gd name="T7" fmla="*/ 4 h 4"/>
                <a:gd name="T8" fmla="*/ 1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3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2" y="4"/>
                    <a:pt x="1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80"/>
            <p:cNvSpPr>
              <a:spLocks/>
            </p:cNvSpPr>
            <p:nvPr/>
          </p:nvSpPr>
          <p:spPr bwMode="auto">
            <a:xfrm>
              <a:off x="10050463" y="4003676"/>
              <a:ext cx="7938" cy="7938"/>
            </a:xfrm>
            <a:custGeom>
              <a:avLst/>
              <a:gdLst>
                <a:gd name="T0" fmla="*/ 0 w 5"/>
                <a:gd name="T1" fmla="*/ 3 h 5"/>
                <a:gd name="T2" fmla="*/ 2 w 5"/>
                <a:gd name="T3" fmla="*/ 1 h 5"/>
                <a:gd name="T4" fmla="*/ 4 w 5"/>
                <a:gd name="T5" fmla="*/ 2 h 5"/>
                <a:gd name="T6" fmla="*/ 3 w 5"/>
                <a:gd name="T7" fmla="*/ 4 h 5"/>
                <a:gd name="T8" fmla="*/ 0 w 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5" y="3"/>
                    <a:pt x="4" y="4"/>
                    <a:pt x="3" y="4"/>
                  </a:cubicBezTo>
                  <a:cubicBezTo>
                    <a:pt x="2" y="5"/>
                    <a:pt x="1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81"/>
            <p:cNvSpPr>
              <a:spLocks/>
            </p:cNvSpPr>
            <p:nvPr/>
          </p:nvSpPr>
          <p:spPr bwMode="auto">
            <a:xfrm>
              <a:off x="10007601" y="4017963"/>
              <a:ext cx="7938" cy="6350"/>
            </a:xfrm>
            <a:custGeom>
              <a:avLst/>
              <a:gdLst>
                <a:gd name="T0" fmla="*/ 1 w 5"/>
                <a:gd name="T1" fmla="*/ 3 h 4"/>
                <a:gd name="T2" fmla="*/ 2 w 5"/>
                <a:gd name="T3" fmla="*/ 0 h 4"/>
                <a:gd name="T4" fmla="*/ 5 w 5"/>
                <a:gd name="T5" fmla="*/ 2 h 4"/>
                <a:gd name="T6" fmla="*/ 3 w 5"/>
                <a:gd name="T7" fmla="*/ 4 h 4"/>
                <a:gd name="T8" fmla="*/ 1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3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3"/>
                    <a:pt x="4" y="4"/>
                    <a:pt x="3" y="4"/>
                  </a:cubicBezTo>
                  <a:cubicBezTo>
                    <a:pt x="2" y="4"/>
                    <a:pt x="1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82"/>
            <p:cNvSpPr>
              <a:spLocks/>
            </p:cNvSpPr>
            <p:nvPr/>
          </p:nvSpPr>
          <p:spPr bwMode="auto">
            <a:xfrm>
              <a:off x="9966326" y="4029076"/>
              <a:ext cx="7938" cy="6350"/>
            </a:xfrm>
            <a:custGeom>
              <a:avLst/>
              <a:gdLst>
                <a:gd name="T0" fmla="*/ 0 w 5"/>
                <a:gd name="T1" fmla="*/ 3 h 4"/>
                <a:gd name="T2" fmla="*/ 2 w 5"/>
                <a:gd name="T3" fmla="*/ 0 h 4"/>
                <a:gd name="T4" fmla="*/ 4 w 5"/>
                <a:gd name="T5" fmla="*/ 2 h 4"/>
                <a:gd name="T6" fmla="*/ 3 w 5"/>
                <a:gd name="T7" fmla="*/ 4 h 4"/>
                <a:gd name="T8" fmla="*/ 0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5" y="3"/>
                    <a:pt x="4" y="4"/>
                    <a:pt x="3" y="4"/>
                  </a:cubicBezTo>
                  <a:cubicBezTo>
                    <a:pt x="2" y="4"/>
                    <a:pt x="1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83"/>
            <p:cNvSpPr>
              <a:spLocks/>
            </p:cNvSpPr>
            <p:nvPr/>
          </p:nvSpPr>
          <p:spPr bwMode="auto">
            <a:xfrm>
              <a:off x="9923463" y="4037013"/>
              <a:ext cx="6350" cy="6350"/>
            </a:xfrm>
            <a:custGeom>
              <a:avLst/>
              <a:gdLst>
                <a:gd name="T0" fmla="*/ 0 w 4"/>
                <a:gd name="T1" fmla="*/ 2 h 4"/>
                <a:gd name="T2" fmla="*/ 1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Oval 84"/>
            <p:cNvSpPr>
              <a:spLocks noChangeArrowheads="1"/>
            </p:cNvSpPr>
            <p:nvPr/>
          </p:nvSpPr>
          <p:spPr bwMode="auto">
            <a:xfrm>
              <a:off x="9879013" y="40433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85"/>
            <p:cNvSpPr>
              <a:spLocks/>
            </p:cNvSpPr>
            <p:nvPr/>
          </p:nvSpPr>
          <p:spPr bwMode="auto">
            <a:xfrm>
              <a:off x="9836151" y="4044951"/>
              <a:ext cx="6350" cy="7938"/>
            </a:xfrm>
            <a:custGeom>
              <a:avLst/>
              <a:gdLst>
                <a:gd name="T0" fmla="*/ 0 w 4"/>
                <a:gd name="T1" fmla="*/ 3 h 5"/>
                <a:gd name="T2" fmla="*/ 2 w 4"/>
                <a:gd name="T3" fmla="*/ 1 h 5"/>
                <a:gd name="T4" fmla="*/ 4 w 4"/>
                <a:gd name="T5" fmla="*/ 2 h 5"/>
                <a:gd name="T6" fmla="*/ 2 w 4"/>
                <a:gd name="T7" fmla="*/ 4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1" y="5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Oval 86"/>
            <p:cNvSpPr>
              <a:spLocks noChangeArrowheads="1"/>
            </p:cNvSpPr>
            <p:nvPr/>
          </p:nvSpPr>
          <p:spPr bwMode="auto">
            <a:xfrm>
              <a:off x="9791701" y="4046538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87"/>
            <p:cNvSpPr>
              <a:spLocks/>
            </p:cNvSpPr>
            <p:nvPr/>
          </p:nvSpPr>
          <p:spPr bwMode="auto">
            <a:xfrm>
              <a:off x="9747251" y="4044951"/>
              <a:ext cx="6350" cy="6350"/>
            </a:xfrm>
            <a:custGeom>
              <a:avLst/>
              <a:gdLst>
                <a:gd name="T0" fmla="*/ 0 w 4"/>
                <a:gd name="T1" fmla="*/ 1 h 4"/>
                <a:gd name="T2" fmla="*/ 2 w 4"/>
                <a:gd name="T3" fmla="*/ 0 h 4"/>
                <a:gd name="T4" fmla="*/ 4 w 4"/>
                <a:gd name="T5" fmla="*/ 2 h 4"/>
                <a:gd name="T6" fmla="*/ 1 w 4"/>
                <a:gd name="T7" fmla="*/ 4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1" y="4"/>
                  </a:cubicBezTo>
                  <a:cubicBezTo>
                    <a:pt x="0" y="3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88"/>
            <p:cNvSpPr>
              <a:spLocks/>
            </p:cNvSpPr>
            <p:nvPr/>
          </p:nvSpPr>
          <p:spPr bwMode="auto">
            <a:xfrm>
              <a:off x="9704388" y="4038601"/>
              <a:ext cx="6350" cy="7938"/>
            </a:xfrm>
            <a:custGeom>
              <a:avLst/>
              <a:gdLst>
                <a:gd name="T0" fmla="*/ 0 w 4"/>
                <a:gd name="T1" fmla="*/ 2 h 5"/>
                <a:gd name="T2" fmla="*/ 2 w 4"/>
                <a:gd name="T3" fmla="*/ 0 h 5"/>
                <a:gd name="T4" fmla="*/ 4 w 4"/>
                <a:gd name="T5" fmla="*/ 3 h 5"/>
                <a:gd name="T6" fmla="*/ 1 w 4"/>
                <a:gd name="T7" fmla="*/ 4 h 5"/>
                <a:gd name="T8" fmla="*/ 0 w 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4" y="4"/>
                    <a:pt x="3" y="5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89"/>
            <p:cNvSpPr>
              <a:spLocks/>
            </p:cNvSpPr>
            <p:nvPr/>
          </p:nvSpPr>
          <p:spPr bwMode="auto">
            <a:xfrm>
              <a:off x="9659938" y="4032251"/>
              <a:ext cx="6350" cy="6350"/>
            </a:xfrm>
            <a:custGeom>
              <a:avLst/>
              <a:gdLst>
                <a:gd name="T0" fmla="*/ 0 w 4"/>
                <a:gd name="T1" fmla="*/ 2 h 4"/>
                <a:gd name="T2" fmla="*/ 2 w 4"/>
                <a:gd name="T3" fmla="*/ 0 h 4"/>
                <a:gd name="T4" fmla="*/ 4 w 4"/>
                <a:gd name="T5" fmla="*/ 2 h 4"/>
                <a:gd name="T6" fmla="*/ 2 w 4"/>
                <a:gd name="T7" fmla="*/ 4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90"/>
            <p:cNvSpPr>
              <a:spLocks/>
            </p:cNvSpPr>
            <p:nvPr/>
          </p:nvSpPr>
          <p:spPr bwMode="auto">
            <a:xfrm>
              <a:off x="9617076" y="4021138"/>
              <a:ext cx="7938" cy="7938"/>
            </a:xfrm>
            <a:custGeom>
              <a:avLst/>
              <a:gdLst>
                <a:gd name="T0" fmla="*/ 1 w 5"/>
                <a:gd name="T1" fmla="*/ 2 h 5"/>
                <a:gd name="T2" fmla="*/ 3 w 5"/>
                <a:gd name="T3" fmla="*/ 0 h 5"/>
                <a:gd name="T4" fmla="*/ 5 w 5"/>
                <a:gd name="T5" fmla="*/ 3 h 5"/>
                <a:gd name="T6" fmla="*/ 2 w 5"/>
                <a:gd name="T7" fmla="*/ 4 h 5"/>
                <a:gd name="T8" fmla="*/ 1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cubicBezTo>
                    <a:pt x="1" y="1"/>
                    <a:pt x="2" y="0"/>
                    <a:pt x="3" y="0"/>
                  </a:cubicBezTo>
                  <a:cubicBezTo>
                    <a:pt x="4" y="1"/>
                    <a:pt x="5" y="2"/>
                    <a:pt x="5" y="3"/>
                  </a:cubicBezTo>
                  <a:cubicBezTo>
                    <a:pt x="4" y="4"/>
                    <a:pt x="3" y="5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91"/>
            <p:cNvSpPr>
              <a:spLocks/>
            </p:cNvSpPr>
            <p:nvPr/>
          </p:nvSpPr>
          <p:spPr bwMode="auto">
            <a:xfrm>
              <a:off x="9574213" y="4010026"/>
              <a:ext cx="7938" cy="6350"/>
            </a:xfrm>
            <a:custGeom>
              <a:avLst/>
              <a:gdLst>
                <a:gd name="T0" fmla="*/ 1 w 5"/>
                <a:gd name="T1" fmla="*/ 1 h 4"/>
                <a:gd name="T2" fmla="*/ 3 w 5"/>
                <a:gd name="T3" fmla="*/ 0 h 4"/>
                <a:gd name="T4" fmla="*/ 5 w 5"/>
                <a:gd name="T5" fmla="*/ 2 h 4"/>
                <a:gd name="T6" fmla="*/ 2 w 5"/>
                <a:gd name="T7" fmla="*/ 4 h 4"/>
                <a:gd name="T8" fmla="*/ 1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92"/>
            <p:cNvSpPr>
              <a:spLocks/>
            </p:cNvSpPr>
            <p:nvPr/>
          </p:nvSpPr>
          <p:spPr bwMode="auto">
            <a:xfrm>
              <a:off x="9532938" y="3995738"/>
              <a:ext cx="6350" cy="6350"/>
            </a:xfrm>
            <a:custGeom>
              <a:avLst/>
              <a:gdLst>
                <a:gd name="T0" fmla="*/ 0 w 4"/>
                <a:gd name="T1" fmla="*/ 1 h 4"/>
                <a:gd name="T2" fmla="*/ 3 w 4"/>
                <a:gd name="T3" fmla="*/ 0 h 4"/>
                <a:gd name="T4" fmla="*/ 4 w 4"/>
                <a:gd name="T5" fmla="*/ 3 h 4"/>
                <a:gd name="T6" fmla="*/ 1 w 4"/>
                <a:gd name="T7" fmla="*/ 4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4" y="4"/>
                    <a:pt x="3" y="4"/>
                    <a:pt x="1" y="4"/>
                  </a:cubicBezTo>
                  <a:cubicBezTo>
                    <a:pt x="0" y="4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93"/>
            <p:cNvSpPr>
              <a:spLocks/>
            </p:cNvSpPr>
            <p:nvPr/>
          </p:nvSpPr>
          <p:spPr bwMode="auto">
            <a:xfrm>
              <a:off x="9493251" y="3978276"/>
              <a:ext cx="7938" cy="6350"/>
            </a:xfrm>
            <a:custGeom>
              <a:avLst/>
              <a:gdLst>
                <a:gd name="T0" fmla="*/ 1 w 5"/>
                <a:gd name="T1" fmla="*/ 1 h 4"/>
                <a:gd name="T2" fmla="*/ 3 w 5"/>
                <a:gd name="T3" fmla="*/ 0 h 4"/>
                <a:gd name="T4" fmla="*/ 4 w 5"/>
                <a:gd name="T5" fmla="*/ 3 h 4"/>
                <a:gd name="T6" fmla="*/ 2 w 5"/>
                <a:gd name="T7" fmla="*/ 4 h 4"/>
                <a:gd name="T8" fmla="*/ 1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5" y="2"/>
                    <a:pt x="4" y="3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94"/>
            <p:cNvSpPr>
              <a:spLocks/>
            </p:cNvSpPr>
            <p:nvPr/>
          </p:nvSpPr>
          <p:spPr bwMode="auto">
            <a:xfrm>
              <a:off x="9453563" y="3959226"/>
              <a:ext cx="6350" cy="6350"/>
            </a:xfrm>
            <a:custGeom>
              <a:avLst/>
              <a:gdLst>
                <a:gd name="T0" fmla="*/ 0 w 4"/>
                <a:gd name="T1" fmla="*/ 1 h 4"/>
                <a:gd name="T2" fmla="*/ 3 w 4"/>
                <a:gd name="T3" fmla="*/ 0 h 4"/>
                <a:gd name="T4" fmla="*/ 4 w 4"/>
                <a:gd name="T5" fmla="*/ 3 h 4"/>
                <a:gd name="T6" fmla="*/ 1 w 4"/>
                <a:gd name="T7" fmla="*/ 3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4" y="2"/>
                    <a:pt x="4" y="3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95"/>
            <p:cNvSpPr>
              <a:spLocks/>
            </p:cNvSpPr>
            <p:nvPr/>
          </p:nvSpPr>
          <p:spPr bwMode="auto">
            <a:xfrm>
              <a:off x="9415463" y="3935413"/>
              <a:ext cx="6350" cy="7938"/>
            </a:xfrm>
            <a:custGeom>
              <a:avLst/>
              <a:gdLst>
                <a:gd name="T0" fmla="*/ 0 w 4"/>
                <a:gd name="T1" fmla="*/ 1 h 5"/>
                <a:gd name="T2" fmla="*/ 3 w 4"/>
                <a:gd name="T3" fmla="*/ 1 h 5"/>
                <a:gd name="T4" fmla="*/ 4 w 4"/>
                <a:gd name="T5" fmla="*/ 3 h 5"/>
                <a:gd name="T6" fmla="*/ 1 w 4"/>
                <a:gd name="T7" fmla="*/ 4 h 5"/>
                <a:gd name="T8" fmla="*/ 0 w 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3" y="4"/>
                    <a:pt x="2" y="5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96"/>
            <p:cNvSpPr>
              <a:spLocks/>
            </p:cNvSpPr>
            <p:nvPr/>
          </p:nvSpPr>
          <p:spPr bwMode="auto">
            <a:xfrm>
              <a:off x="9378951" y="3911601"/>
              <a:ext cx="7938" cy="6350"/>
            </a:xfrm>
            <a:custGeom>
              <a:avLst/>
              <a:gdLst>
                <a:gd name="T0" fmla="*/ 1 w 5"/>
                <a:gd name="T1" fmla="*/ 1 h 4"/>
                <a:gd name="T2" fmla="*/ 4 w 5"/>
                <a:gd name="T3" fmla="*/ 0 h 4"/>
                <a:gd name="T4" fmla="*/ 4 w 5"/>
                <a:gd name="T5" fmla="*/ 3 h 4"/>
                <a:gd name="T6" fmla="*/ 1 w 5"/>
                <a:gd name="T7" fmla="*/ 4 h 4"/>
                <a:gd name="T8" fmla="*/ 1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1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5" y="1"/>
                    <a:pt x="5" y="2"/>
                    <a:pt x="4" y="3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97"/>
            <p:cNvSpPr>
              <a:spLocks/>
            </p:cNvSpPr>
            <p:nvPr/>
          </p:nvSpPr>
          <p:spPr bwMode="auto">
            <a:xfrm>
              <a:off x="9344026" y="3884613"/>
              <a:ext cx="6350" cy="6350"/>
            </a:xfrm>
            <a:custGeom>
              <a:avLst/>
              <a:gdLst>
                <a:gd name="T0" fmla="*/ 0 w 4"/>
                <a:gd name="T1" fmla="*/ 1 h 4"/>
                <a:gd name="T2" fmla="*/ 3 w 4"/>
                <a:gd name="T3" fmla="*/ 1 h 4"/>
                <a:gd name="T4" fmla="*/ 4 w 4"/>
                <a:gd name="T5" fmla="*/ 3 h 4"/>
                <a:gd name="T6" fmla="*/ 1 w 4"/>
                <a:gd name="T7" fmla="*/ 4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98"/>
            <p:cNvSpPr>
              <a:spLocks/>
            </p:cNvSpPr>
            <p:nvPr/>
          </p:nvSpPr>
          <p:spPr bwMode="auto">
            <a:xfrm>
              <a:off x="9309101" y="3857626"/>
              <a:ext cx="7938" cy="6350"/>
            </a:xfrm>
            <a:custGeom>
              <a:avLst/>
              <a:gdLst>
                <a:gd name="T0" fmla="*/ 1 w 5"/>
                <a:gd name="T1" fmla="*/ 0 h 4"/>
                <a:gd name="T2" fmla="*/ 4 w 5"/>
                <a:gd name="T3" fmla="*/ 0 h 4"/>
                <a:gd name="T4" fmla="*/ 4 w 5"/>
                <a:gd name="T5" fmla="*/ 3 h 4"/>
                <a:gd name="T6" fmla="*/ 1 w 5"/>
                <a:gd name="T7" fmla="*/ 3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5" y="1"/>
                    <a:pt x="5" y="2"/>
                    <a:pt x="4" y="3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1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99"/>
            <p:cNvSpPr>
              <a:spLocks/>
            </p:cNvSpPr>
            <p:nvPr/>
          </p:nvSpPr>
          <p:spPr bwMode="auto">
            <a:xfrm>
              <a:off x="9278938" y="3825876"/>
              <a:ext cx="4763" cy="7938"/>
            </a:xfrm>
            <a:custGeom>
              <a:avLst/>
              <a:gdLst>
                <a:gd name="T0" fmla="*/ 1 w 4"/>
                <a:gd name="T1" fmla="*/ 1 h 5"/>
                <a:gd name="T2" fmla="*/ 3 w 4"/>
                <a:gd name="T3" fmla="*/ 1 h 5"/>
                <a:gd name="T4" fmla="*/ 3 w 4"/>
                <a:gd name="T5" fmla="*/ 4 h 5"/>
                <a:gd name="T6" fmla="*/ 1 w 4"/>
                <a:gd name="T7" fmla="*/ 4 h 5"/>
                <a:gd name="T8" fmla="*/ 1 w 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1" y="0"/>
                    <a:pt x="3" y="1"/>
                    <a:pt x="3" y="1"/>
                  </a:cubicBezTo>
                  <a:cubicBezTo>
                    <a:pt x="4" y="2"/>
                    <a:pt x="4" y="3"/>
                    <a:pt x="3" y="4"/>
                  </a:cubicBezTo>
                  <a:cubicBezTo>
                    <a:pt x="3" y="5"/>
                    <a:pt x="1" y="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100"/>
            <p:cNvSpPr>
              <a:spLocks/>
            </p:cNvSpPr>
            <p:nvPr/>
          </p:nvSpPr>
          <p:spPr bwMode="auto">
            <a:xfrm>
              <a:off x="9248776" y="3794126"/>
              <a:ext cx="6350" cy="6350"/>
            </a:xfrm>
            <a:custGeom>
              <a:avLst/>
              <a:gdLst>
                <a:gd name="T0" fmla="*/ 1 w 4"/>
                <a:gd name="T1" fmla="*/ 0 h 4"/>
                <a:gd name="T2" fmla="*/ 4 w 4"/>
                <a:gd name="T3" fmla="*/ 1 h 4"/>
                <a:gd name="T4" fmla="*/ 3 w 4"/>
                <a:gd name="T5" fmla="*/ 3 h 4"/>
                <a:gd name="T6" fmla="*/ 1 w 4"/>
                <a:gd name="T7" fmla="*/ 3 h 4"/>
                <a:gd name="T8" fmla="*/ 1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3"/>
                    <a:pt x="3" y="3"/>
                  </a:cubicBez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101"/>
            <p:cNvSpPr>
              <a:spLocks/>
            </p:cNvSpPr>
            <p:nvPr/>
          </p:nvSpPr>
          <p:spPr bwMode="auto">
            <a:xfrm>
              <a:off x="9220201" y="3760788"/>
              <a:ext cx="6350" cy="6350"/>
            </a:xfrm>
            <a:custGeom>
              <a:avLst/>
              <a:gdLst>
                <a:gd name="T0" fmla="*/ 1 w 4"/>
                <a:gd name="T1" fmla="*/ 1 h 5"/>
                <a:gd name="T2" fmla="*/ 4 w 4"/>
                <a:gd name="T3" fmla="*/ 1 h 5"/>
                <a:gd name="T4" fmla="*/ 3 w 4"/>
                <a:gd name="T5" fmla="*/ 4 h 5"/>
                <a:gd name="T6" fmla="*/ 1 w 4"/>
                <a:gd name="T7" fmla="*/ 4 h 5"/>
                <a:gd name="T8" fmla="*/ 1 w 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4" y="3"/>
                    <a:pt x="3" y="4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102"/>
            <p:cNvSpPr>
              <a:spLocks/>
            </p:cNvSpPr>
            <p:nvPr/>
          </p:nvSpPr>
          <p:spPr bwMode="auto">
            <a:xfrm>
              <a:off x="9193213" y="3725863"/>
              <a:ext cx="7938" cy="6350"/>
            </a:xfrm>
            <a:custGeom>
              <a:avLst/>
              <a:gdLst>
                <a:gd name="T0" fmla="*/ 1 w 5"/>
                <a:gd name="T1" fmla="*/ 0 h 4"/>
                <a:gd name="T2" fmla="*/ 4 w 5"/>
                <a:gd name="T3" fmla="*/ 1 h 4"/>
                <a:gd name="T4" fmla="*/ 4 w 5"/>
                <a:gd name="T5" fmla="*/ 3 h 4"/>
                <a:gd name="T6" fmla="*/ 1 w 5"/>
                <a:gd name="T7" fmla="*/ 3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103"/>
            <p:cNvSpPr>
              <a:spLocks/>
            </p:cNvSpPr>
            <p:nvPr/>
          </p:nvSpPr>
          <p:spPr bwMode="auto">
            <a:xfrm>
              <a:off x="9169401" y="3687763"/>
              <a:ext cx="7938" cy="6350"/>
            </a:xfrm>
            <a:custGeom>
              <a:avLst/>
              <a:gdLst>
                <a:gd name="T0" fmla="*/ 1 w 5"/>
                <a:gd name="T1" fmla="*/ 0 h 4"/>
                <a:gd name="T2" fmla="*/ 4 w 5"/>
                <a:gd name="T3" fmla="*/ 1 h 4"/>
                <a:gd name="T4" fmla="*/ 3 w 5"/>
                <a:gd name="T5" fmla="*/ 4 h 4"/>
                <a:gd name="T6" fmla="*/ 1 w 5"/>
                <a:gd name="T7" fmla="*/ 3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104"/>
            <p:cNvSpPr>
              <a:spLocks/>
            </p:cNvSpPr>
            <p:nvPr/>
          </p:nvSpPr>
          <p:spPr bwMode="auto">
            <a:xfrm>
              <a:off x="9148763" y="3648076"/>
              <a:ext cx="7938" cy="7938"/>
            </a:xfrm>
            <a:custGeom>
              <a:avLst/>
              <a:gdLst>
                <a:gd name="T0" fmla="*/ 1 w 5"/>
                <a:gd name="T1" fmla="*/ 1 h 5"/>
                <a:gd name="T2" fmla="*/ 4 w 5"/>
                <a:gd name="T3" fmla="*/ 2 h 5"/>
                <a:gd name="T4" fmla="*/ 3 w 5"/>
                <a:gd name="T5" fmla="*/ 5 h 5"/>
                <a:gd name="T6" fmla="*/ 1 w 5"/>
                <a:gd name="T7" fmla="*/ 4 h 5"/>
                <a:gd name="T8" fmla="*/ 1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2" y="0"/>
                    <a:pt x="4" y="1"/>
                    <a:pt x="4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105"/>
            <p:cNvSpPr>
              <a:spLocks/>
            </p:cNvSpPr>
            <p:nvPr/>
          </p:nvSpPr>
          <p:spPr bwMode="auto">
            <a:xfrm>
              <a:off x="9129713" y="3609976"/>
              <a:ext cx="6350" cy="7938"/>
            </a:xfrm>
            <a:custGeom>
              <a:avLst/>
              <a:gdLst>
                <a:gd name="T0" fmla="*/ 1 w 4"/>
                <a:gd name="T1" fmla="*/ 1 h 5"/>
                <a:gd name="T2" fmla="*/ 4 w 4"/>
                <a:gd name="T3" fmla="*/ 2 h 5"/>
                <a:gd name="T4" fmla="*/ 3 w 4"/>
                <a:gd name="T5" fmla="*/ 4 h 5"/>
                <a:gd name="T6" fmla="*/ 0 w 4"/>
                <a:gd name="T7" fmla="*/ 3 h 5"/>
                <a:gd name="T8" fmla="*/ 1 w 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2" y="0"/>
                    <a:pt x="3" y="1"/>
                    <a:pt x="4" y="2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2" y="5"/>
                    <a:pt x="1" y="4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106"/>
            <p:cNvSpPr>
              <a:spLocks/>
            </p:cNvSpPr>
            <p:nvPr/>
          </p:nvSpPr>
          <p:spPr bwMode="auto">
            <a:xfrm>
              <a:off x="9112251" y="3568701"/>
              <a:ext cx="7938" cy="7938"/>
            </a:xfrm>
            <a:custGeom>
              <a:avLst/>
              <a:gdLst>
                <a:gd name="T0" fmla="*/ 2 w 5"/>
                <a:gd name="T1" fmla="*/ 1 h 5"/>
                <a:gd name="T2" fmla="*/ 4 w 5"/>
                <a:gd name="T3" fmla="*/ 2 h 5"/>
                <a:gd name="T4" fmla="*/ 3 w 5"/>
                <a:gd name="T5" fmla="*/ 4 h 5"/>
                <a:gd name="T6" fmla="*/ 0 w 5"/>
                <a:gd name="T7" fmla="*/ 3 h 5"/>
                <a:gd name="T8" fmla="*/ 2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5" y="3"/>
                    <a:pt x="4" y="4"/>
                    <a:pt x="3" y="4"/>
                  </a:cubicBezTo>
                  <a:cubicBezTo>
                    <a:pt x="2" y="5"/>
                    <a:pt x="1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107"/>
            <p:cNvSpPr>
              <a:spLocks/>
            </p:cNvSpPr>
            <p:nvPr/>
          </p:nvSpPr>
          <p:spPr bwMode="auto">
            <a:xfrm>
              <a:off x="9096376" y="3527426"/>
              <a:ext cx="7938" cy="6350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1 h 4"/>
                <a:gd name="T4" fmla="*/ 3 w 5"/>
                <a:gd name="T5" fmla="*/ 4 h 4"/>
                <a:gd name="T6" fmla="*/ 1 w 5"/>
                <a:gd name="T7" fmla="*/ 3 h 4"/>
                <a:gd name="T8" fmla="*/ 2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3" y="0"/>
                    <a:pt x="4" y="0"/>
                    <a:pt x="5" y="1"/>
                  </a:cubicBezTo>
                  <a:cubicBezTo>
                    <a:pt x="5" y="2"/>
                    <a:pt x="4" y="4"/>
                    <a:pt x="3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108"/>
            <p:cNvSpPr>
              <a:spLocks/>
            </p:cNvSpPr>
            <p:nvPr/>
          </p:nvSpPr>
          <p:spPr bwMode="auto">
            <a:xfrm>
              <a:off x="9085263" y="3486151"/>
              <a:ext cx="7938" cy="6350"/>
            </a:xfrm>
            <a:custGeom>
              <a:avLst/>
              <a:gdLst>
                <a:gd name="T0" fmla="*/ 2 w 5"/>
                <a:gd name="T1" fmla="*/ 0 h 4"/>
                <a:gd name="T2" fmla="*/ 4 w 5"/>
                <a:gd name="T3" fmla="*/ 1 h 4"/>
                <a:gd name="T4" fmla="*/ 3 w 5"/>
                <a:gd name="T5" fmla="*/ 4 h 4"/>
                <a:gd name="T6" fmla="*/ 1 w 5"/>
                <a:gd name="T7" fmla="*/ 2 h 4"/>
                <a:gd name="T8" fmla="*/ 2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5" y="2"/>
                    <a:pt x="4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109"/>
            <p:cNvSpPr>
              <a:spLocks/>
            </p:cNvSpPr>
            <p:nvPr/>
          </p:nvSpPr>
          <p:spPr bwMode="auto">
            <a:xfrm>
              <a:off x="9075738" y="3441701"/>
              <a:ext cx="6350" cy="7938"/>
            </a:xfrm>
            <a:custGeom>
              <a:avLst/>
              <a:gdLst>
                <a:gd name="T0" fmla="*/ 2 w 4"/>
                <a:gd name="T1" fmla="*/ 1 h 5"/>
                <a:gd name="T2" fmla="*/ 4 w 4"/>
                <a:gd name="T3" fmla="*/ 2 h 5"/>
                <a:gd name="T4" fmla="*/ 2 w 4"/>
                <a:gd name="T5" fmla="*/ 4 h 5"/>
                <a:gd name="T6" fmla="*/ 0 w 4"/>
                <a:gd name="T7" fmla="*/ 3 h 5"/>
                <a:gd name="T8" fmla="*/ 2 w 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1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4" y="4"/>
                    <a:pt x="2" y="4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110"/>
            <p:cNvSpPr>
              <a:spLocks/>
            </p:cNvSpPr>
            <p:nvPr/>
          </p:nvSpPr>
          <p:spPr bwMode="auto">
            <a:xfrm>
              <a:off x="9069388" y="3398838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1 h 4"/>
                <a:gd name="T4" fmla="*/ 2 w 4"/>
                <a:gd name="T5" fmla="*/ 4 h 4"/>
                <a:gd name="T6" fmla="*/ 0 w 4"/>
                <a:gd name="T7" fmla="*/ 2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Oval 111"/>
            <p:cNvSpPr>
              <a:spLocks noChangeArrowheads="1"/>
            </p:cNvSpPr>
            <p:nvPr/>
          </p:nvSpPr>
          <p:spPr bwMode="auto">
            <a:xfrm>
              <a:off x="9064626" y="3355976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Oval 112"/>
            <p:cNvSpPr>
              <a:spLocks noChangeArrowheads="1"/>
            </p:cNvSpPr>
            <p:nvPr/>
          </p:nvSpPr>
          <p:spPr bwMode="auto">
            <a:xfrm>
              <a:off x="9063038" y="3311526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113"/>
            <p:cNvSpPr>
              <a:spLocks/>
            </p:cNvSpPr>
            <p:nvPr/>
          </p:nvSpPr>
          <p:spPr bwMode="auto">
            <a:xfrm>
              <a:off x="9064626" y="3268663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2 w 4"/>
                <a:gd name="T5" fmla="*/ 4 h 4"/>
                <a:gd name="T6" fmla="*/ 0 w 4"/>
                <a:gd name="T7" fmla="*/ 1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114"/>
            <p:cNvSpPr>
              <a:spLocks/>
            </p:cNvSpPr>
            <p:nvPr/>
          </p:nvSpPr>
          <p:spPr bwMode="auto">
            <a:xfrm>
              <a:off x="9066213" y="3222626"/>
              <a:ext cx="7938" cy="7938"/>
            </a:xfrm>
            <a:custGeom>
              <a:avLst/>
              <a:gdLst>
                <a:gd name="T0" fmla="*/ 3 w 5"/>
                <a:gd name="T1" fmla="*/ 1 h 5"/>
                <a:gd name="T2" fmla="*/ 4 w 5"/>
                <a:gd name="T3" fmla="*/ 3 h 5"/>
                <a:gd name="T4" fmla="*/ 2 w 5"/>
                <a:gd name="T5" fmla="*/ 4 h 5"/>
                <a:gd name="T6" fmla="*/ 1 w 5"/>
                <a:gd name="T7" fmla="*/ 2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4" y="1"/>
                    <a:pt x="5" y="2"/>
                    <a:pt x="4" y="3"/>
                  </a:cubicBezTo>
                  <a:cubicBezTo>
                    <a:pt x="4" y="4"/>
                    <a:pt x="3" y="5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115"/>
            <p:cNvSpPr>
              <a:spLocks/>
            </p:cNvSpPr>
            <p:nvPr/>
          </p:nvSpPr>
          <p:spPr bwMode="auto">
            <a:xfrm>
              <a:off x="9074151" y="3179763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1 w 4"/>
                <a:gd name="T5" fmla="*/ 4 h 4"/>
                <a:gd name="T6" fmla="*/ 0 w 4"/>
                <a:gd name="T7" fmla="*/ 1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1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116"/>
            <p:cNvSpPr>
              <a:spLocks/>
            </p:cNvSpPr>
            <p:nvPr/>
          </p:nvSpPr>
          <p:spPr bwMode="auto">
            <a:xfrm>
              <a:off x="9082088" y="3136901"/>
              <a:ext cx="6350" cy="6350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3 h 4"/>
                <a:gd name="T4" fmla="*/ 2 w 4"/>
                <a:gd name="T5" fmla="*/ 4 h 4"/>
                <a:gd name="T6" fmla="*/ 0 w 4"/>
                <a:gd name="T7" fmla="*/ 2 h 4"/>
                <a:gd name="T8" fmla="*/ 3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0"/>
                    <a:pt x="4" y="2"/>
                    <a:pt x="4" y="3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117"/>
            <p:cNvSpPr>
              <a:spLocks/>
            </p:cNvSpPr>
            <p:nvPr/>
          </p:nvSpPr>
          <p:spPr bwMode="auto">
            <a:xfrm>
              <a:off x="9093201" y="3094038"/>
              <a:ext cx="6350" cy="6350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2 h 4"/>
                <a:gd name="T4" fmla="*/ 2 w 4"/>
                <a:gd name="T5" fmla="*/ 4 h 4"/>
                <a:gd name="T6" fmla="*/ 0 w 4"/>
                <a:gd name="T7" fmla="*/ 1 h 4"/>
                <a:gd name="T8" fmla="*/ 3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0"/>
                    <a:pt x="4" y="1"/>
                    <a:pt x="4" y="2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4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118"/>
            <p:cNvSpPr>
              <a:spLocks/>
            </p:cNvSpPr>
            <p:nvPr/>
          </p:nvSpPr>
          <p:spPr bwMode="auto">
            <a:xfrm>
              <a:off x="9107488" y="3051176"/>
              <a:ext cx="6350" cy="7938"/>
            </a:xfrm>
            <a:custGeom>
              <a:avLst/>
              <a:gdLst>
                <a:gd name="T0" fmla="*/ 3 w 4"/>
                <a:gd name="T1" fmla="*/ 0 h 5"/>
                <a:gd name="T2" fmla="*/ 4 w 4"/>
                <a:gd name="T3" fmla="*/ 3 h 5"/>
                <a:gd name="T4" fmla="*/ 1 w 4"/>
                <a:gd name="T5" fmla="*/ 4 h 5"/>
                <a:gd name="T6" fmla="*/ 0 w 4"/>
                <a:gd name="T7" fmla="*/ 2 h 5"/>
                <a:gd name="T8" fmla="*/ 3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4" y="1"/>
                    <a:pt x="4" y="2"/>
                    <a:pt x="4" y="3"/>
                  </a:cubicBezTo>
                  <a:cubicBezTo>
                    <a:pt x="4" y="4"/>
                    <a:pt x="2" y="5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119"/>
            <p:cNvSpPr>
              <a:spLocks/>
            </p:cNvSpPr>
            <p:nvPr/>
          </p:nvSpPr>
          <p:spPr bwMode="auto">
            <a:xfrm>
              <a:off x="9123363" y="3011488"/>
              <a:ext cx="6350" cy="6350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3 h 4"/>
                <a:gd name="T4" fmla="*/ 1 w 4"/>
                <a:gd name="T5" fmla="*/ 4 h 4"/>
                <a:gd name="T6" fmla="*/ 0 w 4"/>
                <a:gd name="T7" fmla="*/ 1 h 4"/>
                <a:gd name="T8" fmla="*/ 3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1"/>
                    <a:pt x="4" y="2"/>
                    <a:pt x="4" y="3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120"/>
            <p:cNvSpPr>
              <a:spLocks/>
            </p:cNvSpPr>
            <p:nvPr/>
          </p:nvSpPr>
          <p:spPr bwMode="auto">
            <a:xfrm>
              <a:off x="9142413" y="2970213"/>
              <a:ext cx="6350" cy="7938"/>
            </a:xfrm>
            <a:custGeom>
              <a:avLst/>
              <a:gdLst>
                <a:gd name="T0" fmla="*/ 3 w 4"/>
                <a:gd name="T1" fmla="*/ 1 h 5"/>
                <a:gd name="T2" fmla="*/ 4 w 4"/>
                <a:gd name="T3" fmla="*/ 4 h 5"/>
                <a:gd name="T4" fmla="*/ 1 w 4"/>
                <a:gd name="T5" fmla="*/ 4 h 5"/>
                <a:gd name="T6" fmla="*/ 0 w 4"/>
                <a:gd name="T7" fmla="*/ 2 h 5"/>
                <a:gd name="T8" fmla="*/ 3 w 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4" y="1"/>
                    <a:pt x="4" y="3"/>
                    <a:pt x="4" y="4"/>
                  </a:cubicBezTo>
                  <a:cubicBezTo>
                    <a:pt x="4" y="5"/>
                    <a:pt x="2" y="5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121"/>
            <p:cNvSpPr>
              <a:spLocks/>
            </p:cNvSpPr>
            <p:nvPr/>
          </p:nvSpPr>
          <p:spPr bwMode="auto">
            <a:xfrm>
              <a:off x="9163051" y="2932113"/>
              <a:ext cx="6350" cy="6350"/>
            </a:xfrm>
            <a:custGeom>
              <a:avLst/>
              <a:gdLst>
                <a:gd name="T0" fmla="*/ 4 w 5"/>
                <a:gd name="T1" fmla="*/ 0 h 4"/>
                <a:gd name="T2" fmla="*/ 4 w 5"/>
                <a:gd name="T3" fmla="*/ 3 h 4"/>
                <a:gd name="T4" fmla="*/ 1 w 5"/>
                <a:gd name="T5" fmla="*/ 4 h 4"/>
                <a:gd name="T6" fmla="*/ 1 w 5"/>
                <a:gd name="T7" fmla="*/ 1 h 4"/>
                <a:gd name="T8" fmla="*/ 4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0"/>
                  </a:moveTo>
                  <a:cubicBezTo>
                    <a:pt x="4" y="1"/>
                    <a:pt x="5" y="2"/>
                    <a:pt x="4" y="3"/>
                  </a:cubicBezTo>
                  <a:cubicBezTo>
                    <a:pt x="4" y="4"/>
                    <a:pt x="2" y="4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122"/>
            <p:cNvSpPr>
              <a:spLocks/>
            </p:cNvSpPr>
            <p:nvPr/>
          </p:nvSpPr>
          <p:spPr bwMode="auto">
            <a:xfrm>
              <a:off x="9185276" y="2895601"/>
              <a:ext cx="6350" cy="6350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3 h 4"/>
                <a:gd name="T4" fmla="*/ 1 w 4"/>
                <a:gd name="T5" fmla="*/ 4 h 4"/>
                <a:gd name="T6" fmla="*/ 0 w 4"/>
                <a:gd name="T7" fmla="*/ 1 h 4"/>
                <a:gd name="T8" fmla="*/ 3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1"/>
                    <a:pt x="4" y="2"/>
                    <a:pt x="4" y="3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123"/>
            <p:cNvSpPr>
              <a:spLocks/>
            </p:cNvSpPr>
            <p:nvPr/>
          </p:nvSpPr>
          <p:spPr bwMode="auto">
            <a:xfrm>
              <a:off x="9210676" y="2859088"/>
              <a:ext cx="7938" cy="6350"/>
            </a:xfrm>
            <a:custGeom>
              <a:avLst/>
              <a:gdLst>
                <a:gd name="T0" fmla="*/ 4 w 5"/>
                <a:gd name="T1" fmla="*/ 1 h 4"/>
                <a:gd name="T2" fmla="*/ 4 w 5"/>
                <a:gd name="T3" fmla="*/ 3 h 4"/>
                <a:gd name="T4" fmla="*/ 1 w 5"/>
                <a:gd name="T5" fmla="*/ 4 h 4"/>
                <a:gd name="T6" fmla="*/ 1 w 5"/>
                <a:gd name="T7" fmla="*/ 1 h 4"/>
                <a:gd name="T8" fmla="*/ 4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5" y="1"/>
                    <a:pt x="5" y="2"/>
                    <a:pt x="4" y="3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124"/>
            <p:cNvSpPr>
              <a:spLocks/>
            </p:cNvSpPr>
            <p:nvPr/>
          </p:nvSpPr>
          <p:spPr bwMode="auto">
            <a:xfrm>
              <a:off x="9239251" y="2824163"/>
              <a:ext cx="6350" cy="6350"/>
            </a:xfrm>
            <a:custGeom>
              <a:avLst/>
              <a:gdLst>
                <a:gd name="T0" fmla="*/ 3 w 4"/>
                <a:gd name="T1" fmla="*/ 0 h 4"/>
                <a:gd name="T2" fmla="*/ 3 w 4"/>
                <a:gd name="T3" fmla="*/ 3 h 4"/>
                <a:gd name="T4" fmla="*/ 0 w 4"/>
                <a:gd name="T5" fmla="*/ 3 h 4"/>
                <a:gd name="T6" fmla="*/ 0 w 4"/>
                <a:gd name="T7" fmla="*/ 1 h 4"/>
                <a:gd name="T8" fmla="*/ 3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1"/>
                    <a:pt x="4" y="2"/>
                    <a:pt x="3" y="3"/>
                  </a:cubicBezTo>
                  <a:cubicBezTo>
                    <a:pt x="3" y="4"/>
                    <a:pt x="1" y="4"/>
                    <a:pt x="0" y="3"/>
                  </a:cubicBezTo>
                  <a:cubicBezTo>
                    <a:pt x="0" y="3"/>
                    <a:pt x="0" y="1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125"/>
            <p:cNvSpPr>
              <a:spLocks/>
            </p:cNvSpPr>
            <p:nvPr/>
          </p:nvSpPr>
          <p:spPr bwMode="auto">
            <a:xfrm>
              <a:off x="9269413" y="2792413"/>
              <a:ext cx="6350" cy="4763"/>
            </a:xfrm>
            <a:custGeom>
              <a:avLst/>
              <a:gdLst>
                <a:gd name="T0" fmla="*/ 3 w 4"/>
                <a:gd name="T1" fmla="*/ 1 h 4"/>
                <a:gd name="T2" fmla="*/ 3 w 4"/>
                <a:gd name="T3" fmla="*/ 4 h 4"/>
                <a:gd name="T4" fmla="*/ 0 w 4"/>
                <a:gd name="T5" fmla="*/ 4 h 4"/>
                <a:gd name="T6" fmla="*/ 0 w 4"/>
                <a:gd name="T7" fmla="*/ 1 h 4"/>
                <a:gd name="T8" fmla="*/ 3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4" y="1"/>
                    <a:pt x="4" y="3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126"/>
            <p:cNvSpPr>
              <a:spLocks/>
            </p:cNvSpPr>
            <p:nvPr/>
          </p:nvSpPr>
          <p:spPr bwMode="auto">
            <a:xfrm>
              <a:off x="9299576" y="2760663"/>
              <a:ext cx="6350" cy="7938"/>
            </a:xfrm>
            <a:custGeom>
              <a:avLst/>
              <a:gdLst>
                <a:gd name="T0" fmla="*/ 3 w 4"/>
                <a:gd name="T1" fmla="*/ 1 h 5"/>
                <a:gd name="T2" fmla="*/ 3 w 4"/>
                <a:gd name="T3" fmla="*/ 4 h 5"/>
                <a:gd name="T4" fmla="*/ 0 w 4"/>
                <a:gd name="T5" fmla="*/ 4 h 5"/>
                <a:gd name="T6" fmla="*/ 0 w 4"/>
                <a:gd name="T7" fmla="*/ 1 h 5"/>
                <a:gd name="T8" fmla="*/ 3 w 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4" y="2"/>
                    <a:pt x="4" y="3"/>
                    <a:pt x="3" y="4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127"/>
            <p:cNvSpPr>
              <a:spLocks/>
            </p:cNvSpPr>
            <p:nvPr/>
          </p:nvSpPr>
          <p:spPr bwMode="auto">
            <a:xfrm>
              <a:off x="9331326" y="2730501"/>
              <a:ext cx="7938" cy="7938"/>
            </a:xfrm>
            <a:custGeom>
              <a:avLst/>
              <a:gdLst>
                <a:gd name="T0" fmla="*/ 4 w 5"/>
                <a:gd name="T1" fmla="*/ 1 h 5"/>
                <a:gd name="T2" fmla="*/ 4 w 5"/>
                <a:gd name="T3" fmla="*/ 4 h 5"/>
                <a:gd name="T4" fmla="*/ 1 w 5"/>
                <a:gd name="T5" fmla="*/ 4 h 5"/>
                <a:gd name="T6" fmla="*/ 1 w 5"/>
                <a:gd name="T7" fmla="*/ 1 h 5"/>
                <a:gd name="T8" fmla="*/ 4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2" y="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128"/>
            <p:cNvSpPr>
              <a:spLocks/>
            </p:cNvSpPr>
            <p:nvPr/>
          </p:nvSpPr>
          <p:spPr bwMode="auto">
            <a:xfrm>
              <a:off x="9367838" y="2703513"/>
              <a:ext cx="6350" cy="7938"/>
            </a:xfrm>
            <a:custGeom>
              <a:avLst/>
              <a:gdLst>
                <a:gd name="T0" fmla="*/ 4 w 4"/>
                <a:gd name="T1" fmla="*/ 1 h 5"/>
                <a:gd name="T2" fmla="*/ 3 w 4"/>
                <a:gd name="T3" fmla="*/ 4 h 5"/>
                <a:gd name="T4" fmla="*/ 0 w 4"/>
                <a:gd name="T5" fmla="*/ 4 h 5"/>
                <a:gd name="T6" fmla="*/ 1 w 4"/>
                <a:gd name="T7" fmla="*/ 1 h 5"/>
                <a:gd name="T8" fmla="*/ 4 w 4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4" y="2"/>
                    <a:pt x="4" y="4"/>
                    <a:pt x="3" y="4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129"/>
            <p:cNvSpPr>
              <a:spLocks/>
            </p:cNvSpPr>
            <p:nvPr/>
          </p:nvSpPr>
          <p:spPr bwMode="auto">
            <a:xfrm>
              <a:off x="9402763" y="2678113"/>
              <a:ext cx="6350" cy="7938"/>
            </a:xfrm>
            <a:custGeom>
              <a:avLst/>
              <a:gdLst>
                <a:gd name="T0" fmla="*/ 4 w 4"/>
                <a:gd name="T1" fmla="*/ 2 h 5"/>
                <a:gd name="T2" fmla="*/ 3 w 4"/>
                <a:gd name="T3" fmla="*/ 4 h 5"/>
                <a:gd name="T4" fmla="*/ 0 w 4"/>
                <a:gd name="T5" fmla="*/ 4 h 5"/>
                <a:gd name="T6" fmla="*/ 1 w 4"/>
                <a:gd name="T7" fmla="*/ 1 h 5"/>
                <a:gd name="T8" fmla="*/ 4 w 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4" y="2"/>
                    <a:pt x="4" y="4"/>
                    <a:pt x="3" y="4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130"/>
            <p:cNvSpPr>
              <a:spLocks/>
            </p:cNvSpPr>
            <p:nvPr/>
          </p:nvSpPr>
          <p:spPr bwMode="auto">
            <a:xfrm>
              <a:off x="9440863" y="2657476"/>
              <a:ext cx="6350" cy="6350"/>
            </a:xfrm>
            <a:custGeom>
              <a:avLst/>
              <a:gdLst>
                <a:gd name="T0" fmla="*/ 4 w 4"/>
                <a:gd name="T1" fmla="*/ 1 h 4"/>
                <a:gd name="T2" fmla="*/ 3 w 4"/>
                <a:gd name="T3" fmla="*/ 4 h 4"/>
                <a:gd name="T4" fmla="*/ 0 w 4"/>
                <a:gd name="T5" fmla="*/ 3 h 4"/>
                <a:gd name="T6" fmla="*/ 1 w 4"/>
                <a:gd name="T7" fmla="*/ 0 h 4"/>
                <a:gd name="T8" fmla="*/ 4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4" y="2"/>
                    <a:pt x="4" y="3"/>
                    <a:pt x="3" y="4"/>
                  </a:cubicBezTo>
                  <a:cubicBezTo>
                    <a:pt x="2" y="4"/>
                    <a:pt x="1" y="4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131"/>
            <p:cNvSpPr>
              <a:spLocks/>
            </p:cNvSpPr>
            <p:nvPr/>
          </p:nvSpPr>
          <p:spPr bwMode="auto">
            <a:xfrm>
              <a:off x="9480551" y="2636838"/>
              <a:ext cx="6350" cy="6350"/>
            </a:xfrm>
            <a:custGeom>
              <a:avLst/>
              <a:gdLst>
                <a:gd name="T0" fmla="*/ 4 w 4"/>
                <a:gd name="T1" fmla="*/ 1 h 4"/>
                <a:gd name="T2" fmla="*/ 3 w 4"/>
                <a:gd name="T3" fmla="*/ 4 h 4"/>
                <a:gd name="T4" fmla="*/ 0 w 4"/>
                <a:gd name="T5" fmla="*/ 3 h 4"/>
                <a:gd name="T6" fmla="*/ 1 w 4"/>
                <a:gd name="T7" fmla="*/ 0 h 4"/>
                <a:gd name="T8" fmla="*/ 4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4" y="2"/>
                    <a:pt x="4" y="3"/>
                    <a:pt x="3" y="4"/>
                  </a:cubicBezTo>
                  <a:cubicBezTo>
                    <a:pt x="2" y="4"/>
                    <a:pt x="1" y="4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132"/>
            <p:cNvSpPr>
              <a:spLocks/>
            </p:cNvSpPr>
            <p:nvPr/>
          </p:nvSpPr>
          <p:spPr bwMode="auto">
            <a:xfrm>
              <a:off x="9518651" y="2617788"/>
              <a:ext cx="7938" cy="6350"/>
            </a:xfrm>
            <a:custGeom>
              <a:avLst/>
              <a:gdLst>
                <a:gd name="T0" fmla="*/ 4 w 5"/>
                <a:gd name="T1" fmla="*/ 1 h 4"/>
                <a:gd name="T2" fmla="*/ 3 w 5"/>
                <a:gd name="T3" fmla="*/ 4 h 4"/>
                <a:gd name="T4" fmla="*/ 1 w 5"/>
                <a:gd name="T5" fmla="*/ 3 h 4"/>
                <a:gd name="T6" fmla="*/ 2 w 5"/>
                <a:gd name="T7" fmla="*/ 0 h 4"/>
                <a:gd name="T8" fmla="*/ 4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5" y="2"/>
                    <a:pt x="4" y="4"/>
                    <a:pt x="3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133"/>
            <p:cNvSpPr>
              <a:spLocks/>
            </p:cNvSpPr>
            <p:nvPr/>
          </p:nvSpPr>
          <p:spPr bwMode="auto">
            <a:xfrm>
              <a:off x="9561513" y="2601913"/>
              <a:ext cx="6350" cy="7938"/>
            </a:xfrm>
            <a:custGeom>
              <a:avLst/>
              <a:gdLst>
                <a:gd name="T0" fmla="*/ 4 w 4"/>
                <a:gd name="T1" fmla="*/ 2 h 5"/>
                <a:gd name="T2" fmla="*/ 2 w 4"/>
                <a:gd name="T3" fmla="*/ 4 h 5"/>
                <a:gd name="T4" fmla="*/ 0 w 4"/>
                <a:gd name="T5" fmla="*/ 3 h 5"/>
                <a:gd name="T6" fmla="*/ 1 w 4"/>
                <a:gd name="T7" fmla="*/ 1 h 5"/>
                <a:gd name="T8" fmla="*/ 4 w 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4" y="3"/>
                    <a:pt x="4" y="4"/>
                    <a:pt x="2" y="4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134"/>
            <p:cNvSpPr>
              <a:spLocks/>
            </p:cNvSpPr>
            <p:nvPr/>
          </p:nvSpPr>
          <p:spPr bwMode="auto">
            <a:xfrm>
              <a:off x="9602788" y="2589213"/>
              <a:ext cx="7938" cy="6350"/>
            </a:xfrm>
            <a:custGeom>
              <a:avLst/>
              <a:gdLst>
                <a:gd name="T0" fmla="*/ 5 w 5"/>
                <a:gd name="T1" fmla="*/ 1 h 4"/>
                <a:gd name="T2" fmla="*/ 3 w 5"/>
                <a:gd name="T3" fmla="*/ 4 h 4"/>
                <a:gd name="T4" fmla="*/ 1 w 5"/>
                <a:gd name="T5" fmla="*/ 2 h 4"/>
                <a:gd name="T6" fmla="*/ 2 w 5"/>
                <a:gd name="T7" fmla="*/ 0 h 4"/>
                <a:gd name="T8" fmla="*/ 5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cubicBezTo>
                    <a:pt x="5" y="2"/>
                    <a:pt x="4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135"/>
            <p:cNvSpPr>
              <a:spLocks/>
            </p:cNvSpPr>
            <p:nvPr/>
          </p:nvSpPr>
          <p:spPr bwMode="auto">
            <a:xfrm>
              <a:off x="9645651" y="2578101"/>
              <a:ext cx="6350" cy="6350"/>
            </a:xfrm>
            <a:custGeom>
              <a:avLst/>
              <a:gdLst>
                <a:gd name="T0" fmla="*/ 4 w 4"/>
                <a:gd name="T1" fmla="*/ 1 h 4"/>
                <a:gd name="T2" fmla="*/ 2 w 4"/>
                <a:gd name="T3" fmla="*/ 4 h 4"/>
                <a:gd name="T4" fmla="*/ 0 w 4"/>
                <a:gd name="T5" fmla="*/ 2 h 4"/>
                <a:gd name="T6" fmla="*/ 1 w 4"/>
                <a:gd name="T7" fmla="*/ 0 h 4"/>
                <a:gd name="T8" fmla="*/ 4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4" y="2"/>
                    <a:pt x="3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4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136"/>
            <p:cNvSpPr>
              <a:spLocks/>
            </p:cNvSpPr>
            <p:nvPr/>
          </p:nvSpPr>
          <p:spPr bwMode="auto">
            <a:xfrm>
              <a:off x="9688513" y="2570163"/>
              <a:ext cx="7938" cy="6350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4 h 4"/>
                <a:gd name="T4" fmla="*/ 1 w 5"/>
                <a:gd name="T5" fmla="*/ 2 h 4"/>
                <a:gd name="T6" fmla="*/ 2 w 5"/>
                <a:gd name="T7" fmla="*/ 0 h 4"/>
                <a:gd name="T8" fmla="*/ 4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3"/>
                    <a:pt x="4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137"/>
            <p:cNvSpPr>
              <a:spLocks/>
            </p:cNvSpPr>
            <p:nvPr/>
          </p:nvSpPr>
          <p:spPr bwMode="auto">
            <a:xfrm>
              <a:off x="9732963" y="2563813"/>
              <a:ext cx="6350" cy="6350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4 h 4"/>
                <a:gd name="T4" fmla="*/ 0 w 4"/>
                <a:gd name="T5" fmla="*/ 2 h 4"/>
                <a:gd name="T6" fmla="*/ 2 w 4"/>
                <a:gd name="T7" fmla="*/ 0 h 4"/>
                <a:gd name="T8" fmla="*/ 4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4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138"/>
            <p:cNvSpPr>
              <a:spLocks/>
            </p:cNvSpPr>
            <p:nvPr/>
          </p:nvSpPr>
          <p:spPr bwMode="auto">
            <a:xfrm>
              <a:off x="9775826" y="2560638"/>
              <a:ext cx="6350" cy="6350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4 h 4"/>
                <a:gd name="T4" fmla="*/ 0 w 4"/>
                <a:gd name="T5" fmla="*/ 3 h 4"/>
                <a:gd name="T6" fmla="*/ 2 w 4"/>
                <a:gd name="T7" fmla="*/ 0 h 4"/>
                <a:gd name="T8" fmla="*/ 4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4" y="4"/>
                    <a:pt x="2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Oval 139"/>
            <p:cNvSpPr>
              <a:spLocks noChangeArrowheads="1"/>
            </p:cNvSpPr>
            <p:nvPr/>
          </p:nvSpPr>
          <p:spPr bwMode="auto">
            <a:xfrm>
              <a:off x="9820276" y="2560638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140"/>
            <p:cNvSpPr>
              <a:spLocks/>
            </p:cNvSpPr>
            <p:nvPr/>
          </p:nvSpPr>
          <p:spPr bwMode="auto">
            <a:xfrm>
              <a:off x="9863138" y="2562226"/>
              <a:ext cx="7938" cy="6350"/>
            </a:xfrm>
            <a:custGeom>
              <a:avLst/>
              <a:gdLst>
                <a:gd name="T0" fmla="*/ 5 w 5"/>
                <a:gd name="T1" fmla="*/ 3 h 4"/>
                <a:gd name="T2" fmla="*/ 2 w 5"/>
                <a:gd name="T3" fmla="*/ 4 h 4"/>
                <a:gd name="T4" fmla="*/ 1 w 5"/>
                <a:gd name="T5" fmla="*/ 2 h 4"/>
                <a:gd name="T6" fmla="*/ 3 w 5"/>
                <a:gd name="T7" fmla="*/ 0 h 4"/>
                <a:gd name="T8" fmla="*/ 5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4" y="4"/>
                    <a:pt x="3" y="4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141"/>
            <p:cNvSpPr>
              <a:spLocks/>
            </p:cNvSpPr>
            <p:nvPr/>
          </p:nvSpPr>
          <p:spPr bwMode="auto">
            <a:xfrm>
              <a:off x="9907588" y="2566988"/>
              <a:ext cx="7938" cy="7938"/>
            </a:xfrm>
            <a:custGeom>
              <a:avLst/>
              <a:gdLst>
                <a:gd name="T0" fmla="*/ 4 w 5"/>
                <a:gd name="T1" fmla="*/ 3 h 5"/>
                <a:gd name="T2" fmla="*/ 2 w 5"/>
                <a:gd name="T3" fmla="*/ 4 h 5"/>
                <a:gd name="T4" fmla="*/ 0 w 5"/>
                <a:gd name="T5" fmla="*/ 2 h 5"/>
                <a:gd name="T6" fmla="*/ 3 w 5"/>
                <a:gd name="T7" fmla="*/ 1 h 5"/>
                <a:gd name="T8" fmla="*/ 4 w 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3"/>
                  </a:moveTo>
                  <a:cubicBezTo>
                    <a:pt x="4" y="4"/>
                    <a:pt x="3" y="5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5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142"/>
            <p:cNvSpPr>
              <a:spLocks/>
            </p:cNvSpPr>
            <p:nvPr/>
          </p:nvSpPr>
          <p:spPr bwMode="auto">
            <a:xfrm>
              <a:off x="9952038" y="2574926"/>
              <a:ext cx="6350" cy="6350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4 h 4"/>
                <a:gd name="T4" fmla="*/ 0 w 4"/>
                <a:gd name="T5" fmla="*/ 1 h 4"/>
                <a:gd name="T6" fmla="*/ 3 w 4"/>
                <a:gd name="T7" fmla="*/ 0 h 4"/>
                <a:gd name="T8" fmla="*/ 4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143"/>
            <p:cNvSpPr>
              <a:spLocks/>
            </p:cNvSpPr>
            <p:nvPr/>
          </p:nvSpPr>
          <p:spPr bwMode="auto">
            <a:xfrm>
              <a:off x="9993313" y="2584451"/>
              <a:ext cx="7938" cy="7938"/>
            </a:xfrm>
            <a:custGeom>
              <a:avLst/>
              <a:gdLst>
                <a:gd name="T0" fmla="*/ 4 w 5"/>
                <a:gd name="T1" fmla="*/ 3 h 5"/>
                <a:gd name="T2" fmla="*/ 2 w 5"/>
                <a:gd name="T3" fmla="*/ 4 h 5"/>
                <a:gd name="T4" fmla="*/ 1 w 5"/>
                <a:gd name="T5" fmla="*/ 2 h 5"/>
                <a:gd name="T6" fmla="*/ 3 w 5"/>
                <a:gd name="T7" fmla="*/ 1 h 5"/>
                <a:gd name="T8" fmla="*/ 4 w 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3"/>
                  </a:moveTo>
                  <a:cubicBezTo>
                    <a:pt x="4" y="4"/>
                    <a:pt x="3" y="5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5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144"/>
            <p:cNvSpPr>
              <a:spLocks/>
            </p:cNvSpPr>
            <p:nvPr/>
          </p:nvSpPr>
          <p:spPr bwMode="auto">
            <a:xfrm>
              <a:off x="10036176" y="2597151"/>
              <a:ext cx="7938" cy="6350"/>
            </a:xfrm>
            <a:custGeom>
              <a:avLst/>
              <a:gdLst>
                <a:gd name="T0" fmla="*/ 4 w 5"/>
                <a:gd name="T1" fmla="*/ 3 h 4"/>
                <a:gd name="T2" fmla="*/ 2 w 5"/>
                <a:gd name="T3" fmla="*/ 4 h 4"/>
                <a:gd name="T4" fmla="*/ 1 w 5"/>
                <a:gd name="T5" fmla="*/ 1 h 4"/>
                <a:gd name="T6" fmla="*/ 3 w 5"/>
                <a:gd name="T7" fmla="*/ 0 h 4"/>
                <a:gd name="T8" fmla="*/ 4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4" y="4"/>
                    <a:pt x="3" y="4"/>
                    <a:pt x="2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5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145"/>
            <p:cNvSpPr>
              <a:spLocks/>
            </p:cNvSpPr>
            <p:nvPr/>
          </p:nvSpPr>
          <p:spPr bwMode="auto">
            <a:xfrm>
              <a:off x="10079038" y="2613026"/>
              <a:ext cx="6350" cy="6350"/>
            </a:xfrm>
            <a:custGeom>
              <a:avLst/>
              <a:gdLst>
                <a:gd name="T0" fmla="*/ 4 w 4"/>
                <a:gd name="T1" fmla="*/ 3 h 4"/>
                <a:gd name="T2" fmla="*/ 1 w 4"/>
                <a:gd name="T3" fmla="*/ 4 h 4"/>
                <a:gd name="T4" fmla="*/ 0 w 4"/>
                <a:gd name="T5" fmla="*/ 1 h 4"/>
                <a:gd name="T6" fmla="*/ 3 w 4"/>
                <a:gd name="T7" fmla="*/ 0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4" y="0"/>
                    <a:pt x="4" y="1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146"/>
            <p:cNvSpPr>
              <a:spLocks/>
            </p:cNvSpPr>
            <p:nvPr/>
          </p:nvSpPr>
          <p:spPr bwMode="auto">
            <a:xfrm>
              <a:off x="10117138" y="2630488"/>
              <a:ext cx="7938" cy="6350"/>
            </a:xfrm>
            <a:custGeom>
              <a:avLst/>
              <a:gdLst>
                <a:gd name="T0" fmla="*/ 5 w 5"/>
                <a:gd name="T1" fmla="*/ 3 h 4"/>
                <a:gd name="T2" fmla="*/ 2 w 5"/>
                <a:gd name="T3" fmla="*/ 4 h 4"/>
                <a:gd name="T4" fmla="*/ 1 w 5"/>
                <a:gd name="T5" fmla="*/ 1 h 4"/>
                <a:gd name="T6" fmla="*/ 4 w 5"/>
                <a:gd name="T7" fmla="*/ 0 h 4"/>
                <a:gd name="T8" fmla="*/ 5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4" y="4"/>
                    <a:pt x="3" y="4"/>
                    <a:pt x="2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5" y="1"/>
                    <a:pt x="5" y="2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147"/>
            <p:cNvSpPr>
              <a:spLocks/>
            </p:cNvSpPr>
            <p:nvPr/>
          </p:nvSpPr>
          <p:spPr bwMode="auto">
            <a:xfrm>
              <a:off x="10158413" y="2649538"/>
              <a:ext cx="6350" cy="6350"/>
            </a:xfrm>
            <a:custGeom>
              <a:avLst/>
              <a:gdLst>
                <a:gd name="T0" fmla="*/ 4 w 4"/>
                <a:gd name="T1" fmla="*/ 3 h 4"/>
                <a:gd name="T2" fmla="*/ 1 w 4"/>
                <a:gd name="T3" fmla="*/ 4 h 4"/>
                <a:gd name="T4" fmla="*/ 0 w 4"/>
                <a:gd name="T5" fmla="*/ 1 h 4"/>
                <a:gd name="T6" fmla="*/ 3 w 4"/>
                <a:gd name="T7" fmla="*/ 0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148"/>
            <p:cNvSpPr>
              <a:spLocks/>
            </p:cNvSpPr>
            <p:nvPr/>
          </p:nvSpPr>
          <p:spPr bwMode="auto">
            <a:xfrm>
              <a:off x="10196513" y="2671763"/>
              <a:ext cx="6350" cy="6350"/>
            </a:xfrm>
            <a:custGeom>
              <a:avLst/>
              <a:gdLst>
                <a:gd name="T0" fmla="*/ 4 w 4"/>
                <a:gd name="T1" fmla="*/ 4 h 5"/>
                <a:gd name="T2" fmla="*/ 1 w 4"/>
                <a:gd name="T3" fmla="*/ 4 h 5"/>
                <a:gd name="T4" fmla="*/ 0 w 4"/>
                <a:gd name="T5" fmla="*/ 2 h 5"/>
                <a:gd name="T6" fmla="*/ 3 w 4"/>
                <a:gd name="T7" fmla="*/ 1 h 5"/>
                <a:gd name="T8" fmla="*/ 4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3" y="5"/>
                    <a:pt x="2" y="5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2"/>
                    <a:pt x="4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149"/>
            <p:cNvSpPr>
              <a:spLocks/>
            </p:cNvSpPr>
            <p:nvPr/>
          </p:nvSpPr>
          <p:spPr bwMode="auto">
            <a:xfrm>
              <a:off x="10231438" y="2695576"/>
              <a:ext cx="7938" cy="6350"/>
            </a:xfrm>
            <a:custGeom>
              <a:avLst/>
              <a:gdLst>
                <a:gd name="T0" fmla="*/ 4 w 5"/>
                <a:gd name="T1" fmla="*/ 3 h 4"/>
                <a:gd name="T2" fmla="*/ 2 w 5"/>
                <a:gd name="T3" fmla="*/ 4 h 4"/>
                <a:gd name="T4" fmla="*/ 1 w 5"/>
                <a:gd name="T5" fmla="*/ 1 h 4"/>
                <a:gd name="T6" fmla="*/ 4 w 5"/>
                <a:gd name="T7" fmla="*/ 0 h 4"/>
                <a:gd name="T8" fmla="*/ 4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4" y="4"/>
                    <a:pt x="2" y="4"/>
                    <a:pt x="2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1"/>
                    <a:pt x="5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150"/>
            <p:cNvSpPr>
              <a:spLocks/>
            </p:cNvSpPr>
            <p:nvPr/>
          </p:nvSpPr>
          <p:spPr bwMode="auto">
            <a:xfrm>
              <a:off x="10267951" y="2722563"/>
              <a:ext cx="6350" cy="6350"/>
            </a:xfrm>
            <a:custGeom>
              <a:avLst/>
              <a:gdLst>
                <a:gd name="T0" fmla="*/ 4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3 w 4"/>
                <a:gd name="T7" fmla="*/ 0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151"/>
            <p:cNvSpPr>
              <a:spLocks/>
            </p:cNvSpPr>
            <p:nvPr/>
          </p:nvSpPr>
          <p:spPr bwMode="auto">
            <a:xfrm>
              <a:off x="10301288" y="2751138"/>
              <a:ext cx="7938" cy="6350"/>
            </a:xfrm>
            <a:custGeom>
              <a:avLst/>
              <a:gdLst>
                <a:gd name="T0" fmla="*/ 4 w 5"/>
                <a:gd name="T1" fmla="*/ 3 h 4"/>
                <a:gd name="T2" fmla="*/ 1 w 5"/>
                <a:gd name="T3" fmla="*/ 4 h 4"/>
                <a:gd name="T4" fmla="*/ 1 w 5"/>
                <a:gd name="T5" fmla="*/ 1 h 4"/>
                <a:gd name="T6" fmla="*/ 4 w 5"/>
                <a:gd name="T7" fmla="*/ 1 h 4"/>
                <a:gd name="T8" fmla="*/ 4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1"/>
                    <a:pt x="5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152"/>
            <p:cNvSpPr>
              <a:spLocks/>
            </p:cNvSpPr>
            <p:nvPr/>
          </p:nvSpPr>
          <p:spPr bwMode="auto">
            <a:xfrm>
              <a:off x="10333038" y="2781301"/>
              <a:ext cx="6350" cy="6350"/>
            </a:xfrm>
            <a:custGeom>
              <a:avLst/>
              <a:gdLst>
                <a:gd name="T0" fmla="*/ 3 w 4"/>
                <a:gd name="T1" fmla="*/ 4 h 4"/>
                <a:gd name="T2" fmla="*/ 1 w 4"/>
                <a:gd name="T3" fmla="*/ 4 h 4"/>
                <a:gd name="T4" fmla="*/ 1 w 4"/>
                <a:gd name="T5" fmla="*/ 1 h 4"/>
                <a:gd name="T6" fmla="*/ 4 w 4"/>
                <a:gd name="T7" fmla="*/ 1 h 4"/>
                <a:gd name="T8" fmla="*/ 3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cubicBezTo>
                    <a:pt x="3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4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153"/>
            <p:cNvSpPr>
              <a:spLocks/>
            </p:cNvSpPr>
            <p:nvPr/>
          </p:nvSpPr>
          <p:spPr bwMode="auto">
            <a:xfrm>
              <a:off x="10363201" y="2813051"/>
              <a:ext cx="6350" cy="6350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4 w 4"/>
                <a:gd name="T7" fmla="*/ 1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4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154"/>
            <p:cNvSpPr>
              <a:spLocks/>
            </p:cNvSpPr>
            <p:nvPr/>
          </p:nvSpPr>
          <p:spPr bwMode="auto">
            <a:xfrm>
              <a:off x="10391776" y="2846388"/>
              <a:ext cx="6350" cy="7938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4 h 5"/>
                <a:gd name="T4" fmla="*/ 1 w 4"/>
                <a:gd name="T5" fmla="*/ 1 h 5"/>
                <a:gd name="T6" fmla="*/ 4 w 4"/>
                <a:gd name="T7" fmla="*/ 1 h 5"/>
                <a:gd name="T8" fmla="*/ 3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2" y="5"/>
                    <a:pt x="1" y="5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4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155"/>
            <p:cNvSpPr>
              <a:spLocks/>
            </p:cNvSpPr>
            <p:nvPr/>
          </p:nvSpPr>
          <p:spPr bwMode="auto">
            <a:xfrm>
              <a:off x="10418763" y="2882901"/>
              <a:ext cx="6350" cy="6350"/>
            </a:xfrm>
            <a:custGeom>
              <a:avLst/>
              <a:gdLst>
                <a:gd name="T0" fmla="*/ 3 w 4"/>
                <a:gd name="T1" fmla="*/ 4 h 4"/>
                <a:gd name="T2" fmla="*/ 0 w 4"/>
                <a:gd name="T3" fmla="*/ 3 h 4"/>
                <a:gd name="T4" fmla="*/ 1 w 4"/>
                <a:gd name="T5" fmla="*/ 1 h 4"/>
                <a:gd name="T6" fmla="*/ 3 w 4"/>
                <a:gd name="T7" fmla="*/ 1 h 4"/>
                <a:gd name="T8" fmla="*/ 3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2"/>
                    <a:pt x="4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156"/>
            <p:cNvSpPr>
              <a:spLocks/>
            </p:cNvSpPr>
            <p:nvPr/>
          </p:nvSpPr>
          <p:spPr bwMode="auto">
            <a:xfrm>
              <a:off x="10442576" y="2919413"/>
              <a:ext cx="4763" cy="6350"/>
            </a:xfrm>
            <a:custGeom>
              <a:avLst/>
              <a:gdLst>
                <a:gd name="T0" fmla="*/ 3 w 4"/>
                <a:gd name="T1" fmla="*/ 4 h 4"/>
                <a:gd name="T2" fmla="*/ 0 w 4"/>
                <a:gd name="T3" fmla="*/ 3 h 4"/>
                <a:gd name="T4" fmla="*/ 1 w 4"/>
                <a:gd name="T5" fmla="*/ 0 h 4"/>
                <a:gd name="T6" fmla="*/ 4 w 4"/>
                <a:gd name="T7" fmla="*/ 1 h 4"/>
                <a:gd name="T8" fmla="*/ 3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4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157"/>
            <p:cNvSpPr>
              <a:spLocks/>
            </p:cNvSpPr>
            <p:nvPr/>
          </p:nvSpPr>
          <p:spPr bwMode="auto">
            <a:xfrm>
              <a:off x="10463213" y="2957513"/>
              <a:ext cx="6350" cy="7938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3 h 5"/>
                <a:gd name="T4" fmla="*/ 1 w 4"/>
                <a:gd name="T5" fmla="*/ 0 h 5"/>
                <a:gd name="T6" fmla="*/ 4 w 4"/>
                <a:gd name="T7" fmla="*/ 1 h 5"/>
                <a:gd name="T8" fmla="*/ 3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2" y="5"/>
                    <a:pt x="1" y="4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4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158"/>
            <p:cNvSpPr>
              <a:spLocks/>
            </p:cNvSpPr>
            <p:nvPr/>
          </p:nvSpPr>
          <p:spPr bwMode="auto">
            <a:xfrm>
              <a:off x="10482263" y="2997201"/>
              <a:ext cx="6350" cy="7938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3 h 5"/>
                <a:gd name="T4" fmla="*/ 1 w 4"/>
                <a:gd name="T5" fmla="*/ 1 h 5"/>
                <a:gd name="T6" fmla="*/ 4 w 4"/>
                <a:gd name="T7" fmla="*/ 2 h 5"/>
                <a:gd name="T8" fmla="*/ 3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2" y="5"/>
                    <a:pt x="1" y="4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4" y="3"/>
                    <a:pt x="4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159"/>
            <p:cNvSpPr>
              <a:spLocks/>
            </p:cNvSpPr>
            <p:nvPr/>
          </p:nvSpPr>
          <p:spPr bwMode="auto">
            <a:xfrm>
              <a:off x="10499726" y="3036888"/>
              <a:ext cx="6350" cy="7938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3 h 5"/>
                <a:gd name="T4" fmla="*/ 1 w 4"/>
                <a:gd name="T5" fmla="*/ 1 h 5"/>
                <a:gd name="T6" fmla="*/ 4 w 4"/>
                <a:gd name="T7" fmla="*/ 2 h 5"/>
                <a:gd name="T8" fmla="*/ 3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4" y="3"/>
                    <a:pt x="4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160"/>
            <p:cNvSpPr>
              <a:spLocks/>
            </p:cNvSpPr>
            <p:nvPr/>
          </p:nvSpPr>
          <p:spPr bwMode="auto">
            <a:xfrm>
              <a:off x="10514013" y="3079751"/>
              <a:ext cx="7938" cy="6350"/>
            </a:xfrm>
            <a:custGeom>
              <a:avLst/>
              <a:gdLst>
                <a:gd name="T0" fmla="*/ 3 w 5"/>
                <a:gd name="T1" fmla="*/ 4 h 4"/>
                <a:gd name="T2" fmla="*/ 1 w 5"/>
                <a:gd name="T3" fmla="*/ 3 h 4"/>
                <a:gd name="T4" fmla="*/ 2 w 5"/>
                <a:gd name="T5" fmla="*/ 0 h 4"/>
                <a:gd name="T6" fmla="*/ 4 w 5"/>
                <a:gd name="T7" fmla="*/ 1 h 4"/>
                <a:gd name="T8" fmla="*/ 3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4"/>
                    <a:pt x="1" y="4"/>
                    <a:pt x="1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2"/>
                    <a:pt x="4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161"/>
            <p:cNvSpPr>
              <a:spLocks/>
            </p:cNvSpPr>
            <p:nvPr/>
          </p:nvSpPr>
          <p:spPr bwMode="auto">
            <a:xfrm>
              <a:off x="10525126" y="3122613"/>
              <a:ext cx="7938" cy="6350"/>
            </a:xfrm>
            <a:custGeom>
              <a:avLst/>
              <a:gdLst>
                <a:gd name="T0" fmla="*/ 3 w 5"/>
                <a:gd name="T1" fmla="*/ 4 h 4"/>
                <a:gd name="T2" fmla="*/ 1 w 5"/>
                <a:gd name="T3" fmla="*/ 3 h 4"/>
                <a:gd name="T4" fmla="*/ 2 w 5"/>
                <a:gd name="T5" fmla="*/ 0 h 4"/>
                <a:gd name="T6" fmla="*/ 5 w 5"/>
                <a:gd name="T7" fmla="*/ 2 h 4"/>
                <a:gd name="T8" fmla="*/ 3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3"/>
                    <a:pt x="4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162"/>
            <p:cNvSpPr>
              <a:spLocks/>
            </p:cNvSpPr>
            <p:nvPr/>
          </p:nvSpPr>
          <p:spPr bwMode="auto">
            <a:xfrm>
              <a:off x="10536238" y="3163888"/>
              <a:ext cx="6350" cy="7938"/>
            </a:xfrm>
            <a:custGeom>
              <a:avLst/>
              <a:gdLst>
                <a:gd name="T0" fmla="*/ 2 w 4"/>
                <a:gd name="T1" fmla="*/ 4 h 5"/>
                <a:gd name="T2" fmla="*/ 0 w 4"/>
                <a:gd name="T3" fmla="*/ 3 h 5"/>
                <a:gd name="T4" fmla="*/ 2 w 4"/>
                <a:gd name="T5" fmla="*/ 0 h 5"/>
                <a:gd name="T6" fmla="*/ 4 w 4"/>
                <a:gd name="T7" fmla="*/ 2 h 5"/>
                <a:gd name="T8" fmla="*/ 2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4"/>
                  </a:move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163"/>
            <p:cNvSpPr>
              <a:spLocks/>
            </p:cNvSpPr>
            <p:nvPr/>
          </p:nvSpPr>
          <p:spPr bwMode="auto">
            <a:xfrm>
              <a:off x="10542588" y="3208338"/>
              <a:ext cx="6350" cy="6350"/>
            </a:xfrm>
            <a:custGeom>
              <a:avLst/>
              <a:gdLst>
                <a:gd name="T0" fmla="*/ 3 w 4"/>
                <a:gd name="T1" fmla="*/ 4 h 4"/>
                <a:gd name="T2" fmla="*/ 0 w 4"/>
                <a:gd name="T3" fmla="*/ 3 h 4"/>
                <a:gd name="T4" fmla="*/ 2 w 4"/>
                <a:gd name="T5" fmla="*/ 0 h 4"/>
                <a:gd name="T6" fmla="*/ 4 w 4"/>
                <a:gd name="T7" fmla="*/ 2 h 4"/>
                <a:gd name="T8" fmla="*/ 3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4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Oval 164"/>
            <p:cNvSpPr>
              <a:spLocks noChangeArrowheads="1"/>
            </p:cNvSpPr>
            <p:nvPr/>
          </p:nvSpPr>
          <p:spPr bwMode="auto">
            <a:xfrm>
              <a:off x="10547351" y="3252788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165"/>
            <p:cNvSpPr>
              <a:spLocks/>
            </p:cNvSpPr>
            <p:nvPr/>
          </p:nvSpPr>
          <p:spPr bwMode="auto">
            <a:xfrm>
              <a:off x="10548938" y="3295651"/>
              <a:ext cx="6350" cy="6350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2 h 4"/>
                <a:gd name="T4" fmla="*/ 2 w 4"/>
                <a:gd name="T5" fmla="*/ 0 h 4"/>
                <a:gd name="T6" fmla="*/ 4 w 4"/>
                <a:gd name="T7" fmla="*/ 2 h 4"/>
                <a:gd name="T8" fmla="*/ 2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4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166"/>
            <p:cNvSpPr>
              <a:spLocks/>
            </p:cNvSpPr>
            <p:nvPr/>
          </p:nvSpPr>
          <p:spPr bwMode="auto">
            <a:xfrm>
              <a:off x="10933113" y="3395663"/>
              <a:ext cx="14288" cy="12700"/>
            </a:xfrm>
            <a:custGeom>
              <a:avLst/>
              <a:gdLst>
                <a:gd name="T0" fmla="*/ 5 w 9"/>
                <a:gd name="T1" fmla="*/ 9 h 9"/>
                <a:gd name="T2" fmla="*/ 4 w 9"/>
                <a:gd name="T3" fmla="*/ 9 h 9"/>
                <a:gd name="T4" fmla="*/ 0 w 9"/>
                <a:gd name="T5" fmla="*/ 4 h 9"/>
                <a:gd name="T6" fmla="*/ 5 w 9"/>
                <a:gd name="T7" fmla="*/ 0 h 9"/>
                <a:gd name="T8" fmla="*/ 9 w 9"/>
                <a:gd name="T9" fmla="*/ 5 h 9"/>
                <a:gd name="T10" fmla="*/ 5 w 9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9" y="2"/>
                    <a:pt x="9" y="5"/>
                  </a:cubicBezTo>
                  <a:cubicBezTo>
                    <a:pt x="9" y="7"/>
                    <a:pt x="7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167"/>
            <p:cNvSpPr>
              <a:spLocks/>
            </p:cNvSpPr>
            <p:nvPr/>
          </p:nvSpPr>
          <p:spPr bwMode="auto">
            <a:xfrm>
              <a:off x="10920413" y="3495676"/>
              <a:ext cx="14288" cy="15875"/>
            </a:xfrm>
            <a:custGeom>
              <a:avLst/>
              <a:gdLst>
                <a:gd name="T0" fmla="*/ 4 w 9"/>
                <a:gd name="T1" fmla="*/ 10 h 10"/>
                <a:gd name="T2" fmla="*/ 4 w 9"/>
                <a:gd name="T3" fmla="*/ 9 h 10"/>
                <a:gd name="T4" fmla="*/ 1 w 9"/>
                <a:gd name="T5" fmla="*/ 8 h 10"/>
                <a:gd name="T6" fmla="*/ 0 w 9"/>
                <a:gd name="T7" fmla="*/ 4 h 10"/>
                <a:gd name="T8" fmla="*/ 4 w 9"/>
                <a:gd name="T9" fmla="*/ 0 h 10"/>
                <a:gd name="T10" fmla="*/ 5 w 9"/>
                <a:gd name="T11" fmla="*/ 0 h 10"/>
                <a:gd name="T12" fmla="*/ 8 w 9"/>
                <a:gd name="T13" fmla="*/ 2 h 10"/>
                <a:gd name="T14" fmla="*/ 9 w 9"/>
                <a:gd name="T15" fmla="*/ 6 h 10"/>
                <a:gd name="T16" fmla="*/ 4 w 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1" y="9"/>
                    <a:pt x="1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8" y="2"/>
                  </a:cubicBezTo>
                  <a:cubicBezTo>
                    <a:pt x="9" y="3"/>
                    <a:pt x="9" y="4"/>
                    <a:pt x="9" y="6"/>
                  </a:cubicBezTo>
                  <a:cubicBezTo>
                    <a:pt x="9" y="8"/>
                    <a:pt x="7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168"/>
            <p:cNvSpPr>
              <a:spLocks/>
            </p:cNvSpPr>
            <p:nvPr/>
          </p:nvSpPr>
          <p:spPr bwMode="auto">
            <a:xfrm>
              <a:off x="10899776" y="3595688"/>
              <a:ext cx="12700" cy="14288"/>
            </a:xfrm>
            <a:custGeom>
              <a:avLst/>
              <a:gdLst>
                <a:gd name="T0" fmla="*/ 4 w 9"/>
                <a:gd name="T1" fmla="*/ 9 h 9"/>
                <a:gd name="T2" fmla="*/ 3 w 9"/>
                <a:gd name="T3" fmla="*/ 9 h 9"/>
                <a:gd name="T4" fmla="*/ 0 w 9"/>
                <a:gd name="T5" fmla="*/ 7 h 9"/>
                <a:gd name="T6" fmla="*/ 0 w 9"/>
                <a:gd name="T7" fmla="*/ 3 h 9"/>
                <a:gd name="T8" fmla="*/ 4 w 9"/>
                <a:gd name="T9" fmla="*/ 0 h 9"/>
                <a:gd name="T10" fmla="*/ 6 w 9"/>
                <a:gd name="T11" fmla="*/ 0 h 9"/>
                <a:gd name="T12" fmla="*/ 8 w 9"/>
                <a:gd name="T13" fmla="*/ 2 h 9"/>
                <a:gd name="T14" fmla="*/ 9 w 9"/>
                <a:gd name="T15" fmla="*/ 6 h 9"/>
                <a:gd name="T16" fmla="*/ 4 w 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1" y="8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9" y="3"/>
                    <a:pt x="9" y="4"/>
                    <a:pt x="9" y="6"/>
                  </a:cubicBezTo>
                  <a:cubicBezTo>
                    <a:pt x="8" y="8"/>
                    <a:pt x="7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169"/>
            <p:cNvSpPr>
              <a:spLocks/>
            </p:cNvSpPr>
            <p:nvPr/>
          </p:nvSpPr>
          <p:spPr bwMode="auto">
            <a:xfrm>
              <a:off x="10868026" y="3690938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3 w 10"/>
                <a:gd name="T3" fmla="*/ 10 h 10"/>
                <a:gd name="T4" fmla="*/ 1 w 10"/>
                <a:gd name="T5" fmla="*/ 7 h 10"/>
                <a:gd name="T6" fmla="*/ 0 w 10"/>
                <a:gd name="T7" fmla="*/ 4 h 10"/>
                <a:gd name="T8" fmla="*/ 6 w 10"/>
                <a:gd name="T9" fmla="*/ 1 h 10"/>
                <a:gd name="T10" fmla="*/ 9 w 10"/>
                <a:gd name="T11" fmla="*/ 4 h 10"/>
                <a:gd name="T12" fmla="*/ 9 w 10"/>
                <a:gd name="T13" fmla="*/ 7 h 10"/>
                <a:gd name="T14" fmla="*/ 5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4" y="10"/>
                    <a:pt x="3" y="10"/>
                  </a:cubicBezTo>
                  <a:cubicBezTo>
                    <a:pt x="2" y="9"/>
                    <a:pt x="1" y="9"/>
                    <a:pt x="1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1"/>
                    <a:pt x="4" y="0"/>
                    <a:pt x="6" y="1"/>
                  </a:cubicBezTo>
                  <a:cubicBezTo>
                    <a:pt x="8" y="2"/>
                    <a:pt x="9" y="2"/>
                    <a:pt x="9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8" y="9"/>
                    <a:pt x="7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170"/>
            <p:cNvSpPr>
              <a:spLocks/>
            </p:cNvSpPr>
            <p:nvPr/>
          </p:nvSpPr>
          <p:spPr bwMode="auto">
            <a:xfrm>
              <a:off x="10826751" y="3784601"/>
              <a:ext cx="17463" cy="15875"/>
            </a:xfrm>
            <a:custGeom>
              <a:avLst/>
              <a:gdLst>
                <a:gd name="T0" fmla="*/ 6 w 11"/>
                <a:gd name="T1" fmla="*/ 10 h 10"/>
                <a:gd name="T2" fmla="*/ 4 w 11"/>
                <a:gd name="T3" fmla="*/ 10 h 10"/>
                <a:gd name="T4" fmla="*/ 1 w 11"/>
                <a:gd name="T5" fmla="*/ 3 h 10"/>
                <a:gd name="T6" fmla="*/ 8 w 11"/>
                <a:gd name="T7" fmla="*/ 1 h 10"/>
                <a:gd name="T8" fmla="*/ 10 w 11"/>
                <a:gd name="T9" fmla="*/ 7 h 10"/>
                <a:gd name="T10" fmla="*/ 6 w 11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6" y="10"/>
                  </a:moveTo>
                  <a:cubicBezTo>
                    <a:pt x="5" y="10"/>
                    <a:pt x="4" y="10"/>
                    <a:pt x="4" y="10"/>
                  </a:cubicBezTo>
                  <a:cubicBezTo>
                    <a:pt x="1" y="9"/>
                    <a:pt x="0" y="6"/>
                    <a:pt x="1" y="3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10" y="2"/>
                    <a:pt x="11" y="5"/>
                    <a:pt x="10" y="7"/>
                  </a:cubicBezTo>
                  <a:cubicBezTo>
                    <a:pt x="9" y="9"/>
                    <a:pt x="7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171"/>
            <p:cNvSpPr>
              <a:spLocks/>
            </p:cNvSpPr>
            <p:nvPr/>
          </p:nvSpPr>
          <p:spPr bwMode="auto">
            <a:xfrm>
              <a:off x="10780713" y="3876676"/>
              <a:ext cx="14288" cy="14288"/>
            </a:xfrm>
            <a:custGeom>
              <a:avLst/>
              <a:gdLst>
                <a:gd name="T0" fmla="*/ 5 w 10"/>
                <a:gd name="T1" fmla="*/ 10 h 10"/>
                <a:gd name="T2" fmla="*/ 3 w 10"/>
                <a:gd name="T3" fmla="*/ 9 h 10"/>
                <a:gd name="T4" fmla="*/ 1 w 10"/>
                <a:gd name="T5" fmla="*/ 3 h 10"/>
                <a:gd name="T6" fmla="*/ 7 w 10"/>
                <a:gd name="T7" fmla="*/ 1 h 10"/>
                <a:gd name="T8" fmla="*/ 9 w 10"/>
                <a:gd name="T9" fmla="*/ 7 h 10"/>
                <a:gd name="T10" fmla="*/ 5 w 10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3" y="9"/>
                    <a:pt x="3" y="9"/>
                  </a:cubicBezTo>
                  <a:cubicBezTo>
                    <a:pt x="0" y="8"/>
                    <a:pt x="0" y="5"/>
                    <a:pt x="1" y="3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10" y="2"/>
                    <a:pt x="10" y="5"/>
                    <a:pt x="9" y="7"/>
                  </a:cubicBezTo>
                  <a:cubicBezTo>
                    <a:pt x="8" y="9"/>
                    <a:pt x="7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172"/>
            <p:cNvSpPr>
              <a:spLocks/>
            </p:cNvSpPr>
            <p:nvPr/>
          </p:nvSpPr>
          <p:spPr bwMode="auto">
            <a:xfrm>
              <a:off x="10723563" y="3960813"/>
              <a:ext cx="17463" cy="15875"/>
            </a:xfrm>
            <a:custGeom>
              <a:avLst/>
              <a:gdLst>
                <a:gd name="T0" fmla="*/ 5 w 11"/>
                <a:gd name="T1" fmla="*/ 10 h 10"/>
                <a:gd name="T2" fmla="*/ 3 w 11"/>
                <a:gd name="T3" fmla="*/ 9 h 10"/>
                <a:gd name="T4" fmla="*/ 2 w 11"/>
                <a:gd name="T5" fmla="*/ 3 h 10"/>
                <a:gd name="T6" fmla="*/ 8 w 11"/>
                <a:gd name="T7" fmla="*/ 2 h 10"/>
                <a:gd name="T8" fmla="*/ 9 w 11"/>
                <a:gd name="T9" fmla="*/ 8 h 10"/>
                <a:gd name="T10" fmla="*/ 5 w 11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4" y="10"/>
                    <a:pt x="3" y="10"/>
                    <a:pt x="3" y="9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0" y="3"/>
                    <a:pt x="11" y="6"/>
                    <a:pt x="9" y="8"/>
                  </a:cubicBezTo>
                  <a:cubicBezTo>
                    <a:pt x="8" y="9"/>
                    <a:pt x="7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173"/>
            <p:cNvSpPr>
              <a:spLocks/>
            </p:cNvSpPr>
            <p:nvPr/>
          </p:nvSpPr>
          <p:spPr bwMode="auto">
            <a:xfrm>
              <a:off x="10661651" y="4040188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2 w 10"/>
                <a:gd name="T3" fmla="*/ 9 h 10"/>
                <a:gd name="T4" fmla="*/ 2 w 10"/>
                <a:gd name="T5" fmla="*/ 2 h 10"/>
                <a:gd name="T6" fmla="*/ 8 w 10"/>
                <a:gd name="T7" fmla="*/ 2 h 10"/>
                <a:gd name="T8" fmla="*/ 10 w 10"/>
                <a:gd name="T9" fmla="*/ 5 h 10"/>
                <a:gd name="T10" fmla="*/ 9 w 10"/>
                <a:gd name="T11" fmla="*/ 9 h 10"/>
                <a:gd name="T12" fmla="*/ 5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3" y="10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9" y="3"/>
                    <a:pt x="10" y="4"/>
                    <a:pt x="10" y="5"/>
                  </a:cubicBezTo>
                  <a:cubicBezTo>
                    <a:pt x="10" y="6"/>
                    <a:pt x="9" y="8"/>
                    <a:pt x="9" y="9"/>
                  </a:cubicBezTo>
                  <a:cubicBezTo>
                    <a:pt x="8" y="10"/>
                    <a:pt x="7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174"/>
            <p:cNvSpPr>
              <a:spLocks/>
            </p:cNvSpPr>
            <p:nvPr/>
          </p:nvSpPr>
          <p:spPr bwMode="auto">
            <a:xfrm>
              <a:off x="10591801" y="4116388"/>
              <a:ext cx="14288" cy="12700"/>
            </a:xfrm>
            <a:custGeom>
              <a:avLst/>
              <a:gdLst>
                <a:gd name="T0" fmla="*/ 4 w 9"/>
                <a:gd name="T1" fmla="*/ 9 h 9"/>
                <a:gd name="T2" fmla="*/ 1 w 9"/>
                <a:gd name="T3" fmla="*/ 8 h 9"/>
                <a:gd name="T4" fmla="*/ 0 w 9"/>
                <a:gd name="T5" fmla="*/ 5 h 9"/>
                <a:gd name="T6" fmla="*/ 1 w 9"/>
                <a:gd name="T7" fmla="*/ 1 h 9"/>
                <a:gd name="T8" fmla="*/ 8 w 9"/>
                <a:gd name="T9" fmla="*/ 2 h 9"/>
                <a:gd name="T10" fmla="*/ 9 w 9"/>
                <a:gd name="T11" fmla="*/ 5 h 9"/>
                <a:gd name="T12" fmla="*/ 8 w 9"/>
                <a:gd name="T13" fmla="*/ 8 h 9"/>
                <a:gd name="T14" fmla="*/ 4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3" y="9"/>
                    <a:pt x="2" y="9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9" y="2"/>
                    <a:pt x="9" y="4"/>
                    <a:pt x="9" y="5"/>
                  </a:cubicBezTo>
                  <a:cubicBezTo>
                    <a:pt x="9" y="6"/>
                    <a:pt x="9" y="7"/>
                    <a:pt x="8" y="8"/>
                  </a:cubicBezTo>
                  <a:cubicBezTo>
                    <a:pt x="7" y="9"/>
                    <a:pt x="6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175"/>
            <p:cNvSpPr>
              <a:spLocks/>
            </p:cNvSpPr>
            <p:nvPr/>
          </p:nvSpPr>
          <p:spPr bwMode="auto">
            <a:xfrm>
              <a:off x="10515601" y="4183063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8 h 10"/>
                <a:gd name="T4" fmla="*/ 0 w 10"/>
                <a:gd name="T5" fmla="*/ 4 h 10"/>
                <a:gd name="T6" fmla="*/ 2 w 10"/>
                <a:gd name="T7" fmla="*/ 1 h 10"/>
                <a:gd name="T8" fmla="*/ 8 w 10"/>
                <a:gd name="T9" fmla="*/ 2 h 10"/>
                <a:gd name="T10" fmla="*/ 9 w 10"/>
                <a:gd name="T11" fmla="*/ 5 h 10"/>
                <a:gd name="T12" fmla="*/ 8 w 10"/>
                <a:gd name="T13" fmla="*/ 9 h 10"/>
                <a:gd name="T14" fmla="*/ 5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2" y="9"/>
                    <a:pt x="1" y="8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9" y="3"/>
                    <a:pt x="10" y="4"/>
                    <a:pt x="9" y="5"/>
                  </a:cubicBezTo>
                  <a:cubicBezTo>
                    <a:pt x="9" y="7"/>
                    <a:pt x="9" y="8"/>
                    <a:pt x="8" y="9"/>
                  </a:cubicBezTo>
                  <a:cubicBezTo>
                    <a:pt x="7" y="9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176"/>
            <p:cNvSpPr>
              <a:spLocks/>
            </p:cNvSpPr>
            <p:nvPr/>
          </p:nvSpPr>
          <p:spPr bwMode="auto">
            <a:xfrm>
              <a:off x="10434638" y="4243388"/>
              <a:ext cx="12700" cy="14288"/>
            </a:xfrm>
            <a:custGeom>
              <a:avLst/>
              <a:gdLst>
                <a:gd name="T0" fmla="*/ 5 w 9"/>
                <a:gd name="T1" fmla="*/ 10 h 10"/>
                <a:gd name="T2" fmla="*/ 1 w 9"/>
                <a:gd name="T3" fmla="*/ 8 h 10"/>
                <a:gd name="T4" fmla="*/ 0 w 9"/>
                <a:gd name="T5" fmla="*/ 5 h 10"/>
                <a:gd name="T6" fmla="*/ 2 w 9"/>
                <a:gd name="T7" fmla="*/ 2 h 10"/>
                <a:gd name="T8" fmla="*/ 8 w 9"/>
                <a:gd name="T9" fmla="*/ 3 h 10"/>
                <a:gd name="T10" fmla="*/ 9 w 9"/>
                <a:gd name="T11" fmla="*/ 7 h 10"/>
                <a:gd name="T12" fmla="*/ 7 w 9"/>
                <a:gd name="T13" fmla="*/ 10 h 10"/>
                <a:gd name="T14" fmla="*/ 5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5" y="10"/>
                  </a:moveTo>
                  <a:cubicBezTo>
                    <a:pt x="3" y="10"/>
                    <a:pt x="1" y="10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3"/>
                    <a:pt x="1" y="2"/>
                    <a:pt x="2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9" y="4"/>
                    <a:pt x="9" y="5"/>
                    <a:pt x="9" y="7"/>
                  </a:cubicBezTo>
                  <a:cubicBezTo>
                    <a:pt x="9" y="8"/>
                    <a:pt x="8" y="9"/>
                    <a:pt x="7" y="10"/>
                  </a:cubicBezTo>
                  <a:cubicBezTo>
                    <a:pt x="6" y="10"/>
                    <a:pt x="5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177"/>
            <p:cNvSpPr>
              <a:spLocks/>
            </p:cNvSpPr>
            <p:nvPr/>
          </p:nvSpPr>
          <p:spPr bwMode="auto">
            <a:xfrm>
              <a:off x="10345738" y="4295776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8 h 10"/>
                <a:gd name="T4" fmla="*/ 3 w 10"/>
                <a:gd name="T5" fmla="*/ 1 h 10"/>
                <a:gd name="T6" fmla="*/ 9 w 10"/>
                <a:gd name="T7" fmla="*/ 3 h 10"/>
                <a:gd name="T8" fmla="*/ 7 w 10"/>
                <a:gd name="T9" fmla="*/ 10 h 10"/>
                <a:gd name="T10" fmla="*/ 5 w 10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2" y="9"/>
                    <a:pt x="1" y="8"/>
                  </a:cubicBezTo>
                  <a:cubicBezTo>
                    <a:pt x="0" y="6"/>
                    <a:pt x="0" y="3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10" y="5"/>
                    <a:pt x="9" y="8"/>
                    <a:pt x="7" y="10"/>
                  </a:cubicBezTo>
                  <a:cubicBezTo>
                    <a:pt x="6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178"/>
            <p:cNvSpPr>
              <a:spLocks/>
            </p:cNvSpPr>
            <p:nvPr/>
          </p:nvSpPr>
          <p:spPr bwMode="auto">
            <a:xfrm>
              <a:off x="10253663" y="4341813"/>
              <a:ext cx="17463" cy="15875"/>
            </a:xfrm>
            <a:custGeom>
              <a:avLst/>
              <a:gdLst>
                <a:gd name="T0" fmla="*/ 5 w 11"/>
                <a:gd name="T1" fmla="*/ 10 h 10"/>
                <a:gd name="T2" fmla="*/ 1 w 11"/>
                <a:gd name="T3" fmla="*/ 7 h 10"/>
                <a:gd name="T4" fmla="*/ 3 w 11"/>
                <a:gd name="T5" fmla="*/ 1 h 10"/>
                <a:gd name="T6" fmla="*/ 10 w 11"/>
                <a:gd name="T7" fmla="*/ 3 h 10"/>
                <a:gd name="T8" fmla="*/ 7 w 11"/>
                <a:gd name="T9" fmla="*/ 9 h 10"/>
                <a:gd name="T10" fmla="*/ 5 w 11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4" y="10"/>
                    <a:pt x="2" y="9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6" y="0"/>
                    <a:pt x="9" y="1"/>
                    <a:pt x="10" y="3"/>
                  </a:cubicBezTo>
                  <a:cubicBezTo>
                    <a:pt x="11" y="5"/>
                    <a:pt x="10" y="8"/>
                    <a:pt x="7" y="9"/>
                  </a:cubicBezTo>
                  <a:cubicBezTo>
                    <a:pt x="7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179"/>
            <p:cNvSpPr>
              <a:spLocks/>
            </p:cNvSpPr>
            <p:nvPr/>
          </p:nvSpPr>
          <p:spPr bwMode="auto">
            <a:xfrm>
              <a:off x="10158413" y="4378326"/>
              <a:ext cx="15875" cy="14288"/>
            </a:xfrm>
            <a:custGeom>
              <a:avLst/>
              <a:gdLst>
                <a:gd name="T0" fmla="*/ 6 w 10"/>
                <a:gd name="T1" fmla="*/ 9 h 9"/>
                <a:gd name="T2" fmla="*/ 1 w 10"/>
                <a:gd name="T3" fmla="*/ 6 h 9"/>
                <a:gd name="T4" fmla="*/ 4 w 10"/>
                <a:gd name="T5" fmla="*/ 0 h 9"/>
                <a:gd name="T6" fmla="*/ 6 w 10"/>
                <a:gd name="T7" fmla="*/ 0 h 9"/>
                <a:gd name="T8" fmla="*/ 10 w 10"/>
                <a:gd name="T9" fmla="*/ 3 h 9"/>
                <a:gd name="T10" fmla="*/ 10 w 10"/>
                <a:gd name="T11" fmla="*/ 6 h 9"/>
                <a:gd name="T12" fmla="*/ 7 w 10"/>
                <a:gd name="T13" fmla="*/ 9 h 9"/>
                <a:gd name="T14" fmla="*/ 6 w 10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6" y="9"/>
                  </a:moveTo>
                  <a:cubicBezTo>
                    <a:pt x="4" y="9"/>
                    <a:pt x="2" y="8"/>
                    <a:pt x="1" y="6"/>
                  </a:cubicBezTo>
                  <a:cubicBezTo>
                    <a:pt x="0" y="3"/>
                    <a:pt x="2" y="1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7"/>
                    <a:pt x="8" y="8"/>
                    <a:pt x="7" y="9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180"/>
            <p:cNvSpPr>
              <a:spLocks/>
            </p:cNvSpPr>
            <p:nvPr/>
          </p:nvSpPr>
          <p:spPr bwMode="auto">
            <a:xfrm>
              <a:off x="10061576" y="4405313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6 h 10"/>
                <a:gd name="T4" fmla="*/ 1 w 10"/>
                <a:gd name="T5" fmla="*/ 2 h 10"/>
                <a:gd name="T6" fmla="*/ 4 w 10"/>
                <a:gd name="T7" fmla="*/ 0 h 10"/>
                <a:gd name="T8" fmla="*/ 5 w 10"/>
                <a:gd name="T9" fmla="*/ 0 h 10"/>
                <a:gd name="T10" fmla="*/ 10 w 10"/>
                <a:gd name="T11" fmla="*/ 4 h 10"/>
                <a:gd name="T12" fmla="*/ 9 w 10"/>
                <a:gd name="T13" fmla="*/ 7 h 10"/>
                <a:gd name="T14" fmla="*/ 6 w 10"/>
                <a:gd name="T15" fmla="*/ 9 h 10"/>
                <a:gd name="T16" fmla="*/ 5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1" y="8"/>
                    <a:pt x="0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10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8" y="8"/>
                    <a:pt x="7" y="9"/>
                    <a:pt x="6" y="9"/>
                  </a:cubicBezTo>
                  <a:lnTo>
                    <a:pt x="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181"/>
            <p:cNvSpPr>
              <a:spLocks/>
            </p:cNvSpPr>
            <p:nvPr/>
          </p:nvSpPr>
          <p:spPr bwMode="auto">
            <a:xfrm>
              <a:off x="9961563" y="4425951"/>
              <a:ext cx="15875" cy="14288"/>
            </a:xfrm>
            <a:custGeom>
              <a:avLst/>
              <a:gdLst>
                <a:gd name="T0" fmla="*/ 5 w 10"/>
                <a:gd name="T1" fmla="*/ 9 h 9"/>
                <a:gd name="T2" fmla="*/ 0 w 10"/>
                <a:gd name="T3" fmla="*/ 5 h 9"/>
                <a:gd name="T4" fmla="*/ 1 w 10"/>
                <a:gd name="T5" fmla="*/ 1 h 9"/>
                <a:gd name="T6" fmla="*/ 4 w 10"/>
                <a:gd name="T7" fmla="*/ 0 h 9"/>
                <a:gd name="T8" fmla="*/ 5 w 10"/>
                <a:gd name="T9" fmla="*/ 0 h 9"/>
                <a:gd name="T10" fmla="*/ 10 w 10"/>
                <a:gd name="T11" fmla="*/ 4 h 9"/>
                <a:gd name="T12" fmla="*/ 9 w 10"/>
                <a:gd name="T13" fmla="*/ 7 h 9"/>
                <a:gd name="T14" fmla="*/ 6 w 10"/>
                <a:gd name="T15" fmla="*/ 9 h 9"/>
                <a:gd name="T16" fmla="*/ 5 w 10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3" y="9"/>
                    <a:pt x="1" y="7"/>
                    <a:pt x="0" y="5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10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8" y="8"/>
                    <a:pt x="7" y="8"/>
                    <a:pt x="6" y="9"/>
                  </a:cubicBezTo>
                  <a:lnTo>
                    <a:pt x="5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182"/>
            <p:cNvSpPr>
              <a:spLocks/>
            </p:cNvSpPr>
            <p:nvPr/>
          </p:nvSpPr>
          <p:spPr bwMode="auto">
            <a:xfrm>
              <a:off x="9861551" y="4432301"/>
              <a:ext cx="12700" cy="12700"/>
            </a:xfrm>
            <a:custGeom>
              <a:avLst/>
              <a:gdLst>
                <a:gd name="T0" fmla="*/ 4 w 9"/>
                <a:gd name="T1" fmla="*/ 8 h 8"/>
                <a:gd name="T2" fmla="*/ 0 w 9"/>
                <a:gd name="T3" fmla="*/ 5 h 8"/>
                <a:gd name="T4" fmla="*/ 1 w 9"/>
                <a:gd name="T5" fmla="*/ 2 h 8"/>
                <a:gd name="T6" fmla="*/ 4 w 9"/>
                <a:gd name="T7" fmla="*/ 0 h 8"/>
                <a:gd name="T8" fmla="*/ 4 w 9"/>
                <a:gd name="T9" fmla="*/ 0 h 8"/>
                <a:gd name="T10" fmla="*/ 9 w 9"/>
                <a:gd name="T11" fmla="*/ 4 h 8"/>
                <a:gd name="T12" fmla="*/ 5 w 9"/>
                <a:gd name="T13" fmla="*/ 8 h 8"/>
                <a:gd name="T14" fmla="*/ 4 w 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2" y="8"/>
                    <a:pt x="0" y="7"/>
                    <a:pt x="0" y="5"/>
                  </a:cubicBezTo>
                  <a:cubicBezTo>
                    <a:pt x="0" y="4"/>
                    <a:pt x="0" y="2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1"/>
                    <a:pt x="9" y="4"/>
                  </a:cubicBezTo>
                  <a:cubicBezTo>
                    <a:pt x="9" y="6"/>
                    <a:pt x="7" y="8"/>
                    <a:pt x="5" y="8"/>
                  </a:cubicBez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183"/>
            <p:cNvSpPr>
              <a:spLocks/>
            </p:cNvSpPr>
            <p:nvPr/>
          </p:nvSpPr>
          <p:spPr bwMode="auto">
            <a:xfrm>
              <a:off x="9756776" y="4433888"/>
              <a:ext cx="15875" cy="12700"/>
            </a:xfrm>
            <a:custGeom>
              <a:avLst/>
              <a:gdLst>
                <a:gd name="T0" fmla="*/ 5 w 10"/>
                <a:gd name="T1" fmla="*/ 7 h 8"/>
                <a:gd name="T2" fmla="*/ 5 w 10"/>
                <a:gd name="T3" fmla="*/ 7 h 8"/>
                <a:gd name="T4" fmla="*/ 2 w 10"/>
                <a:gd name="T5" fmla="*/ 7 h 8"/>
                <a:gd name="T6" fmla="*/ 1 w 10"/>
                <a:gd name="T7" fmla="*/ 5 h 8"/>
                <a:gd name="T8" fmla="*/ 5 w 10"/>
                <a:gd name="T9" fmla="*/ 0 h 8"/>
                <a:gd name="T10" fmla="*/ 9 w 10"/>
                <a:gd name="T11" fmla="*/ 2 h 8"/>
                <a:gd name="T12" fmla="*/ 10 w 10"/>
                <a:gd name="T13" fmla="*/ 4 h 8"/>
                <a:gd name="T14" fmla="*/ 5 w 10"/>
                <a:gd name="T1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3" y="8"/>
                    <a:pt x="2" y="7"/>
                  </a:cubicBezTo>
                  <a:cubicBezTo>
                    <a:pt x="1" y="6"/>
                    <a:pt x="0" y="6"/>
                    <a:pt x="1" y="5"/>
                  </a:cubicBezTo>
                  <a:cubicBezTo>
                    <a:pt x="1" y="2"/>
                    <a:pt x="3" y="0"/>
                    <a:pt x="5" y="0"/>
                  </a:cubicBezTo>
                  <a:cubicBezTo>
                    <a:pt x="7" y="0"/>
                    <a:pt x="8" y="1"/>
                    <a:pt x="9" y="2"/>
                  </a:cubicBezTo>
                  <a:cubicBezTo>
                    <a:pt x="9" y="3"/>
                    <a:pt x="10" y="3"/>
                    <a:pt x="10" y="4"/>
                  </a:cubicBezTo>
                  <a:cubicBezTo>
                    <a:pt x="10" y="6"/>
                    <a:pt x="8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184"/>
            <p:cNvSpPr>
              <a:spLocks/>
            </p:cNvSpPr>
            <p:nvPr/>
          </p:nvSpPr>
          <p:spPr bwMode="auto">
            <a:xfrm>
              <a:off x="9656763" y="4425951"/>
              <a:ext cx="14288" cy="15875"/>
            </a:xfrm>
            <a:custGeom>
              <a:avLst/>
              <a:gdLst>
                <a:gd name="T0" fmla="*/ 4 w 9"/>
                <a:gd name="T1" fmla="*/ 10 h 10"/>
                <a:gd name="T2" fmla="*/ 4 w 9"/>
                <a:gd name="T3" fmla="*/ 10 h 10"/>
                <a:gd name="T4" fmla="*/ 1 w 9"/>
                <a:gd name="T5" fmla="*/ 8 h 10"/>
                <a:gd name="T6" fmla="*/ 0 w 9"/>
                <a:gd name="T7" fmla="*/ 4 h 10"/>
                <a:gd name="T8" fmla="*/ 4 w 9"/>
                <a:gd name="T9" fmla="*/ 0 h 10"/>
                <a:gd name="T10" fmla="*/ 9 w 9"/>
                <a:gd name="T11" fmla="*/ 6 h 10"/>
                <a:gd name="T12" fmla="*/ 4 w 9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1" y="9"/>
                    <a:pt x="1" y="8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1"/>
                    <a:pt x="9" y="3"/>
                    <a:pt x="9" y="6"/>
                  </a:cubicBezTo>
                  <a:cubicBezTo>
                    <a:pt x="9" y="8"/>
                    <a:pt x="7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185"/>
            <p:cNvSpPr>
              <a:spLocks/>
            </p:cNvSpPr>
            <p:nvPr/>
          </p:nvSpPr>
          <p:spPr bwMode="auto">
            <a:xfrm>
              <a:off x="9555163" y="4408488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4 w 10"/>
                <a:gd name="T3" fmla="*/ 10 h 10"/>
                <a:gd name="T4" fmla="*/ 1 w 10"/>
                <a:gd name="T5" fmla="*/ 4 h 10"/>
                <a:gd name="T6" fmla="*/ 5 w 10"/>
                <a:gd name="T7" fmla="*/ 0 h 10"/>
                <a:gd name="T8" fmla="*/ 6 w 10"/>
                <a:gd name="T9" fmla="*/ 0 h 10"/>
                <a:gd name="T10" fmla="*/ 10 w 10"/>
                <a:gd name="T11" fmla="*/ 6 h 10"/>
                <a:gd name="T12" fmla="*/ 5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2" y="9"/>
                    <a:pt x="0" y="6"/>
                    <a:pt x="1" y="4"/>
                  </a:cubicBezTo>
                  <a:cubicBezTo>
                    <a:pt x="1" y="2"/>
                    <a:pt x="3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1"/>
                    <a:pt x="10" y="4"/>
                    <a:pt x="10" y="6"/>
                  </a:cubicBezTo>
                  <a:cubicBezTo>
                    <a:pt x="9" y="8"/>
                    <a:pt x="7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186"/>
            <p:cNvSpPr>
              <a:spLocks/>
            </p:cNvSpPr>
            <p:nvPr/>
          </p:nvSpPr>
          <p:spPr bwMode="auto">
            <a:xfrm>
              <a:off x="9456738" y="4383088"/>
              <a:ext cx="17463" cy="14288"/>
            </a:xfrm>
            <a:custGeom>
              <a:avLst/>
              <a:gdLst>
                <a:gd name="T0" fmla="*/ 5 w 11"/>
                <a:gd name="T1" fmla="*/ 9 h 9"/>
                <a:gd name="T2" fmla="*/ 4 w 11"/>
                <a:gd name="T3" fmla="*/ 9 h 9"/>
                <a:gd name="T4" fmla="*/ 1 w 11"/>
                <a:gd name="T5" fmla="*/ 3 h 9"/>
                <a:gd name="T6" fmla="*/ 5 w 11"/>
                <a:gd name="T7" fmla="*/ 0 h 9"/>
                <a:gd name="T8" fmla="*/ 7 w 11"/>
                <a:gd name="T9" fmla="*/ 0 h 9"/>
                <a:gd name="T10" fmla="*/ 10 w 11"/>
                <a:gd name="T11" fmla="*/ 6 h 9"/>
                <a:gd name="T12" fmla="*/ 5 w 11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1"/>
                    <a:pt x="11" y="3"/>
                    <a:pt x="10" y="6"/>
                  </a:cubicBezTo>
                  <a:cubicBezTo>
                    <a:pt x="9" y="8"/>
                    <a:pt x="7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187"/>
            <p:cNvSpPr>
              <a:spLocks/>
            </p:cNvSpPr>
            <p:nvPr/>
          </p:nvSpPr>
          <p:spPr bwMode="auto">
            <a:xfrm>
              <a:off x="9361488" y="4348163"/>
              <a:ext cx="15875" cy="14288"/>
            </a:xfrm>
            <a:custGeom>
              <a:avLst/>
              <a:gdLst>
                <a:gd name="T0" fmla="*/ 5 w 10"/>
                <a:gd name="T1" fmla="*/ 9 h 9"/>
                <a:gd name="T2" fmla="*/ 4 w 10"/>
                <a:gd name="T3" fmla="*/ 9 h 9"/>
                <a:gd name="T4" fmla="*/ 1 w 10"/>
                <a:gd name="T5" fmla="*/ 7 h 9"/>
                <a:gd name="T6" fmla="*/ 1 w 10"/>
                <a:gd name="T7" fmla="*/ 3 h 9"/>
                <a:gd name="T8" fmla="*/ 7 w 10"/>
                <a:gd name="T9" fmla="*/ 0 h 9"/>
                <a:gd name="T10" fmla="*/ 10 w 10"/>
                <a:gd name="T11" fmla="*/ 3 h 9"/>
                <a:gd name="T12" fmla="*/ 10 w 10"/>
                <a:gd name="T13" fmla="*/ 7 h 9"/>
                <a:gd name="T14" fmla="*/ 5 w 10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5" y="9"/>
                    <a:pt x="4" y="9"/>
                    <a:pt x="4" y="9"/>
                  </a:cubicBezTo>
                  <a:cubicBezTo>
                    <a:pt x="2" y="9"/>
                    <a:pt x="1" y="8"/>
                    <a:pt x="1" y="7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8" y="1"/>
                    <a:pt x="9" y="2"/>
                    <a:pt x="10" y="3"/>
                  </a:cubicBezTo>
                  <a:cubicBezTo>
                    <a:pt x="10" y="4"/>
                    <a:pt x="10" y="5"/>
                    <a:pt x="10" y="7"/>
                  </a:cubicBezTo>
                  <a:cubicBezTo>
                    <a:pt x="9" y="8"/>
                    <a:pt x="7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188"/>
            <p:cNvSpPr>
              <a:spLocks/>
            </p:cNvSpPr>
            <p:nvPr/>
          </p:nvSpPr>
          <p:spPr bwMode="auto">
            <a:xfrm>
              <a:off x="9271001" y="4303713"/>
              <a:ext cx="12700" cy="14288"/>
            </a:xfrm>
            <a:custGeom>
              <a:avLst/>
              <a:gdLst>
                <a:gd name="T0" fmla="*/ 5 w 9"/>
                <a:gd name="T1" fmla="*/ 9 h 9"/>
                <a:gd name="T2" fmla="*/ 2 w 9"/>
                <a:gd name="T3" fmla="*/ 9 h 9"/>
                <a:gd name="T4" fmla="*/ 0 w 9"/>
                <a:gd name="T5" fmla="*/ 6 h 9"/>
                <a:gd name="T6" fmla="*/ 0 w 9"/>
                <a:gd name="T7" fmla="*/ 3 h 9"/>
                <a:gd name="T8" fmla="*/ 7 w 9"/>
                <a:gd name="T9" fmla="*/ 1 h 9"/>
                <a:gd name="T10" fmla="*/ 9 w 9"/>
                <a:gd name="T11" fmla="*/ 3 h 9"/>
                <a:gd name="T12" fmla="*/ 9 w 9"/>
                <a:gd name="T13" fmla="*/ 7 h 9"/>
                <a:gd name="T14" fmla="*/ 5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4" y="9"/>
                    <a:pt x="3" y="9"/>
                    <a:pt x="2" y="9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8" y="9"/>
                    <a:pt x="6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189"/>
            <p:cNvSpPr>
              <a:spLocks/>
            </p:cNvSpPr>
            <p:nvPr/>
          </p:nvSpPr>
          <p:spPr bwMode="auto">
            <a:xfrm>
              <a:off x="9182101" y="4249738"/>
              <a:ext cx="14288" cy="15875"/>
            </a:xfrm>
            <a:custGeom>
              <a:avLst/>
              <a:gdLst>
                <a:gd name="T0" fmla="*/ 5 w 9"/>
                <a:gd name="T1" fmla="*/ 10 h 10"/>
                <a:gd name="T2" fmla="*/ 2 w 9"/>
                <a:gd name="T3" fmla="*/ 10 h 10"/>
                <a:gd name="T4" fmla="*/ 0 w 9"/>
                <a:gd name="T5" fmla="*/ 7 h 10"/>
                <a:gd name="T6" fmla="*/ 1 w 9"/>
                <a:gd name="T7" fmla="*/ 3 h 10"/>
                <a:gd name="T8" fmla="*/ 7 w 9"/>
                <a:gd name="T9" fmla="*/ 2 h 10"/>
                <a:gd name="T10" fmla="*/ 9 w 9"/>
                <a:gd name="T11" fmla="*/ 5 h 10"/>
                <a:gd name="T12" fmla="*/ 8 w 9"/>
                <a:gd name="T13" fmla="*/ 8 h 10"/>
                <a:gd name="T14" fmla="*/ 5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5" y="10"/>
                  </a:moveTo>
                  <a:cubicBezTo>
                    <a:pt x="4" y="10"/>
                    <a:pt x="3" y="10"/>
                    <a:pt x="2" y="10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8" y="2"/>
                    <a:pt x="9" y="3"/>
                    <a:pt x="9" y="5"/>
                  </a:cubicBezTo>
                  <a:cubicBezTo>
                    <a:pt x="9" y="6"/>
                    <a:pt x="9" y="7"/>
                    <a:pt x="8" y="8"/>
                  </a:cubicBezTo>
                  <a:cubicBezTo>
                    <a:pt x="8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190"/>
            <p:cNvSpPr>
              <a:spLocks/>
            </p:cNvSpPr>
            <p:nvPr/>
          </p:nvSpPr>
          <p:spPr bwMode="auto">
            <a:xfrm>
              <a:off x="9099551" y="4192588"/>
              <a:ext cx="14288" cy="14288"/>
            </a:xfrm>
            <a:custGeom>
              <a:avLst/>
              <a:gdLst>
                <a:gd name="T0" fmla="*/ 5 w 9"/>
                <a:gd name="T1" fmla="*/ 9 h 9"/>
                <a:gd name="T2" fmla="*/ 2 w 9"/>
                <a:gd name="T3" fmla="*/ 8 h 9"/>
                <a:gd name="T4" fmla="*/ 0 w 9"/>
                <a:gd name="T5" fmla="*/ 5 h 9"/>
                <a:gd name="T6" fmla="*/ 1 w 9"/>
                <a:gd name="T7" fmla="*/ 2 h 9"/>
                <a:gd name="T8" fmla="*/ 8 w 9"/>
                <a:gd name="T9" fmla="*/ 1 h 9"/>
                <a:gd name="T10" fmla="*/ 9 w 9"/>
                <a:gd name="T11" fmla="*/ 4 h 9"/>
                <a:gd name="T12" fmla="*/ 8 w 9"/>
                <a:gd name="T13" fmla="*/ 8 h 9"/>
                <a:gd name="T14" fmla="*/ 5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4" y="9"/>
                    <a:pt x="3" y="9"/>
                    <a:pt x="2" y="8"/>
                  </a:cubicBezTo>
                  <a:cubicBezTo>
                    <a:pt x="1" y="8"/>
                    <a:pt x="0" y="7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5"/>
                    <a:pt x="9" y="7"/>
                    <a:pt x="8" y="8"/>
                  </a:cubicBezTo>
                  <a:cubicBezTo>
                    <a:pt x="7" y="9"/>
                    <a:pt x="6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191"/>
            <p:cNvSpPr>
              <a:spLocks/>
            </p:cNvSpPr>
            <p:nvPr/>
          </p:nvSpPr>
          <p:spPr bwMode="auto">
            <a:xfrm>
              <a:off x="9021763" y="4124326"/>
              <a:ext cx="17463" cy="15875"/>
            </a:xfrm>
            <a:custGeom>
              <a:avLst/>
              <a:gdLst>
                <a:gd name="T0" fmla="*/ 5 w 11"/>
                <a:gd name="T1" fmla="*/ 10 h 10"/>
                <a:gd name="T2" fmla="*/ 2 w 11"/>
                <a:gd name="T3" fmla="*/ 9 h 10"/>
                <a:gd name="T4" fmla="*/ 2 w 11"/>
                <a:gd name="T5" fmla="*/ 2 h 10"/>
                <a:gd name="T6" fmla="*/ 9 w 11"/>
                <a:gd name="T7" fmla="*/ 2 h 10"/>
                <a:gd name="T8" fmla="*/ 9 w 11"/>
                <a:gd name="T9" fmla="*/ 8 h 10"/>
                <a:gd name="T10" fmla="*/ 5 w 11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4" y="10"/>
                    <a:pt x="3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10" y="4"/>
                    <a:pt x="11" y="7"/>
                    <a:pt x="9" y="8"/>
                  </a:cubicBezTo>
                  <a:cubicBezTo>
                    <a:pt x="8" y="9"/>
                    <a:pt x="7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192"/>
            <p:cNvSpPr>
              <a:spLocks/>
            </p:cNvSpPr>
            <p:nvPr/>
          </p:nvSpPr>
          <p:spPr bwMode="auto">
            <a:xfrm>
              <a:off x="8950326" y="4051301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2 w 10"/>
                <a:gd name="T3" fmla="*/ 9 h 10"/>
                <a:gd name="T4" fmla="*/ 0 w 10"/>
                <a:gd name="T5" fmla="*/ 5 h 10"/>
                <a:gd name="T6" fmla="*/ 2 w 10"/>
                <a:gd name="T7" fmla="*/ 2 h 10"/>
                <a:gd name="T8" fmla="*/ 9 w 10"/>
                <a:gd name="T9" fmla="*/ 2 h 10"/>
                <a:gd name="T10" fmla="*/ 8 w 10"/>
                <a:gd name="T11" fmla="*/ 9 h 10"/>
                <a:gd name="T12" fmla="*/ 5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2" y="10"/>
                    <a:pt x="2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4" y="0"/>
                    <a:pt x="7" y="1"/>
                    <a:pt x="9" y="2"/>
                  </a:cubicBezTo>
                  <a:cubicBezTo>
                    <a:pt x="10" y="4"/>
                    <a:pt x="10" y="7"/>
                    <a:pt x="8" y="9"/>
                  </a:cubicBezTo>
                  <a:cubicBezTo>
                    <a:pt x="7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193"/>
            <p:cNvSpPr>
              <a:spLocks/>
            </p:cNvSpPr>
            <p:nvPr/>
          </p:nvSpPr>
          <p:spPr bwMode="auto">
            <a:xfrm>
              <a:off x="8886826" y="3973513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8 h 10"/>
                <a:gd name="T4" fmla="*/ 2 w 10"/>
                <a:gd name="T5" fmla="*/ 1 h 10"/>
                <a:gd name="T6" fmla="*/ 9 w 10"/>
                <a:gd name="T7" fmla="*/ 2 h 10"/>
                <a:gd name="T8" fmla="*/ 8 w 10"/>
                <a:gd name="T9" fmla="*/ 9 h 10"/>
                <a:gd name="T10" fmla="*/ 5 w 10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2" y="9"/>
                    <a:pt x="1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8" y="0"/>
                    <a:pt x="9" y="2"/>
                  </a:cubicBezTo>
                  <a:cubicBezTo>
                    <a:pt x="10" y="4"/>
                    <a:pt x="10" y="7"/>
                    <a:pt x="8" y="9"/>
                  </a:cubicBezTo>
                  <a:cubicBezTo>
                    <a:pt x="7" y="9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Freeform 194"/>
            <p:cNvSpPr>
              <a:spLocks/>
            </p:cNvSpPr>
            <p:nvPr/>
          </p:nvSpPr>
          <p:spPr bwMode="auto">
            <a:xfrm>
              <a:off x="8829676" y="3887788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7 h 10"/>
                <a:gd name="T4" fmla="*/ 2 w 10"/>
                <a:gd name="T5" fmla="*/ 1 h 10"/>
                <a:gd name="T6" fmla="*/ 9 w 10"/>
                <a:gd name="T7" fmla="*/ 3 h 10"/>
                <a:gd name="T8" fmla="*/ 9 w 10"/>
                <a:gd name="T9" fmla="*/ 6 h 10"/>
                <a:gd name="T10" fmla="*/ 7 w 10"/>
                <a:gd name="T11" fmla="*/ 9 h 10"/>
                <a:gd name="T12" fmla="*/ 5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2" y="9"/>
                    <a:pt x="1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5" y="0"/>
                    <a:pt x="8" y="0"/>
                    <a:pt x="9" y="3"/>
                  </a:cubicBezTo>
                  <a:cubicBezTo>
                    <a:pt x="9" y="4"/>
                    <a:pt x="10" y="5"/>
                    <a:pt x="9" y="6"/>
                  </a:cubicBezTo>
                  <a:cubicBezTo>
                    <a:pt x="9" y="7"/>
                    <a:pt x="8" y="8"/>
                    <a:pt x="7" y="9"/>
                  </a:cubicBezTo>
                  <a:cubicBezTo>
                    <a:pt x="7" y="9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195"/>
            <p:cNvSpPr>
              <a:spLocks/>
            </p:cNvSpPr>
            <p:nvPr/>
          </p:nvSpPr>
          <p:spPr bwMode="auto">
            <a:xfrm>
              <a:off x="8782051" y="3798888"/>
              <a:ext cx="15875" cy="14288"/>
            </a:xfrm>
            <a:custGeom>
              <a:avLst/>
              <a:gdLst>
                <a:gd name="T0" fmla="*/ 5 w 10"/>
                <a:gd name="T1" fmla="*/ 9 h 9"/>
                <a:gd name="T2" fmla="*/ 0 w 10"/>
                <a:gd name="T3" fmla="*/ 7 h 9"/>
                <a:gd name="T4" fmla="*/ 0 w 10"/>
                <a:gd name="T5" fmla="*/ 3 h 9"/>
                <a:gd name="T6" fmla="*/ 3 w 10"/>
                <a:gd name="T7" fmla="*/ 1 h 9"/>
                <a:gd name="T8" fmla="*/ 9 w 10"/>
                <a:gd name="T9" fmla="*/ 3 h 9"/>
                <a:gd name="T10" fmla="*/ 9 w 10"/>
                <a:gd name="T11" fmla="*/ 6 h 9"/>
                <a:gd name="T12" fmla="*/ 7 w 10"/>
                <a:gd name="T13" fmla="*/ 9 h 9"/>
                <a:gd name="T14" fmla="*/ 5 w 10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3" y="9"/>
                    <a:pt x="1" y="9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1" y="2"/>
                    <a:pt x="1" y="1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9" y="4"/>
                    <a:pt x="10" y="5"/>
                    <a:pt x="9" y="6"/>
                  </a:cubicBezTo>
                  <a:cubicBezTo>
                    <a:pt x="9" y="7"/>
                    <a:pt x="8" y="8"/>
                    <a:pt x="7" y="9"/>
                  </a:cubicBezTo>
                  <a:cubicBezTo>
                    <a:pt x="6" y="9"/>
                    <a:pt x="5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196"/>
            <p:cNvSpPr>
              <a:spLocks/>
            </p:cNvSpPr>
            <p:nvPr/>
          </p:nvSpPr>
          <p:spPr bwMode="auto">
            <a:xfrm>
              <a:off x="8740776" y="3705226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7 h 10"/>
                <a:gd name="T4" fmla="*/ 0 w 10"/>
                <a:gd name="T5" fmla="*/ 3 h 10"/>
                <a:gd name="T6" fmla="*/ 3 w 10"/>
                <a:gd name="T7" fmla="*/ 1 h 10"/>
                <a:gd name="T8" fmla="*/ 9 w 10"/>
                <a:gd name="T9" fmla="*/ 3 h 10"/>
                <a:gd name="T10" fmla="*/ 9 w 10"/>
                <a:gd name="T11" fmla="*/ 7 h 10"/>
                <a:gd name="T12" fmla="*/ 6 w 10"/>
                <a:gd name="T13" fmla="*/ 9 h 10"/>
                <a:gd name="T14" fmla="*/ 5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1" y="9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8"/>
                    <a:pt x="8" y="9"/>
                    <a:pt x="6" y="9"/>
                  </a:cubicBezTo>
                  <a:cubicBezTo>
                    <a:pt x="6" y="10"/>
                    <a:pt x="5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197"/>
            <p:cNvSpPr>
              <a:spLocks/>
            </p:cNvSpPr>
            <p:nvPr/>
          </p:nvSpPr>
          <p:spPr bwMode="auto">
            <a:xfrm>
              <a:off x="8707438" y="3609976"/>
              <a:ext cx="15875" cy="14288"/>
            </a:xfrm>
            <a:custGeom>
              <a:avLst/>
              <a:gdLst>
                <a:gd name="T0" fmla="*/ 5 w 10"/>
                <a:gd name="T1" fmla="*/ 9 h 9"/>
                <a:gd name="T2" fmla="*/ 1 w 10"/>
                <a:gd name="T3" fmla="*/ 6 h 9"/>
                <a:gd name="T4" fmla="*/ 1 w 10"/>
                <a:gd name="T5" fmla="*/ 2 h 9"/>
                <a:gd name="T6" fmla="*/ 4 w 10"/>
                <a:gd name="T7" fmla="*/ 0 h 9"/>
                <a:gd name="T8" fmla="*/ 5 w 10"/>
                <a:gd name="T9" fmla="*/ 0 h 9"/>
                <a:gd name="T10" fmla="*/ 10 w 10"/>
                <a:gd name="T11" fmla="*/ 3 h 9"/>
                <a:gd name="T12" fmla="*/ 7 w 10"/>
                <a:gd name="T13" fmla="*/ 9 h 9"/>
                <a:gd name="T14" fmla="*/ 5 w 10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3" y="9"/>
                    <a:pt x="1" y="8"/>
                    <a:pt x="1" y="6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10" y="3"/>
                  </a:cubicBezTo>
                  <a:cubicBezTo>
                    <a:pt x="10" y="6"/>
                    <a:pt x="9" y="8"/>
                    <a:pt x="7" y="9"/>
                  </a:cubicBezTo>
                  <a:lnTo>
                    <a:pt x="5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198"/>
            <p:cNvSpPr>
              <a:spLocks/>
            </p:cNvSpPr>
            <p:nvPr/>
          </p:nvSpPr>
          <p:spPr bwMode="auto">
            <a:xfrm>
              <a:off x="8685213" y="3509963"/>
              <a:ext cx="14288" cy="14288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6 h 10"/>
                <a:gd name="T4" fmla="*/ 5 w 10"/>
                <a:gd name="T5" fmla="*/ 0 h 10"/>
                <a:gd name="T6" fmla="*/ 5 w 10"/>
                <a:gd name="T7" fmla="*/ 0 h 10"/>
                <a:gd name="T8" fmla="*/ 10 w 10"/>
                <a:gd name="T9" fmla="*/ 4 h 10"/>
                <a:gd name="T10" fmla="*/ 6 w 10"/>
                <a:gd name="T11" fmla="*/ 10 h 10"/>
                <a:gd name="T12" fmla="*/ 5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1" y="8"/>
                    <a:pt x="1" y="6"/>
                  </a:cubicBezTo>
                  <a:cubicBezTo>
                    <a:pt x="0" y="3"/>
                    <a:pt x="2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7"/>
                    <a:pt x="9" y="9"/>
                    <a:pt x="6" y="10"/>
                  </a:cubicBezTo>
                  <a:lnTo>
                    <a:pt x="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Freeform 199"/>
            <p:cNvSpPr>
              <a:spLocks/>
            </p:cNvSpPr>
            <p:nvPr/>
          </p:nvSpPr>
          <p:spPr bwMode="auto">
            <a:xfrm>
              <a:off x="8670926" y="3398838"/>
              <a:ext cx="15875" cy="23813"/>
            </a:xfrm>
            <a:custGeom>
              <a:avLst/>
              <a:gdLst>
                <a:gd name="T0" fmla="*/ 5 w 10"/>
                <a:gd name="T1" fmla="*/ 16 h 16"/>
                <a:gd name="T2" fmla="*/ 1 w 10"/>
                <a:gd name="T3" fmla="*/ 9 h 16"/>
                <a:gd name="T4" fmla="*/ 5 w 10"/>
                <a:gd name="T5" fmla="*/ 0 h 16"/>
                <a:gd name="T6" fmla="*/ 5 w 10"/>
                <a:gd name="T7" fmla="*/ 0 h 16"/>
                <a:gd name="T8" fmla="*/ 10 w 10"/>
                <a:gd name="T9" fmla="*/ 8 h 16"/>
                <a:gd name="T10" fmla="*/ 6 w 10"/>
                <a:gd name="T11" fmla="*/ 15 h 16"/>
                <a:gd name="T12" fmla="*/ 5 w 1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6">
                  <a:moveTo>
                    <a:pt x="5" y="16"/>
                  </a:moveTo>
                  <a:cubicBezTo>
                    <a:pt x="3" y="16"/>
                    <a:pt x="1" y="11"/>
                    <a:pt x="1" y="9"/>
                  </a:cubicBezTo>
                  <a:cubicBezTo>
                    <a:pt x="0" y="6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5"/>
                    <a:pt x="10" y="8"/>
                  </a:cubicBezTo>
                  <a:cubicBezTo>
                    <a:pt x="10" y="10"/>
                    <a:pt x="8" y="14"/>
                    <a:pt x="6" y="15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200"/>
            <p:cNvSpPr>
              <a:spLocks/>
            </p:cNvSpPr>
            <p:nvPr/>
          </p:nvSpPr>
          <p:spPr bwMode="auto">
            <a:xfrm>
              <a:off x="8666163" y="3306763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2 w 10"/>
                <a:gd name="T5" fmla="*/ 2 h 10"/>
                <a:gd name="T6" fmla="*/ 5 w 10"/>
                <a:gd name="T7" fmla="*/ 0 h 10"/>
                <a:gd name="T8" fmla="*/ 10 w 10"/>
                <a:gd name="T9" fmla="*/ 5 h 10"/>
                <a:gd name="T10" fmla="*/ 8 w 10"/>
                <a:gd name="T11" fmla="*/ 8 h 10"/>
                <a:gd name="T12" fmla="*/ 5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4"/>
                    <a:pt x="1" y="2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7" y="0"/>
                    <a:pt x="10" y="2"/>
                    <a:pt x="10" y="5"/>
                  </a:cubicBezTo>
                  <a:cubicBezTo>
                    <a:pt x="10" y="6"/>
                    <a:pt x="9" y="7"/>
                    <a:pt x="8" y="8"/>
                  </a:cubicBezTo>
                  <a:cubicBezTo>
                    <a:pt x="7" y="9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201"/>
            <p:cNvSpPr>
              <a:spLocks/>
            </p:cNvSpPr>
            <p:nvPr/>
          </p:nvSpPr>
          <p:spPr bwMode="auto">
            <a:xfrm>
              <a:off x="8670926" y="3205163"/>
              <a:ext cx="14288" cy="14288"/>
            </a:xfrm>
            <a:custGeom>
              <a:avLst/>
              <a:gdLst>
                <a:gd name="T0" fmla="*/ 5 w 9"/>
                <a:gd name="T1" fmla="*/ 9 h 9"/>
                <a:gd name="T2" fmla="*/ 4 w 9"/>
                <a:gd name="T3" fmla="*/ 9 h 9"/>
                <a:gd name="T4" fmla="*/ 0 w 9"/>
                <a:gd name="T5" fmla="*/ 4 h 9"/>
                <a:gd name="T6" fmla="*/ 5 w 9"/>
                <a:gd name="T7" fmla="*/ 0 h 9"/>
                <a:gd name="T8" fmla="*/ 9 w 9"/>
                <a:gd name="T9" fmla="*/ 5 h 9"/>
                <a:gd name="T10" fmla="*/ 5 w 9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9" y="2"/>
                    <a:pt x="9" y="5"/>
                  </a:cubicBezTo>
                  <a:cubicBezTo>
                    <a:pt x="9" y="7"/>
                    <a:pt x="7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Freeform 202"/>
            <p:cNvSpPr>
              <a:spLocks/>
            </p:cNvSpPr>
            <p:nvPr/>
          </p:nvSpPr>
          <p:spPr bwMode="auto">
            <a:xfrm>
              <a:off x="8683626" y="3103563"/>
              <a:ext cx="14288" cy="15875"/>
            </a:xfrm>
            <a:custGeom>
              <a:avLst/>
              <a:gdLst>
                <a:gd name="T0" fmla="*/ 5 w 10"/>
                <a:gd name="T1" fmla="*/ 10 h 10"/>
                <a:gd name="T2" fmla="*/ 4 w 10"/>
                <a:gd name="T3" fmla="*/ 10 h 10"/>
                <a:gd name="T4" fmla="*/ 1 w 10"/>
                <a:gd name="T5" fmla="*/ 8 h 10"/>
                <a:gd name="T6" fmla="*/ 0 w 10"/>
                <a:gd name="T7" fmla="*/ 4 h 10"/>
                <a:gd name="T8" fmla="*/ 5 w 10"/>
                <a:gd name="T9" fmla="*/ 0 h 10"/>
                <a:gd name="T10" fmla="*/ 6 w 10"/>
                <a:gd name="T11" fmla="*/ 0 h 10"/>
                <a:gd name="T12" fmla="*/ 9 w 10"/>
                <a:gd name="T13" fmla="*/ 2 h 10"/>
                <a:gd name="T14" fmla="*/ 9 w 10"/>
                <a:gd name="T15" fmla="*/ 6 h 10"/>
                <a:gd name="T16" fmla="*/ 5 w 10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9" y="3"/>
                    <a:pt x="10" y="5"/>
                    <a:pt x="9" y="6"/>
                  </a:cubicBezTo>
                  <a:cubicBezTo>
                    <a:pt x="9" y="8"/>
                    <a:pt x="7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Freeform 203"/>
            <p:cNvSpPr>
              <a:spLocks/>
            </p:cNvSpPr>
            <p:nvPr/>
          </p:nvSpPr>
          <p:spPr bwMode="auto">
            <a:xfrm>
              <a:off x="8704263" y="3005138"/>
              <a:ext cx="15875" cy="14288"/>
            </a:xfrm>
            <a:custGeom>
              <a:avLst/>
              <a:gdLst>
                <a:gd name="T0" fmla="*/ 5 w 10"/>
                <a:gd name="T1" fmla="*/ 9 h 9"/>
                <a:gd name="T2" fmla="*/ 4 w 10"/>
                <a:gd name="T3" fmla="*/ 9 h 9"/>
                <a:gd name="T4" fmla="*/ 1 w 10"/>
                <a:gd name="T5" fmla="*/ 7 h 9"/>
                <a:gd name="T6" fmla="*/ 0 w 10"/>
                <a:gd name="T7" fmla="*/ 3 h 9"/>
                <a:gd name="T8" fmla="*/ 5 w 10"/>
                <a:gd name="T9" fmla="*/ 0 h 9"/>
                <a:gd name="T10" fmla="*/ 6 w 10"/>
                <a:gd name="T11" fmla="*/ 0 h 9"/>
                <a:gd name="T12" fmla="*/ 9 w 10"/>
                <a:gd name="T13" fmla="*/ 2 h 9"/>
                <a:gd name="T14" fmla="*/ 9 w 10"/>
                <a:gd name="T15" fmla="*/ 6 h 9"/>
                <a:gd name="T16" fmla="*/ 5 w 10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1" y="8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9" y="2"/>
                  </a:cubicBezTo>
                  <a:cubicBezTo>
                    <a:pt x="9" y="3"/>
                    <a:pt x="10" y="5"/>
                    <a:pt x="9" y="6"/>
                  </a:cubicBezTo>
                  <a:cubicBezTo>
                    <a:pt x="9" y="8"/>
                    <a:pt x="7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Freeform 204"/>
            <p:cNvSpPr>
              <a:spLocks/>
            </p:cNvSpPr>
            <p:nvPr/>
          </p:nvSpPr>
          <p:spPr bwMode="auto">
            <a:xfrm>
              <a:off x="8736013" y="2906713"/>
              <a:ext cx="14288" cy="14288"/>
            </a:xfrm>
            <a:custGeom>
              <a:avLst/>
              <a:gdLst>
                <a:gd name="T0" fmla="*/ 4 w 9"/>
                <a:gd name="T1" fmla="*/ 10 h 10"/>
                <a:gd name="T2" fmla="*/ 3 w 9"/>
                <a:gd name="T3" fmla="*/ 10 h 10"/>
                <a:gd name="T4" fmla="*/ 0 w 9"/>
                <a:gd name="T5" fmla="*/ 7 h 10"/>
                <a:gd name="T6" fmla="*/ 0 w 9"/>
                <a:gd name="T7" fmla="*/ 4 h 10"/>
                <a:gd name="T8" fmla="*/ 6 w 9"/>
                <a:gd name="T9" fmla="*/ 1 h 10"/>
                <a:gd name="T10" fmla="*/ 9 w 9"/>
                <a:gd name="T11" fmla="*/ 4 h 10"/>
                <a:gd name="T12" fmla="*/ 9 w 9"/>
                <a:gd name="T13" fmla="*/ 7 h 10"/>
                <a:gd name="T14" fmla="*/ 4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4" y="10"/>
                  </a:moveTo>
                  <a:cubicBezTo>
                    <a:pt x="4" y="10"/>
                    <a:pt x="3" y="10"/>
                    <a:pt x="3" y="10"/>
                  </a:cubicBezTo>
                  <a:cubicBezTo>
                    <a:pt x="2" y="9"/>
                    <a:pt x="1" y="8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1"/>
                    <a:pt x="4" y="0"/>
                    <a:pt x="6" y="1"/>
                  </a:cubicBezTo>
                  <a:cubicBezTo>
                    <a:pt x="7" y="2"/>
                    <a:pt x="8" y="2"/>
                    <a:pt x="9" y="4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8" y="9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06"/>
            <p:cNvSpPr>
              <a:spLocks/>
            </p:cNvSpPr>
            <p:nvPr/>
          </p:nvSpPr>
          <p:spPr bwMode="auto">
            <a:xfrm>
              <a:off x="8774113" y="2811463"/>
              <a:ext cx="17463" cy="15875"/>
            </a:xfrm>
            <a:custGeom>
              <a:avLst/>
              <a:gdLst>
                <a:gd name="T0" fmla="*/ 6 w 11"/>
                <a:gd name="T1" fmla="*/ 10 h 10"/>
                <a:gd name="T2" fmla="*/ 4 w 11"/>
                <a:gd name="T3" fmla="*/ 10 h 10"/>
                <a:gd name="T4" fmla="*/ 1 w 11"/>
                <a:gd name="T5" fmla="*/ 4 h 10"/>
                <a:gd name="T6" fmla="*/ 8 w 11"/>
                <a:gd name="T7" fmla="*/ 1 h 10"/>
                <a:gd name="T8" fmla="*/ 10 w 11"/>
                <a:gd name="T9" fmla="*/ 7 h 10"/>
                <a:gd name="T10" fmla="*/ 6 w 11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6" y="10"/>
                  </a:moveTo>
                  <a:cubicBezTo>
                    <a:pt x="5" y="10"/>
                    <a:pt x="4" y="10"/>
                    <a:pt x="4" y="10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10" y="2"/>
                    <a:pt x="11" y="5"/>
                    <a:pt x="10" y="7"/>
                  </a:cubicBezTo>
                  <a:cubicBezTo>
                    <a:pt x="9" y="9"/>
                    <a:pt x="7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07"/>
            <p:cNvSpPr>
              <a:spLocks/>
            </p:cNvSpPr>
            <p:nvPr/>
          </p:nvSpPr>
          <p:spPr bwMode="auto">
            <a:xfrm>
              <a:off x="8821738" y="2722563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3 w 10"/>
                <a:gd name="T3" fmla="*/ 9 h 10"/>
                <a:gd name="T4" fmla="*/ 1 w 10"/>
                <a:gd name="T5" fmla="*/ 3 h 10"/>
                <a:gd name="T6" fmla="*/ 8 w 10"/>
                <a:gd name="T7" fmla="*/ 1 h 10"/>
                <a:gd name="T8" fmla="*/ 9 w 10"/>
                <a:gd name="T9" fmla="*/ 7 h 10"/>
                <a:gd name="T10" fmla="*/ 5 w 10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4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10" y="2"/>
                    <a:pt x="10" y="5"/>
                    <a:pt x="9" y="7"/>
                  </a:cubicBezTo>
                  <a:cubicBezTo>
                    <a:pt x="8" y="9"/>
                    <a:pt x="7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08"/>
            <p:cNvSpPr>
              <a:spLocks/>
            </p:cNvSpPr>
            <p:nvPr/>
          </p:nvSpPr>
          <p:spPr bwMode="auto">
            <a:xfrm>
              <a:off x="8877301" y="2636838"/>
              <a:ext cx="17463" cy="15875"/>
            </a:xfrm>
            <a:custGeom>
              <a:avLst/>
              <a:gdLst>
                <a:gd name="T0" fmla="*/ 6 w 11"/>
                <a:gd name="T1" fmla="*/ 10 h 10"/>
                <a:gd name="T2" fmla="*/ 3 w 11"/>
                <a:gd name="T3" fmla="*/ 9 h 10"/>
                <a:gd name="T4" fmla="*/ 2 w 11"/>
                <a:gd name="T5" fmla="*/ 3 h 10"/>
                <a:gd name="T6" fmla="*/ 8 w 11"/>
                <a:gd name="T7" fmla="*/ 2 h 10"/>
                <a:gd name="T8" fmla="*/ 10 w 11"/>
                <a:gd name="T9" fmla="*/ 8 h 10"/>
                <a:gd name="T10" fmla="*/ 6 w 11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6" y="10"/>
                  </a:moveTo>
                  <a:cubicBezTo>
                    <a:pt x="5" y="10"/>
                    <a:pt x="4" y="10"/>
                    <a:pt x="3" y="9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1" y="3"/>
                    <a:pt x="11" y="6"/>
                    <a:pt x="10" y="8"/>
                  </a:cubicBezTo>
                  <a:cubicBezTo>
                    <a:pt x="9" y="10"/>
                    <a:pt x="7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9"/>
            <p:cNvSpPr>
              <a:spLocks/>
            </p:cNvSpPr>
            <p:nvPr/>
          </p:nvSpPr>
          <p:spPr bwMode="auto">
            <a:xfrm>
              <a:off x="8940801" y="2555876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2 w 10"/>
                <a:gd name="T3" fmla="*/ 9 h 10"/>
                <a:gd name="T4" fmla="*/ 0 w 10"/>
                <a:gd name="T5" fmla="*/ 6 h 10"/>
                <a:gd name="T6" fmla="*/ 1 w 10"/>
                <a:gd name="T7" fmla="*/ 2 h 10"/>
                <a:gd name="T8" fmla="*/ 8 w 10"/>
                <a:gd name="T9" fmla="*/ 2 h 10"/>
                <a:gd name="T10" fmla="*/ 9 w 10"/>
                <a:gd name="T11" fmla="*/ 9 h 10"/>
                <a:gd name="T12" fmla="*/ 5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3" y="10"/>
                    <a:pt x="2" y="9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0" y="4"/>
                    <a:pt x="10" y="7"/>
                    <a:pt x="9" y="9"/>
                  </a:cubicBezTo>
                  <a:cubicBezTo>
                    <a:pt x="8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10"/>
            <p:cNvSpPr>
              <a:spLocks/>
            </p:cNvSpPr>
            <p:nvPr/>
          </p:nvSpPr>
          <p:spPr bwMode="auto">
            <a:xfrm>
              <a:off x="9012238" y="2482851"/>
              <a:ext cx="14288" cy="15875"/>
            </a:xfrm>
            <a:custGeom>
              <a:avLst/>
              <a:gdLst>
                <a:gd name="T0" fmla="*/ 5 w 9"/>
                <a:gd name="T1" fmla="*/ 10 h 10"/>
                <a:gd name="T2" fmla="*/ 1 w 9"/>
                <a:gd name="T3" fmla="*/ 8 h 10"/>
                <a:gd name="T4" fmla="*/ 0 w 9"/>
                <a:gd name="T5" fmla="*/ 5 h 10"/>
                <a:gd name="T6" fmla="*/ 1 w 9"/>
                <a:gd name="T7" fmla="*/ 2 h 10"/>
                <a:gd name="T8" fmla="*/ 8 w 9"/>
                <a:gd name="T9" fmla="*/ 2 h 10"/>
                <a:gd name="T10" fmla="*/ 9 w 9"/>
                <a:gd name="T11" fmla="*/ 5 h 10"/>
                <a:gd name="T12" fmla="*/ 8 w 9"/>
                <a:gd name="T13" fmla="*/ 9 h 10"/>
                <a:gd name="T14" fmla="*/ 5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5" y="10"/>
                  </a:moveTo>
                  <a:cubicBezTo>
                    <a:pt x="3" y="10"/>
                    <a:pt x="2" y="9"/>
                    <a:pt x="1" y="8"/>
                  </a:cubicBezTo>
                  <a:cubicBezTo>
                    <a:pt x="0" y="8"/>
                    <a:pt x="0" y="6"/>
                    <a:pt x="0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9" y="3"/>
                    <a:pt x="9" y="4"/>
                    <a:pt x="9" y="5"/>
                  </a:cubicBezTo>
                  <a:cubicBezTo>
                    <a:pt x="9" y="6"/>
                    <a:pt x="9" y="8"/>
                    <a:pt x="8" y="9"/>
                  </a:cubicBezTo>
                  <a:cubicBezTo>
                    <a:pt x="7" y="9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11"/>
            <p:cNvSpPr>
              <a:spLocks/>
            </p:cNvSpPr>
            <p:nvPr/>
          </p:nvSpPr>
          <p:spPr bwMode="auto">
            <a:xfrm>
              <a:off x="9088438" y="2416176"/>
              <a:ext cx="14288" cy="15875"/>
            </a:xfrm>
            <a:custGeom>
              <a:avLst/>
              <a:gdLst>
                <a:gd name="T0" fmla="*/ 4 w 9"/>
                <a:gd name="T1" fmla="*/ 10 h 10"/>
                <a:gd name="T2" fmla="*/ 1 w 9"/>
                <a:gd name="T3" fmla="*/ 8 h 10"/>
                <a:gd name="T4" fmla="*/ 0 w 9"/>
                <a:gd name="T5" fmla="*/ 4 h 10"/>
                <a:gd name="T6" fmla="*/ 1 w 9"/>
                <a:gd name="T7" fmla="*/ 1 h 10"/>
                <a:gd name="T8" fmla="*/ 8 w 9"/>
                <a:gd name="T9" fmla="*/ 2 h 10"/>
                <a:gd name="T10" fmla="*/ 9 w 9"/>
                <a:gd name="T11" fmla="*/ 6 h 10"/>
                <a:gd name="T12" fmla="*/ 7 w 9"/>
                <a:gd name="T13" fmla="*/ 9 h 10"/>
                <a:gd name="T14" fmla="*/ 4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4" y="10"/>
                  </a:moveTo>
                  <a:cubicBezTo>
                    <a:pt x="3" y="10"/>
                    <a:pt x="2" y="9"/>
                    <a:pt x="1" y="8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9" y="3"/>
                    <a:pt x="9" y="4"/>
                    <a:pt x="9" y="6"/>
                  </a:cubicBezTo>
                  <a:cubicBezTo>
                    <a:pt x="9" y="7"/>
                    <a:pt x="8" y="8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12"/>
            <p:cNvSpPr>
              <a:spLocks/>
            </p:cNvSpPr>
            <p:nvPr/>
          </p:nvSpPr>
          <p:spPr bwMode="auto">
            <a:xfrm>
              <a:off x="9169401" y="2354263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8 h 10"/>
                <a:gd name="T4" fmla="*/ 0 w 10"/>
                <a:gd name="T5" fmla="*/ 4 h 10"/>
                <a:gd name="T6" fmla="*/ 2 w 10"/>
                <a:gd name="T7" fmla="*/ 1 h 10"/>
                <a:gd name="T8" fmla="*/ 9 w 10"/>
                <a:gd name="T9" fmla="*/ 3 h 10"/>
                <a:gd name="T10" fmla="*/ 9 w 10"/>
                <a:gd name="T11" fmla="*/ 6 h 10"/>
                <a:gd name="T12" fmla="*/ 7 w 10"/>
                <a:gd name="T13" fmla="*/ 9 h 10"/>
                <a:gd name="T14" fmla="*/ 5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2" y="9"/>
                    <a:pt x="1" y="8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4" y="0"/>
                    <a:pt x="7" y="1"/>
                    <a:pt x="9" y="3"/>
                  </a:cubicBezTo>
                  <a:cubicBezTo>
                    <a:pt x="9" y="4"/>
                    <a:pt x="10" y="5"/>
                    <a:pt x="9" y="6"/>
                  </a:cubicBezTo>
                  <a:cubicBezTo>
                    <a:pt x="9" y="7"/>
                    <a:pt x="8" y="9"/>
                    <a:pt x="7" y="9"/>
                  </a:cubicBezTo>
                  <a:cubicBezTo>
                    <a:pt x="6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13"/>
            <p:cNvSpPr>
              <a:spLocks/>
            </p:cNvSpPr>
            <p:nvPr/>
          </p:nvSpPr>
          <p:spPr bwMode="auto">
            <a:xfrm>
              <a:off x="9256713" y="2301876"/>
              <a:ext cx="17463" cy="14288"/>
            </a:xfrm>
            <a:custGeom>
              <a:avLst/>
              <a:gdLst>
                <a:gd name="T0" fmla="*/ 5 w 11"/>
                <a:gd name="T1" fmla="*/ 10 h 10"/>
                <a:gd name="T2" fmla="*/ 1 w 11"/>
                <a:gd name="T3" fmla="*/ 8 h 10"/>
                <a:gd name="T4" fmla="*/ 3 w 11"/>
                <a:gd name="T5" fmla="*/ 1 h 10"/>
                <a:gd name="T6" fmla="*/ 9 w 11"/>
                <a:gd name="T7" fmla="*/ 3 h 10"/>
                <a:gd name="T8" fmla="*/ 8 w 11"/>
                <a:gd name="T9" fmla="*/ 10 h 10"/>
                <a:gd name="T10" fmla="*/ 5 w 11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4" y="10"/>
                    <a:pt x="2" y="9"/>
                    <a:pt x="1" y="8"/>
                  </a:cubicBezTo>
                  <a:cubicBezTo>
                    <a:pt x="0" y="6"/>
                    <a:pt x="1" y="3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11" y="5"/>
                    <a:pt x="10" y="8"/>
                    <a:pt x="8" y="10"/>
                  </a:cubicBezTo>
                  <a:cubicBezTo>
                    <a:pt x="7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14"/>
            <p:cNvSpPr>
              <a:spLocks/>
            </p:cNvSpPr>
            <p:nvPr/>
          </p:nvSpPr>
          <p:spPr bwMode="auto">
            <a:xfrm>
              <a:off x="9347201" y="2257426"/>
              <a:ext cx="17463" cy="15875"/>
            </a:xfrm>
            <a:custGeom>
              <a:avLst/>
              <a:gdLst>
                <a:gd name="T0" fmla="*/ 6 w 11"/>
                <a:gd name="T1" fmla="*/ 10 h 10"/>
                <a:gd name="T2" fmla="*/ 2 w 11"/>
                <a:gd name="T3" fmla="*/ 7 h 10"/>
                <a:gd name="T4" fmla="*/ 4 w 11"/>
                <a:gd name="T5" fmla="*/ 1 h 10"/>
                <a:gd name="T6" fmla="*/ 10 w 11"/>
                <a:gd name="T7" fmla="*/ 3 h 10"/>
                <a:gd name="T8" fmla="*/ 8 w 11"/>
                <a:gd name="T9" fmla="*/ 9 h 10"/>
                <a:gd name="T10" fmla="*/ 6 w 11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6" y="10"/>
                  </a:moveTo>
                  <a:cubicBezTo>
                    <a:pt x="4" y="10"/>
                    <a:pt x="2" y="9"/>
                    <a:pt x="2" y="7"/>
                  </a:cubicBezTo>
                  <a:cubicBezTo>
                    <a:pt x="0" y="4"/>
                    <a:pt x="2" y="2"/>
                    <a:pt x="4" y="1"/>
                  </a:cubicBezTo>
                  <a:cubicBezTo>
                    <a:pt x="6" y="0"/>
                    <a:pt x="9" y="1"/>
                    <a:pt x="10" y="3"/>
                  </a:cubicBezTo>
                  <a:cubicBezTo>
                    <a:pt x="11" y="5"/>
                    <a:pt x="10" y="8"/>
                    <a:pt x="8" y="9"/>
                  </a:cubicBezTo>
                  <a:cubicBezTo>
                    <a:pt x="7" y="9"/>
                    <a:pt x="6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15"/>
            <p:cNvSpPr>
              <a:spLocks/>
            </p:cNvSpPr>
            <p:nvPr/>
          </p:nvSpPr>
          <p:spPr bwMode="auto">
            <a:xfrm>
              <a:off x="9444038" y="2220913"/>
              <a:ext cx="15875" cy="14288"/>
            </a:xfrm>
            <a:custGeom>
              <a:avLst/>
              <a:gdLst>
                <a:gd name="T0" fmla="*/ 5 w 10"/>
                <a:gd name="T1" fmla="*/ 9 h 9"/>
                <a:gd name="T2" fmla="*/ 0 w 10"/>
                <a:gd name="T3" fmla="*/ 6 h 9"/>
                <a:gd name="T4" fmla="*/ 0 w 10"/>
                <a:gd name="T5" fmla="*/ 3 h 9"/>
                <a:gd name="T6" fmla="*/ 3 w 10"/>
                <a:gd name="T7" fmla="*/ 0 h 9"/>
                <a:gd name="T8" fmla="*/ 5 w 10"/>
                <a:gd name="T9" fmla="*/ 0 h 9"/>
                <a:gd name="T10" fmla="*/ 9 w 10"/>
                <a:gd name="T11" fmla="*/ 3 h 9"/>
                <a:gd name="T12" fmla="*/ 6 w 10"/>
                <a:gd name="T13" fmla="*/ 9 h 9"/>
                <a:gd name="T14" fmla="*/ 5 w 10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3" y="9"/>
                    <a:pt x="1" y="8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1"/>
                    <a:pt x="9" y="3"/>
                  </a:cubicBezTo>
                  <a:cubicBezTo>
                    <a:pt x="10" y="6"/>
                    <a:pt x="8" y="8"/>
                    <a:pt x="6" y="9"/>
                  </a:cubicBezTo>
                  <a:lnTo>
                    <a:pt x="5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16"/>
            <p:cNvSpPr>
              <a:spLocks/>
            </p:cNvSpPr>
            <p:nvPr/>
          </p:nvSpPr>
          <p:spPr bwMode="auto">
            <a:xfrm>
              <a:off x="9540876" y="2192338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6 h 10"/>
                <a:gd name="T4" fmla="*/ 1 w 10"/>
                <a:gd name="T5" fmla="*/ 3 h 10"/>
                <a:gd name="T6" fmla="*/ 4 w 10"/>
                <a:gd name="T7" fmla="*/ 0 h 10"/>
                <a:gd name="T8" fmla="*/ 5 w 10"/>
                <a:gd name="T9" fmla="*/ 0 h 10"/>
                <a:gd name="T10" fmla="*/ 10 w 10"/>
                <a:gd name="T11" fmla="*/ 4 h 10"/>
                <a:gd name="T12" fmla="*/ 6 w 10"/>
                <a:gd name="T13" fmla="*/ 10 h 10"/>
                <a:gd name="T14" fmla="*/ 5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3" y="10"/>
                    <a:pt x="1" y="8"/>
                    <a:pt x="1" y="6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2" y="2"/>
                    <a:pt x="3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10" y="4"/>
                  </a:cubicBezTo>
                  <a:cubicBezTo>
                    <a:pt x="10" y="7"/>
                    <a:pt x="9" y="9"/>
                    <a:pt x="6" y="10"/>
                  </a:cubicBezTo>
                  <a:lnTo>
                    <a:pt x="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17"/>
            <p:cNvSpPr>
              <a:spLocks/>
            </p:cNvSpPr>
            <p:nvPr/>
          </p:nvSpPr>
          <p:spPr bwMode="auto">
            <a:xfrm>
              <a:off x="9640888" y="2176463"/>
              <a:ext cx="15875" cy="14288"/>
            </a:xfrm>
            <a:custGeom>
              <a:avLst/>
              <a:gdLst>
                <a:gd name="T0" fmla="*/ 5 w 10"/>
                <a:gd name="T1" fmla="*/ 9 h 9"/>
                <a:gd name="T2" fmla="*/ 1 w 10"/>
                <a:gd name="T3" fmla="*/ 5 h 9"/>
                <a:gd name="T4" fmla="*/ 1 w 10"/>
                <a:gd name="T5" fmla="*/ 1 h 9"/>
                <a:gd name="T6" fmla="*/ 5 w 10"/>
                <a:gd name="T7" fmla="*/ 0 h 9"/>
                <a:gd name="T8" fmla="*/ 5 w 10"/>
                <a:gd name="T9" fmla="*/ 0 h 9"/>
                <a:gd name="T10" fmla="*/ 10 w 10"/>
                <a:gd name="T11" fmla="*/ 4 h 9"/>
                <a:gd name="T12" fmla="*/ 9 w 10"/>
                <a:gd name="T13" fmla="*/ 7 h 9"/>
                <a:gd name="T14" fmla="*/ 6 w 10"/>
                <a:gd name="T15" fmla="*/ 9 h 9"/>
                <a:gd name="T16" fmla="*/ 5 w 10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3" y="9"/>
                    <a:pt x="1" y="7"/>
                    <a:pt x="1" y="5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10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8" y="8"/>
                    <a:pt x="7" y="9"/>
                    <a:pt x="6" y="9"/>
                  </a:cubicBezTo>
                  <a:lnTo>
                    <a:pt x="5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18"/>
            <p:cNvSpPr>
              <a:spLocks/>
            </p:cNvSpPr>
            <p:nvPr/>
          </p:nvSpPr>
          <p:spPr bwMode="auto">
            <a:xfrm>
              <a:off x="9744076" y="2163763"/>
              <a:ext cx="14288" cy="15875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5 w 10"/>
                <a:gd name="T5" fmla="*/ 0 h 10"/>
                <a:gd name="T6" fmla="*/ 5 w 10"/>
                <a:gd name="T7" fmla="*/ 0 h 10"/>
                <a:gd name="T8" fmla="*/ 10 w 10"/>
                <a:gd name="T9" fmla="*/ 5 h 10"/>
                <a:gd name="T10" fmla="*/ 8 w 10"/>
                <a:gd name="T11" fmla="*/ 9 h 10"/>
                <a:gd name="T12" fmla="*/ 5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10" y="5"/>
                  </a:cubicBezTo>
                  <a:cubicBezTo>
                    <a:pt x="10" y="6"/>
                    <a:pt x="9" y="8"/>
                    <a:pt x="8" y="9"/>
                  </a:cubicBezTo>
                  <a:cubicBezTo>
                    <a:pt x="7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19"/>
            <p:cNvSpPr>
              <a:spLocks/>
            </p:cNvSpPr>
            <p:nvPr/>
          </p:nvSpPr>
          <p:spPr bwMode="auto">
            <a:xfrm>
              <a:off x="9845676" y="2165351"/>
              <a:ext cx="15875" cy="12700"/>
            </a:xfrm>
            <a:custGeom>
              <a:avLst/>
              <a:gdLst>
                <a:gd name="T0" fmla="*/ 5 w 10"/>
                <a:gd name="T1" fmla="*/ 7 h 8"/>
                <a:gd name="T2" fmla="*/ 5 w 10"/>
                <a:gd name="T3" fmla="*/ 7 h 8"/>
                <a:gd name="T4" fmla="*/ 2 w 10"/>
                <a:gd name="T5" fmla="*/ 7 h 8"/>
                <a:gd name="T6" fmla="*/ 0 w 10"/>
                <a:gd name="T7" fmla="*/ 4 h 8"/>
                <a:gd name="T8" fmla="*/ 5 w 10"/>
                <a:gd name="T9" fmla="*/ 0 h 8"/>
                <a:gd name="T10" fmla="*/ 8 w 10"/>
                <a:gd name="T11" fmla="*/ 1 h 8"/>
                <a:gd name="T12" fmla="*/ 10 w 10"/>
                <a:gd name="T13" fmla="*/ 3 h 8"/>
                <a:gd name="T14" fmla="*/ 5 w 10"/>
                <a:gd name="T1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2" y="8"/>
                    <a:pt x="2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6" y="0"/>
                    <a:pt x="8" y="0"/>
                    <a:pt x="8" y="1"/>
                  </a:cubicBezTo>
                  <a:cubicBezTo>
                    <a:pt x="9" y="2"/>
                    <a:pt x="10" y="2"/>
                    <a:pt x="10" y="3"/>
                  </a:cubicBezTo>
                  <a:cubicBezTo>
                    <a:pt x="10" y="6"/>
                    <a:pt x="7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20"/>
            <p:cNvSpPr>
              <a:spLocks/>
            </p:cNvSpPr>
            <p:nvPr/>
          </p:nvSpPr>
          <p:spPr bwMode="auto">
            <a:xfrm>
              <a:off x="9947276" y="2173288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4 w 10"/>
                <a:gd name="T3" fmla="*/ 10 h 10"/>
                <a:gd name="T4" fmla="*/ 0 w 10"/>
                <a:gd name="T5" fmla="*/ 4 h 10"/>
                <a:gd name="T6" fmla="*/ 5 w 10"/>
                <a:gd name="T7" fmla="*/ 0 h 10"/>
                <a:gd name="T8" fmla="*/ 9 w 10"/>
                <a:gd name="T9" fmla="*/ 2 h 10"/>
                <a:gd name="T10" fmla="*/ 9 w 10"/>
                <a:gd name="T11" fmla="*/ 5 h 10"/>
                <a:gd name="T12" fmla="*/ 5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8" y="1"/>
                    <a:pt x="9" y="2"/>
                  </a:cubicBezTo>
                  <a:cubicBezTo>
                    <a:pt x="9" y="3"/>
                    <a:pt x="10" y="4"/>
                    <a:pt x="9" y="5"/>
                  </a:cubicBezTo>
                  <a:cubicBezTo>
                    <a:pt x="9" y="8"/>
                    <a:pt x="7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21"/>
            <p:cNvSpPr>
              <a:spLocks/>
            </p:cNvSpPr>
            <p:nvPr/>
          </p:nvSpPr>
          <p:spPr bwMode="auto">
            <a:xfrm>
              <a:off x="10047288" y="2190751"/>
              <a:ext cx="15875" cy="14288"/>
            </a:xfrm>
            <a:custGeom>
              <a:avLst/>
              <a:gdLst>
                <a:gd name="T0" fmla="*/ 5 w 10"/>
                <a:gd name="T1" fmla="*/ 10 h 10"/>
                <a:gd name="T2" fmla="*/ 4 w 10"/>
                <a:gd name="T3" fmla="*/ 10 h 10"/>
                <a:gd name="T4" fmla="*/ 0 w 10"/>
                <a:gd name="T5" fmla="*/ 4 h 10"/>
                <a:gd name="T6" fmla="*/ 5 w 10"/>
                <a:gd name="T7" fmla="*/ 0 h 10"/>
                <a:gd name="T8" fmla="*/ 6 w 10"/>
                <a:gd name="T9" fmla="*/ 0 h 10"/>
                <a:gd name="T10" fmla="*/ 9 w 10"/>
                <a:gd name="T11" fmla="*/ 6 h 10"/>
                <a:gd name="T12" fmla="*/ 5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1" y="9"/>
                    <a:pt x="0" y="6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"/>
                    <a:pt x="10" y="3"/>
                    <a:pt x="9" y="6"/>
                  </a:cubicBezTo>
                  <a:cubicBezTo>
                    <a:pt x="9" y="8"/>
                    <a:pt x="7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22"/>
            <p:cNvSpPr>
              <a:spLocks/>
            </p:cNvSpPr>
            <p:nvPr/>
          </p:nvSpPr>
          <p:spPr bwMode="auto">
            <a:xfrm>
              <a:off x="10145713" y="2216151"/>
              <a:ext cx="15875" cy="14288"/>
            </a:xfrm>
            <a:custGeom>
              <a:avLst/>
              <a:gdLst>
                <a:gd name="T0" fmla="*/ 5 w 10"/>
                <a:gd name="T1" fmla="*/ 9 h 9"/>
                <a:gd name="T2" fmla="*/ 3 w 10"/>
                <a:gd name="T3" fmla="*/ 9 h 9"/>
                <a:gd name="T4" fmla="*/ 0 w 10"/>
                <a:gd name="T5" fmla="*/ 3 h 9"/>
                <a:gd name="T6" fmla="*/ 5 w 10"/>
                <a:gd name="T7" fmla="*/ 0 h 9"/>
                <a:gd name="T8" fmla="*/ 6 w 10"/>
                <a:gd name="T9" fmla="*/ 0 h 9"/>
                <a:gd name="T10" fmla="*/ 9 w 10"/>
                <a:gd name="T11" fmla="*/ 6 h 9"/>
                <a:gd name="T12" fmla="*/ 5 w 1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1"/>
                    <a:pt x="10" y="4"/>
                    <a:pt x="9" y="6"/>
                  </a:cubicBezTo>
                  <a:cubicBezTo>
                    <a:pt x="9" y="8"/>
                    <a:pt x="7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23"/>
            <p:cNvSpPr>
              <a:spLocks/>
            </p:cNvSpPr>
            <p:nvPr/>
          </p:nvSpPr>
          <p:spPr bwMode="auto">
            <a:xfrm>
              <a:off x="10240963" y="2251076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3 w 10"/>
                <a:gd name="T3" fmla="*/ 10 h 10"/>
                <a:gd name="T4" fmla="*/ 1 w 10"/>
                <a:gd name="T5" fmla="*/ 7 h 10"/>
                <a:gd name="T6" fmla="*/ 1 w 10"/>
                <a:gd name="T7" fmla="*/ 3 h 10"/>
                <a:gd name="T8" fmla="*/ 7 w 10"/>
                <a:gd name="T9" fmla="*/ 1 h 10"/>
                <a:gd name="T10" fmla="*/ 9 w 10"/>
                <a:gd name="T11" fmla="*/ 3 h 10"/>
                <a:gd name="T12" fmla="*/ 9 w 10"/>
                <a:gd name="T13" fmla="*/ 7 h 10"/>
                <a:gd name="T14" fmla="*/ 5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4" y="10"/>
                    <a:pt x="3" y="10"/>
                  </a:cubicBezTo>
                  <a:cubicBezTo>
                    <a:pt x="2" y="9"/>
                    <a:pt x="1" y="8"/>
                    <a:pt x="1" y="7"/>
                  </a:cubicBezTo>
                  <a:cubicBezTo>
                    <a:pt x="0" y="6"/>
                    <a:pt x="0" y="5"/>
                    <a:pt x="1" y="3"/>
                  </a:cubicBezTo>
                  <a:cubicBezTo>
                    <a:pt x="2" y="1"/>
                    <a:pt x="4" y="0"/>
                    <a:pt x="7" y="1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10" y="4"/>
                    <a:pt x="10" y="6"/>
                    <a:pt x="9" y="7"/>
                  </a:cubicBezTo>
                  <a:cubicBezTo>
                    <a:pt x="8" y="9"/>
                    <a:pt x="7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24"/>
            <p:cNvSpPr>
              <a:spLocks/>
            </p:cNvSpPr>
            <p:nvPr/>
          </p:nvSpPr>
          <p:spPr bwMode="auto">
            <a:xfrm>
              <a:off x="10333038" y="2295526"/>
              <a:ext cx="14288" cy="15875"/>
            </a:xfrm>
            <a:custGeom>
              <a:avLst/>
              <a:gdLst>
                <a:gd name="T0" fmla="*/ 5 w 9"/>
                <a:gd name="T1" fmla="*/ 10 h 10"/>
                <a:gd name="T2" fmla="*/ 2 w 9"/>
                <a:gd name="T3" fmla="*/ 9 h 10"/>
                <a:gd name="T4" fmla="*/ 0 w 9"/>
                <a:gd name="T5" fmla="*/ 7 h 10"/>
                <a:gd name="T6" fmla="*/ 0 w 9"/>
                <a:gd name="T7" fmla="*/ 3 h 10"/>
                <a:gd name="T8" fmla="*/ 7 w 9"/>
                <a:gd name="T9" fmla="*/ 1 h 10"/>
                <a:gd name="T10" fmla="*/ 9 w 9"/>
                <a:gd name="T11" fmla="*/ 4 h 10"/>
                <a:gd name="T12" fmla="*/ 9 w 9"/>
                <a:gd name="T13" fmla="*/ 7 h 10"/>
                <a:gd name="T14" fmla="*/ 5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5" y="10"/>
                  </a:moveTo>
                  <a:cubicBezTo>
                    <a:pt x="4" y="10"/>
                    <a:pt x="3" y="10"/>
                    <a:pt x="2" y="9"/>
                  </a:cubicBezTo>
                  <a:cubicBezTo>
                    <a:pt x="1" y="9"/>
                    <a:pt x="1" y="8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8" y="2"/>
                    <a:pt x="9" y="3"/>
                    <a:pt x="9" y="4"/>
                  </a:cubicBezTo>
                  <a:cubicBezTo>
                    <a:pt x="9" y="5"/>
                    <a:pt x="9" y="6"/>
                    <a:pt x="9" y="7"/>
                  </a:cubicBezTo>
                  <a:cubicBezTo>
                    <a:pt x="8" y="9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25"/>
            <p:cNvSpPr>
              <a:spLocks/>
            </p:cNvSpPr>
            <p:nvPr/>
          </p:nvSpPr>
          <p:spPr bwMode="auto">
            <a:xfrm>
              <a:off x="10421938" y="2346326"/>
              <a:ext cx="14288" cy="15875"/>
            </a:xfrm>
            <a:custGeom>
              <a:avLst/>
              <a:gdLst>
                <a:gd name="T0" fmla="*/ 5 w 9"/>
                <a:gd name="T1" fmla="*/ 10 h 10"/>
                <a:gd name="T2" fmla="*/ 2 w 9"/>
                <a:gd name="T3" fmla="*/ 9 h 10"/>
                <a:gd name="T4" fmla="*/ 0 w 9"/>
                <a:gd name="T5" fmla="*/ 6 h 10"/>
                <a:gd name="T6" fmla="*/ 1 w 9"/>
                <a:gd name="T7" fmla="*/ 3 h 10"/>
                <a:gd name="T8" fmla="*/ 7 w 9"/>
                <a:gd name="T9" fmla="*/ 1 h 10"/>
                <a:gd name="T10" fmla="*/ 9 w 9"/>
                <a:gd name="T11" fmla="*/ 4 h 10"/>
                <a:gd name="T12" fmla="*/ 9 w 9"/>
                <a:gd name="T13" fmla="*/ 8 h 10"/>
                <a:gd name="T14" fmla="*/ 5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5" y="10"/>
                  </a:moveTo>
                  <a:cubicBezTo>
                    <a:pt x="4" y="10"/>
                    <a:pt x="3" y="10"/>
                    <a:pt x="2" y="9"/>
                  </a:cubicBezTo>
                  <a:cubicBezTo>
                    <a:pt x="1" y="9"/>
                    <a:pt x="0" y="7"/>
                    <a:pt x="0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8" y="2"/>
                    <a:pt x="9" y="3"/>
                    <a:pt x="9" y="4"/>
                  </a:cubicBezTo>
                  <a:cubicBezTo>
                    <a:pt x="9" y="5"/>
                    <a:pt x="9" y="7"/>
                    <a:pt x="9" y="8"/>
                  </a:cubicBezTo>
                  <a:cubicBezTo>
                    <a:pt x="8" y="9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26"/>
            <p:cNvSpPr>
              <a:spLocks/>
            </p:cNvSpPr>
            <p:nvPr/>
          </p:nvSpPr>
          <p:spPr bwMode="auto">
            <a:xfrm>
              <a:off x="10504488" y="2406651"/>
              <a:ext cx="14288" cy="15875"/>
            </a:xfrm>
            <a:custGeom>
              <a:avLst/>
              <a:gdLst>
                <a:gd name="T0" fmla="*/ 4 w 9"/>
                <a:gd name="T1" fmla="*/ 10 h 10"/>
                <a:gd name="T2" fmla="*/ 2 w 9"/>
                <a:gd name="T3" fmla="*/ 9 h 10"/>
                <a:gd name="T4" fmla="*/ 0 w 9"/>
                <a:gd name="T5" fmla="*/ 6 h 10"/>
                <a:gd name="T6" fmla="*/ 1 w 9"/>
                <a:gd name="T7" fmla="*/ 2 h 10"/>
                <a:gd name="T8" fmla="*/ 7 w 9"/>
                <a:gd name="T9" fmla="*/ 2 h 10"/>
                <a:gd name="T10" fmla="*/ 9 w 9"/>
                <a:gd name="T11" fmla="*/ 5 h 10"/>
                <a:gd name="T12" fmla="*/ 8 w 9"/>
                <a:gd name="T13" fmla="*/ 8 h 10"/>
                <a:gd name="T14" fmla="*/ 4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4" y="10"/>
                  </a:moveTo>
                  <a:cubicBezTo>
                    <a:pt x="3" y="10"/>
                    <a:pt x="2" y="10"/>
                    <a:pt x="2" y="9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" y="2"/>
                    <a:pt x="9" y="3"/>
                    <a:pt x="9" y="5"/>
                  </a:cubicBezTo>
                  <a:cubicBezTo>
                    <a:pt x="9" y="6"/>
                    <a:pt x="9" y="7"/>
                    <a:pt x="8" y="8"/>
                  </a:cubicBezTo>
                  <a:cubicBezTo>
                    <a:pt x="7" y="9"/>
                    <a:pt x="6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27"/>
            <p:cNvSpPr>
              <a:spLocks/>
            </p:cNvSpPr>
            <p:nvPr/>
          </p:nvSpPr>
          <p:spPr bwMode="auto">
            <a:xfrm>
              <a:off x="10580688" y="2473326"/>
              <a:ext cx="14288" cy="14288"/>
            </a:xfrm>
            <a:custGeom>
              <a:avLst/>
              <a:gdLst>
                <a:gd name="T0" fmla="*/ 5 w 9"/>
                <a:gd name="T1" fmla="*/ 9 h 9"/>
                <a:gd name="T2" fmla="*/ 2 w 9"/>
                <a:gd name="T3" fmla="*/ 8 h 9"/>
                <a:gd name="T4" fmla="*/ 1 w 9"/>
                <a:gd name="T5" fmla="*/ 2 h 9"/>
                <a:gd name="T6" fmla="*/ 8 w 9"/>
                <a:gd name="T7" fmla="*/ 1 h 9"/>
                <a:gd name="T8" fmla="*/ 9 w 9"/>
                <a:gd name="T9" fmla="*/ 5 h 9"/>
                <a:gd name="T10" fmla="*/ 8 w 9"/>
                <a:gd name="T11" fmla="*/ 8 h 9"/>
                <a:gd name="T12" fmla="*/ 5 w 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4" y="9"/>
                    <a:pt x="2" y="9"/>
                    <a:pt x="2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9" y="2"/>
                    <a:pt x="9" y="3"/>
                    <a:pt x="9" y="5"/>
                  </a:cubicBezTo>
                  <a:cubicBezTo>
                    <a:pt x="9" y="6"/>
                    <a:pt x="9" y="7"/>
                    <a:pt x="8" y="8"/>
                  </a:cubicBezTo>
                  <a:cubicBezTo>
                    <a:pt x="7" y="9"/>
                    <a:pt x="6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28"/>
            <p:cNvSpPr>
              <a:spLocks/>
            </p:cNvSpPr>
            <p:nvPr/>
          </p:nvSpPr>
          <p:spPr bwMode="auto">
            <a:xfrm>
              <a:off x="10652126" y="2546351"/>
              <a:ext cx="15875" cy="14288"/>
            </a:xfrm>
            <a:custGeom>
              <a:avLst/>
              <a:gdLst>
                <a:gd name="T0" fmla="*/ 5 w 10"/>
                <a:gd name="T1" fmla="*/ 10 h 10"/>
                <a:gd name="T2" fmla="*/ 2 w 10"/>
                <a:gd name="T3" fmla="*/ 9 h 10"/>
                <a:gd name="T4" fmla="*/ 2 w 10"/>
                <a:gd name="T5" fmla="*/ 2 h 10"/>
                <a:gd name="T6" fmla="*/ 9 w 10"/>
                <a:gd name="T7" fmla="*/ 2 h 10"/>
                <a:gd name="T8" fmla="*/ 8 w 10"/>
                <a:gd name="T9" fmla="*/ 9 h 10"/>
                <a:gd name="T10" fmla="*/ 5 w 10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2" y="10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10" y="4"/>
                    <a:pt x="10" y="7"/>
                    <a:pt x="8" y="9"/>
                  </a:cubicBezTo>
                  <a:cubicBezTo>
                    <a:pt x="7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29"/>
            <p:cNvSpPr>
              <a:spLocks/>
            </p:cNvSpPr>
            <p:nvPr/>
          </p:nvSpPr>
          <p:spPr bwMode="auto">
            <a:xfrm>
              <a:off x="10715626" y="2625726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1 w 10"/>
                <a:gd name="T3" fmla="*/ 8 h 10"/>
                <a:gd name="T4" fmla="*/ 2 w 10"/>
                <a:gd name="T5" fmla="*/ 1 h 10"/>
                <a:gd name="T6" fmla="*/ 9 w 10"/>
                <a:gd name="T7" fmla="*/ 2 h 10"/>
                <a:gd name="T8" fmla="*/ 8 w 10"/>
                <a:gd name="T9" fmla="*/ 9 h 10"/>
                <a:gd name="T10" fmla="*/ 5 w 10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4" y="10"/>
                    <a:pt x="2" y="9"/>
                    <a:pt x="1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10" y="4"/>
                    <a:pt x="10" y="7"/>
                    <a:pt x="8" y="9"/>
                  </a:cubicBezTo>
                  <a:cubicBezTo>
                    <a:pt x="7" y="9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30"/>
            <p:cNvSpPr>
              <a:spLocks/>
            </p:cNvSpPr>
            <p:nvPr/>
          </p:nvSpPr>
          <p:spPr bwMode="auto">
            <a:xfrm>
              <a:off x="10772776" y="2709863"/>
              <a:ext cx="17463" cy="15875"/>
            </a:xfrm>
            <a:custGeom>
              <a:avLst/>
              <a:gdLst>
                <a:gd name="T0" fmla="*/ 5 w 11"/>
                <a:gd name="T1" fmla="*/ 10 h 10"/>
                <a:gd name="T2" fmla="*/ 1 w 11"/>
                <a:gd name="T3" fmla="*/ 7 h 10"/>
                <a:gd name="T4" fmla="*/ 1 w 11"/>
                <a:gd name="T5" fmla="*/ 4 h 10"/>
                <a:gd name="T6" fmla="*/ 3 w 11"/>
                <a:gd name="T7" fmla="*/ 1 h 10"/>
                <a:gd name="T8" fmla="*/ 9 w 11"/>
                <a:gd name="T9" fmla="*/ 3 h 10"/>
                <a:gd name="T10" fmla="*/ 8 w 11"/>
                <a:gd name="T11" fmla="*/ 9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4" y="10"/>
                    <a:pt x="2" y="9"/>
                    <a:pt x="1" y="7"/>
                  </a:cubicBezTo>
                  <a:cubicBezTo>
                    <a:pt x="1" y="6"/>
                    <a:pt x="0" y="5"/>
                    <a:pt x="1" y="4"/>
                  </a:cubicBezTo>
                  <a:cubicBezTo>
                    <a:pt x="1" y="3"/>
                    <a:pt x="2" y="2"/>
                    <a:pt x="3" y="1"/>
                  </a:cubicBezTo>
                  <a:cubicBezTo>
                    <a:pt x="5" y="0"/>
                    <a:pt x="8" y="0"/>
                    <a:pt x="9" y="3"/>
                  </a:cubicBezTo>
                  <a:cubicBezTo>
                    <a:pt x="11" y="5"/>
                    <a:pt x="10" y="8"/>
                    <a:pt x="8" y="9"/>
                  </a:cubicBezTo>
                  <a:cubicBezTo>
                    <a:pt x="7" y="9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31"/>
            <p:cNvSpPr>
              <a:spLocks/>
            </p:cNvSpPr>
            <p:nvPr/>
          </p:nvSpPr>
          <p:spPr bwMode="auto">
            <a:xfrm>
              <a:off x="10821988" y="2798763"/>
              <a:ext cx="14288" cy="15875"/>
            </a:xfrm>
            <a:custGeom>
              <a:avLst/>
              <a:gdLst>
                <a:gd name="T0" fmla="*/ 5 w 9"/>
                <a:gd name="T1" fmla="*/ 10 h 10"/>
                <a:gd name="T2" fmla="*/ 0 w 9"/>
                <a:gd name="T3" fmla="*/ 7 h 10"/>
                <a:gd name="T4" fmla="*/ 0 w 9"/>
                <a:gd name="T5" fmla="*/ 4 h 10"/>
                <a:gd name="T6" fmla="*/ 2 w 9"/>
                <a:gd name="T7" fmla="*/ 1 h 10"/>
                <a:gd name="T8" fmla="*/ 9 w 9"/>
                <a:gd name="T9" fmla="*/ 3 h 10"/>
                <a:gd name="T10" fmla="*/ 9 w 9"/>
                <a:gd name="T11" fmla="*/ 7 h 10"/>
                <a:gd name="T12" fmla="*/ 7 w 9"/>
                <a:gd name="T13" fmla="*/ 9 h 10"/>
                <a:gd name="T14" fmla="*/ 5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5" y="10"/>
                  </a:moveTo>
                  <a:cubicBezTo>
                    <a:pt x="3" y="10"/>
                    <a:pt x="1" y="9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9" y="4"/>
                    <a:pt x="9" y="5"/>
                    <a:pt x="9" y="7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10"/>
                    <a:pt x="5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32"/>
            <p:cNvSpPr>
              <a:spLocks/>
            </p:cNvSpPr>
            <p:nvPr/>
          </p:nvSpPr>
          <p:spPr bwMode="auto">
            <a:xfrm>
              <a:off x="10863263" y="2894013"/>
              <a:ext cx="14288" cy="14288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6 h 9"/>
                <a:gd name="T4" fmla="*/ 0 w 9"/>
                <a:gd name="T5" fmla="*/ 3 h 9"/>
                <a:gd name="T6" fmla="*/ 3 w 9"/>
                <a:gd name="T7" fmla="*/ 0 h 9"/>
                <a:gd name="T8" fmla="*/ 9 w 9"/>
                <a:gd name="T9" fmla="*/ 3 h 9"/>
                <a:gd name="T10" fmla="*/ 9 w 9"/>
                <a:gd name="T11" fmla="*/ 7 h 9"/>
                <a:gd name="T12" fmla="*/ 6 w 9"/>
                <a:gd name="T13" fmla="*/ 9 h 9"/>
                <a:gd name="T14" fmla="*/ 4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cubicBezTo>
                    <a:pt x="3" y="9"/>
                    <a:pt x="1" y="8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9" y="4"/>
                    <a:pt x="9" y="6"/>
                    <a:pt x="9" y="7"/>
                  </a:cubicBezTo>
                  <a:cubicBezTo>
                    <a:pt x="8" y="8"/>
                    <a:pt x="7" y="9"/>
                    <a:pt x="6" y="9"/>
                  </a:cubicBezTo>
                  <a:cubicBezTo>
                    <a:pt x="6" y="9"/>
                    <a:pt x="5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33"/>
            <p:cNvSpPr>
              <a:spLocks/>
            </p:cNvSpPr>
            <p:nvPr/>
          </p:nvSpPr>
          <p:spPr bwMode="auto">
            <a:xfrm>
              <a:off x="10895013" y="2990851"/>
              <a:ext cx="15875" cy="14288"/>
            </a:xfrm>
            <a:custGeom>
              <a:avLst/>
              <a:gdLst>
                <a:gd name="T0" fmla="*/ 5 w 10"/>
                <a:gd name="T1" fmla="*/ 9 h 9"/>
                <a:gd name="T2" fmla="*/ 0 w 10"/>
                <a:gd name="T3" fmla="*/ 6 h 9"/>
                <a:gd name="T4" fmla="*/ 4 w 10"/>
                <a:gd name="T5" fmla="*/ 0 h 9"/>
                <a:gd name="T6" fmla="*/ 5 w 10"/>
                <a:gd name="T7" fmla="*/ 0 h 9"/>
                <a:gd name="T8" fmla="*/ 9 w 10"/>
                <a:gd name="T9" fmla="*/ 3 h 9"/>
                <a:gd name="T10" fmla="*/ 9 w 10"/>
                <a:gd name="T11" fmla="*/ 7 h 9"/>
                <a:gd name="T12" fmla="*/ 6 w 10"/>
                <a:gd name="T13" fmla="*/ 9 h 9"/>
                <a:gd name="T14" fmla="*/ 5 w 10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3" y="9"/>
                    <a:pt x="1" y="8"/>
                    <a:pt x="0" y="6"/>
                  </a:cubicBezTo>
                  <a:cubicBezTo>
                    <a:pt x="0" y="3"/>
                    <a:pt x="1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3"/>
                  </a:cubicBezTo>
                  <a:cubicBezTo>
                    <a:pt x="10" y="4"/>
                    <a:pt x="10" y="6"/>
                    <a:pt x="9" y="7"/>
                  </a:cubicBezTo>
                  <a:cubicBezTo>
                    <a:pt x="8" y="8"/>
                    <a:pt x="7" y="9"/>
                    <a:pt x="6" y="9"/>
                  </a:cubicBezTo>
                  <a:lnTo>
                    <a:pt x="5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34"/>
            <p:cNvSpPr>
              <a:spLocks/>
            </p:cNvSpPr>
            <p:nvPr/>
          </p:nvSpPr>
          <p:spPr bwMode="auto">
            <a:xfrm>
              <a:off x="10917238" y="3089276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6 h 10"/>
                <a:gd name="T4" fmla="*/ 4 w 10"/>
                <a:gd name="T5" fmla="*/ 0 h 10"/>
                <a:gd name="T6" fmla="*/ 5 w 10"/>
                <a:gd name="T7" fmla="*/ 0 h 10"/>
                <a:gd name="T8" fmla="*/ 9 w 10"/>
                <a:gd name="T9" fmla="*/ 4 h 10"/>
                <a:gd name="T10" fmla="*/ 9 w 10"/>
                <a:gd name="T11" fmla="*/ 8 h 10"/>
                <a:gd name="T12" fmla="*/ 6 w 10"/>
                <a:gd name="T13" fmla="*/ 9 h 10"/>
                <a:gd name="T14" fmla="*/ 5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2" y="10"/>
                    <a:pt x="1" y="8"/>
                    <a:pt x="0" y="6"/>
                  </a:cubicBezTo>
                  <a:cubicBezTo>
                    <a:pt x="0" y="3"/>
                    <a:pt x="1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10" y="5"/>
                    <a:pt x="9" y="7"/>
                    <a:pt x="9" y="8"/>
                  </a:cubicBezTo>
                  <a:cubicBezTo>
                    <a:pt x="8" y="9"/>
                    <a:pt x="7" y="9"/>
                    <a:pt x="6" y="9"/>
                  </a:cubicBezTo>
                  <a:lnTo>
                    <a:pt x="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35"/>
            <p:cNvSpPr>
              <a:spLocks/>
            </p:cNvSpPr>
            <p:nvPr/>
          </p:nvSpPr>
          <p:spPr bwMode="auto">
            <a:xfrm>
              <a:off x="10931526" y="3189288"/>
              <a:ext cx="15875" cy="15875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6 h 10"/>
                <a:gd name="T4" fmla="*/ 4 w 10"/>
                <a:gd name="T5" fmla="*/ 1 h 10"/>
                <a:gd name="T6" fmla="*/ 10 w 10"/>
                <a:gd name="T7" fmla="*/ 5 h 10"/>
                <a:gd name="T8" fmla="*/ 5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2" y="10"/>
                    <a:pt x="0" y="8"/>
                    <a:pt x="0" y="6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8" y="0"/>
                    <a:pt x="9" y="2"/>
                    <a:pt x="10" y="5"/>
                  </a:cubicBezTo>
                  <a:cubicBezTo>
                    <a:pt x="10" y="7"/>
                    <a:pt x="8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236"/>
            <p:cNvSpPr>
              <a:spLocks/>
            </p:cNvSpPr>
            <p:nvPr/>
          </p:nvSpPr>
          <p:spPr bwMode="auto">
            <a:xfrm>
              <a:off x="10936288" y="3292476"/>
              <a:ext cx="15875" cy="17463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5 h 11"/>
                <a:gd name="T4" fmla="*/ 2 w 10"/>
                <a:gd name="T5" fmla="*/ 2 h 11"/>
                <a:gd name="T6" fmla="*/ 5 w 10"/>
                <a:gd name="T7" fmla="*/ 0 h 11"/>
                <a:gd name="T8" fmla="*/ 10 w 10"/>
                <a:gd name="T9" fmla="*/ 4 h 11"/>
                <a:gd name="T10" fmla="*/ 9 w 10"/>
                <a:gd name="T11" fmla="*/ 9 h 11"/>
                <a:gd name="T12" fmla="*/ 5 w 1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1"/>
                    <a:pt x="1" y="8"/>
                    <a:pt x="1" y="5"/>
                  </a:cubicBezTo>
                  <a:cubicBezTo>
                    <a:pt x="0" y="4"/>
                    <a:pt x="1" y="2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6"/>
                    <a:pt x="9" y="8"/>
                    <a:pt x="9" y="9"/>
                  </a:cubicBezTo>
                  <a:cubicBezTo>
                    <a:pt x="8" y="10"/>
                    <a:pt x="6" y="11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37"/>
            <p:cNvSpPr>
              <a:spLocks/>
            </p:cNvSpPr>
            <p:nvPr/>
          </p:nvSpPr>
          <p:spPr bwMode="auto">
            <a:xfrm>
              <a:off x="9134476" y="3175001"/>
              <a:ext cx="1377950" cy="263525"/>
            </a:xfrm>
            <a:custGeom>
              <a:avLst/>
              <a:gdLst>
                <a:gd name="T0" fmla="*/ 0 w 868"/>
                <a:gd name="T1" fmla="*/ 166 h 166"/>
                <a:gd name="T2" fmla="*/ 868 w 868"/>
                <a:gd name="T3" fmla="*/ 0 h 166"/>
                <a:gd name="T4" fmla="*/ 0 w 868"/>
                <a:gd name="T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8" h="166">
                  <a:moveTo>
                    <a:pt x="0" y="166"/>
                  </a:moveTo>
                  <a:lnTo>
                    <a:pt x="868" y="0"/>
                  </a:lnTo>
                  <a:lnTo>
                    <a:pt x="0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Line 238"/>
            <p:cNvSpPr>
              <a:spLocks noChangeShapeType="1"/>
            </p:cNvSpPr>
            <p:nvPr/>
          </p:nvSpPr>
          <p:spPr bwMode="auto">
            <a:xfrm flipV="1">
              <a:off x="9134476" y="3175001"/>
              <a:ext cx="1377950" cy="26352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39"/>
            <p:cNvSpPr>
              <a:spLocks/>
            </p:cNvSpPr>
            <p:nvPr/>
          </p:nvSpPr>
          <p:spPr bwMode="auto">
            <a:xfrm>
              <a:off x="9132888" y="3173413"/>
              <a:ext cx="1381125" cy="266700"/>
            </a:xfrm>
            <a:custGeom>
              <a:avLst/>
              <a:gdLst>
                <a:gd name="T0" fmla="*/ 1 w 882"/>
                <a:gd name="T1" fmla="*/ 170 h 170"/>
                <a:gd name="T2" fmla="*/ 881 w 882"/>
                <a:gd name="T3" fmla="*/ 2 h 170"/>
                <a:gd name="T4" fmla="*/ 882 w 882"/>
                <a:gd name="T5" fmla="*/ 1 h 170"/>
                <a:gd name="T6" fmla="*/ 881 w 882"/>
                <a:gd name="T7" fmla="*/ 0 h 170"/>
                <a:gd name="T8" fmla="*/ 1 w 882"/>
                <a:gd name="T9" fmla="*/ 167 h 170"/>
                <a:gd name="T10" fmla="*/ 0 w 882"/>
                <a:gd name="T11" fmla="*/ 169 h 170"/>
                <a:gd name="T12" fmla="*/ 1 w 882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2" h="170">
                  <a:moveTo>
                    <a:pt x="1" y="170"/>
                  </a:moveTo>
                  <a:cubicBezTo>
                    <a:pt x="881" y="2"/>
                    <a:pt x="881" y="2"/>
                    <a:pt x="881" y="2"/>
                  </a:cubicBezTo>
                  <a:cubicBezTo>
                    <a:pt x="882" y="2"/>
                    <a:pt x="882" y="1"/>
                    <a:pt x="882" y="1"/>
                  </a:cubicBezTo>
                  <a:cubicBezTo>
                    <a:pt x="882" y="0"/>
                    <a:pt x="881" y="0"/>
                    <a:pt x="881" y="0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0" y="168"/>
                    <a:pt x="0" y="168"/>
                    <a:pt x="0" y="169"/>
                  </a:cubicBezTo>
                  <a:cubicBezTo>
                    <a:pt x="0" y="169"/>
                    <a:pt x="1" y="170"/>
                    <a:pt x="1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240"/>
            <p:cNvSpPr>
              <a:spLocks/>
            </p:cNvSpPr>
            <p:nvPr/>
          </p:nvSpPr>
          <p:spPr bwMode="auto">
            <a:xfrm>
              <a:off x="9218613" y="3394076"/>
              <a:ext cx="11113" cy="53975"/>
            </a:xfrm>
            <a:custGeom>
              <a:avLst/>
              <a:gdLst>
                <a:gd name="T0" fmla="*/ 0 w 7"/>
                <a:gd name="T1" fmla="*/ 0 h 34"/>
                <a:gd name="T2" fmla="*/ 7 w 7"/>
                <a:gd name="T3" fmla="*/ 34 h 34"/>
                <a:gd name="T4" fmla="*/ 0 w 7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4">
                  <a:moveTo>
                    <a:pt x="0" y="0"/>
                  </a:moveTo>
                  <a:lnTo>
                    <a:pt x="7" y="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Line 241"/>
            <p:cNvSpPr>
              <a:spLocks noChangeShapeType="1"/>
            </p:cNvSpPr>
            <p:nvPr/>
          </p:nvSpPr>
          <p:spPr bwMode="auto">
            <a:xfrm>
              <a:off x="9218613" y="3394076"/>
              <a:ext cx="11113" cy="5397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242"/>
            <p:cNvSpPr>
              <a:spLocks/>
            </p:cNvSpPr>
            <p:nvPr/>
          </p:nvSpPr>
          <p:spPr bwMode="auto">
            <a:xfrm>
              <a:off x="9217026" y="3392488"/>
              <a:ext cx="14288" cy="57150"/>
            </a:xfrm>
            <a:custGeom>
              <a:avLst/>
              <a:gdLst>
                <a:gd name="T0" fmla="*/ 0 w 9"/>
                <a:gd name="T1" fmla="*/ 1 h 37"/>
                <a:gd name="T2" fmla="*/ 7 w 9"/>
                <a:gd name="T3" fmla="*/ 36 h 37"/>
                <a:gd name="T4" fmla="*/ 8 w 9"/>
                <a:gd name="T5" fmla="*/ 37 h 37"/>
                <a:gd name="T6" fmla="*/ 9 w 9"/>
                <a:gd name="T7" fmla="*/ 36 h 37"/>
                <a:gd name="T8" fmla="*/ 2 w 9"/>
                <a:gd name="T9" fmla="*/ 1 h 37"/>
                <a:gd name="T10" fmla="*/ 1 w 9"/>
                <a:gd name="T11" fmla="*/ 0 h 37"/>
                <a:gd name="T12" fmla="*/ 0 w 9"/>
                <a:gd name="T13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7">
                  <a:moveTo>
                    <a:pt x="0" y="1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7" y="37"/>
                    <a:pt x="8" y="37"/>
                  </a:cubicBezTo>
                  <a:cubicBezTo>
                    <a:pt x="9" y="37"/>
                    <a:pt x="9" y="37"/>
                    <a:pt x="9" y="36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243"/>
            <p:cNvSpPr>
              <a:spLocks/>
            </p:cNvSpPr>
            <p:nvPr/>
          </p:nvSpPr>
          <p:spPr bwMode="auto">
            <a:xfrm>
              <a:off x="9420226" y="3325813"/>
              <a:ext cx="20638" cy="111125"/>
            </a:xfrm>
            <a:custGeom>
              <a:avLst/>
              <a:gdLst>
                <a:gd name="T0" fmla="*/ 0 w 13"/>
                <a:gd name="T1" fmla="*/ 0 h 70"/>
                <a:gd name="T2" fmla="*/ 13 w 13"/>
                <a:gd name="T3" fmla="*/ 70 h 70"/>
                <a:gd name="T4" fmla="*/ 0 w 13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0">
                  <a:moveTo>
                    <a:pt x="0" y="0"/>
                  </a:moveTo>
                  <a:lnTo>
                    <a:pt x="13" y="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Line 244"/>
            <p:cNvSpPr>
              <a:spLocks noChangeShapeType="1"/>
            </p:cNvSpPr>
            <p:nvPr/>
          </p:nvSpPr>
          <p:spPr bwMode="auto">
            <a:xfrm>
              <a:off x="9420226" y="3325813"/>
              <a:ext cx="20638" cy="11112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245"/>
            <p:cNvSpPr>
              <a:spLocks/>
            </p:cNvSpPr>
            <p:nvPr/>
          </p:nvSpPr>
          <p:spPr bwMode="auto">
            <a:xfrm>
              <a:off x="9417051" y="3324226"/>
              <a:ext cx="25400" cy="114300"/>
            </a:xfrm>
            <a:custGeom>
              <a:avLst/>
              <a:gdLst>
                <a:gd name="T0" fmla="*/ 1 w 16"/>
                <a:gd name="T1" fmla="*/ 2 h 73"/>
                <a:gd name="T2" fmla="*/ 14 w 16"/>
                <a:gd name="T3" fmla="*/ 72 h 73"/>
                <a:gd name="T4" fmla="*/ 15 w 16"/>
                <a:gd name="T5" fmla="*/ 73 h 73"/>
                <a:gd name="T6" fmla="*/ 16 w 16"/>
                <a:gd name="T7" fmla="*/ 72 h 73"/>
                <a:gd name="T8" fmla="*/ 3 w 16"/>
                <a:gd name="T9" fmla="*/ 1 h 73"/>
                <a:gd name="T10" fmla="*/ 1 w 16"/>
                <a:gd name="T11" fmla="*/ 0 h 73"/>
                <a:gd name="T12" fmla="*/ 1 w 16"/>
                <a:gd name="T13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3">
                  <a:moveTo>
                    <a:pt x="1" y="2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4" y="73"/>
                    <a:pt x="15" y="73"/>
                    <a:pt x="15" y="73"/>
                  </a:cubicBezTo>
                  <a:cubicBezTo>
                    <a:pt x="16" y="73"/>
                    <a:pt x="16" y="72"/>
                    <a:pt x="16" y="7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246"/>
            <p:cNvSpPr>
              <a:spLocks/>
            </p:cNvSpPr>
            <p:nvPr/>
          </p:nvSpPr>
          <p:spPr bwMode="auto">
            <a:xfrm>
              <a:off x="9602788" y="3313113"/>
              <a:ext cx="14288" cy="69850"/>
            </a:xfrm>
            <a:custGeom>
              <a:avLst/>
              <a:gdLst>
                <a:gd name="T0" fmla="*/ 0 w 9"/>
                <a:gd name="T1" fmla="*/ 0 h 44"/>
                <a:gd name="T2" fmla="*/ 9 w 9"/>
                <a:gd name="T3" fmla="*/ 44 h 44"/>
                <a:gd name="T4" fmla="*/ 0 w 9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4">
                  <a:moveTo>
                    <a:pt x="0" y="0"/>
                  </a:moveTo>
                  <a:lnTo>
                    <a:pt x="9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Line 247"/>
            <p:cNvSpPr>
              <a:spLocks noChangeShapeType="1"/>
            </p:cNvSpPr>
            <p:nvPr/>
          </p:nvSpPr>
          <p:spPr bwMode="auto">
            <a:xfrm>
              <a:off x="9602788" y="3313113"/>
              <a:ext cx="14288" cy="6985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48"/>
            <p:cNvSpPr>
              <a:spLocks/>
            </p:cNvSpPr>
            <p:nvPr/>
          </p:nvSpPr>
          <p:spPr bwMode="auto">
            <a:xfrm>
              <a:off x="9601201" y="3311526"/>
              <a:ext cx="17463" cy="73025"/>
            </a:xfrm>
            <a:custGeom>
              <a:avLst/>
              <a:gdLst>
                <a:gd name="T0" fmla="*/ 0 w 11"/>
                <a:gd name="T1" fmla="*/ 1 h 46"/>
                <a:gd name="T2" fmla="*/ 9 w 11"/>
                <a:gd name="T3" fmla="*/ 45 h 46"/>
                <a:gd name="T4" fmla="*/ 10 w 11"/>
                <a:gd name="T5" fmla="*/ 46 h 46"/>
                <a:gd name="T6" fmla="*/ 11 w 11"/>
                <a:gd name="T7" fmla="*/ 45 h 46"/>
                <a:gd name="T8" fmla="*/ 3 w 11"/>
                <a:gd name="T9" fmla="*/ 1 h 46"/>
                <a:gd name="T10" fmla="*/ 1 w 11"/>
                <a:gd name="T11" fmla="*/ 0 h 46"/>
                <a:gd name="T12" fmla="*/ 0 w 11"/>
                <a:gd name="T13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6">
                  <a:moveTo>
                    <a:pt x="0" y="1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46"/>
                    <a:pt x="9" y="46"/>
                    <a:pt x="10" y="46"/>
                  </a:cubicBezTo>
                  <a:cubicBezTo>
                    <a:pt x="11" y="46"/>
                    <a:pt x="11" y="45"/>
                    <a:pt x="11" y="45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49"/>
            <p:cNvSpPr>
              <a:spLocks/>
            </p:cNvSpPr>
            <p:nvPr/>
          </p:nvSpPr>
          <p:spPr bwMode="auto">
            <a:xfrm>
              <a:off x="10404476" y="3167063"/>
              <a:ext cx="9525" cy="55563"/>
            </a:xfrm>
            <a:custGeom>
              <a:avLst/>
              <a:gdLst>
                <a:gd name="T0" fmla="*/ 0 w 6"/>
                <a:gd name="T1" fmla="*/ 0 h 35"/>
                <a:gd name="T2" fmla="*/ 6 w 6"/>
                <a:gd name="T3" fmla="*/ 35 h 35"/>
                <a:gd name="T4" fmla="*/ 0 w 6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5">
                  <a:moveTo>
                    <a:pt x="0" y="0"/>
                  </a:moveTo>
                  <a:lnTo>
                    <a:pt x="6" y="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Line 250"/>
            <p:cNvSpPr>
              <a:spLocks noChangeShapeType="1"/>
            </p:cNvSpPr>
            <p:nvPr/>
          </p:nvSpPr>
          <p:spPr bwMode="auto">
            <a:xfrm>
              <a:off x="10404476" y="3167063"/>
              <a:ext cx="9525" cy="55563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51"/>
            <p:cNvSpPr>
              <a:spLocks/>
            </p:cNvSpPr>
            <p:nvPr/>
          </p:nvSpPr>
          <p:spPr bwMode="auto">
            <a:xfrm>
              <a:off x="10401301" y="3165476"/>
              <a:ext cx="15875" cy="58738"/>
            </a:xfrm>
            <a:custGeom>
              <a:avLst/>
              <a:gdLst>
                <a:gd name="T0" fmla="*/ 0 w 10"/>
                <a:gd name="T1" fmla="*/ 1 h 37"/>
                <a:gd name="T2" fmla="*/ 7 w 10"/>
                <a:gd name="T3" fmla="*/ 36 h 37"/>
                <a:gd name="T4" fmla="*/ 8 w 10"/>
                <a:gd name="T5" fmla="*/ 37 h 37"/>
                <a:gd name="T6" fmla="*/ 9 w 10"/>
                <a:gd name="T7" fmla="*/ 36 h 37"/>
                <a:gd name="T8" fmla="*/ 3 w 10"/>
                <a:gd name="T9" fmla="*/ 1 h 37"/>
                <a:gd name="T10" fmla="*/ 1 w 10"/>
                <a:gd name="T11" fmla="*/ 0 h 37"/>
                <a:gd name="T12" fmla="*/ 0 w 10"/>
                <a:gd name="T13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7">
                  <a:moveTo>
                    <a:pt x="0" y="1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7"/>
                  </a:cubicBezTo>
                  <a:cubicBezTo>
                    <a:pt x="9" y="37"/>
                    <a:pt x="10" y="37"/>
                    <a:pt x="9" y="3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252"/>
            <p:cNvSpPr>
              <a:spLocks/>
            </p:cNvSpPr>
            <p:nvPr/>
          </p:nvSpPr>
          <p:spPr bwMode="auto">
            <a:xfrm>
              <a:off x="10191751" y="3179763"/>
              <a:ext cx="20638" cy="109538"/>
            </a:xfrm>
            <a:custGeom>
              <a:avLst/>
              <a:gdLst>
                <a:gd name="T0" fmla="*/ 0 w 13"/>
                <a:gd name="T1" fmla="*/ 0 h 69"/>
                <a:gd name="T2" fmla="*/ 13 w 13"/>
                <a:gd name="T3" fmla="*/ 69 h 69"/>
                <a:gd name="T4" fmla="*/ 0 w 13"/>
                <a:gd name="T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9">
                  <a:moveTo>
                    <a:pt x="0" y="0"/>
                  </a:moveTo>
                  <a:lnTo>
                    <a:pt x="13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Line 253"/>
            <p:cNvSpPr>
              <a:spLocks noChangeShapeType="1"/>
            </p:cNvSpPr>
            <p:nvPr/>
          </p:nvSpPr>
          <p:spPr bwMode="auto">
            <a:xfrm>
              <a:off x="10191751" y="3179763"/>
              <a:ext cx="20638" cy="109538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254"/>
            <p:cNvSpPr>
              <a:spLocks/>
            </p:cNvSpPr>
            <p:nvPr/>
          </p:nvSpPr>
          <p:spPr bwMode="auto">
            <a:xfrm>
              <a:off x="10190163" y="3176588"/>
              <a:ext cx="23813" cy="114300"/>
            </a:xfrm>
            <a:custGeom>
              <a:avLst/>
              <a:gdLst>
                <a:gd name="T0" fmla="*/ 0 w 16"/>
                <a:gd name="T1" fmla="*/ 2 h 73"/>
                <a:gd name="T2" fmla="*/ 14 w 16"/>
                <a:gd name="T3" fmla="*/ 72 h 73"/>
                <a:gd name="T4" fmla="*/ 15 w 16"/>
                <a:gd name="T5" fmla="*/ 73 h 73"/>
                <a:gd name="T6" fmla="*/ 16 w 16"/>
                <a:gd name="T7" fmla="*/ 72 h 73"/>
                <a:gd name="T8" fmla="*/ 2 w 16"/>
                <a:gd name="T9" fmla="*/ 1 h 73"/>
                <a:gd name="T10" fmla="*/ 1 w 16"/>
                <a:gd name="T11" fmla="*/ 0 h 73"/>
                <a:gd name="T12" fmla="*/ 0 w 16"/>
                <a:gd name="T13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3">
                  <a:moveTo>
                    <a:pt x="0" y="2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4" y="73"/>
                    <a:pt x="14" y="73"/>
                    <a:pt x="15" y="73"/>
                  </a:cubicBezTo>
                  <a:cubicBezTo>
                    <a:pt x="15" y="73"/>
                    <a:pt x="16" y="72"/>
                    <a:pt x="16" y="7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55"/>
            <p:cNvSpPr>
              <a:spLocks/>
            </p:cNvSpPr>
            <p:nvPr/>
          </p:nvSpPr>
          <p:spPr bwMode="auto">
            <a:xfrm>
              <a:off x="10015538" y="3235326"/>
              <a:ext cx="14288" cy="68263"/>
            </a:xfrm>
            <a:custGeom>
              <a:avLst/>
              <a:gdLst>
                <a:gd name="T0" fmla="*/ 0 w 9"/>
                <a:gd name="T1" fmla="*/ 0 h 43"/>
                <a:gd name="T2" fmla="*/ 9 w 9"/>
                <a:gd name="T3" fmla="*/ 43 h 43"/>
                <a:gd name="T4" fmla="*/ 0 w 9"/>
                <a:gd name="T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3">
                  <a:moveTo>
                    <a:pt x="0" y="0"/>
                  </a:moveTo>
                  <a:lnTo>
                    <a:pt x="9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Line 256"/>
            <p:cNvSpPr>
              <a:spLocks noChangeShapeType="1"/>
            </p:cNvSpPr>
            <p:nvPr/>
          </p:nvSpPr>
          <p:spPr bwMode="auto">
            <a:xfrm>
              <a:off x="10015538" y="3235326"/>
              <a:ext cx="14288" cy="68263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257"/>
            <p:cNvSpPr>
              <a:spLocks/>
            </p:cNvSpPr>
            <p:nvPr/>
          </p:nvSpPr>
          <p:spPr bwMode="auto">
            <a:xfrm>
              <a:off x="10013951" y="3232151"/>
              <a:ext cx="17463" cy="73025"/>
            </a:xfrm>
            <a:custGeom>
              <a:avLst/>
              <a:gdLst>
                <a:gd name="T0" fmla="*/ 0 w 11"/>
                <a:gd name="T1" fmla="*/ 2 h 47"/>
                <a:gd name="T2" fmla="*/ 9 w 11"/>
                <a:gd name="T3" fmla="*/ 46 h 47"/>
                <a:gd name="T4" fmla="*/ 10 w 11"/>
                <a:gd name="T5" fmla="*/ 47 h 47"/>
                <a:gd name="T6" fmla="*/ 11 w 11"/>
                <a:gd name="T7" fmla="*/ 45 h 47"/>
                <a:gd name="T8" fmla="*/ 3 w 11"/>
                <a:gd name="T9" fmla="*/ 1 h 47"/>
                <a:gd name="T10" fmla="*/ 1 w 11"/>
                <a:gd name="T11" fmla="*/ 0 h 47"/>
                <a:gd name="T12" fmla="*/ 0 w 11"/>
                <a:gd name="T13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7">
                  <a:moveTo>
                    <a:pt x="0" y="2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7"/>
                    <a:pt x="10" y="47"/>
                  </a:cubicBezTo>
                  <a:cubicBezTo>
                    <a:pt x="11" y="47"/>
                    <a:pt x="11" y="46"/>
                    <a:pt x="11" y="45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70"/>
            <p:cNvSpPr>
              <a:spLocks/>
            </p:cNvSpPr>
            <p:nvPr/>
          </p:nvSpPr>
          <p:spPr bwMode="auto">
            <a:xfrm>
              <a:off x="9453563" y="4514851"/>
              <a:ext cx="55563" cy="146050"/>
            </a:xfrm>
            <a:custGeom>
              <a:avLst/>
              <a:gdLst>
                <a:gd name="T0" fmla="*/ 24 w 35"/>
                <a:gd name="T1" fmla="*/ 0 h 92"/>
                <a:gd name="T2" fmla="*/ 0 w 35"/>
                <a:gd name="T3" fmla="*/ 89 h 92"/>
                <a:gd name="T4" fmla="*/ 12 w 35"/>
                <a:gd name="T5" fmla="*/ 92 h 92"/>
                <a:gd name="T6" fmla="*/ 35 w 35"/>
                <a:gd name="T7" fmla="*/ 3 h 92"/>
                <a:gd name="T8" fmla="*/ 24 w 35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2">
                  <a:moveTo>
                    <a:pt x="24" y="0"/>
                  </a:moveTo>
                  <a:lnTo>
                    <a:pt x="0" y="89"/>
                  </a:lnTo>
                  <a:lnTo>
                    <a:pt x="12" y="92"/>
                  </a:lnTo>
                  <a:lnTo>
                    <a:pt x="35" y="3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71"/>
            <p:cNvSpPr>
              <a:spLocks/>
            </p:cNvSpPr>
            <p:nvPr/>
          </p:nvSpPr>
          <p:spPr bwMode="auto">
            <a:xfrm>
              <a:off x="9453563" y="4514851"/>
              <a:ext cx="55563" cy="146050"/>
            </a:xfrm>
            <a:custGeom>
              <a:avLst/>
              <a:gdLst>
                <a:gd name="T0" fmla="*/ 24 w 35"/>
                <a:gd name="T1" fmla="*/ 0 h 92"/>
                <a:gd name="T2" fmla="*/ 0 w 35"/>
                <a:gd name="T3" fmla="*/ 89 h 92"/>
                <a:gd name="T4" fmla="*/ 12 w 35"/>
                <a:gd name="T5" fmla="*/ 92 h 92"/>
                <a:gd name="T6" fmla="*/ 35 w 35"/>
                <a:gd name="T7" fmla="*/ 3 h 92"/>
                <a:gd name="T8" fmla="*/ 24 w 35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2">
                  <a:moveTo>
                    <a:pt x="24" y="0"/>
                  </a:moveTo>
                  <a:lnTo>
                    <a:pt x="0" y="89"/>
                  </a:lnTo>
                  <a:lnTo>
                    <a:pt x="12" y="92"/>
                  </a:lnTo>
                  <a:lnTo>
                    <a:pt x="35" y="3"/>
                  </a:lnTo>
                  <a:lnTo>
                    <a:pt x="2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72"/>
            <p:cNvSpPr>
              <a:spLocks/>
            </p:cNvSpPr>
            <p:nvPr/>
          </p:nvSpPr>
          <p:spPr bwMode="auto">
            <a:xfrm>
              <a:off x="9396413" y="4500563"/>
              <a:ext cx="60325" cy="144463"/>
            </a:xfrm>
            <a:custGeom>
              <a:avLst/>
              <a:gdLst>
                <a:gd name="T0" fmla="*/ 27 w 38"/>
                <a:gd name="T1" fmla="*/ 0 h 91"/>
                <a:gd name="T2" fmla="*/ 0 w 38"/>
                <a:gd name="T3" fmla="*/ 87 h 91"/>
                <a:gd name="T4" fmla="*/ 11 w 38"/>
                <a:gd name="T5" fmla="*/ 91 h 91"/>
                <a:gd name="T6" fmla="*/ 38 w 38"/>
                <a:gd name="T7" fmla="*/ 3 h 91"/>
                <a:gd name="T8" fmla="*/ 27 w 3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1">
                  <a:moveTo>
                    <a:pt x="27" y="0"/>
                  </a:moveTo>
                  <a:lnTo>
                    <a:pt x="0" y="87"/>
                  </a:lnTo>
                  <a:lnTo>
                    <a:pt x="11" y="91"/>
                  </a:lnTo>
                  <a:lnTo>
                    <a:pt x="38" y="3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73"/>
            <p:cNvSpPr>
              <a:spLocks/>
            </p:cNvSpPr>
            <p:nvPr/>
          </p:nvSpPr>
          <p:spPr bwMode="auto">
            <a:xfrm>
              <a:off x="9396413" y="4500563"/>
              <a:ext cx="60325" cy="144463"/>
            </a:xfrm>
            <a:custGeom>
              <a:avLst/>
              <a:gdLst>
                <a:gd name="T0" fmla="*/ 27 w 38"/>
                <a:gd name="T1" fmla="*/ 0 h 91"/>
                <a:gd name="T2" fmla="*/ 0 w 38"/>
                <a:gd name="T3" fmla="*/ 87 h 91"/>
                <a:gd name="T4" fmla="*/ 11 w 38"/>
                <a:gd name="T5" fmla="*/ 91 h 91"/>
                <a:gd name="T6" fmla="*/ 38 w 38"/>
                <a:gd name="T7" fmla="*/ 3 h 91"/>
                <a:gd name="T8" fmla="*/ 27 w 3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1">
                  <a:moveTo>
                    <a:pt x="27" y="0"/>
                  </a:moveTo>
                  <a:lnTo>
                    <a:pt x="0" y="87"/>
                  </a:lnTo>
                  <a:lnTo>
                    <a:pt x="11" y="91"/>
                  </a:lnTo>
                  <a:lnTo>
                    <a:pt x="38" y="3"/>
                  </a:lnTo>
                  <a:lnTo>
                    <a:pt x="2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74"/>
            <p:cNvSpPr>
              <a:spLocks/>
            </p:cNvSpPr>
            <p:nvPr/>
          </p:nvSpPr>
          <p:spPr bwMode="auto">
            <a:xfrm>
              <a:off x="9339263" y="4484688"/>
              <a:ext cx="65088" cy="141288"/>
            </a:xfrm>
            <a:custGeom>
              <a:avLst/>
              <a:gdLst>
                <a:gd name="T0" fmla="*/ 31 w 41"/>
                <a:gd name="T1" fmla="*/ 0 h 89"/>
                <a:gd name="T2" fmla="*/ 0 w 41"/>
                <a:gd name="T3" fmla="*/ 85 h 89"/>
                <a:gd name="T4" fmla="*/ 12 w 41"/>
                <a:gd name="T5" fmla="*/ 89 h 89"/>
                <a:gd name="T6" fmla="*/ 41 w 41"/>
                <a:gd name="T7" fmla="*/ 3 h 89"/>
                <a:gd name="T8" fmla="*/ 31 w 41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31" y="0"/>
                  </a:moveTo>
                  <a:lnTo>
                    <a:pt x="0" y="85"/>
                  </a:lnTo>
                  <a:lnTo>
                    <a:pt x="12" y="89"/>
                  </a:lnTo>
                  <a:lnTo>
                    <a:pt x="41" y="3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75"/>
            <p:cNvSpPr>
              <a:spLocks/>
            </p:cNvSpPr>
            <p:nvPr/>
          </p:nvSpPr>
          <p:spPr bwMode="auto">
            <a:xfrm>
              <a:off x="9339263" y="4484688"/>
              <a:ext cx="65088" cy="141288"/>
            </a:xfrm>
            <a:custGeom>
              <a:avLst/>
              <a:gdLst>
                <a:gd name="T0" fmla="*/ 31 w 41"/>
                <a:gd name="T1" fmla="*/ 0 h 89"/>
                <a:gd name="T2" fmla="*/ 0 w 41"/>
                <a:gd name="T3" fmla="*/ 85 h 89"/>
                <a:gd name="T4" fmla="*/ 12 w 41"/>
                <a:gd name="T5" fmla="*/ 89 h 89"/>
                <a:gd name="T6" fmla="*/ 41 w 41"/>
                <a:gd name="T7" fmla="*/ 3 h 89"/>
                <a:gd name="T8" fmla="*/ 31 w 41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31" y="0"/>
                  </a:moveTo>
                  <a:lnTo>
                    <a:pt x="0" y="85"/>
                  </a:lnTo>
                  <a:lnTo>
                    <a:pt x="12" y="89"/>
                  </a:lnTo>
                  <a:lnTo>
                    <a:pt x="41" y="3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76"/>
            <p:cNvSpPr>
              <a:spLocks/>
            </p:cNvSpPr>
            <p:nvPr/>
          </p:nvSpPr>
          <p:spPr bwMode="auto">
            <a:xfrm>
              <a:off x="9282113" y="4464051"/>
              <a:ext cx="73025" cy="141288"/>
            </a:xfrm>
            <a:custGeom>
              <a:avLst/>
              <a:gdLst>
                <a:gd name="T0" fmla="*/ 35 w 46"/>
                <a:gd name="T1" fmla="*/ 0 h 89"/>
                <a:gd name="T2" fmla="*/ 0 w 46"/>
                <a:gd name="T3" fmla="*/ 85 h 89"/>
                <a:gd name="T4" fmla="*/ 12 w 46"/>
                <a:gd name="T5" fmla="*/ 89 h 89"/>
                <a:gd name="T6" fmla="*/ 46 w 46"/>
                <a:gd name="T7" fmla="*/ 5 h 89"/>
                <a:gd name="T8" fmla="*/ 35 w 4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89">
                  <a:moveTo>
                    <a:pt x="35" y="0"/>
                  </a:moveTo>
                  <a:lnTo>
                    <a:pt x="0" y="85"/>
                  </a:lnTo>
                  <a:lnTo>
                    <a:pt x="12" y="89"/>
                  </a:lnTo>
                  <a:lnTo>
                    <a:pt x="46" y="5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77"/>
            <p:cNvSpPr>
              <a:spLocks/>
            </p:cNvSpPr>
            <p:nvPr/>
          </p:nvSpPr>
          <p:spPr bwMode="auto">
            <a:xfrm>
              <a:off x="9282113" y="4464051"/>
              <a:ext cx="73025" cy="141288"/>
            </a:xfrm>
            <a:custGeom>
              <a:avLst/>
              <a:gdLst>
                <a:gd name="T0" fmla="*/ 35 w 46"/>
                <a:gd name="T1" fmla="*/ 0 h 89"/>
                <a:gd name="T2" fmla="*/ 0 w 46"/>
                <a:gd name="T3" fmla="*/ 85 h 89"/>
                <a:gd name="T4" fmla="*/ 12 w 46"/>
                <a:gd name="T5" fmla="*/ 89 h 89"/>
                <a:gd name="T6" fmla="*/ 46 w 46"/>
                <a:gd name="T7" fmla="*/ 5 h 89"/>
                <a:gd name="T8" fmla="*/ 35 w 4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89">
                  <a:moveTo>
                    <a:pt x="35" y="0"/>
                  </a:moveTo>
                  <a:lnTo>
                    <a:pt x="0" y="85"/>
                  </a:lnTo>
                  <a:lnTo>
                    <a:pt x="12" y="89"/>
                  </a:lnTo>
                  <a:lnTo>
                    <a:pt x="46" y="5"/>
                  </a:lnTo>
                  <a:lnTo>
                    <a:pt x="3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78"/>
            <p:cNvSpPr>
              <a:spLocks/>
            </p:cNvSpPr>
            <p:nvPr/>
          </p:nvSpPr>
          <p:spPr bwMode="auto">
            <a:xfrm>
              <a:off x="9228138" y="4443413"/>
              <a:ext cx="76200" cy="139700"/>
            </a:xfrm>
            <a:custGeom>
              <a:avLst/>
              <a:gdLst>
                <a:gd name="T0" fmla="*/ 38 w 48"/>
                <a:gd name="T1" fmla="*/ 0 h 88"/>
                <a:gd name="T2" fmla="*/ 0 w 48"/>
                <a:gd name="T3" fmla="*/ 83 h 88"/>
                <a:gd name="T4" fmla="*/ 11 w 48"/>
                <a:gd name="T5" fmla="*/ 88 h 88"/>
                <a:gd name="T6" fmla="*/ 48 w 48"/>
                <a:gd name="T7" fmla="*/ 5 h 88"/>
                <a:gd name="T8" fmla="*/ 38 w 4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8">
                  <a:moveTo>
                    <a:pt x="38" y="0"/>
                  </a:moveTo>
                  <a:lnTo>
                    <a:pt x="0" y="83"/>
                  </a:lnTo>
                  <a:lnTo>
                    <a:pt x="11" y="88"/>
                  </a:lnTo>
                  <a:lnTo>
                    <a:pt x="48" y="5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79"/>
            <p:cNvSpPr>
              <a:spLocks/>
            </p:cNvSpPr>
            <p:nvPr/>
          </p:nvSpPr>
          <p:spPr bwMode="auto">
            <a:xfrm>
              <a:off x="9228138" y="4443413"/>
              <a:ext cx="76200" cy="139700"/>
            </a:xfrm>
            <a:custGeom>
              <a:avLst/>
              <a:gdLst>
                <a:gd name="T0" fmla="*/ 38 w 48"/>
                <a:gd name="T1" fmla="*/ 0 h 88"/>
                <a:gd name="T2" fmla="*/ 0 w 48"/>
                <a:gd name="T3" fmla="*/ 83 h 88"/>
                <a:gd name="T4" fmla="*/ 11 w 48"/>
                <a:gd name="T5" fmla="*/ 88 h 88"/>
                <a:gd name="T6" fmla="*/ 48 w 48"/>
                <a:gd name="T7" fmla="*/ 5 h 88"/>
                <a:gd name="T8" fmla="*/ 38 w 4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8">
                  <a:moveTo>
                    <a:pt x="38" y="0"/>
                  </a:moveTo>
                  <a:lnTo>
                    <a:pt x="0" y="83"/>
                  </a:lnTo>
                  <a:lnTo>
                    <a:pt x="11" y="88"/>
                  </a:lnTo>
                  <a:lnTo>
                    <a:pt x="48" y="5"/>
                  </a:lnTo>
                  <a:lnTo>
                    <a:pt x="3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80"/>
            <p:cNvSpPr>
              <a:spLocks/>
            </p:cNvSpPr>
            <p:nvPr/>
          </p:nvSpPr>
          <p:spPr bwMode="auto">
            <a:xfrm>
              <a:off x="9172576" y="4419601"/>
              <a:ext cx="84138" cy="138113"/>
            </a:xfrm>
            <a:custGeom>
              <a:avLst/>
              <a:gdLst>
                <a:gd name="T0" fmla="*/ 43 w 53"/>
                <a:gd name="T1" fmla="*/ 0 h 87"/>
                <a:gd name="T2" fmla="*/ 0 w 53"/>
                <a:gd name="T3" fmla="*/ 81 h 87"/>
                <a:gd name="T4" fmla="*/ 12 w 53"/>
                <a:gd name="T5" fmla="*/ 87 h 87"/>
                <a:gd name="T6" fmla="*/ 53 w 53"/>
                <a:gd name="T7" fmla="*/ 5 h 87"/>
                <a:gd name="T8" fmla="*/ 43 w 53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87">
                  <a:moveTo>
                    <a:pt x="43" y="0"/>
                  </a:moveTo>
                  <a:lnTo>
                    <a:pt x="0" y="81"/>
                  </a:lnTo>
                  <a:lnTo>
                    <a:pt x="12" y="87"/>
                  </a:lnTo>
                  <a:lnTo>
                    <a:pt x="53" y="5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81"/>
            <p:cNvSpPr>
              <a:spLocks/>
            </p:cNvSpPr>
            <p:nvPr/>
          </p:nvSpPr>
          <p:spPr bwMode="auto">
            <a:xfrm>
              <a:off x="9172576" y="4419601"/>
              <a:ext cx="84138" cy="138113"/>
            </a:xfrm>
            <a:custGeom>
              <a:avLst/>
              <a:gdLst>
                <a:gd name="T0" fmla="*/ 43 w 53"/>
                <a:gd name="T1" fmla="*/ 0 h 87"/>
                <a:gd name="T2" fmla="*/ 0 w 53"/>
                <a:gd name="T3" fmla="*/ 81 h 87"/>
                <a:gd name="T4" fmla="*/ 12 w 53"/>
                <a:gd name="T5" fmla="*/ 87 h 87"/>
                <a:gd name="T6" fmla="*/ 53 w 53"/>
                <a:gd name="T7" fmla="*/ 5 h 87"/>
                <a:gd name="T8" fmla="*/ 43 w 53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87">
                  <a:moveTo>
                    <a:pt x="43" y="0"/>
                  </a:moveTo>
                  <a:lnTo>
                    <a:pt x="0" y="81"/>
                  </a:lnTo>
                  <a:lnTo>
                    <a:pt x="12" y="87"/>
                  </a:lnTo>
                  <a:lnTo>
                    <a:pt x="53" y="5"/>
                  </a:lnTo>
                  <a:lnTo>
                    <a:pt x="4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82"/>
            <p:cNvSpPr>
              <a:spLocks/>
            </p:cNvSpPr>
            <p:nvPr/>
          </p:nvSpPr>
          <p:spPr bwMode="auto">
            <a:xfrm>
              <a:off x="9121776" y="4394201"/>
              <a:ext cx="85725" cy="134938"/>
            </a:xfrm>
            <a:custGeom>
              <a:avLst/>
              <a:gdLst>
                <a:gd name="T0" fmla="*/ 46 w 55"/>
                <a:gd name="T1" fmla="*/ 0 h 86"/>
                <a:gd name="T2" fmla="*/ 0 w 55"/>
                <a:gd name="T3" fmla="*/ 80 h 86"/>
                <a:gd name="T4" fmla="*/ 5 w 55"/>
                <a:gd name="T5" fmla="*/ 83 h 86"/>
                <a:gd name="T6" fmla="*/ 11 w 55"/>
                <a:gd name="T7" fmla="*/ 86 h 86"/>
                <a:gd name="T8" fmla="*/ 55 w 55"/>
                <a:gd name="T9" fmla="*/ 5 h 86"/>
                <a:gd name="T10" fmla="*/ 50 w 55"/>
                <a:gd name="T11" fmla="*/ 2 h 86"/>
                <a:gd name="T12" fmla="*/ 46 w 5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86">
                  <a:moveTo>
                    <a:pt x="46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2" y="82"/>
                    <a:pt x="5" y="83"/>
                  </a:cubicBezTo>
                  <a:cubicBezTo>
                    <a:pt x="8" y="85"/>
                    <a:pt x="11" y="86"/>
                    <a:pt x="11" y="8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3" y="4"/>
                    <a:pt x="50" y="2"/>
                  </a:cubicBezTo>
                  <a:cubicBezTo>
                    <a:pt x="48" y="1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83"/>
            <p:cNvSpPr>
              <a:spLocks/>
            </p:cNvSpPr>
            <p:nvPr/>
          </p:nvSpPr>
          <p:spPr bwMode="auto">
            <a:xfrm>
              <a:off x="9069388" y="4365626"/>
              <a:ext cx="93663" cy="133350"/>
            </a:xfrm>
            <a:custGeom>
              <a:avLst/>
              <a:gdLst>
                <a:gd name="T0" fmla="*/ 49 w 59"/>
                <a:gd name="T1" fmla="*/ 0 h 85"/>
                <a:gd name="T2" fmla="*/ 0 w 59"/>
                <a:gd name="T3" fmla="*/ 79 h 85"/>
                <a:gd name="T4" fmla="*/ 5 w 59"/>
                <a:gd name="T5" fmla="*/ 82 h 85"/>
                <a:gd name="T6" fmla="*/ 11 w 59"/>
                <a:gd name="T7" fmla="*/ 85 h 85"/>
                <a:gd name="T8" fmla="*/ 59 w 59"/>
                <a:gd name="T9" fmla="*/ 6 h 85"/>
                <a:gd name="T10" fmla="*/ 54 w 59"/>
                <a:gd name="T11" fmla="*/ 3 h 85"/>
                <a:gd name="T12" fmla="*/ 49 w 59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85">
                  <a:moveTo>
                    <a:pt x="49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" y="80"/>
                    <a:pt x="5" y="82"/>
                  </a:cubicBezTo>
                  <a:cubicBezTo>
                    <a:pt x="8" y="84"/>
                    <a:pt x="11" y="85"/>
                    <a:pt x="11" y="85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6" y="4"/>
                    <a:pt x="54" y="3"/>
                  </a:cubicBezTo>
                  <a:cubicBezTo>
                    <a:pt x="51" y="2"/>
                    <a:pt x="49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84"/>
            <p:cNvSpPr>
              <a:spLocks/>
            </p:cNvSpPr>
            <p:nvPr/>
          </p:nvSpPr>
          <p:spPr bwMode="auto">
            <a:xfrm>
              <a:off x="9020176" y="4337051"/>
              <a:ext cx="96838" cy="131763"/>
            </a:xfrm>
            <a:custGeom>
              <a:avLst/>
              <a:gdLst>
                <a:gd name="T0" fmla="*/ 51 w 61"/>
                <a:gd name="T1" fmla="*/ 0 h 83"/>
                <a:gd name="T2" fmla="*/ 0 w 61"/>
                <a:gd name="T3" fmla="*/ 76 h 83"/>
                <a:gd name="T4" fmla="*/ 10 w 61"/>
                <a:gd name="T5" fmla="*/ 83 h 83"/>
                <a:gd name="T6" fmla="*/ 61 w 61"/>
                <a:gd name="T7" fmla="*/ 6 h 83"/>
                <a:gd name="T8" fmla="*/ 51 w 6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83">
                  <a:moveTo>
                    <a:pt x="51" y="0"/>
                  </a:moveTo>
                  <a:lnTo>
                    <a:pt x="0" y="76"/>
                  </a:lnTo>
                  <a:lnTo>
                    <a:pt x="10" y="83"/>
                  </a:lnTo>
                  <a:lnTo>
                    <a:pt x="61" y="6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85"/>
            <p:cNvSpPr>
              <a:spLocks/>
            </p:cNvSpPr>
            <p:nvPr/>
          </p:nvSpPr>
          <p:spPr bwMode="auto">
            <a:xfrm>
              <a:off x="9020176" y="4337051"/>
              <a:ext cx="96838" cy="131763"/>
            </a:xfrm>
            <a:custGeom>
              <a:avLst/>
              <a:gdLst>
                <a:gd name="T0" fmla="*/ 51 w 61"/>
                <a:gd name="T1" fmla="*/ 0 h 83"/>
                <a:gd name="T2" fmla="*/ 0 w 61"/>
                <a:gd name="T3" fmla="*/ 76 h 83"/>
                <a:gd name="T4" fmla="*/ 10 w 61"/>
                <a:gd name="T5" fmla="*/ 83 h 83"/>
                <a:gd name="T6" fmla="*/ 61 w 61"/>
                <a:gd name="T7" fmla="*/ 6 h 83"/>
                <a:gd name="T8" fmla="*/ 51 w 6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83">
                  <a:moveTo>
                    <a:pt x="51" y="0"/>
                  </a:moveTo>
                  <a:lnTo>
                    <a:pt x="0" y="76"/>
                  </a:lnTo>
                  <a:lnTo>
                    <a:pt x="10" y="83"/>
                  </a:lnTo>
                  <a:lnTo>
                    <a:pt x="61" y="6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86"/>
            <p:cNvSpPr>
              <a:spLocks/>
            </p:cNvSpPr>
            <p:nvPr/>
          </p:nvSpPr>
          <p:spPr bwMode="auto">
            <a:xfrm>
              <a:off x="8970963" y="4305301"/>
              <a:ext cx="101600" cy="128588"/>
            </a:xfrm>
            <a:custGeom>
              <a:avLst/>
              <a:gdLst>
                <a:gd name="T0" fmla="*/ 54 w 64"/>
                <a:gd name="T1" fmla="*/ 0 h 81"/>
                <a:gd name="T2" fmla="*/ 0 w 64"/>
                <a:gd name="T3" fmla="*/ 73 h 81"/>
                <a:gd name="T4" fmla="*/ 10 w 64"/>
                <a:gd name="T5" fmla="*/ 81 h 81"/>
                <a:gd name="T6" fmla="*/ 64 w 64"/>
                <a:gd name="T7" fmla="*/ 7 h 81"/>
                <a:gd name="T8" fmla="*/ 54 w 64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81">
                  <a:moveTo>
                    <a:pt x="54" y="0"/>
                  </a:moveTo>
                  <a:lnTo>
                    <a:pt x="0" y="73"/>
                  </a:lnTo>
                  <a:lnTo>
                    <a:pt x="10" y="81"/>
                  </a:lnTo>
                  <a:lnTo>
                    <a:pt x="64" y="7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87"/>
            <p:cNvSpPr>
              <a:spLocks/>
            </p:cNvSpPr>
            <p:nvPr/>
          </p:nvSpPr>
          <p:spPr bwMode="auto">
            <a:xfrm>
              <a:off x="8970963" y="4305301"/>
              <a:ext cx="101600" cy="128588"/>
            </a:xfrm>
            <a:custGeom>
              <a:avLst/>
              <a:gdLst>
                <a:gd name="T0" fmla="*/ 54 w 64"/>
                <a:gd name="T1" fmla="*/ 0 h 81"/>
                <a:gd name="T2" fmla="*/ 0 w 64"/>
                <a:gd name="T3" fmla="*/ 73 h 81"/>
                <a:gd name="T4" fmla="*/ 10 w 64"/>
                <a:gd name="T5" fmla="*/ 81 h 81"/>
                <a:gd name="T6" fmla="*/ 64 w 64"/>
                <a:gd name="T7" fmla="*/ 7 h 81"/>
                <a:gd name="T8" fmla="*/ 54 w 64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81">
                  <a:moveTo>
                    <a:pt x="54" y="0"/>
                  </a:moveTo>
                  <a:lnTo>
                    <a:pt x="0" y="73"/>
                  </a:lnTo>
                  <a:lnTo>
                    <a:pt x="10" y="81"/>
                  </a:lnTo>
                  <a:lnTo>
                    <a:pt x="64" y="7"/>
                  </a:lnTo>
                  <a:lnTo>
                    <a:pt x="5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88"/>
            <p:cNvSpPr>
              <a:spLocks/>
            </p:cNvSpPr>
            <p:nvPr/>
          </p:nvSpPr>
          <p:spPr bwMode="auto">
            <a:xfrm>
              <a:off x="8924926" y="4271963"/>
              <a:ext cx="104775" cy="123825"/>
            </a:xfrm>
            <a:custGeom>
              <a:avLst/>
              <a:gdLst>
                <a:gd name="T0" fmla="*/ 58 w 66"/>
                <a:gd name="T1" fmla="*/ 0 h 78"/>
                <a:gd name="T2" fmla="*/ 0 w 66"/>
                <a:gd name="T3" fmla="*/ 70 h 78"/>
                <a:gd name="T4" fmla="*/ 9 w 66"/>
                <a:gd name="T5" fmla="*/ 78 h 78"/>
                <a:gd name="T6" fmla="*/ 66 w 66"/>
                <a:gd name="T7" fmla="*/ 7 h 78"/>
                <a:gd name="T8" fmla="*/ 58 w 6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8">
                  <a:moveTo>
                    <a:pt x="58" y="0"/>
                  </a:moveTo>
                  <a:lnTo>
                    <a:pt x="0" y="70"/>
                  </a:lnTo>
                  <a:lnTo>
                    <a:pt x="9" y="78"/>
                  </a:lnTo>
                  <a:lnTo>
                    <a:pt x="66" y="7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89"/>
            <p:cNvSpPr>
              <a:spLocks/>
            </p:cNvSpPr>
            <p:nvPr/>
          </p:nvSpPr>
          <p:spPr bwMode="auto">
            <a:xfrm>
              <a:off x="8924926" y="4271963"/>
              <a:ext cx="104775" cy="123825"/>
            </a:xfrm>
            <a:custGeom>
              <a:avLst/>
              <a:gdLst>
                <a:gd name="T0" fmla="*/ 58 w 66"/>
                <a:gd name="T1" fmla="*/ 0 h 78"/>
                <a:gd name="T2" fmla="*/ 0 w 66"/>
                <a:gd name="T3" fmla="*/ 70 h 78"/>
                <a:gd name="T4" fmla="*/ 9 w 66"/>
                <a:gd name="T5" fmla="*/ 78 h 78"/>
                <a:gd name="T6" fmla="*/ 66 w 66"/>
                <a:gd name="T7" fmla="*/ 7 h 78"/>
                <a:gd name="T8" fmla="*/ 58 w 6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8">
                  <a:moveTo>
                    <a:pt x="58" y="0"/>
                  </a:moveTo>
                  <a:lnTo>
                    <a:pt x="0" y="70"/>
                  </a:lnTo>
                  <a:lnTo>
                    <a:pt x="9" y="78"/>
                  </a:lnTo>
                  <a:lnTo>
                    <a:pt x="66" y="7"/>
                  </a:lnTo>
                  <a:lnTo>
                    <a:pt x="5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90"/>
            <p:cNvSpPr>
              <a:spLocks/>
            </p:cNvSpPr>
            <p:nvPr/>
          </p:nvSpPr>
          <p:spPr bwMode="auto">
            <a:xfrm>
              <a:off x="8880476" y="4235451"/>
              <a:ext cx="111125" cy="122238"/>
            </a:xfrm>
            <a:custGeom>
              <a:avLst/>
              <a:gdLst>
                <a:gd name="T0" fmla="*/ 61 w 70"/>
                <a:gd name="T1" fmla="*/ 0 h 77"/>
                <a:gd name="T2" fmla="*/ 0 w 70"/>
                <a:gd name="T3" fmla="*/ 68 h 77"/>
                <a:gd name="T4" fmla="*/ 9 w 70"/>
                <a:gd name="T5" fmla="*/ 77 h 77"/>
                <a:gd name="T6" fmla="*/ 70 w 70"/>
                <a:gd name="T7" fmla="*/ 6 h 77"/>
                <a:gd name="T8" fmla="*/ 61 w 70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7">
                  <a:moveTo>
                    <a:pt x="61" y="0"/>
                  </a:moveTo>
                  <a:lnTo>
                    <a:pt x="0" y="68"/>
                  </a:lnTo>
                  <a:lnTo>
                    <a:pt x="9" y="77"/>
                  </a:lnTo>
                  <a:lnTo>
                    <a:pt x="70" y="6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91"/>
            <p:cNvSpPr>
              <a:spLocks/>
            </p:cNvSpPr>
            <p:nvPr/>
          </p:nvSpPr>
          <p:spPr bwMode="auto">
            <a:xfrm>
              <a:off x="8880476" y="4235451"/>
              <a:ext cx="111125" cy="122238"/>
            </a:xfrm>
            <a:custGeom>
              <a:avLst/>
              <a:gdLst>
                <a:gd name="T0" fmla="*/ 61 w 70"/>
                <a:gd name="T1" fmla="*/ 0 h 77"/>
                <a:gd name="T2" fmla="*/ 0 w 70"/>
                <a:gd name="T3" fmla="*/ 68 h 77"/>
                <a:gd name="T4" fmla="*/ 9 w 70"/>
                <a:gd name="T5" fmla="*/ 77 h 77"/>
                <a:gd name="T6" fmla="*/ 70 w 70"/>
                <a:gd name="T7" fmla="*/ 6 h 77"/>
                <a:gd name="T8" fmla="*/ 61 w 70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7">
                  <a:moveTo>
                    <a:pt x="61" y="0"/>
                  </a:moveTo>
                  <a:lnTo>
                    <a:pt x="0" y="68"/>
                  </a:lnTo>
                  <a:lnTo>
                    <a:pt x="9" y="77"/>
                  </a:lnTo>
                  <a:lnTo>
                    <a:pt x="70" y="6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92"/>
            <p:cNvSpPr>
              <a:spLocks/>
            </p:cNvSpPr>
            <p:nvPr/>
          </p:nvSpPr>
          <p:spPr bwMode="auto">
            <a:xfrm>
              <a:off x="8834438" y="4200526"/>
              <a:ext cx="114300" cy="117475"/>
            </a:xfrm>
            <a:custGeom>
              <a:avLst/>
              <a:gdLst>
                <a:gd name="T0" fmla="*/ 64 w 72"/>
                <a:gd name="T1" fmla="*/ 0 h 74"/>
                <a:gd name="T2" fmla="*/ 0 w 72"/>
                <a:gd name="T3" fmla="*/ 65 h 74"/>
                <a:gd name="T4" fmla="*/ 9 w 72"/>
                <a:gd name="T5" fmla="*/ 74 h 74"/>
                <a:gd name="T6" fmla="*/ 72 w 72"/>
                <a:gd name="T7" fmla="*/ 8 h 74"/>
                <a:gd name="T8" fmla="*/ 64 w 7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4">
                  <a:moveTo>
                    <a:pt x="64" y="0"/>
                  </a:moveTo>
                  <a:lnTo>
                    <a:pt x="0" y="65"/>
                  </a:lnTo>
                  <a:lnTo>
                    <a:pt x="9" y="74"/>
                  </a:lnTo>
                  <a:lnTo>
                    <a:pt x="72" y="8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93"/>
            <p:cNvSpPr>
              <a:spLocks/>
            </p:cNvSpPr>
            <p:nvPr/>
          </p:nvSpPr>
          <p:spPr bwMode="auto">
            <a:xfrm>
              <a:off x="8834438" y="4200526"/>
              <a:ext cx="114300" cy="117475"/>
            </a:xfrm>
            <a:custGeom>
              <a:avLst/>
              <a:gdLst>
                <a:gd name="T0" fmla="*/ 64 w 72"/>
                <a:gd name="T1" fmla="*/ 0 h 74"/>
                <a:gd name="T2" fmla="*/ 0 w 72"/>
                <a:gd name="T3" fmla="*/ 65 h 74"/>
                <a:gd name="T4" fmla="*/ 9 w 72"/>
                <a:gd name="T5" fmla="*/ 74 h 74"/>
                <a:gd name="T6" fmla="*/ 72 w 72"/>
                <a:gd name="T7" fmla="*/ 8 h 74"/>
                <a:gd name="T8" fmla="*/ 64 w 7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4">
                  <a:moveTo>
                    <a:pt x="64" y="0"/>
                  </a:moveTo>
                  <a:lnTo>
                    <a:pt x="0" y="65"/>
                  </a:lnTo>
                  <a:lnTo>
                    <a:pt x="9" y="74"/>
                  </a:lnTo>
                  <a:lnTo>
                    <a:pt x="72" y="8"/>
                  </a:lnTo>
                  <a:lnTo>
                    <a:pt x="6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94"/>
            <p:cNvSpPr>
              <a:spLocks/>
            </p:cNvSpPr>
            <p:nvPr/>
          </p:nvSpPr>
          <p:spPr bwMode="auto">
            <a:xfrm>
              <a:off x="8793163" y="4160838"/>
              <a:ext cx="117475" cy="114300"/>
            </a:xfrm>
            <a:custGeom>
              <a:avLst/>
              <a:gdLst>
                <a:gd name="T0" fmla="*/ 66 w 74"/>
                <a:gd name="T1" fmla="*/ 0 h 72"/>
                <a:gd name="T2" fmla="*/ 0 w 74"/>
                <a:gd name="T3" fmla="*/ 63 h 72"/>
                <a:gd name="T4" fmla="*/ 9 w 74"/>
                <a:gd name="T5" fmla="*/ 72 h 72"/>
                <a:gd name="T6" fmla="*/ 74 w 74"/>
                <a:gd name="T7" fmla="*/ 9 h 72"/>
                <a:gd name="T8" fmla="*/ 66 w 74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2">
                  <a:moveTo>
                    <a:pt x="66" y="0"/>
                  </a:moveTo>
                  <a:lnTo>
                    <a:pt x="0" y="63"/>
                  </a:lnTo>
                  <a:lnTo>
                    <a:pt x="9" y="72"/>
                  </a:lnTo>
                  <a:lnTo>
                    <a:pt x="74" y="9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95"/>
            <p:cNvSpPr>
              <a:spLocks/>
            </p:cNvSpPr>
            <p:nvPr/>
          </p:nvSpPr>
          <p:spPr bwMode="auto">
            <a:xfrm>
              <a:off x="8793163" y="4160838"/>
              <a:ext cx="117475" cy="114300"/>
            </a:xfrm>
            <a:custGeom>
              <a:avLst/>
              <a:gdLst>
                <a:gd name="T0" fmla="*/ 66 w 74"/>
                <a:gd name="T1" fmla="*/ 0 h 72"/>
                <a:gd name="T2" fmla="*/ 0 w 74"/>
                <a:gd name="T3" fmla="*/ 63 h 72"/>
                <a:gd name="T4" fmla="*/ 9 w 74"/>
                <a:gd name="T5" fmla="*/ 72 h 72"/>
                <a:gd name="T6" fmla="*/ 74 w 74"/>
                <a:gd name="T7" fmla="*/ 9 h 72"/>
                <a:gd name="T8" fmla="*/ 66 w 74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2">
                  <a:moveTo>
                    <a:pt x="66" y="0"/>
                  </a:moveTo>
                  <a:lnTo>
                    <a:pt x="0" y="63"/>
                  </a:lnTo>
                  <a:lnTo>
                    <a:pt x="9" y="72"/>
                  </a:lnTo>
                  <a:lnTo>
                    <a:pt x="74" y="9"/>
                  </a:lnTo>
                  <a:lnTo>
                    <a:pt x="6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96"/>
            <p:cNvSpPr>
              <a:spLocks/>
            </p:cNvSpPr>
            <p:nvPr/>
          </p:nvSpPr>
          <p:spPr bwMode="auto">
            <a:xfrm>
              <a:off x="8751888" y="4122738"/>
              <a:ext cx="122238" cy="109538"/>
            </a:xfrm>
            <a:custGeom>
              <a:avLst/>
              <a:gdLst>
                <a:gd name="T0" fmla="*/ 70 w 77"/>
                <a:gd name="T1" fmla="*/ 0 h 69"/>
                <a:gd name="T2" fmla="*/ 0 w 77"/>
                <a:gd name="T3" fmla="*/ 59 h 69"/>
                <a:gd name="T4" fmla="*/ 9 w 77"/>
                <a:gd name="T5" fmla="*/ 69 h 69"/>
                <a:gd name="T6" fmla="*/ 77 w 77"/>
                <a:gd name="T7" fmla="*/ 8 h 69"/>
                <a:gd name="T8" fmla="*/ 70 w 7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9">
                  <a:moveTo>
                    <a:pt x="70" y="0"/>
                  </a:moveTo>
                  <a:lnTo>
                    <a:pt x="0" y="59"/>
                  </a:lnTo>
                  <a:lnTo>
                    <a:pt x="9" y="69"/>
                  </a:lnTo>
                  <a:lnTo>
                    <a:pt x="77" y="8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97"/>
            <p:cNvSpPr>
              <a:spLocks/>
            </p:cNvSpPr>
            <p:nvPr/>
          </p:nvSpPr>
          <p:spPr bwMode="auto">
            <a:xfrm>
              <a:off x="8751888" y="4122738"/>
              <a:ext cx="122238" cy="109538"/>
            </a:xfrm>
            <a:custGeom>
              <a:avLst/>
              <a:gdLst>
                <a:gd name="T0" fmla="*/ 70 w 77"/>
                <a:gd name="T1" fmla="*/ 0 h 69"/>
                <a:gd name="T2" fmla="*/ 0 w 77"/>
                <a:gd name="T3" fmla="*/ 59 h 69"/>
                <a:gd name="T4" fmla="*/ 9 w 77"/>
                <a:gd name="T5" fmla="*/ 69 h 69"/>
                <a:gd name="T6" fmla="*/ 77 w 77"/>
                <a:gd name="T7" fmla="*/ 8 h 69"/>
                <a:gd name="T8" fmla="*/ 70 w 7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9">
                  <a:moveTo>
                    <a:pt x="70" y="0"/>
                  </a:moveTo>
                  <a:lnTo>
                    <a:pt x="0" y="59"/>
                  </a:lnTo>
                  <a:lnTo>
                    <a:pt x="9" y="69"/>
                  </a:lnTo>
                  <a:lnTo>
                    <a:pt x="77" y="8"/>
                  </a:lnTo>
                  <a:lnTo>
                    <a:pt x="7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98"/>
            <p:cNvSpPr>
              <a:spLocks/>
            </p:cNvSpPr>
            <p:nvPr/>
          </p:nvSpPr>
          <p:spPr bwMode="auto">
            <a:xfrm>
              <a:off x="8713788" y="4079876"/>
              <a:ext cx="125413" cy="106363"/>
            </a:xfrm>
            <a:custGeom>
              <a:avLst/>
              <a:gdLst>
                <a:gd name="T0" fmla="*/ 73 w 80"/>
                <a:gd name="T1" fmla="*/ 0 h 68"/>
                <a:gd name="T2" fmla="*/ 0 w 80"/>
                <a:gd name="T3" fmla="*/ 58 h 68"/>
                <a:gd name="T4" fmla="*/ 4 w 80"/>
                <a:gd name="T5" fmla="*/ 63 h 68"/>
                <a:gd name="T6" fmla="*/ 8 w 80"/>
                <a:gd name="T7" fmla="*/ 68 h 68"/>
                <a:gd name="T8" fmla="*/ 80 w 80"/>
                <a:gd name="T9" fmla="*/ 9 h 68"/>
                <a:gd name="T10" fmla="*/ 76 w 80"/>
                <a:gd name="T11" fmla="*/ 5 h 68"/>
                <a:gd name="T12" fmla="*/ 73 w 8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68">
                  <a:moveTo>
                    <a:pt x="73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2" y="60"/>
                    <a:pt x="4" y="63"/>
                  </a:cubicBezTo>
                  <a:cubicBezTo>
                    <a:pt x="6" y="65"/>
                    <a:pt x="8" y="68"/>
                    <a:pt x="8" y="6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78" y="7"/>
                    <a:pt x="76" y="5"/>
                  </a:cubicBezTo>
                  <a:cubicBezTo>
                    <a:pt x="74" y="3"/>
                    <a:pt x="73" y="0"/>
                    <a:pt x="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99"/>
            <p:cNvSpPr>
              <a:spLocks/>
            </p:cNvSpPr>
            <p:nvPr/>
          </p:nvSpPr>
          <p:spPr bwMode="auto">
            <a:xfrm>
              <a:off x="8678863" y="4037013"/>
              <a:ext cx="128588" cy="101600"/>
            </a:xfrm>
            <a:custGeom>
              <a:avLst/>
              <a:gdLst>
                <a:gd name="T0" fmla="*/ 75 w 82"/>
                <a:gd name="T1" fmla="*/ 0 h 65"/>
                <a:gd name="T2" fmla="*/ 0 w 82"/>
                <a:gd name="T3" fmla="*/ 54 h 65"/>
                <a:gd name="T4" fmla="*/ 3 w 82"/>
                <a:gd name="T5" fmla="*/ 60 h 65"/>
                <a:gd name="T6" fmla="*/ 7 w 82"/>
                <a:gd name="T7" fmla="*/ 65 h 65"/>
                <a:gd name="T8" fmla="*/ 82 w 82"/>
                <a:gd name="T9" fmla="*/ 9 h 65"/>
                <a:gd name="T10" fmla="*/ 78 w 82"/>
                <a:gd name="T11" fmla="*/ 5 h 65"/>
                <a:gd name="T12" fmla="*/ 75 w 82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5">
                  <a:moveTo>
                    <a:pt x="75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2" y="57"/>
                    <a:pt x="3" y="60"/>
                  </a:cubicBezTo>
                  <a:cubicBezTo>
                    <a:pt x="5" y="62"/>
                    <a:pt x="7" y="65"/>
                    <a:pt x="7" y="65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0" y="7"/>
                    <a:pt x="78" y="5"/>
                  </a:cubicBezTo>
                  <a:cubicBezTo>
                    <a:pt x="77" y="2"/>
                    <a:pt x="75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300"/>
            <p:cNvSpPr>
              <a:spLocks/>
            </p:cNvSpPr>
            <p:nvPr/>
          </p:nvSpPr>
          <p:spPr bwMode="auto">
            <a:xfrm>
              <a:off x="8643938" y="3994151"/>
              <a:ext cx="131763" cy="95250"/>
            </a:xfrm>
            <a:custGeom>
              <a:avLst/>
              <a:gdLst>
                <a:gd name="T0" fmla="*/ 77 w 84"/>
                <a:gd name="T1" fmla="*/ 0 h 61"/>
                <a:gd name="T2" fmla="*/ 0 w 84"/>
                <a:gd name="T3" fmla="*/ 51 h 61"/>
                <a:gd name="T4" fmla="*/ 4 w 84"/>
                <a:gd name="T5" fmla="*/ 56 h 61"/>
                <a:gd name="T6" fmla="*/ 7 w 84"/>
                <a:gd name="T7" fmla="*/ 61 h 61"/>
                <a:gd name="T8" fmla="*/ 84 w 84"/>
                <a:gd name="T9" fmla="*/ 9 h 61"/>
                <a:gd name="T10" fmla="*/ 81 w 84"/>
                <a:gd name="T11" fmla="*/ 5 h 61"/>
                <a:gd name="T12" fmla="*/ 77 w 84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61">
                  <a:moveTo>
                    <a:pt x="77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2" y="54"/>
                    <a:pt x="4" y="56"/>
                  </a:cubicBezTo>
                  <a:cubicBezTo>
                    <a:pt x="5" y="59"/>
                    <a:pt x="7" y="61"/>
                    <a:pt x="7" y="61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2" y="7"/>
                    <a:pt x="81" y="5"/>
                  </a:cubicBezTo>
                  <a:cubicBezTo>
                    <a:pt x="79" y="2"/>
                    <a:pt x="77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301"/>
            <p:cNvSpPr>
              <a:spLocks/>
            </p:cNvSpPr>
            <p:nvPr/>
          </p:nvSpPr>
          <p:spPr bwMode="auto">
            <a:xfrm>
              <a:off x="8612188" y="3948113"/>
              <a:ext cx="133350" cy="90488"/>
            </a:xfrm>
            <a:custGeom>
              <a:avLst/>
              <a:gdLst>
                <a:gd name="T0" fmla="*/ 78 w 84"/>
                <a:gd name="T1" fmla="*/ 0 h 57"/>
                <a:gd name="T2" fmla="*/ 0 w 84"/>
                <a:gd name="T3" fmla="*/ 46 h 57"/>
                <a:gd name="T4" fmla="*/ 6 w 84"/>
                <a:gd name="T5" fmla="*/ 57 h 57"/>
                <a:gd name="T6" fmla="*/ 84 w 84"/>
                <a:gd name="T7" fmla="*/ 9 h 57"/>
                <a:gd name="T8" fmla="*/ 78 w 8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57">
                  <a:moveTo>
                    <a:pt x="78" y="0"/>
                  </a:moveTo>
                  <a:lnTo>
                    <a:pt x="0" y="46"/>
                  </a:lnTo>
                  <a:lnTo>
                    <a:pt x="6" y="57"/>
                  </a:lnTo>
                  <a:lnTo>
                    <a:pt x="84" y="9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302"/>
            <p:cNvSpPr>
              <a:spLocks/>
            </p:cNvSpPr>
            <p:nvPr/>
          </p:nvSpPr>
          <p:spPr bwMode="auto">
            <a:xfrm>
              <a:off x="8612188" y="3948113"/>
              <a:ext cx="133350" cy="90488"/>
            </a:xfrm>
            <a:custGeom>
              <a:avLst/>
              <a:gdLst>
                <a:gd name="T0" fmla="*/ 78 w 84"/>
                <a:gd name="T1" fmla="*/ 0 h 57"/>
                <a:gd name="T2" fmla="*/ 0 w 84"/>
                <a:gd name="T3" fmla="*/ 46 h 57"/>
                <a:gd name="T4" fmla="*/ 6 w 84"/>
                <a:gd name="T5" fmla="*/ 57 h 57"/>
                <a:gd name="T6" fmla="*/ 84 w 84"/>
                <a:gd name="T7" fmla="*/ 9 h 57"/>
                <a:gd name="T8" fmla="*/ 78 w 8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57">
                  <a:moveTo>
                    <a:pt x="78" y="0"/>
                  </a:moveTo>
                  <a:lnTo>
                    <a:pt x="0" y="46"/>
                  </a:lnTo>
                  <a:lnTo>
                    <a:pt x="6" y="57"/>
                  </a:lnTo>
                  <a:lnTo>
                    <a:pt x="84" y="9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303"/>
            <p:cNvSpPr>
              <a:spLocks/>
            </p:cNvSpPr>
            <p:nvPr/>
          </p:nvSpPr>
          <p:spPr bwMode="auto">
            <a:xfrm>
              <a:off x="8582026" y="3900488"/>
              <a:ext cx="136525" cy="87313"/>
            </a:xfrm>
            <a:custGeom>
              <a:avLst/>
              <a:gdLst>
                <a:gd name="T0" fmla="*/ 80 w 86"/>
                <a:gd name="T1" fmla="*/ 0 h 55"/>
                <a:gd name="T2" fmla="*/ 0 w 86"/>
                <a:gd name="T3" fmla="*/ 44 h 55"/>
                <a:gd name="T4" fmla="*/ 6 w 86"/>
                <a:gd name="T5" fmla="*/ 55 h 55"/>
                <a:gd name="T6" fmla="*/ 86 w 86"/>
                <a:gd name="T7" fmla="*/ 10 h 55"/>
                <a:gd name="T8" fmla="*/ 80 w 86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5">
                  <a:moveTo>
                    <a:pt x="80" y="0"/>
                  </a:moveTo>
                  <a:lnTo>
                    <a:pt x="0" y="44"/>
                  </a:lnTo>
                  <a:lnTo>
                    <a:pt x="6" y="55"/>
                  </a:lnTo>
                  <a:lnTo>
                    <a:pt x="86" y="10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304"/>
            <p:cNvSpPr>
              <a:spLocks/>
            </p:cNvSpPr>
            <p:nvPr/>
          </p:nvSpPr>
          <p:spPr bwMode="auto">
            <a:xfrm>
              <a:off x="8582026" y="3900488"/>
              <a:ext cx="136525" cy="87313"/>
            </a:xfrm>
            <a:custGeom>
              <a:avLst/>
              <a:gdLst>
                <a:gd name="T0" fmla="*/ 80 w 86"/>
                <a:gd name="T1" fmla="*/ 0 h 55"/>
                <a:gd name="T2" fmla="*/ 0 w 86"/>
                <a:gd name="T3" fmla="*/ 44 h 55"/>
                <a:gd name="T4" fmla="*/ 6 w 86"/>
                <a:gd name="T5" fmla="*/ 55 h 55"/>
                <a:gd name="T6" fmla="*/ 86 w 86"/>
                <a:gd name="T7" fmla="*/ 10 h 55"/>
                <a:gd name="T8" fmla="*/ 80 w 86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5">
                  <a:moveTo>
                    <a:pt x="80" y="0"/>
                  </a:moveTo>
                  <a:lnTo>
                    <a:pt x="0" y="44"/>
                  </a:lnTo>
                  <a:lnTo>
                    <a:pt x="6" y="55"/>
                  </a:lnTo>
                  <a:lnTo>
                    <a:pt x="86" y="10"/>
                  </a:lnTo>
                  <a:lnTo>
                    <a:pt x="8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305"/>
            <p:cNvSpPr>
              <a:spLocks/>
            </p:cNvSpPr>
            <p:nvPr/>
          </p:nvSpPr>
          <p:spPr bwMode="auto">
            <a:xfrm>
              <a:off x="8555038" y="3852863"/>
              <a:ext cx="139700" cy="80963"/>
            </a:xfrm>
            <a:custGeom>
              <a:avLst/>
              <a:gdLst>
                <a:gd name="T0" fmla="*/ 83 w 88"/>
                <a:gd name="T1" fmla="*/ 0 h 51"/>
                <a:gd name="T2" fmla="*/ 0 w 88"/>
                <a:gd name="T3" fmla="*/ 40 h 51"/>
                <a:gd name="T4" fmla="*/ 6 w 88"/>
                <a:gd name="T5" fmla="*/ 51 h 51"/>
                <a:gd name="T6" fmla="*/ 88 w 88"/>
                <a:gd name="T7" fmla="*/ 11 h 51"/>
                <a:gd name="T8" fmla="*/ 83 w 88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51">
                  <a:moveTo>
                    <a:pt x="83" y="0"/>
                  </a:moveTo>
                  <a:lnTo>
                    <a:pt x="0" y="40"/>
                  </a:lnTo>
                  <a:lnTo>
                    <a:pt x="6" y="51"/>
                  </a:lnTo>
                  <a:lnTo>
                    <a:pt x="88" y="11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306"/>
            <p:cNvSpPr>
              <a:spLocks/>
            </p:cNvSpPr>
            <p:nvPr/>
          </p:nvSpPr>
          <p:spPr bwMode="auto">
            <a:xfrm>
              <a:off x="8555038" y="3852863"/>
              <a:ext cx="139700" cy="80963"/>
            </a:xfrm>
            <a:custGeom>
              <a:avLst/>
              <a:gdLst>
                <a:gd name="T0" fmla="*/ 83 w 88"/>
                <a:gd name="T1" fmla="*/ 0 h 51"/>
                <a:gd name="T2" fmla="*/ 0 w 88"/>
                <a:gd name="T3" fmla="*/ 40 h 51"/>
                <a:gd name="T4" fmla="*/ 6 w 88"/>
                <a:gd name="T5" fmla="*/ 51 h 51"/>
                <a:gd name="T6" fmla="*/ 88 w 88"/>
                <a:gd name="T7" fmla="*/ 11 h 51"/>
                <a:gd name="T8" fmla="*/ 83 w 88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51">
                  <a:moveTo>
                    <a:pt x="83" y="0"/>
                  </a:moveTo>
                  <a:lnTo>
                    <a:pt x="0" y="40"/>
                  </a:lnTo>
                  <a:lnTo>
                    <a:pt x="6" y="51"/>
                  </a:lnTo>
                  <a:lnTo>
                    <a:pt x="88" y="11"/>
                  </a:lnTo>
                  <a:lnTo>
                    <a:pt x="8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307"/>
            <p:cNvSpPr>
              <a:spLocks/>
            </p:cNvSpPr>
            <p:nvPr/>
          </p:nvSpPr>
          <p:spPr bwMode="auto">
            <a:xfrm>
              <a:off x="8529638" y="3803651"/>
              <a:ext cx="141288" cy="77788"/>
            </a:xfrm>
            <a:custGeom>
              <a:avLst/>
              <a:gdLst>
                <a:gd name="T0" fmla="*/ 84 w 89"/>
                <a:gd name="T1" fmla="*/ 0 h 49"/>
                <a:gd name="T2" fmla="*/ 0 w 89"/>
                <a:gd name="T3" fmla="*/ 37 h 49"/>
                <a:gd name="T4" fmla="*/ 5 w 89"/>
                <a:gd name="T5" fmla="*/ 49 h 49"/>
                <a:gd name="T6" fmla="*/ 89 w 89"/>
                <a:gd name="T7" fmla="*/ 11 h 49"/>
                <a:gd name="T8" fmla="*/ 84 w 89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9">
                  <a:moveTo>
                    <a:pt x="84" y="0"/>
                  </a:moveTo>
                  <a:lnTo>
                    <a:pt x="0" y="37"/>
                  </a:lnTo>
                  <a:lnTo>
                    <a:pt x="5" y="49"/>
                  </a:lnTo>
                  <a:lnTo>
                    <a:pt x="89" y="11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308"/>
            <p:cNvSpPr>
              <a:spLocks/>
            </p:cNvSpPr>
            <p:nvPr/>
          </p:nvSpPr>
          <p:spPr bwMode="auto">
            <a:xfrm>
              <a:off x="8529638" y="3803651"/>
              <a:ext cx="141288" cy="77788"/>
            </a:xfrm>
            <a:custGeom>
              <a:avLst/>
              <a:gdLst>
                <a:gd name="T0" fmla="*/ 84 w 89"/>
                <a:gd name="T1" fmla="*/ 0 h 49"/>
                <a:gd name="T2" fmla="*/ 0 w 89"/>
                <a:gd name="T3" fmla="*/ 37 h 49"/>
                <a:gd name="T4" fmla="*/ 5 w 89"/>
                <a:gd name="T5" fmla="*/ 49 h 49"/>
                <a:gd name="T6" fmla="*/ 89 w 89"/>
                <a:gd name="T7" fmla="*/ 11 h 49"/>
                <a:gd name="T8" fmla="*/ 84 w 89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9">
                  <a:moveTo>
                    <a:pt x="84" y="0"/>
                  </a:moveTo>
                  <a:lnTo>
                    <a:pt x="0" y="37"/>
                  </a:lnTo>
                  <a:lnTo>
                    <a:pt x="5" y="49"/>
                  </a:lnTo>
                  <a:lnTo>
                    <a:pt x="89" y="11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309"/>
            <p:cNvSpPr>
              <a:spLocks/>
            </p:cNvSpPr>
            <p:nvPr/>
          </p:nvSpPr>
          <p:spPr bwMode="auto">
            <a:xfrm>
              <a:off x="8507413" y="3754438"/>
              <a:ext cx="141288" cy="69850"/>
            </a:xfrm>
            <a:custGeom>
              <a:avLst/>
              <a:gdLst>
                <a:gd name="T0" fmla="*/ 85 w 89"/>
                <a:gd name="T1" fmla="*/ 0 h 44"/>
                <a:gd name="T2" fmla="*/ 0 w 89"/>
                <a:gd name="T3" fmla="*/ 33 h 44"/>
                <a:gd name="T4" fmla="*/ 4 w 89"/>
                <a:gd name="T5" fmla="*/ 44 h 44"/>
                <a:gd name="T6" fmla="*/ 89 w 89"/>
                <a:gd name="T7" fmla="*/ 10 h 44"/>
                <a:gd name="T8" fmla="*/ 85 w 8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4">
                  <a:moveTo>
                    <a:pt x="85" y="0"/>
                  </a:moveTo>
                  <a:lnTo>
                    <a:pt x="0" y="33"/>
                  </a:lnTo>
                  <a:lnTo>
                    <a:pt x="4" y="44"/>
                  </a:lnTo>
                  <a:lnTo>
                    <a:pt x="89" y="10"/>
                  </a:ln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310"/>
            <p:cNvSpPr>
              <a:spLocks/>
            </p:cNvSpPr>
            <p:nvPr/>
          </p:nvSpPr>
          <p:spPr bwMode="auto">
            <a:xfrm>
              <a:off x="8507413" y="3754438"/>
              <a:ext cx="141288" cy="69850"/>
            </a:xfrm>
            <a:custGeom>
              <a:avLst/>
              <a:gdLst>
                <a:gd name="T0" fmla="*/ 85 w 89"/>
                <a:gd name="T1" fmla="*/ 0 h 44"/>
                <a:gd name="T2" fmla="*/ 0 w 89"/>
                <a:gd name="T3" fmla="*/ 33 h 44"/>
                <a:gd name="T4" fmla="*/ 4 w 89"/>
                <a:gd name="T5" fmla="*/ 44 h 44"/>
                <a:gd name="T6" fmla="*/ 89 w 89"/>
                <a:gd name="T7" fmla="*/ 10 h 44"/>
                <a:gd name="T8" fmla="*/ 85 w 8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4">
                  <a:moveTo>
                    <a:pt x="85" y="0"/>
                  </a:moveTo>
                  <a:lnTo>
                    <a:pt x="0" y="33"/>
                  </a:lnTo>
                  <a:lnTo>
                    <a:pt x="4" y="44"/>
                  </a:lnTo>
                  <a:lnTo>
                    <a:pt x="89" y="10"/>
                  </a:lnTo>
                  <a:lnTo>
                    <a:pt x="8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311"/>
            <p:cNvSpPr>
              <a:spLocks/>
            </p:cNvSpPr>
            <p:nvPr/>
          </p:nvSpPr>
          <p:spPr bwMode="auto">
            <a:xfrm>
              <a:off x="8486776" y="3703638"/>
              <a:ext cx="142875" cy="65088"/>
            </a:xfrm>
            <a:custGeom>
              <a:avLst/>
              <a:gdLst>
                <a:gd name="T0" fmla="*/ 87 w 90"/>
                <a:gd name="T1" fmla="*/ 0 h 41"/>
                <a:gd name="T2" fmla="*/ 0 w 90"/>
                <a:gd name="T3" fmla="*/ 29 h 41"/>
                <a:gd name="T4" fmla="*/ 4 w 90"/>
                <a:gd name="T5" fmla="*/ 41 h 41"/>
                <a:gd name="T6" fmla="*/ 90 w 90"/>
                <a:gd name="T7" fmla="*/ 11 h 41"/>
                <a:gd name="T8" fmla="*/ 87 w 9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1">
                  <a:moveTo>
                    <a:pt x="87" y="0"/>
                  </a:moveTo>
                  <a:lnTo>
                    <a:pt x="0" y="29"/>
                  </a:lnTo>
                  <a:lnTo>
                    <a:pt x="4" y="41"/>
                  </a:lnTo>
                  <a:lnTo>
                    <a:pt x="90" y="11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312"/>
            <p:cNvSpPr>
              <a:spLocks/>
            </p:cNvSpPr>
            <p:nvPr/>
          </p:nvSpPr>
          <p:spPr bwMode="auto">
            <a:xfrm>
              <a:off x="8486776" y="3703638"/>
              <a:ext cx="142875" cy="65088"/>
            </a:xfrm>
            <a:custGeom>
              <a:avLst/>
              <a:gdLst>
                <a:gd name="T0" fmla="*/ 87 w 90"/>
                <a:gd name="T1" fmla="*/ 0 h 41"/>
                <a:gd name="T2" fmla="*/ 0 w 90"/>
                <a:gd name="T3" fmla="*/ 29 h 41"/>
                <a:gd name="T4" fmla="*/ 4 w 90"/>
                <a:gd name="T5" fmla="*/ 41 h 41"/>
                <a:gd name="T6" fmla="*/ 90 w 90"/>
                <a:gd name="T7" fmla="*/ 11 h 41"/>
                <a:gd name="T8" fmla="*/ 87 w 9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1">
                  <a:moveTo>
                    <a:pt x="87" y="0"/>
                  </a:moveTo>
                  <a:lnTo>
                    <a:pt x="0" y="29"/>
                  </a:lnTo>
                  <a:lnTo>
                    <a:pt x="4" y="41"/>
                  </a:lnTo>
                  <a:lnTo>
                    <a:pt x="90" y="11"/>
                  </a:lnTo>
                  <a:lnTo>
                    <a:pt x="8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313"/>
            <p:cNvSpPr>
              <a:spLocks/>
            </p:cNvSpPr>
            <p:nvPr/>
          </p:nvSpPr>
          <p:spPr bwMode="auto">
            <a:xfrm>
              <a:off x="8469313" y="3651251"/>
              <a:ext cx="144463" cy="60325"/>
            </a:xfrm>
            <a:custGeom>
              <a:avLst/>
              <a:gdLst>
                <a:gd name="T0" fmla="*/ 89 w 92"/>
                <a:gd name="T1" fmla="*/ 0 h 38"/>
                <a:gd name="T2" fmla="*/ 0 w 92"/>
                <a:gd name="T3" fmla="*/ 26 h 38"/>
                <a:gd name="T4" fmla="*/ 1 w 92"/>
                <a:gd name="T5" fmla="*/ 32 h 38"/>
                <a:gd name="T6" fmla="*/ 3 w 92"/>
                <a:gd name="T7" fmla="*/ 38 h 38"/>
                <a:gd name="T8" fmla="*/ 92 w 92"/>
                <a:gd name="T9" fmla="*/ 11 h 38"/>
                <a:gd name="T10" fmla="*/ 90 w 92"/>
                <a:gd name="T11" fmla="*/ 6 h 38"/>
                <a:gd name="T12" fmla="*/ 89 w 9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38">
                  <a:moveTo>
                    <a:pt x="89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9"/>
                    <a:pt x="1" y="32"/>
                  </a:cubicBezTo>
                  <a:cubicBezTo>
                    <a:pt x="2" y="35"/>
                    <a:pt x="3" y="38"/>
                    <a:pt x="3" y="38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1" y="9"/>
                    <a:pt x="90" y="6"/>
                  </a:cubicBezTo>
                  <a:cubicBezTo>
                    <a:pt x="89" y="3"/>
                    <a:pt x="89" y="0"/>
                    <a:pt x="8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314"/>
            <p:cNvSpPr>
              <a:spLocks/>
            </p:cNvSpPr>
            <p:nvPr/>
          </p:nvSpPr>
          <p:spPr bwMode="auto">
            <a:xfrm>
              <a:off x="8455026" y="3600451"/>
              <a:ext cx="144463" cy="52388"/>
            </a:xfrm>
            <a:custGeom>
              <a:avLst/>
              <a:gdLst>
                <a:gd name="T0" fmla="*/ 90 w 93"/>
                <a:gd name="T1" fmla="*/ 0 h 34"/>
                <a:gd name="T2" fmla="*/ 0 w 93"/>
                <a:gd name="T3" fmla="*/ 22 h 34"/>
                <a:gd name="T4" fmla="*/ 1 w 93"/>
                <a:gd name="T5" fmla="*/ 28 h 34"/>
                <a:gd name="T6" fmla="*/ 3 w 93"/>
                <a:gd name="T7" fmla="*/ 34 h 34"/>
                <a:gd name="T8" fmla="*/ 93 w 93"/>
                <a:gd name="T9" fmla="*/ 11 h 34"/>
                <a:gd name="T10" fmla="*/ 91 w 93"/>
                <a:gd name="T11" fmla="*/ 6 h 34"/>
                <a:gd name="T12" fmla="*/ 90 w 93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4">
                  <a:moveTo>
                    <a:pt x="9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5"/>
                    <a:pt x="1" y="28"/>
                  </a:cubicBezTo>
                  <a:cubicBezTo>
                    <a:pt x="2" y="31"/>
                    <a:pt x="3" y="34"/>
                    <a:pt x="3" y="34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2" y="9"/>
                    <a:pt x="91" y="6"/>
                  </a:cubicBezTo>
                  <a:cubicBezTo>
                    <a:pt x="90" y="3"/>
                    <a:pt x="9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315"/>
            <p:cNvSpPr>
              <a:spLocks/>
            </p:cNvSpPr>
            <p:nvPr/>
          </p:nvSpPr>
          <p:spPr bwMode="auto">
            <a:xfrm>
              <a:off x="8442326" y="3548063"/>
              <a:ext cx="144463" cy="47625"/>
            </a:xfrm>
            <a:custGeom>
              <a:avLst/>
              <a:gdLst>
                <a:gd name="T0" fmla="*/ 89 w 91"/>
                <a:gd name="T1" fmla="*/ 0 h 30"/>
                <a:gd name="T2" fmla="*/ 0 w 91"/>
                <a:gd name="T3" fmla="*/ 17 h 30"/>
                <a:gd name="T4" fmla="*/ 2 w 91"/>
                <a:gd name="T5" fmla="*/ 30 h 30"/>
                <a:gd name="T6" fmla="*/ 91 w 91"/>
                <a:gd name="T7" fmla="*/ 11 h 30"/>
                <a:gd name="T8" fmla="*/ 89 w 91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0">
                  <a:moveTo>
                    <a:pt x="89" y="0"/>
                  </a:moveTo>
                  <a:lnTo>
                    <a:pt x="0" y="17"/>
                  </a:lnTo>
                  <a:lnTo>
                    <a:pt x="2" y="30"/>
                  </a:lnTo>
                  <a:lnTo>
                    <a:pt x="91" y="11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316"/>
            <p:cNvSpPr>
              <a:spLocks/>
            </p:cNvSpPr>
            <p:nvPr/>
          </p:nvSpPr>
          <p:spPr bwMode="auto">
            <a:xfrm>
              <a:off x="8442326" y="3548063"/>
              <a:ext cx="144463" cy="47625"/>
            </a:xfrm>
            <a:custGeom>
              <a:avLst/>
              <a:gdLst>
                <a:gd name="T0" fmla="*/ 89 w 91"/>
                <a:gd name="T1" fmla="*/ 0 h 30"/>
                <a:gd name="T2" fmla="*/ 0 w 91"/>
                <a:gd name="T3" fmla="*/ 17 h 30"/>
                <a:gd name="T4" fmla="*/ 2 w 91"/>
                <a:gd name="T5" fmla="*/ 30 h 30"/>
                <a:gd name="T6" fmla="*/ 91 w 91"/>
                <a:gd name="T7" fmla="*/ 11 h 30"/>
                <a:gd name="T8" fmla="*/ 89 w 91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0">
                  <a:moveTo>
                    <a:pt x="89" y="0"/>
                  </a:moveTo>
                  <a:lnTo>
                    <a:pt x="0" y="17"/>
                  </a:lnTo>
                  <a:lnTo>
                    <a:pt x="2" y="30"/>
                  </a:lnTo>
                  <a:lnTo>
                    <a:pt x="91" y="11"/>
                  </a:lnTo>
                  <a:lnTo>
                    <a:pt x="8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317"/>
            <p:cNvSpPr>
              <a:spLocks/>
            </p:cNvSpPr>
            <p:nvPr/>
          </p:nvSpPr>
          <p:spPr bwMode="auto">
            <a:xfrm>
              <a:off x="8431213" y="3495676"/>
              <a:ext cx="147638" cy="39688"/>
            </a:xfrm>
            <a:custGeom>
              <a:avLst/>
              <a:gdLst>
                <a:gd name="T0" fmla="*/ 91 w 93"/>
                <a:gd name="T1" fmla="*/ 0 h 25"/>
                <a:gd name="T2" fmla="*/ 0 w 93"/>
                <a:gd name="T3" fmla="*/ 14 h 25"/>
                <a:gd name="T4" fmla="*/ 2 w 93"/>
                <a:gd name="T5" fmla="*/ 25 h 25"/>
                <a:gd name="T6" fmla="*/ 93 w 93"/>
                <a:gd name="T7" fmla="*/ 11 h 25"/>
                <a:gd name="T8" fmla="*/ 91 w 9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5">
                  <a:moveTo>
                    <a:pt x="91" y="0"/>
                  </a:moveTo>
                  <a:lnTo>
                    <a:pt x="0" y="14"/>
                  </a:lnTo>
                  <a:lnTo>
                    <a:pt x="2" y="25"/>
                  </a:lnTo>
                  <a:lnTo>
                    <a:pt x="93" y="11"/>
                  </a:ln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318"/>
            <p:cNvSpPr>
              <a:spLocks/>
            </p:cNvSpPr>
            <p:nvPr/>
          </p:nvSpPr>
          <p:spPr bwMode="auto">
            <a:xfrm>
              <a:off x="8431213" y="3495676"/>
              <a:ext cx="147638" cy="39688"/>
            </a:xfrm>
            <a:custGeom>
              <a:avLst/>
              <a:gdLst>
                <a:gd name="T0" fmla="*/ 91 w 93"/>
                <a:gd name="T1" fmla="*/ 0 h 25"/>
                <a:gd name="T2" fmla="*/ 0 w 93"/>
                <a:gd name="T3" fmla="*/ 14 h 25"/>
                <a:gd name="T4" fmla="*/ 2 w 93"/>
                <a:gd name="T5" fmla="*/ 25 h 25"/>
                <a:gd name="T6" fmla="*/ 93 w 93"/>
                <a:gd name="T7" fmla="*/ 11 h 25"/>
                <a:gd name="T8" fmla="*/ 91 w 9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5">
                  <a:moveTo>
                    <a:pt x="91" y="0"/>
                  </a:moveTo>
                  <a:lnTo>
                    <a:pt x="0" y="14"/>
                  </a:lnTo>
                  <a:lnTo>
                    <a:pt x="2" y="25"/>
                  </a:lnTo>
                  <a:lnTo>
                    <a:pt x="93" y="11"/>
                  </a:lnTo>
                  <a:lnTo>
                    <a:pt x="9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319"/>
            <p:cNvSpPr>
              <a:spLocks/>
            </p:cNvSpPr>
            <p:nvPr/>
          </p:nvSpPr>
          <p:spPr bwMode="auto">
            <a:xfrm>
              <a:off x="8423276" y="3441701"/>
              <a:ext cx="147638" cy="34925"/>
            </a:xfrm>
            <a:custGeom>
              <a:avLst/>
              <a:gdLst>
                <a:gd name="T0" fmla="*/ 91 w 93"/>
                <a:gd name="T1" fmla="*/ 0 h 22"/>
                <a:gd name="T2" fmla="*/ 0 w 93"/>
                <a:gd name="T3" fmla="*/ 10 h 22"/>
                <a:gd name="T4" fmla="*/ 2 w 93"/>
                <a:gd name="T5" fmla="*/ 22 h 22"/>
                <a:gd name="T6" fmla="*/ 93 w 93"/>
                <a:gd name="T7" fmla="*/ 11 h 22"/>
                <a:gd name="T8" fmla="*/ 91 w 93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2">
                  <a:moveTo>
                    <a:pt x="91" y="0"/>
                  </a:moveTo>
                  <a:lnTo>
                    <a:pt x="0" y="10"/>
                  </a:lnTo>
                  <a:lnTo>
                    <a:pt x="2" y="22"/>
                  </a:lnTo>
                  <a:lnTo>
                    <a:pt x="93" y="11"/>
                  </a:ln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320"/>
            <p:cNvSpPr>
              <a:spLocks/>
            </p:cNvSpPr>
            <p:nvPr/>
          </p:nvSpPr>
          <p:spPr bwMode="auto">
            <a:xfrm>
              <a:off x="8423276" y="3441701"/>
              <a:ext cx="147638" cy="34925"/>
            </a:xfrm>
            <a:custGeom>
              <a:avLst/>
              <a:gdLst>
                <a:gd name="T0" fmla="*/ 91 w 93"/>
                <a:gd name="T1" fmla="*/ 0 h 22"/>
                <a:gd name="T2" fmla="*/ 0 w 93"/>
                <a:gd name="T3" fmla="*/ 10 h 22"/>
                <a:gd name="T4" fmla="*/ 2 w 93"/>
                <a:gd name="T5" fmla="*/ 22 h 22"/>
                <a:gd name="T6" fmla="*/ 93 w 93"/>
                <a:gd name="T7" fmla="*/ 11 h 22"/>
                <a:gd name="T8" fmla="*/ 91 w 93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2">
                  <a:moveTo>
                    <a:pt x="91" y="0"/>
                  </a:moveTo>
                  <a:lnTo>
                    <a:pt x="0" y="10"/>
                  </a:lnTo>
                  <a:lnTo>
                    <a:pt x="2" y="22"/>
                  </a:lnTo>
                  <a:lnTo>
                    <a:pt x="93" y="11"/>
                  </a:lnTo>
                  <a:lnTo>
                    <a:pt x="9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321"/>
            <p:cNvSpPr>
              <a:spLocks/>
            </p:cNvSpPr>
            <p:nvPr/>
          </p:nvSpPr>
          <p:spPr bwMode="auto">
            <a:xfrm>
              <a:off x="8418513" y="3389313"/>
              <a:ext cx="146050" cy="26988"/>
            </a:xfrm>
            <a:custGeom>
              <a:avLst/>
              <a:gdLst>
                <a:gd name="T0" fmla="*/ 91 w 92"/>
                <a:gd name="T1" fmla="*/ 0 h 17"/>
                <a:gd name="T2" fmla="*/ 0 w 92"/>
                <a:gd name="T3" fmla="*/ 6 h 17"/>
                <a:gd name="T4" fmla="*/ 1 w 92"/>
                <a:gd name="T5" fmla="*/ 17 h 17"/>
                <a:gd name="T6" fmla="*/ 92 w 92"/>
                <a:gd name="T7" fmla="*/ 10 h 17"/>
                <a:gd name="T8" fmla="*/ 91 w 9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">
                  <a:moveTo>
                    <a:pt x="91" y="0"/>
                  </a:moveTo>
                  <a:lnTo>
                    <a:pt x="0" y="6"/>
                  </a:lnTo>
                  <a:lnTo>
                    <a:pt x="1" y="17"/>
                  </a:lnTo>
                  <a:lnTo>
                    <a:pt x="92" y="10"/>
                  </a:ln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322"/>
            <p:cNvSpPr>
              <a:spLocks/>
            </p:cNvSpPr>
            <p:nvPr/>
          </p:nvSpPr>
          <p:spPr bwMode="auto">
            <a:xfrm>
              <a:off x="8418513" y="3389313"/>
              <a:ext cx="146050" cy="26988"/>
            </a:xfrm>
            <a:custGeom>
              <a:avLst/>
              <a:gdLst>
                <a:gd name="T0" fmla="*/ 91 w 92"/>
                <a:gd name="T1" fmla="*/ 0 h 17"/>
                <a:gd name="T2" fmla="*/ 0 w 92"/>
                <a:gd name="T3" fmla="*/ 6 h 17"/>
                <a:gd name="T4" fmla="*/ 1 w 92"/>
                <a:gd name="T5" fmla="*/ 17 h 17"/>
                <a:gd name="T6" fmla="*/ 92 w 92"/>
                <a:gd name="T7" fmla="*/ 10 h 17"/>
                <a:gd name="T8" fmla="*/ 91 w 9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">
                  <a:moveTo>
                    <a:pt x="91" y="0"/>
                  </a:moveTo>
                  <a:lnTo>
                    <a:pt x="0" y="6"/>
                  </a:lnTo>
                  <a:lnTo>
                    <a:pt x="1" y="17"/>
                  </a:lnTo>
                  <a:lnTo>
                    <a:pt x="92" y="10"/>
                  </a:lnTo>
                  <a:lnTo>
                    <a:pt x="9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323"/>
            <p:cNvSpPr>
              <a:spLocks/>
            </p:cNvSpPr>
            <p:nvPr/>
          </p:nvSpPr>
          <p:spPr bwMode="auto">
            <a:xfrm>
              <a:off x="8415338" y="3333751"/>
              <a:ext cx="146050" cy="23813"/>
            </a:xfrm>
            <a:custGeom>
              <a:avLst/>
              <a:gdLst>
                <a:gd name="T0" fmla="*/ 93 w 93"/>
                <a:gd name="T1" fmla="*/ 0 h 15"/>
                <a:gd name="T2" fmla="*/ 0 w 93"/>
                <a:gd name="T3" fmla="*/ 2 h 15"/>
                <a:gd name="T4" fmla="*/ 0 w 93"/>
                <a:gd name="T5" fmla="*/ 9 h 15"/>
                <a:gd name="T6" fmla="*/ 0 w 93"/>
                <a:gd name="T7" fmla="*/ 15 h 15"/>
                <a:gd name="T8" fmla="*/ 93 w 93"/>
                <a:gd name="T9" fmla="*/ 12 h 15"/>
                <a:gd name="T10" fmla="*/ 93 w 9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5">
                  <a:moveTo>
                    <a:pt x="9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6"/>
                    <a:pt x="0" y="9"/>
                  </a:cubicBezTo>
                  <a:cubicBezTo>
                    <a:pt x="0" y="12"/>
                    <a:pt x="0" y="15"/>
                    <a:pt x="0" y="15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324"/>
            <p:cNvSpPr>
              <a:spLocks/>
            </p:cNvSpPr>
            <p:nvPr/>
          </p:nvSpPr>
          <p:spPr bwMode="auto">
            <a:xfrm>
              <a:off x="8415338" y="3278188"/>
              <a:ext cx="146050" cy="19050"/>
            </a:xfrm>
            <a:custGeom>
              <a:avLst/>
              <a:gdLst>
                <a:gd name="T0" fmla="*/ 0 w 93"/>
                <a:gd name="T1" fmla="*/ 0 h 13"/>
                <a:gd name="T2" fmla="*/ 0 w 93"/>
                <a:gd name="T3" fmla="*/ 6 h 13"/>
                <a:gd name="T4" fmla="*/ 0 w 93"/>
                <a:gd name="T5" fmla="*/ 13 h 13"/>
                <a:gd name="T6" fmla="*/ 93 w 93"/>
                <a:gd name="T7" fmla="*/ 13 h 13"/>
                <a:gd name="T8" fmla="*/ 93 w 93"/>
                <a:gd name="T9" fmla="*/ 8 h 13"/>
                <a:gd name="T10" fmla="*/ 93 w 93"/>
                <a:gd name="T11" fmla="*/ 2 h 13"/>
                <a:gd name="T12" fmla="*/ 0 w 9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3">
                  <a:moveTo>
                    <a:pt x="0" y="0"/>
                  </a:moveTo>
                  <a:cubicBezTo>
                    <a:pt x="0" y="0"/>
                    <a:pt x="0" y="3"/>
                    <a:pt x="0" y="6"/>
                  </a:cubicBezTo>
                  <a:cubicBezTo>
                    <a:pt x="0" y="10"/>
                    <a:pt x="0" y="13"/>
                    <a:pt x="0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0"/>
                    <a:pt x="93" y="8"/>
                  </a:cubicBezTo>
                  <a:cubicBezTo>
                    <a:pt x="93" y="5"/>
                    <a:pt x="93" y="2"/>
                    <a:pt x="9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325"/>
            <p:cNvSpPr>
              <a:spLocks/>
            </p:cNvSpPr>
            <p:nvPr/>
          </p:nvSpPr>
          <p:spPr bwMode="auto">
            <a:xfrm>
              <a:off x="8416926" y="3217863"/>
              <a:ext cx="146050" cy="26988"/>
            </a:xfrm>
            <a:custGeom>
              <a:avLst/>
              <a:gdLst>
                <a:gd name="T0" fmla="*/ 1 w 92"/>
                <a:gd name="T1" fmla="*/ 0 h 17"/>
                <a:gd name="T2" fmla="*/ 0 w 92"/>
                <a:gd name="T3" fmla="*/ 13 h 17"/>
                <a:gd name="T4" fmla="*/ 92 w 92"/>
                <a:gd name="T5" fmla="*/ 17 h 17"/>
                <a:gd name="T6" fmla="*/ 92 w 92"/>
                <a:gd name="T7" fmla="*/ 6 h 17"/>
                <a:gd name="T8" fmla="*/ 1 w 9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">
                  <a:moveTo>
                    <a:pt x="1" y="0"/>
                  </a:moveTo>
                  <a:lnTo>
                    <a:pt x="0" y="13"/>
                  </a:lnTo>
                  <a:lnTo>
                    <a:pt x="92" y="17"/>
                  </a:lnTo>
                  <a:lnTo>
                    <a:pt x="92" y="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326"/>
            <p:cNvSpPr>
              <a:spLocks/>
            </p:cNvSpPr>
            <p:nvPr/>
          </p:nvSpPr>
          <p:spPr bwMode="auto">
            <a:xfrm>
              <a:off x="8416926" y="3217863"/>
              <a:ext cx="146050" cy="26988"/>
            </a:xfrm>
            <a:custGeom>
              <a:avLst/>
              <a:gdLst>
                <a:gd name="T0" fmla="*/ 1 w 92"/>
                <a:gd name="T1" fmla="*/ 0 h 17"/>
                <a:gd name="T2" fmla="*/ 0 w 92"/>
                <a:gd name="T3" fmla="*/ 13 h 17"/>
                <a:gd name="T4" fmla="*/ 92 w 92"/>
                <a:gd name="T5" fmla="*/ 17 h 17"/>
                <a:gd name="T6" fmla="*/ 92 w 92"/>
                <a:gd name="T7" fmla="*/ 6 h 17"/>
                <a:gd name="T8" fmla="*/ 1 w 9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">
                  <a:moveTo>
                    <a:pt x="1" y="0"/>
                  </a:moveTo>
                  <a:lnTo>
                    <a:pt x="0" y="13"/>
                  </a:lnTo>
                  <a:lnTo>
                    <a:pt x="92" y="17"/>
                  </a:lnTo>
                  <a:lnTo>
                    <a:pt x="92" y="6"/>
                  </a:lnTo>
                  <a:lnTo>
                    <a:pt x="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327"/>
            <p:cNvSpPr>
              <a:spLocks/>
            </p:cNvSpPr>
            <p:nvPr/>
          </p:nvSpPr>
          <p:spPr bwMode="auto">
            <a:xfrm>
              <a:off x="8421688" y="3157538"/>
              <a:ext cx="146050" cy="33338"/>
            </a:xfrm>
            <a:custGeom>
              <a:avLst/>
              <a:gdLst>
                <a:gd name="T0" fmla="*/ 1 w 92"/>
                <a:gd name="T1" fmla="*/ 0 h 21"/>
                <a:gd name="T2" fmla="*/ 0 w 92"/>
                <a:gd name="T3" fmla="*/ 12 h 21"/>
                <a:gd name="T4" fmla="*/ 91 w 92"/>
                <a:gd name="T5" fmla="*/ 21 h 21"/>
                <a:gd name="T6" fmla="*/ 92 w 92"/>
                <a:gd name="T7" fmla="*/ 9 h 21"/>
                <a:gd name="T8" fmla="*/ 1 w 9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1">
                  <a:moveTo>
                    <a:pt x="1" y="0"/>
                  </a:moveTo>
                  <a:lnTo>
                    <a:pt x="0" y="12"/>
                  </a:lnTo>
                  <a:lnTo>
                    <a:pt x="91" y="21"/>
                  </a:lnTo>
                  <a:lnTo>
                    <a:pt x="92" y="9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328"/>
            <p:cNvSpPr>
              <a:spLocks/>
            </p:cNvSpPr>
            <p:nvPr/>
          </p:nvSpPr>
          <p:spPr bwMode="auto">
            <a:xfrm>
              <a:off x="8421688" y="3157538"/>
              <a:ext cx="146050" cy="33338"/>
            </a:xfrm>
            <a:custGeom>
              <a:avLst/>
              <a:gdLst>
                <a:gd name="T0" fmla="*/ 1 w 92"/>
                <a:gd name="T1" fmla="*/ 0 h 21"/>
                <a:gd name="T2" fmla="*/ 0 w 92"/>
                <a:gd name="T3" fmla="*/ 12 h 21"/>
                <a:gd name="T4" fmla="*/ 91 w 92"/>
                <a:gd name="T5" fmla="*/ 21 h 21"/>
                <a:gd name="T6" fmla="*/ 92 w 92"/>
                <a:gd name="T7" fmla="*/ 9 h 21"/>
                <a:gd name="T8" fmla="*/ 1 w 9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1">
                  <a:moveTo>
                    <a:pt x="1" y="0"/>
                  </a:moveTo>
                  <a:lnTo>
                    <a:pt x="0" y="12"/>
                  </a:lnTo>
                  <a:lnTo>
                    <a:pt x="91" y="21"/>
                  </a:lnTo>
                  <a:lnTo>
                    <a:pt x="92" y="9"/>
                  </a:lnTo>
                  <a:lnTo>
                    <a:pt x="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329"/>
            <p:cNvSpPr>
              <a:spLocks/>
            </p:cNvSpPr>
            <p:nvPr/>
          </p:nvSpPr>
          <p:spPr bwMode="auto">
            <a:xfrm>
              <a:off x="8428038" y="3098801"/>
              <a:ext cx="147638" cy="39688"/>
            </a:xfrm>
            <a:custGeom>
              <a:avLst/>
              <a:gdLst>
                <a:gd name="T0" fmla="*/ 2 w 93"/>
                <a:gd name="T1" fmla="*/ 0 h 25"/>
                <a:gd name="T2" fmla="*/ 0 w 93"/>
                <a:gd name="T3" fmla="*/ 12 h 25"/>
                <a:gd name="T4" fmla="*/ 91 w 93"/>
                <a:gd name="T5" fmla="*/ 25 h 25"/>
                <a:gd name="T6" fmla="*/ 93 w 93"/>
                <a:gd name="T7" fmla="*/ 13 h 25"/>
                <a:gd name="T8" fmla="*/ 2 w 9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5">
                  <a:moveTo>
                    <a:pt x="2" y="0"/>
                  </a:moveTo>
                  <a:lnTo>
                    <a:pt x="0" y="12"/>
                  </a:lnTo>
                  <a:lnTo>
                    <a:pt x="91" y="25"/>
                  </a:lnTo>
                  <a:lnTo>
                    <a:pt x="93" y="1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330"/>
            <p:cNvSpPr>
              <a:spLocks/>
            </p:cNvSpPr>
            <p:nvPr/>
          </p:nvSpPr>
          <p:spPr bwMode="auto">
            <a:xfrm>
              <a:off x="8428038" y="3098801"/>
              <a:ext cx="147638" cy="39688"/>
            </a:xfrm>
            <a:custGeom>
              <a:avLst/>
              <a:gdLst>
                <a:gd name="T0" fmla="*/ 2 w 93"/>
                <a:gd name="T1" fmla="*/ 0 h 25"/>
                <a:gd name="T2" fmla="*/ 0 w 93"/>
                <a:gd name="T3" fmla="*/ 12 h 25"/>
                <a:gd name="T4" fmla="*/ 91 w 93"/>
                <a:gd name="T5" fmla="*/ 25 h 25"/>
                <a:gd name="T6" fmla="*/ 93 w 93"/>
                <a:gd name="T7" fmla="*/ 13 h 25"/>
                <a:gd name="T8" fmla="*/ 2 w 9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5">
                  <a:moveTo>
                    <a:pt x="2" y="0"/>
                  </a:moveTo>
                  <a:lnTo>
                    <a:pt x="0" y="12"/>
                  </a:lnTo>
                  <a:lnTo>
                    <a:pt x="91" y="25"/>
                  </a:lnTo>
                  <a:lnTo>
                    <a:pt x="93" y="1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331"/>
            <p:cNvSpPr>
              <a:spLocks/>
            </p:cNvSpPr>
            <p:nvPr/>
          </p:nvSpPr>
          <p:spPr bwMode="auto">
            <a:xfrm>
              <a:off x="8437563" y="3038476"/>
              <a:ext cx="144463" cy="46038"/>
            </a:xfrm>
            <a:custGeom>
              <a:avLst/>
              <a:gdLst>
                <a:gd name="T0" fmla="*/ 2 w 91"/>
                <a:gd name="T1" fmla="*/ 0 h 29"/>
                <a:gd name="T2" fmla="*/ 0 w 91"/>
                <a:gd name="T3" fmla="*/ 12 h 29"/>
                <a:gd name="T4" fmla="*/ 90 w 91"/>
                <a:gd name="T5" fmla="*/ 29 h 29"/>
                <a:gd name="T6" fmla="*/ 91 w 91"/>
                <a:gd name="T7" fmla="*/ 18 h 29"/>
                <a:gd name="T8" fmla="*/ 2 w 91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9">
                  <a:moveTo>
                    <a:pt x="2" y="0"/>
                  </a:moveTo>
                  <a:lnTo>
                    <a:pt x="0" y="12"/>
                  </a:lnTo>
                  <a:lnTo>
                    <a:pt x="90" y="29"/>
                  </a:lnTo>
                  <a:lnTo>
                    <a:pt x="91" y="1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332"/>
            <p:cNvSpPr>
              <a:spLocks/>
            </p:cNvSpPr>
            <p:nvPr/>
          </p:nvSpPr>
          <p:spPr bwMode="auto">
            <a:xfrm>
              <a:off x="8437563" y="3038476"/>
              <a:ext cx="144463" cy="46038"/>
            </a:xfrm>
            <a:custGeom>
              <a:avLst/>
              <a:gdLst>
                <a:gd name="T0" fmla="*/ 2 w 91"/>
                <a:gd name="T1" fmla="*/ 0 h 29"/>
                <a:gd name="T2" fmla="*/ 0 w 91"/>
                <a:gd name="T3" fmla="*/ 12 h 29"/>
                <a:gd name="T4" fmla="*/ 90 w 91"/>
                <a:gd name="T5" fmla="*/ 29 h 29"/>
                <a:gd name="T6" fmla="*/ 91 w 91"/>
                <a:gd name="T7" fmla="*/ 18 h 29"/>
                <a:gd name="T8" fmla="*/ 2 w 91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9">
                  <a:moveTo>
                    <a:pt x="2" y="0"/>
                  </a:moveTo>
                  <a:lnTo>
                    <a:pt x="0" y="12"/>
                  </a:lnTo>
                  <a:lnTo>
                    <a:pt x="90" y="29"/>
                  </a:lnTo>
                  <a:lnTo>
                    <a:pt x="91" y="18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333"/>
            <p:cNvSpPr>
              <a:spLocks/>
            </p:cNvSpPr>
            <p:nvPr/>
          </p:nvSpPr>
          <p:spPr bwMode="auto">
            <a:xfrm>
              <a:off x="8450263" y="2979738"/>
              <a:ext cx="144463" cy="52388"/>
            </a:xfrm>
            <a:custGeom>
              <a:avLst/>
              <a:gdLst>
                <a:gd name="T0" fmla="*/ 3 w 91"/>
                <a:gd name="T1" fmla="*/ 0 h 33"/>
                <a:gd name="T2" fmla="*/ 0 w 91"/>
                <a:gd name="T3" fmla="*/ 13 h 33"/>
                <a:gd name="T4" fmla="*/ 88 w 91"/>
                <a:gd name="T5" fmla="*/ 33 h 33"/>
                <a:gd name="T6" fmla="*/ 91 w 91"/>
                <a:gd name="T7" fmla="*/ 22 h 33"/>
                <a:gd name="T8" fmla="*/ 3 w 9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3">
                  <a:moveTo>
                    <a:pt x="3" y="0"/>
                  </a:moveTo>
                  <a:lnTo>
                    <a:pt x="0" y="13"/>
                  </a:lnTo>
                  <a:lnTo>
                    <a:pt x="88" y="33"/>
                  </a:lnTo>
                  <a:lnTo>
                    <a:pt x="91" y="2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334"/>
            <p:cNvSpPr>
              <a:spLocks/>
            </p:cNvSpPr>
            <p:nvPr/>
          </p:nvSpPr>
          <p:spPr bwMode="auto">
            <a:xfrm>
              <a:off x="8450263" y="2979738"/>
              <a:ext cx="144463" cy="52388"/>
            </a:xfrm>
            <a:custGeom>
              <a:avLst/>
              <a:gdLst>
                <a:gd name="T0" fmla="*/ 3 w 91"/>
                <a:gd name="T1" fmla="*/ 0 h 33"/>
                <a:gd name="T2" fmla="*/ 0 w 91"/>
                <a:gd name="T3" fmla="*/ 13 h 33"/>
                <a:gd name="T4" fmla="*/ 88 w 91"/>
                <a:gd name="T5" fmla="*/ 33 h 33"/>
                <a:gd name="T6" fmla="*/ 91 w 91"/>
                <a:gd name="T7" fmla="*/ 22 h 33"/>
                <a:gd name="T8" fmla="*/ 3 w 9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3">
                  <a:moveTo>
                    <a:pt x="3" y="0"/>
                  </a:moveTo>
                  <a:lnTo>
                    <a:pt x="0" y="13"/>
                  </a:lnTo>
                  <a:lnTo>
                    <a:pt x="88" y="33"/>
                  </a:lnTo>
                  <a:lnTo>
                    <a:pt x="91" y="22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335"/>
            <p:cNvSpPr>
              <a:spLocks/>
            </p:cNvSpPr>
            <p:nvPr/>
          </p:nvSpPr>
          <p:spPr bwMode="auto">
            <a:xfrm>
              <a:off x="8464551" y="2921001"/>
              <a:ext cx="142875" cy="58738"/>
            </a:xfrm>
            <a:custGeom>
              <a:avLst/>
              <a:gdLst>
                <a:gd name="T0" fmla="*/ 2 w 90"/>
                <a:gd name="T1" fmla="*/ 0 h 37"/>
                <a:gd name="T2" fmla="*/ 0 w 90"/>
                <a:gd name="T3" fmla="*/ 13 h 37"/>
                <a:gd name="T4" fmla="*/ 87 w 90"/>
                <a:gd name="T5" fmla="*/ 37 h 37"/>
                <a:gd name="T6" fmla="*/ 90 w 90"/>
                <a:gd name="T7" fmla="*/ 26 h 37"/>
                <a:gd name="T8" fmla="*/ 2 w 90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7">
                  <a:moveTo>
                    <a:pt x="2" y="0"/>
                  </a:moveTo>
                  <a:lnTo>
                    <a:pt x="0" y="13"/>
                  </a:lnTo>
                  <a:lnTo>
                    <a:pt x="87" y="37"/>
                  </a:lnTo>
                  <a:lnTo>
                    <a:pt x="90" y="2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336"/>
            <p:cNvSpPr>
              <a:spLocks/>
            </p:cNvSpPr>
            <p:nvPr/>
          </p:nvSpPr>
          <p:spPr bwMode="auto">
            <a:xfrm>
              <a:off x="8464551" y="2921001"/>
              <a:ext cx="142875" cy="58738"/>
            </a:xfrm>
            <a:custGeom>
              <a:avLst/>
              <a:gdLst>
                <a:gd name="T0" fmla="*/ 2 w 90"/>
                <a:gd name="T1" fmla="*/ 0 h 37"/>
                <a:gd name="T2" fmla="*/ 0 w 90"/>
                <a:gd name="T3" fmla="*/ 13 h 37"/>
                <a:gd name="T4" fmla="*/ 87 w 90"/>
                <a:gd name="T5" fmla="*/ 37 h 37"/>
                <a:gd name="T6" fmla="*/ 90 w 90"/>
                <a:gd name="T7" fmla="*/ 26 h 37"/>
                <a:gd name="T8" fmla="*/ 2 w 90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7">
                  <a:moveTo>
                    <a:pt x="2" y="0"/>
                  </a:moveTo>
                  <a:lnTo>
                    <a:pt x="0" y="13"/>
                  </a:lnTo>
                  <a:lnTo>
                    <a:pt x="87" y="37"/>
                  </a:lnTo>
                  <a:lnTo>
                    <a:pt x="90" y="26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337"/>
            <p:cNvSpPr>
              <a:spLocks/>
            </p:cNvSpPr>
            <p:nvPr/>
          </p:nvSpPr>
          <p:spPr bwMode="auto">
            <a:xfrm>
              <a:off x="8480426" y="2865438"/>
              <a:ext cx="144463" cy="61913"/>
            </a:xfrm>
            <a:custGeom>
              <a:avLst/>
              <a:gdLst>
                <a:gd name="T0" fmla="*/ 4 w 92"/>
                <a:gd name="T1" fmla="*/ 0 h 40"/>
                <a:gd name="T2" fmla="*/ 2 w 92"/>
                <a:gd name="T3" fmla="*/ 6 h 40"/>
                <a:gd name="T4" fmla="*/ 0 w 92"/>
                <a:gd name="T5" fmla="*/ 12 h 40"/>
                <a:gd name="T6" fmla="*/ 88 w 92"/>
                <a:gd name="T7" fmla="*/ 40 h 40"/>
                <a:gd name="T8" fmla="*/ 90 w 92"/>
                <a:gd name="T9" fmla="*/ 35 h 40"/>
                <a:gd name="T10" fmla="*/ 92 w 92"/>
                <a:gd name="T11" fmla="*/ 29 h 40"/>
                <a:gd name="T12" fmla="*/ 4 w 9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0">
                  <a:moveTo>
                    <a:pt x="4" y="0"/>
                  </a:moveTo>
                  <a:cubicBezTo>
                    <a:pt x="4" y="0"/>
                    <a:pt x="3" y="3"/>
                    <a:pt x="2" y="6"/>
                  </a:cubicBezTo>
                  <a:cubicBezTo>
                    <a:pt x="1" y="9"/>
                    <a:pt x="0" y="12"/>
                    <a:pt x="0" y="12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9" y="37"/>
                    <a:pt x="90" y="35"/>
                  </a:cubicBezTo>
                  <a:cubicBezTo>
                    <a:pt x="91" y="32"/>
                    <a:pt x="92" y="29"/>
                    <a:pt x="92" y="29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338"/>
            <p:cNvSpPr>
              <a:spLocks/>
            </p:cNvSpPr>
            <p:nvPr/>
          </p:nvSpPr>
          <p:spPr bwMode="auto">
            <a:xfrm>
              <a:off x="8499476" y="2808288"/>
              <a:ext cx="142875" cy="69850"/>
            </a:xfrm>
            <a:custGeom>
              <a:avLst/>
              <a:gdLst>
                <a:gd name="T0" fmla="*/ 5 w 91"/>
                <a:gd name="T1" fmla="*/ 0 h 44"/>
                <a:gd name="T2" fmla="*/ 2 w 91"/>
                <a:gd name="T3" fmla="*/ 6 h 44"/>
                <a:gd name="T4" fmla="*/ 0 w 91"/>
                <a:gd name="T5" fmla="*/ 12 h 44"/>
                <a:gd name="T6" fmla="*/ 87 w 91"/>
                <a:gd name="T7" fmla="*/ 44 h 44"/>
                <a:gd name="T8" fmla="*/ 89 w 91"/>
                <a:gd name="T9" fmla="*/ 38 h 44"/>
                <a:gd name="T10" fmla="*/ 91 w 91"/>
                <a:gd name="T11" fmla="*/ 33 h 44"/>
                <a:gd name="T12" fmla="*/ 5 w 9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44">
                  <a:moveTo>
                    <a:pt x="5" y="0"/>
                  </a:moveTo>
                  <a:cubicBezTo>
                    <a:pt x="5" y="0"/>
                    <a:pt x="3" y="3"/>
                    <a:pt x="2" y="6"/>
                  </a:cubicBezTo>
                  <a:cubicBezTo>
                    <a:pt x="1" y="9"/>
                    <a:pt x="0" y="12"/>
                    <a:pt x="0" y="12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44"/>
                    <a:pt x="88" y="41"/>
                    <a:pt x="89" y="38"/>
                  </a:cubicBezTo>
                  <a:cubicBezTo>
                    <a:pt x="90" y="35"/>
                    <a:pt x="91" y="33"/>
                    <a:pt x="91" y="3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339"/>
            <p:cNvSpPr>
              <a:spLocks/>
            </p:cNvSpPr>
            <p:nvPr/>
          </p:nvSpPr>
          <p:spPr bwMode="auto">
            <a:xfrm>
              <a:off x="8521701" y="2752726"/>
              <a:ext cx="141288" cy="74613"/>
            </a:xfrm>
            <a:custGeom>
              <a:avLst/>
              <a:gdLst>
                <a:gd name="T0" fmla="*/ 5 w 89"/>
                <a:gd name="T1" fmla="*/ 0 h 47"/>
                <a:gd name="T2" fmla="*/ 0 w 89"/>
                <a:gd name="T3" fmla="*/ 12 h 47"/>
                <a:gd name="T4" fmla="*/ 85 w 89"/>
                <a:gd name="T5" fmla="*/ 47 h 47"/>
                <a:gd name="T6" fmla="*/ 89 w 89"/>
                <a:gd name="T7" fmla="*/ 36 h 47"/>
                <a:gd name="T8" fmla="*/ 5 w 8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7">
                  <a:moveTo>
                    <a:pt x="5" y="0"/>
                  </a:moveTo>
                  <a:lnTo>
                    <a:pt x="0" y="12"/>
                  </a:lnTo>
                  <a:lnTo>
                    <a:pt x="85" y="47"/>
                  </a:lnTo>
                  <a:lnTo>
                    <a:pt x="89" y="3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340"/>
            <p:cNvSpPr>
              <a:spLocks/>
            </p:cNvSpPr>
            <p:nvPr/>
          </p:nvSpPr>
          <p:spPr bwMode="auto">
            <a:xfrm>
              <a:off x="8521701" y="2752726"/>
              <a:ext cx="141288" cy="74613"/>
            </a:xfrm>
            <a:custGeom>
              <a:avLst/>
              <a:gdLst>
                <a:gd name="T0" fmla="*/ 5 w 89"/>
                <a:gd name="T1" fmla="*/ 0 h 47"/>
                <a:gd name="T2" fmla="*/ 0 w 89"/>
                <a:gd name="T3" fmla="*/ 12 h 47"/>
                <a:gd name="T4" fmla="*/ 85 w 89"/>
                <a:gd name="T5" fmla="*/ 47 h 47"/>
                <a:gd name="T6" fmla="*/ 89 w 89"/>
                <a:gd name="T7" fmla="*/ 36 h 47"/>
                <a:gd name="T8" fmla="*/ 5 w 8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7">
                  <a:moveTo>
                    <a:pt x="5" y="0"/>
                  </a:moveTo>
                  <a:lnTo>
                    <a:pt x="0" y="12"/>
                  </a:lnTo>
                  <a:lnTo>
                    <a:pt x="85" y="47"/>
                  </a:lnTo>
                  <a:lnTo>
                    <a:pt x="89" y="36"/>
                  </a:lnTo>
                  <a:lnTo>
                    <a:pt x="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341"/>
            <p:cNvSpPr>
              <a:spLocks/>
            </p:cNvSpPr>
            <p:nvPr/>
          </p:nvSpPr>
          <p:spPr bwMode="auto">
            <a:xfrm>
              <a:off x="8547101" y="2697163"/>
              <a:ext cx="138113" cy="80963"/>
            </a:xfrm>
            <a:custGeom>
              <a:avLst/>
              <a:gdLst>
                <a:gd name="T0" fmla="*/ 5 w 87"/>
                <a:gd name="T1" fmla="*/ 0 h 51"/>
                <a:gd name="T2" fmla="*/ 0 w 87"/>
                <a:gd name="T3" fmla="*/ 12 h 51"/>
                <a:gd name="T4" fmla="*/ 83 w 87"/>
                <a:gd name="T5" fmla="*/ 51 h 51"/>
                <a:gd name="T6" fmla="*/ 87 w 87"/>
                <a:gd name="T7" fmla="*/ 41 h 51"/>
                <a:gd name="T8" fmla="*/ 5 w 87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1">
                  <a:moveTo>
                    <a:pt x="5" y="0"/>
                  </a:moveTo>
                  <a:lnTo>
                    <a:pt x="0" y="12"/>
                  </a:lnTo>
                  <a:lnTo>
                    <a:pt x="83" y="51"/>
                  </a:lnTo>
                  <a:lnTo>
                    <a:pt x="87" y="41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342"/>
            <p:cNvSpPr>
              <a:spLocks/>
            </p:cNvSpPr>
            <p:nvPr/>
          </p:nvSpPr>
          <p:spPr bwMode="auto">
            <a:xfrm>
              <a:off x="8547101" y="2697163"/>
              <a:ext cx="138113" cy="80963"/>
            </a:xfrm>
            <a:custGeom>
              <a:avLst/>
              <a:gdLst>
                <a:gd name="T0" fmla="*/ 5 w 87"/>
                <a:gd name="T1" fmla="*/ 0 h 51"/>
                <a:gd name="T2" fmla="*/ 0 w 87"/>
                <a:gd name="T3" fmla="*/ 12 h 51"/>
                <a:gd name="T4" fmla="*/ 83 w 87"/>
                <a:gd name="T5" fmla="*/ 51 h 51"/>
                <a:gd name="T6" fmla="*/ 87 w 87"/>
                <a:gd name="T7" fmla="*/ 41 h 51"/>
                <a:gd name="T8" fmla="*/ 5 w 87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1">
                  <a:moveTo>
                    <a:pt x="5" y="0"/>
                  </a:moveTo>
                  <a:lnTo>
                    <a:pt x="0" y="12"/>
                  </a:lnTo>
                  <a:lnTo>
                    <a:pt x="83" y="51"/>
                  </a:lnTo>
                  <a:lnTo>
                    <a:pt x="87" y="41"/>
                  </a:lnTo>
                  <a:lnTo>
                    <a:pt x="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343"/>
            <p:cNvSpPr>
              <a:spLocks/>
            </p:cNvSpPr>
            <p:nvPr/>
          </p:nvSpPr>
          <p:spPr bwMode="auto">
            <a:xfrm>
              <a:off x="8574088" y="2644776"/>
              <a:ext cx="134938" cy="85725"/>
            </a:xfrm>
            <a:custGeom>
              <a:avLst/>
              <a:gdLst>
                <a:gd name="T0" fmla="*/ 5 w 85"/>
                <a:gd name="T1" fmla="*/ 0 h 54"/>
                <a:gd name="T2" fmla="*/ 0 w 85"/>
                <a:gd name="T3" fmla="*/ 12 h 54"/>
                <a:gd name="T4" fmla="*/ 80 w 85"/>
                <a:gd name="T5" fmla="*/ 54 h 54"/>
                <a:gd name="T6" fmla="*/ 85 w 85"/>
                <a:gd name="T7" fmla="*/ 43 h 54"/>
                <a:gd name="T8" fmla="*/ 5 w 85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4">
                  <a:moveTo>
                    <a:pt x="5" y="0"/>
                  </a:moveTo>
                  <a:lnTo>
                    <a:pt x="0" y="12"/>
                  </a:lnTo>
                  <a:lnTo>
                    <a:pt x="80" y="54"/>
                  </a:lnTo>
                  <a:lnTo>
                    <a:pt x="85" y="4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344"/>
            <p:cNvSpPr>
              <a:spLocks/>
            </p:cNvSpPr>
            <p:nvPr/>
          </p:nvSpPr>
          <p:spPr bwMode="auto">
            <a:xfrm>
              <a:off x="8574088" y="2644776"/>
              <a:ext cx="134938" cy="85725"/>
            </a:xfrm>
            <a:custGeom>
              <a:avLst/>
              <a:gdLst>
                <a:gd name="T0" fmla="*/ 5 w 85"/>
                <a:gd name="T1" fmla="*/ 0 h 54"/>
                <a:gd name="T2" fmla="*/ 0 w 85"/>
                <a:gd name="T3" fmla="*/ 12 h 54"/>
                <a:gd name="T4" fmla="*/ 80 w 85"/>
                <a:gd name="T5" fmla="*/ 54 h 54"/>
                <a:gd name="T6" fmla="*/ 85 w 85"/>
                <a:gd name="T7" fmla="*/ 43 h 54"/>
                <a:gd name="T8" fmla="*/ 5 w 85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4">
                  <a:moveTo>
                    <a:pt x="5" y="0"/>
                  </a:moveTo>
                  <a:lnTo>
                    <a:pt x="0" y="12"/>
                  </a:lnTo>
                  <a:lnTo>
                    <a:pt x="80" y="54"/>
                  </a:lnTo>
                  <a:lnTo>
                    <a:pt x="85" y="43"/>
                  </a:lnTo>
                  <a:lnTo>
                    <a:pt x="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345"/>
            <p:cNvSpPr>
              <a:spLocks/>
            </p:cNvSpPr>
            <p:nvPr/>
          </p:nvSpPr>
          <p:spPr bwMode="auto">
            <a:xfrm>
              <a:off x="8601076" y="2592388"/>
              <a:ext cx="134938" cy="88900"/>
            </a:xfrm>
            <a:custGeom>
              <a:avLst/>
              <a:gdLst>
                <a:gd name="T0" fmla="*/ 7 w 85"/>
                <a:gd name="T1" fmla="*/ 0 h 56"/>
                <a:gd name="T2" fmla="*/ 0 w 85"/>
                <a:gd name="T3" fmla="*/ 11 h 56"/>
                <a:gd name="T4" fmla="*/ 79 w 85"/>
                <a:gd name="T5" fmla="*/ 56 h 56"/>
                <a:gd name="T6" fmla="*/ 85 w 85"/>
                <a:gd name="T7" fmla="*/ 48 h 56"/>
                <a:gd name="T8" fmla="*/ 7 w 8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6">
                  <a:moveTo>
                    <a:pt x="7" y="0"/>
                  </a:moveTo>
                  <a:lnTo>
                    <a:pt x="0" y="11"/>
                  </a:lnTo>
                  <a:lnTo>
                    <a:pt x="79" y="56"/>
                  </a:lnTo>
                  <a:lnTo>
                    <a:pt x="85" y="4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346"/>
            <p:cNvSpPr>
              <a:spLocks/>
            </p:cNvSpPr>
            <p:nvPr/>
          </p:nvSpPr>
          <p:spPr bwMode="auto">
            <a:xfrm>
              <a:off x="8601076" y="2592388"/>
              <a:ext cx="134938" cy="88900"/>
            </a:xfrm>
            <a:custGeom>
              <a:avLst/>
              <a:gdLst>
                <a:gd name="T0" fmla="*/ 7 w 85"/>
                <a:gd name="T1" fmla="*/ 0 h 56"/>
                <a:gd name="T2" fmla="*/ 0 w 85"/>
                <a:gd name="T3" fmla="*/ 11 h 56"/>
                <a:gd name="T4" fmla="*/ 79 w 85"/>
                <a:gd name="T5" fmla="*/ 56 h 56"/>
                <a:gd name="T6" fmla="*/ 85 w 85"/>
                <a:gd name="T7" fmla="*/ 48 h 56"/>
                <a:gd name="T8" fmla="*/ 7 w 8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6">
                  <a:moveTo>
                    <a:pt x="7" y="0"/>
                  </a:moveTo>
                  <a:lnTo>
                    <a:pt x="0" y="11"/>
                  </a:lnTo>
                  <a:lnTo>
                    <a:pt x="79" y="56"/>
                  </a:lnTo>
                  <a:lnTo>
                    <a:pt x="85" y="48"/>
                  </a:lnTo>
                  <a:lnTo>
                    <a:pt x="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347"/>
            <p:cNvSpPr>
              <a:spLocks/>
            </p:cNvSpPr>
            <p:nvPr/>
          </p:nvSpPr>
          <p:spPr bwMode="auto">
            <a:xfrm>
              <a:off x="8632826" y="2543176"/>
              <a:ext cx="131763" cy="93663"/>
            </a:xfrm>
            <a:custGeom>
              <a:avLst/>
              <a:gdLst>
                <a:gd name="T0" fmla="*/ 7 w 83"/>
                <a:gd name="T1" fmla="*/ 0 h 59"/>
                <a:gd name="T2" fmla="*/ 0 w 83"/>
                <a:gd name="T3" fmla="*/ 9 h 59"/>
                <a:gd name="T4" fmla="*/ 77 w 83"/>
                <a:gd name="T5" fmla="*/ 59 h 59"/>
                <a:gd name="T6" fmla="*/ 83 w 83"/>
                <a:gd name="T7" fmla="*/ 50 h 59"/>
                <a:gd name="T8" fmla="*/ 7 w 83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9">
                  <a:moveTo>
                    <a:pt x="7" y="0"/>
                  </a:moveTo>
                  <a:lnTo>
                    <a:pt x="0" y="9"/>
                  </a:lnTo>
                  <a:lnTo>
                    <a:pt x="77" y="59"/>
                  </a:lnTo>
                  <a:lnTo>
                    <a:pt x="83" y="5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348"/>
            <p:cNvSpPr>
              <a:spLocks/>
            </p:cNvSpPr>
            <p:nvPr/>
          </p:nvSpPr>
          <p:spPr bwMode="auto">
            <a:xfrm>
              <a:off x="8632826" y="2543176"/>
              <a:ext cx="131763" cy="93663"/>
            </a:xfrm>
            <a:custGeom>
              <a:avLst/>
              <a:gdLst>
                <a:gd name="T0" fmla="*/ 7 w 83"/>
                <a:gd name="T1" fmla="*/ 0 h 59"/>
                <a:gd name="T2" fmla="*/ 0 w 83"/>
                <a:gd name="T3" fmla="*/ 9 h 59"/>
                <a:gd name="T4" fmla="*/ 77 w 83"/>
                <a:gd name="T5" fmla="*/ 59 h 59"/>
                <a:gd name="T6" fmla="*/ 83 w 83"/>
                <a:gd name="T7" fmla="*/ 50 h 59"/>
                <a:gd name="T8" fmla="*/ 7 w 83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9">
                  <a:moveTo>
                    <a:pt x="7" y="0"/>
                  </a:moveTo>
                  <a:lnTo>
                    <a:pt x="0" y="9"/>
                  </a:lnTo>
                  <a:lnTo>
                    <a:pt x="77" y="59"/>
                  </a:lnTo>
                  <a:lnTo>
                    <a:pt x="83" y="50"/>
                  </a:lnTo>
                  <a:lnTo>
                    <a:pt x="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349"/>
            <p:cNvSpPr>
              <a:spLocks/>
            </p:cNvSpPr>
            <p:nvPr/>
          </p:nvSpPr>
          <p:spPr bwMode="auto">
            <a:xfrm>
              <a:off x="8666163" y="2492376"/>
              <a:ext cx="130175" cy="100013"/>
            </a:xfrm>
            <a:custGeom>
              <a:avLst/>
              <a:gdLst>
                <a:gd name="T0" fmla="*/ 8 w 82"/>
                <a:gd name="T1" fmla="*/ 0 h 63"/>
                <a:gd name="T2" fmla="*/ 0 w 82"/>
                <a:gd name="T3" fmla="*/ 10 h 63"/>
                <a:gd name="T4" fmla="*/ 75 w 82"/>
                <a:gd name="T5" fmla="*/ 63 h 63"/>
                <a:gd name="T6" fmla="*/ 82 w 82"/>
                <a:gd name="T7" fmla="*/ 53 h 63"/>
                <a:gd name="T8" fmla="*/ 8 w 8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3">
                  <a:moveTo>
                    <a:pt x="8" y="0"/>
                  </a:moveTo>
                  <a:lnTo>
                    <a:pt x="0" y="10"/>
                  </a:lnTo>
                  <a:lnTo>
                    <a:pt x="75" y="63"/>
                  </a:lnTo>
                  <a:lnTo>
                    <a:pt x="82" y="53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350"/>
            <p:cNvSpPr>
              <a:spLocks/>
            </p:cNvSpPr>
            <p:nvPr/>
          </p:nvSpPr>
          <p:spPr bwMode="auto">
            <a:xfrm>
              <a:off x="8666163" y="2492376"/>
              <a:ext cx="130175" cy="100013"/>
            </a:xfrm>
            <a:custGeom>
              <a:avLst/>
              <a:gdLst>
                <a:gd name="T0" fmla="*/ 8 w 82"/>
                <a:gd name="T1" fmla="*/ 0 h 63"/>
                <a:gd name="T2" fmla="*/ 0 w 82"/>
                <a:gd name="T3" fmla="*/ 10 h 63"/>
                <a:gd name="T4" fmla="*/ 75 w 82"/>
                <a:gd name="T5" fmla="*/ 63 h 63"/>
                <a:gd name="T6" fmla="*/ 82 w 82"/>
                <a:gd name="T7" fmla="*/ 53 h 63"/>
                <a:gd name="T8" fmla="*/ 8 w 8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3">
                  <a:moveTo>
                    <a:pt x="8" y="0"/>
                  </a:moveTo>
                  <a:lnTo>
                    <a:pt x="0" y="10"/>
                  </a:lnTo>
                  <a:lnTo>
                    <a:pt x="75" y="63"/>
                  </a:lnTo>
                  <a:lnTo>
                    <a:pt x="82" y="53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351"/>
            <p:cNvSpPr>
              <a:spLocks/>
            </p:cNvSpPr>
            <p:nvPr/>
          </p:nvSpPr>
          <p:spPr bwMode="auto">
            <a:xfrm>
              <a:off x="8701088" y="2443163"/>
              <a:ext cx="127000" cy="106363"/>
            </a:xfrm>
            <a:custGeom>
              <a:avLst/>
              <a:gdLst>
                <a:gd name="T0" fmla="*/ 8 w 80"/>
                <a:gd name="T1" fmla="*/ 0 h 67"/>
                <a:gd name="T2" fmla="*/ 0 w 80"/>
                <a:gd name="T3" fmla="*/ 10 h 67"/>
                <a:gd name="T4" fmla="*/ 72 w 80"/>
                <a:gd name="T5" fmla="*/ 67 h 67"/>
                <a:gd name="T6" fmla="*/ 80 w 80"/>
                <a:gd name="T7" fmla="*/ 58 h 67"/>
                <a:gd name="T8" fmla="*/ 8 w 80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7">
                  <a:moveTo>
                    <a:pt x="8" y="0"/>
                  </a:moveTo>
                  <a:lnTo>
                    <a:pt x="0" y="10"/>
                  </a:lnTo>
                  <a:lnTo>
                    <a:pt x="72" y="67"/>
                  </a:lnTo>
                  <a:lnTo>
                    <a:pt x="80" y="5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352"/>
            <p:cNvSpPr>
              <a:spLocks/>
            </p:cNvSpPr>
            <p:nvPr/>
          </p:nvSpPr>
          <p:spPr bwMode="auto">
            <a:xfrm>
              <a:off x="8701088" y="2443163"/>
              <a:ext cx="127000" cy="106363"/>
            </a:xfrm>
            <a:custGeom>
              <a:avLst/>
              <a:gdLst>
                <a:gd name="T0" fmla="*/ 8 w 80"/>
                <a:gd name="T1" fmla="*/ 0 h 67"/>
                <a:gd name="T2" fmla="*/ 0 w 80"/>
                <a:gd name="T3" fmla="*/ 10 h 67"/>
                <a:gd name="T4" fmla="*/ 72 w 80"/>
                <a:gd name="T5" fmla="*/ 67 h 67"/>
                <a:gd name="T6" fmla="*/ 80 w 80"/>
                <a:gd name="T7" fmla="*/ 58 h 67"/>
                <a:gd name="T8" fmla="*/ 8 w 80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67">
                  <a:moveTo>
                    <a:pt x="8" y="0"/>
                  </a:moveTo>
                  <a:lnTo>
                    <a:pt x="0" y="10"/>
                  </a:lnTo>
                  <a:lnTo>
                    <a:pt x="72" y="67"/>
                  </a:lnTo>
                  <a:lnTo>
                    <a:pt x="80" y="5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353"/>
            <p:cNvSpPr>
              <a:spLocks/>
            </p:cNvSpPr>
            <p:nvPr/>
          </p:nvSpPr>
          <p:spPr bwMode="auto">
            <a:xfrm>
              <a:off x="8740776" y="2401888"/>
              <a:ext cx="122238" cy="104775"/>
            </a:xfrm>
            <a:custGeom>
              <a:avLst/>
              <a:gdLst>
                <a:gd name="T0" fmla="*/ 10 w 78"/>
                <a:gd name="T1" fmla="*/ 0 h 67"/>
                <a:gd name="T2" fmla="*/ 5 w 78"/>
                <a:gd name="T3" fmla="*/ 5 h 67"/>
                <a:gd name="T4" fmla="*/ 0 w 78"/>
                <a:gd name="T5" fmla="*/ 9 h 67"/>
                <a:gd name="T6" fmla="*/ 70 w 78"/>
                <a:gd name="T7" fmla="*/ 67 h 67"/>
                <a:gd name="T8" fmla="*/ 74 w 78"/>
                <a:gd name="T9" fmla="*/ 63 h 67"/>
                <a:gd name="T10" fmla="*/ 78 w 78"/>
                <a:gd name="T11" fmla="*/ 58 h 67"/>
                <a:gd name="T12" fmla="*/ 10 w 78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7">
                  <a:moveTo>
                    <a:pt x="10" y="0"/>
                  </a:moveTo>
                  <a:cubicBezTo>
                    <a:pt x="10" y="0"/>
                    <a:pt x="7" y="3"/>
                    <a:pt x="5" y="5"/>
                  </a:cubicBezTo>
                  <a:cubicBezTo>
                    <a:pt x="3" y="7"/>
                    <a:pt x="0" y="9"/>
                    <a:pt x="0" y="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2" y="65"/>
                    <a:pt x="74" y="63"/>
                  </a:cubicBezTo>
                  <a:cubicBezTo>
                    <a:pt x="76" y="61"/>
                    <a:pt x="78" y="58"/>
                    <a:pt x="78" y="58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354"/>
            <p:cNvSpPr>
              <a:spLocks/>
            </p:cNvSpPr>
            <p:nvPr/>
          </p:nvSpPr>
          <p:spPr bwMode="auto">
            <a:xfrm>
              <a:off x="8778876" y="2352676"/>
              <a:ext cx="119063" cy="112713"/>
            </a:xfrm>
            <a:custGeom>
              <a:avLst/>
              <a:gdLst>
                <a:gd name="T0" fmla="*/ 9 w 76"/>
                <a:gd name="T1" fmla="*/ 0 h 72"/>
                <a:gd name="T2" fmla="*/ 4 w 76"/>
                <a:gd name="T3" fmla="*/ 5 h 72"/>
                <a:gd name="T4" fmla="*/ 0 w 76"/>
                <a:gd name="T5" fmla="*/ 10 h 72"/>
                <a:gd name="T6" fmla="*/ 69 w 76"/>
                <a:gd name="T7" fmla="*/ 72 h 72"/>
                <a:gd name="T8" fmla="*/ 72 w 76"/>
                <a:gd name="T9" fmla="*/ 68 h 72"/>
                <a:gd name="T10" fmla="*/ 76 w 76"/>
                <a:gd name="T11" fmla="*/ 64 h 72"/>
                <a:gd name="T12" fmla="*/ 9 w 76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2">
                  <a:moveTo>
                    <a:pt x="9" y="0"/>
                  </a:moveTo>
                  <a:cubicBezTo>
                    <a:pt x="9" y="0"/>
                    <a:pt x="6" y="3"/>
                    <a:pt x="4" y="5"/>
                  </a:cubicBezTo>
                  <a:cubicBezTo>
                    <a:pt x="2" y="7"/>
                    <a:pt x="0" y="10"/>
                    <a:pt x="0" y="1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69" y="72"/>
                    <a:pt x="71" y="70"/>
                    <a:pt x="72" y="68"/>
                  </a:cubicBezTo>
                  <a:cubicBezTo>
                    <a:pt x="74" y="66"/>
                    <a:pt x="76" y="64"/>
                    <a:pt x="76" y="64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355"/>
            <p:cNvSpPr>
              <a:spLocks/>
            </p:cNvSpPr>
            <p:nvPr/>
          </p:nvSpPr>
          <p:spPr bwMode="auto">
            <a:xfrm>
              <a:off x="8818563" y="2311401"/>
              <a:ext cx="115888" cy="115888"/>
            </a:xfrm>
            <a:custGeom>
              <a:avLst/>
              <a:gdLst>
                <a:gd name="T0" fmla="*/ 9 w 73"/>
                <a:gd name="T1" fmla="*/ 0 h 73"/>
                <a:gd name="T2" fmla="*/ 0 w 73"/>
                <a:gd name="T3" fmla="*/ 8 h 73"/>
                <a:gd name="T4" fmla="*/ 66 w 73"/>
                <a:gd name="T5" fmla="*/ 73 h 73"/>
                <a:gd name="T6" fmla="*/ 73 w 73"/>
                <a:gd name="T7" fmla="*/ 65 h 73"/>
                <a:gd name="T8" fmla="*/ 9 w 73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9" y="0"/>
                  </a:moveTo>
                  <a:lnTo>
                    <a:pt x="0" y="8"/>
                  </a:lnTo>
                  <a:lnTo>
                    <a:pt x="66" y="73"/>
                  </a:lnTo>
                  <a:lnTo>
                    <a:pt x="73" y="65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356"/>
            <p:cNvSpPr>
              <a:spLocks/>
            </p:cNvSpPr>
            <p:nvPr/>
          </p:nvSpPr>
          <p:spPr bwMode="auto">
            <a:xfrm>
              <a:off x="8818563" y="2311401"/>
              <a:ext cx="115888" cy="115888"/>
            </a:xfrm>
            <a:custGeom>
              <a:avLst/>
              <a:gdLst>
                <a:gd name="T0" fmla="*/ 9 w 73"/>
                <a:gd name="T1" fmla="*/ 0 h 73"/>
                <a:gd name="T2" fmla="*/ 0 w 73"/>
                <a:gd name="T3" fmla="*/ 8 h 73"/>
                <a:gd name="T4" fmla="*/ 66 w 73"/>
                <a:gd name="T5" fmla="*/ 73 h 73"/>
                <a:gd name="T6" fmla="*/ 73 w 73"/>
                <a:gd name="T7" fmla="*/ 65 h 73"/>
                <a:gd name="T8" fmla="*/ 9 w 73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9" y="0"/>
                  </a:moveTo>
                  <a:lnTo>
                    <a:pt x="0" y="8"/>
                  </a:lnTo>
                  <a:lnTo>
                    <a:pt x="66" y="73"/>
                  </a:lnTo>
                  <a:lnTo>
                    <a:pt x="73" y="65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357"/>
            <p:cNvSpPr>
              <a:spLocks/>
            </p:cNvSpPr>
            <p:nvPr/>
          </p:nvSpPr>
          <p:spPr bwMode="auto">
            <a:xfrm>
              <a:off x="8863013" y="2270126"/>
              <a:ext cx="111125" cy="119063"/>
            </a:xfrm>
            <a:custGeom>
              <a:avLst/>
              <a:gdLst>
                <a:gd name="T0" fmla="*/ 9 w 70"/>
                <a:gd name="T1" fmla="*/ 0 h 75"/>
                <a:gd name="T2" fmla="*/ 0 w 70"/>
                <a:gd name="T3" fmla="*/ 8 h 75"/>
                <a:gd name="T4" fmla="*/ 62 w 70"/>
                <a:gd name="T5" fmla="*/ 75 h 75"/>
                <a:gd name="T6" fmla="*/ 70 w 70"/>
                <a:gd name="T7" fmla="*/ 68 h 75"/>
                <a:gd name="T8" fmla="*/ 9 w 70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5">
                  <a:moveTo>
                    <a:pt x="9" y="0"/>
                  </a:moveTo>
                  <a:lnTo>
                    <a:pt x="0" y="8"/>
                  </a:lnTo>
                  <a:lnTo>
                    <a:pt x="62" y="75"/>
                  </a:lnTo>
                  <a:lnTo>
                    <a:pt x="70" y="6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358"/>
            <p:cNvSpPr>
              <a:spLocks/>
            </p:cNvSpPr>
            <p:nvPr/>
          </p:nvSpPr>
          <p:spPr bwMode="auto">
            <a:xfrm>
              <a:off x="8863013" y="2270126"/>
              <a:ext cx="111125" cy="119063"/>
            </a:xfrm>
            <a:custGeom>
              <a:avLst/>
              <a:gdLst>
                <a:gd name="T0" fmla="*/ 9 w 70"/>
                <a:gd name="T1" fmla="*/ 0 h 75"/>
                <a:gd name="T2" fmla="*/ 0 w 70"/>
                <a:gd name="T3" fmla="*/ 8 h 75"/>
                <a:gd name="T4" fmla="*/ 62 w 70"/>
                <a:gd name="T5" fmla="*/ 75 h 75"/>
                <a:gd name="T6" fmla="*/ 70 w 70"/>
                <a:gd name="T7" fmla="*/ 68 h 75"/>
                <a:gd name="T8" fmla="*/ 9 w 70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5">
                  <a:moveTo>
                    <a:pt x="9" y="0"/>
                  </a:moveTo>
                  <a:lnTo>
                    <a:pt x="0" y="8"/>
                  </a:lnTo>
                  <a:lnTo>
                    <a:pt x="62" y="75"/>
                  </a:lnTo>
                  <a:lnTo>
                    <a:pt x="70" y="68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359"/>
            <p:cNvSpPr>
              <a:spLocks/>
            </p:cNvSpPr>
            <p:nvPr/>
          </p:nvSpPr>
          <p:spPr bwMode="auto">
            <a:xfrm>
              <a:off x="8909051" y="2230438"/>
              <a:ext cx="106363" cy="123825"/>
            </a:xfrm>
            <a:custGeom>
              <a:avLst/>
              <a:gdLst>
                <a:gd name="T0" fmla="*/ 9 w 67"/>
                <a:gd name="T1" fmla="*/ 0 h 78"/>
                <a:gd name="T2" fmla="*/ 0 w 67"/>
                <a:gd name="T3" fmla="*/ 8 h 78"/>
                <a:gd name="T4" fmla="*/ 59 w 67"/>
                <a:gd name="T5" fmla="*/ 78 h 78"/>
                <a:gd name="T6" fmla="*/ 67 w 67"/>
                <a:gd name="T7" fmla="*/ 70 h 78"/>
                <a:gd name="T8" fmla="*/ 9 w 67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8">
                  <a:moveTo>
                    <a:pt x="9" y="0"/>
                  </a:moveTo>
                  <a:lnTo>
                    <a:pt x="0" y="8"/>
                  </a:lnTo>
                  <a:lnTo>
                    <a:pt x="59" y="78"/>
                  </a:lnTo>
                  <a:lnTo>
                    <a:pt x="67" y="7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360"/>
            <p:cNvSpPr>
              <a:spLocks/>
            </p:cNvSpPr>
            <p:nvPr/>
          </p:nvSpPr>
          <p:spPr bwMode="auto">
            <a:xfrm>
              <a:off x="8909051" y="2230438"/>
              <a:ext cx="106363" cy="123825"/>
            </a:xfrm>
            <a:custGeom>
              <a:avLst/>
              <a:gdLst>
                <a:gd name="T0" fmla="*/ 9 w 67"/>
                <a:gd name="T1" fmla="*/ 0 h 78"/>
                <a:gd name="T2" fmla="*/ 0 w 67"/>
                <a:gd name="T3" fmla="*/ 8 h 78"/>
                <a:gd name="T4" fmla="*/ 59 w 67"/>
                <a:gd name="T5" fmla="*/ 78 h 78"/>
                <a:gd name="T6" fmla="*/ 67 w 67"/>
                <a:gd name="T7" fmla="*/ 70 h 78"/>
                <a:gd name="T8" fmla="*/ 9 w 67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8">
                  <a:moveTo>
                    <a:pt x="9" y="0"/>
                  </a:moveTo>
                  <a:lnTo>
                    <a:pt x="0" y="8"/>
                  </a:lnTo>
                  <a:lnTo>
                    <a:pt x="59" y="78"/>
                  </a:lnTo>
                  <a:lnTo>
                    <a:pt x="67" y="7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361"/>
            <p:cNvSpPr>
              <a:spLocks/>
            </p:cNvSpPr>
            <p:nvPr/>
          </p:nvSpPr>
          <p:spPr bwMode="auto">
            <a:xfrm>
              <a:off x="8953501" y="2192338"/>
              <a:ext cx="103188" cy="127000"/>
            </a:xfrm>
            <a:custGeom>
              <a:avLst/>
              <a:gdLst>
                <a:gd name="T0" fmla="*/ 10 w 65"/>
                <a:gd name="T1" fmla="*/ 0 h 80"/>
                <a:gd name="T2" fmla="*/ 0 w 65"/>
                <a:gd name="T3" fmla="*/ 8 h 80"/>
                <a:gd name="T4" fmla="*/ 57 w 65"/>
                <a:gd name="T5" fmla="*/ 80 h 80"/>
                <a:gd name="T6" fmla="*/ 65 w 65"/>
                <a:gd name="T7" fmla="*/ 74 h 80"/>
                <a:gd name="T8" fmla="*/ 10 w 65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0">
                  <a:moveTo>
                    <a:pt x="10" y="0"/>
                  </a:moveTo>
                  <a:lnTo>
                    <a:pt x="0" y="8"/>
                  </a:lnTo>
                  <a:lnTo>
                    <a:pt x="57" y="80"/>
                  </a:lnTo>
                  <a:lnTo>
                    <a:pt x="65" y="7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362"/>
            <p:cNvSpPr>
              <a:spLocks/>
            </p:cNvSpPr>
            <p:nvPr/>
          </p:nvSpPr>
          <p:spPr bwMode="auto">
            <a:xfrm>
              <a:off x="8953501" y="2192338"/>
              <a:ext cx="103188" cy="127000"/>
            </a:xfrm>
            <a:custGeom>
              <a:avLst/>
              <a:gdLst>
                <a:gd name="T0" fmla="*/ 10 w 65"/>
                <a:gd name="T1" fmla="*/ 0 h 80"/>
                <a:gd name="T2" fmla="*/ 0 w 65"/>
                <a:gd name="T3" fmla="*/ 8 h 80"/>
                <a:gd name="T4" fmla="*/ 57 w 65"/>
                <a:gd name="T5" fmla="*/ 80 h 80"/>
                <a:gd name="T6" fmla="*/ 65 w 65"/>
                <a:gd name="T7" fmla="*/ 74 h 80"/>
                <a:gd name="T8" fmla="*/ 10 w 65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0">
                  <a:moveTo>
                    <a:pt x="10" y="0"/>
                  </a:moveTo>
                  <a:lnTo>
                    <a:pt x="0" y="8"/>
                  </a:lnTo>
                  <a:lnTo>
                    <a:pt x="57" y="80"/>
                  </a:lnTo>
                  <a:lnTo>
                    <a:pt x="65" y="74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363"/>
            <p:cNvSpPr>
              <a:spLocks/>
            </p:cNvSpPr>
            <p:nvPr/>
          </p:nvSpPr>
          <p:spPr bwMode="auto">
            <a:xfrm>
              <a:off x="9002713" y="2159001"/>
              <a:ext cx="98425" cy="130175"/>
            </a:xfrm>
            <a:custGeom>
              <a:avLst/>
              <a:gdLst>
                <a:gd name="T0" fmla="*/ 10 w 62"/>
                <a:gd name="T1" fmla="*/ 0 h 82"/>
                <a:gd name="T2" fmla="*/ 0 w 62"/>
                <a:gd name="T3" fmla="*/ 7 h 82"/>
                <a:gd name="T4" fmla="*/ 53 w 62"/>
                <a:gd name="T5" fmla="*/ 82 h 82"/>
                <a:gd name="T6" fmla="*/ 62 w 62"/>
                <a:gd name="T7" fmla="*/ 75 h 82"/>
                <a:gd name="T8" fmla="*/ 10 w 6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2">
                  <a:moveTo>
                    <a:pt x="10" y="0"/>
                  </a:moveTo>
                  <a:lnTo>
                    <a:pt x="0" y="7"/>
                  </a:lnTo>
                  <a:lnTo>
                    <a:pt x="53" y="82"/>
                  </a:lnTo>
                  <a:lnTo>
                    <a:pt x="62" y="75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364"/>
            <p:cNvSpPr>
              <a:spLocks/>
            </p:cNvSpPr>
            <p:nvPr/>
          </p:nvSpPr>
          <p:spPr bwMode="auto">
            <a:xfrm>
              <a:off x="9002713" y="2159001"/>
              <a:ext cx="98425" cy="130175"/>
            </a:xfrm>
            <a:custGeom>
              <a:avLst/>
              <a:gdLst>
                <a:gd name="T0" fmla="*/ 10 w 62"/>
                <a:gd name="T1" fmla="*/ 0 h 82"/>
                <a:gd name="T2" fmla="*/ 0 w 62"/>
                <a:gd name="T3" fmla="*/ 7 h 82"/>
                <a:gd name="T4" fmla="*/ 53 w 62"/>
                <a:gd name="T5" fmla="*/ 82 h 82"/>
                <a:gd name="T6" fmla="*/ 62 w 62"/>
                <a:gd name="T7" fmla="*/ 75 h 82"/>
                <a:gd name="T8" fmla="*/ 10 w 6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2">
                  <a:moveTo>
                    <a:pt x="10" y="0"/>
                  </a:moveTo>
                  <a:lnTo>
                    <a:pt x="0" y="7"/>
                  </a:lnTo>
                  <a:lnTo>
                    <a:pt x="53" y="82"/>
                  </a:lnTo>
                  <a:lnTo>
                    <a:pt x="62" y="75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365"/>
            <p:cNvSpPr>
              <a:spLocks/>
            </p:cNvSpPr>
            <p:nvPr/>
          </p:nvSpPr>
          <p:spPr bwMode="auto">
            <a:xfrm>
              <a:off x="9051926" y="2125663"/>
              <a:ext cx="95250" cy="131763"/>
            </a:xfrm>
            <a:custGeom>
              <a:avLst/>
              <a:gdLst>
                <a:gd name="T0" fmla="*/ 10 w 60"/>
                <a:gd name="T1" fmla="*/ 0 h 83"/>
                <a:gd name="T2" fmla="*/ 0 w 60"/>
                <a:gd name="T3" fmla="*/ 6 h 83"/>
                <a:gd name="T4" fmla="*/ 50 w 60"/>
                <a:gd name="T5" fmla="*/ 83 h 83"/>
                <a:gd name="T6" fmla="*/ 60 w 60"/>
                <a:gd name="T7" fmla="*/ 77 h 83"/>
                <a:gd name="T8" fmla="*/ 10 w 60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3">
                  <a:moveTo>
                    <a:pt x="10" y="0"/>
                  </a:moveTo>
                  <a:lnTo>
                    <a:pt x="0" y="6"/>
                  </a:lnTo>
                  <a:lnTo>
                    <a:pt x="50" y="83"/>
                  </a:lnTo>
                  <a:lnTo>
                    <a:pt x="60" y="77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366"/>
            <p:cNvSpPr>
              <a:spLocks/>
            </p:cNvSpPr>
            <p:nvPr/>
          </p:nvSpPr>
          <p:spPr bwMode="auto">
            <a:xfrm>
              <a:off x="9051926" y="2125663"/>
              <a:ext cx="95250" cy="131763"/>
            </a:xfrm>
            <a:custGeom>
              <a:avLst/>
              <a:gdLst>
                <a:gd name="T0" fmla="*/ 10 w 60"/>
                <a:gd name="T1" fmla="*/ 0 h 83"/>
                <a:gd name="T2" fmla="*/ 0 w 60"/>
                <a:gd name="T3" fmla="*/ 6 h 83"/>
                <a:gd name="T4" fmla="*/ 50 w 60"/>
                <a:gd name="T5" fmla="*/ 83 h 83"/>
                <a:gd name="T6" fmla="*/ 60 w 60"/>
                <a:gd name="T7" fmla="*/ 77 h 83"/>
                <a:gd name="T8" fmla="*/ 10 w 60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3">
                  <a:moveTo>
                    <a:pt x="10" y="0"/>
                  </a:moveTo>
                  <a:lnTo>
                    <a:pt x="0" y="6"/>
                  </a:lnTo>
                  <a:lnTo>
                    <a:pt x="50" y="83"/>
                  </a:lnTo>
                  <a:lnTo>
                    <a:pt x="60" y="77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67"/>
            <p:cNvSpPr>
              <a:spLocks/>
            </p:cNvSpPr>
            <p:nvPr/>
          </p:nvSpPr>
          <p:spPr bwMode="auto">
            <a:xfrm>
              <a:off x="9102726" y="2093913"/>
              <a:ext cx="88900" cy="134938"/>
            </a:xfrm>
            <a:custGeom>
              <a:avLst/>
              <a:gdLst>
                <a:gd name="T0" fmla="*/ 11 w 56"/>
                <a:gd name="T1" fmla="*/ 0 h 85"/>
                <a:gd name="T2" fmla="*/ 0 w 56"/>
                <a:gd name="T3" fmla="*/ 6 h 85"/>
                <a:gd name="T4" fmla="*/ 46 w 56"/>
                <a:gd name="T5" fmla="*/ 85 h 85"/>
                <a:gd name="T6" fmla="*/ 56 w 56"/>
                <a:gd name="T7" fmla="*/ 80 h 85"/>
                <a:gd name="T8" fmla="*/ 11 w 5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5">
                  <a:moveTo>
                    <a:pt x="11" y="0"/>
                  </a:moveTo>
                  <a:lnTo>
                    <a:pt x="0" y="6"/>
                  </a:lnTo>
                  <a:lnTo>
                    <a:pt x="46" y="85"/>
                  </a:lnTo>
                  <a:lnTo>
                    <a:pt x="56" y="80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68"/>
            <p:cNvSpPr>
              <a:spLocks/>
            </p:cNvSpPr>
            <p:nvPr/>
          </p:nvSpPr>
          <p:spPr bwMode="auto">
            <a:xfrm>
              <a:off x="9102726" y="2093913"/>
              <a:ext cx="88900" cy="134938"/>
            </a:xfrm>
            <a:custGeom>
              <a:avLst/>
              <a:gdLst>
                <a:gd name="T0" fmla="*/ 11 w 56"/>
                <a:gd name="T1" fmla="*/ 0 h 85"/>
                <a:gd name="T2" fmla="*/ 0 w 56"/>
                <a:gd name="T3" fmla="*/ 6 h 85"/>
                <a:gd name="T4" fmla="*/ 46 w 56"/>
                <a:gd name="T5" fmla="*/ 85 h 85"/>
                <a:gd name="T6" fmla="*/ 56 w 56"/>
                <a:gd name="T7" fmla="*/ 80 h 85"/>
                <a:gd name="T8" fmla="*/ 11 w 5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5">
                  <a:moveTo>
                    <a:pt x="11" y="0"/>
                  </a:moveTo>
                  <a:lnTo>
                    <a:pt x="0" y="6"/>
                  </a:lnTo>
                  <a:lnTo>
                    <a:pt x="46" y="85"/>
                  </a:lnTo>
                  <a:lnTo>
                    <a:pt x="56" y="8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69"/>
            <p:cNvSpPr>
              <a:spLocks/>
            </p:cNvSpPr>
            <p:nvPr/>
          </p:nvSpPr>
          <p:spPr bwMode="auto">
            <a:xfrm>
              <a:off x="9156701" y="2066926"/>
              <a:ext cx="82550" cy="134938"/>
            </a:xfrm>
            <a:custGeom>
              <a:avLst/>
              <a:gdLst>
                <a:gd name="T0" fmla="*/ 11 w 53"/>
                <a:gd name="T1" fmla="*/ 0 h 87"/>
                <a:gd name="T2" fmla="*/ 5 w 53"/>
                <a:gd name="T3" fmla="*/ 3 h 87"/>
                <a:gd name="T4" fmla="*/ 0 w 53"/>
                <a:gd name="T5" fmla="*/ 5 h 87"/>
                <a:gd name="T6" fmla="*/ 43 w 53"/>
                <a:gd name="T7" fmla="*/ 87 h 87"/>
                <a:gd name="T8" fmla="*/ 48 w 53"/>
                <a:gd name="T9" fmla="*/ 85 h 87"/>
                <a:gd name="T10" fmla="*/ 53 w 53"/>
                <a:gd name="T11" fmla="*/ 82 h 87"/>
                <a:gd name="T12" fmla="*/ 11 w 53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87">
                  <a:moveTo>
                    <a:pt x="11" y="0"/>
                  </a:moveTo>
                  <a:cubicBezTo>
                    <a:pt x="11" y="0"/>
                    <a:pt x="8" y="1"/>
                    <a:pt x="5" y="3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7"/>
                    <a:pt x="46" y="86"/>
                    <a:pt x="48" y="85"/>
                  </a:cubicBezTo>
                  <a:cubicBezTo>
                    <a:pt x="51" y="83"/>
                    <a:pt x="53" y="82"/>
                    <a:pt x="53" y="82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70"/>
            <p:cNvSpPr>
              <a:spLocks/>
            </p:cNvSpPr>
            <p:nvPr/>
          </p:nvSpPr>
          <p:spPr bwMode="auto">
            <a:xfrm>
              <a:off x="9209088" y="2039938"/>
              <a:ext cx="77788" cy="139700"/>
            </a:xfrm>
            <a:custGeom>
              <a:avLst/>
              <a:gdLst>
                <a:gd name="T0" fmla="*/ 11 w 50"/>
                <a:gd name="T1" fmla="*/ 0 h 89"/>
                <a:gd name="T2" fmla="*/ 6 w 50"/>
                <a:gd name="T3" fmla="*/ 2 h 89"/>
                <a:gd name="T4" fmla="*/ 0 w 50"/>
                <a:gd name="T5" fmla="*/ 5 h 89"/>
                <a:gd name="T6" fmla="*/ 40 w 50"/>
                <a:gd name="T7" fmla="*/ 89 h 89"/>
                <a:gd name="T8" fmla="*/ 45 w 50"/>
                <a:gd name="T9" fmla="*/ 86 h 89"/>
                <a:gd name="T10" fmla="*/ 50 w 50"/>
                <a:gd name="T11" fmla="*/ 84 h 89"/>
                <a:gd name="T12" fmla="*/ 11 w 50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9">
                  <a:moveTo>
                    <a:pt x="11" y="0"/>
                  </a:moveTo>
                  <a:cubicBezTo>
                    <a:pt x="11" y="0"/>
                    <a:pt x="9" y="1"/>
                    <a:pt x="6" y="2"/>
                  </a:cubicBezTo>
                  <a:cubicBezTo>
                    <a:pt x="3" y="4"/>
                    <a:pt x="0" y="5"/>
                    <a:pt x="0" y="5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2" y="88"/>
                    <a:pt x="45" y="86"/>
                  </a:cubicBezTo>
                  <a:cubicBezTo>
                    <a:pt x="48" y="85"/>
                    <a:pt x="50" y="84"/>
                    <a:pt x="50" y="8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71"/>
            <p:cNvSpPr>
              <a:spLocks/>
            </p:cNvSpPr>
            <p:nvPr/>
          </p:nvSpPr>
          <p:spPr bwMode="auto">
            <a:xfrm>
              <a:off x="9264651" y="2016126"/>
              <a:ext cx="73025" cy="141288"/>
            </a:xfrm>
            <a:custGeom>
              <a:avLst/>
              <a:gdLst>
                <a:gd name="T0" fmla="*/ 11 w 46"/>
                <a:gd name="T1" fmla="*/ 0 h 89"/>
                <a:gd name="T2" fmla="*/ 0 w 46"/>
                <a:gd name="T3" fmla="*/ 5 h 89"/>
                <a:gd name="T4" fmla="*/ 35 w 46"/>
                <a:gd name="T5" fmla="*/ 89 h 89"/>
                <a:gd name="T6" fmla="*/ 46 w 46"/>
                <a:gd name="T7" fmla="*/ 84 h 89"/>
                <a:gd name="T8" fmla="*/ 11 w 4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89">
                  <a:moveTo>
                    <a:pt x="11" y="0"/>
                  </a:moveTo>
                  <a:lnTo>
                    <a:pt x="0" y="5"/>
                  </a:lnTo>
                  <a:lnTo>
                    <a:pt x="35" y="89"/>
                  </a:lnTo>
                  <a:lnTo>
                    <a:pt x="46" y="8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72"/>
            <p:cNvSpPr>
              <a:spLocks/>
            </p:cNvSpPr>
            <p:nvPr/>
          </p:nvSpPr>
          <p:spPr bwMode="auto">
            <a:xfrm>
              <a:off x="9264651" y="2016126"/>
              <a:ext cx="73025" cy="141288"/>
            </a:xfrm>
            <a:custGeom>
              <a:avLst/>
              <a:gdLst>
                <a:gd name="T0" fmla="*/ 11 w 46"/>
                <a:gd name="T1" fmla="*/ 0 h 89"/>
                <a:gd name="T2" fmla="*/ 0 w 46"/>
                <a:gd name="T3" fmla="*/ 5 h 89"/>
                <a:gd name="T4" fmla="*/ 35 w 46"/>
                <a:gd name="T5" fmla="*/ 89 h 89"/>
                <a:gd name="T6" fmla="*/ 46 w 46"/>
                <a:gd name="T7" fmla="*/ 84 h 89"/>
                <a:gd name="T8" fmla="*/ 11 w 4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89">
                  <a:moveTo>
                    <a:pt x="11" y="0"/>
                  </a:moveTo>
                  <a:lnTo>
                    <a:pt x="0" y="5"/>
                  </a:lnTo>
                  <a:lnTo>
                    <a:pt x="35" y="89"/>
                  </a:lnTo>
                  <a:lnTo>
                    <a:pt x="46" y="84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73"/>
            <p:cNvSpPr>
              <a:spLocks/>
            </p:cNvSpPr>
            <p:nvPr/>
          </p:nvSpPr>
          <p:spPr bwMode="auto">
            <a:xfrm>
              <a:off x="9318626" y="1993901"/>
              <a:ext cx="69850" cy="142875"/>
            </a:xfrm>
            <a:custGeom>
              <a:avLst/>
              <a:gdLst>
                <a:gd name="T0" fmla="*/ 12 w 44"/>
                <a:gd name="T1" fmla="*/ 0 h 90"/>
                <a:gd name="T2" fmla="*/ 0 w 44"/>
                <a:gd name="T3" fmla="*/ 4 h 90"/>
                <a:gd name="T4" fmla="*/ 33 w 44"/>
                <a:gd name="T5" fmla="*/ 90 h 90"/>
                <a:gd name="T6" fmla="*/ 44 w 44"/>
                <a:gd name="T7" fmla="*/ 86 h 90"/>
                <a:gd name="T8" fmla="*/ 12 w 44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0">
                  <a:moveTo>
                    <a:pt x="12" y="0"/>
                  </a:moveTo>
                  <a:lnTo>
                    <a:pt x="0" y="4"/>
                  </a:lnTo>
                  <a:lnTo>
                    <a:pt x="33" y="90"/>
                  </a:lnTo>
                  <a:lnTo>
                    <a:pt x="44" y="8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74"/>
            <p:cNvSpPr>
              <a:spLocks/>
            </p:cNvSpPr>
            <p:nvPr/>
          </p:nvSpPr>
          <p:spPr bwMode="auto">
            <a:xfrm>
              <a:off x="9318626" y="1993901"/>
              <a:ext cx="69850" cy="142875"/>
            </a:xfrm>
            <a:custGeom>
              <a:avLst/>
              <a:gdLst>
                <a:gd name="T0" fmla="*/ 12 w 44"/>
                <a:gd name="T1" fmla="*/ 0 h 90"/>
                <a:gd name="T2" fmla="*/ 0 w 44"/>
                <a:gd name="T3" fmla="*/ 4 h 90"/>
                <a:gd name="T4" fmla="*/ 33 w 44"/>
                <a:gd name="T5" fmla="*/ 90 h 90"/>
                <a:gd name="T6" fmla="*/ 44 w 44"/>
                <a:gd name="T7" fmla="*/ 86 h 90"/>
                <a:gd name="T8" fmla="*/ 12 w 44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0">
                  <a:moveTo>
                    <a:pt x="12" y="0"/>
                  </a:moveTo>
                  <a:lnTo>
                    <a:pt x="0" y="4"/>
                  </a:lnTo>
                  <a:lnTo>
                    <a:pt x="33" y="90"/>
                  </a:lnTo>
                  <a:lnTo>
                    <a:pt x="44" y="86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75"/>
            <p:cNvSpPr>
              <a:spLocks/>
            </p:cNvSpPr>
            <p:nvPr/>
          </p:nvSpPr>
          <p:spPr bwMode="auto">
            <a:xfrm>
              <a:off x="9377363" y="1974851"/>
              <a:ext cx="60325" cy="144463"/>
            </a:xfrm>
            <a:custGeom>
              <a:avLst/>
              <a:gdLst>
                <a:gd name="T0" fmla="*/ 12 w 38"/>
                <a:gd name="T1" fmla="*/ 0 h 91"/>
                <a:gd name="T2" fmla="*/ 0 w 38"/>
                <a:gd name="T3" fmla="*/ 4 h 91"/>
                <a:gd name="T4" fmla="*/ 27 w 38"/>
                <a:gd name="T5" fmla="*/ 91 h 91"/>
                <a:gd name="T6" fmla="*/ 38 w 38"/>
                <a:gd name="T7" fmla="*/ 87 h 91"/>
                <a:gd name="T8" fmla="*/ 12 w 3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1">
                  <a:moveTo>
                    <a:pt x="12" y="0"/>
                  </a:moveTo>
                  <a:lnTo>
                    <a:pt x="0" y="4"/>
                  </a:lnTo>
                  <a:lnTo>
                    <a:pt x="27" y="91"/>
                  </a:lnTo>
                  <a:lnTo>
                    <a:pt x="38" y="87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76"/>
            <p:cNvSpPr>
              <a:spLocks/>
            </p:cNvSpPr>
            <p:nvPr/>
          </p:nvSpPr>
          <p:spPr bwMode="auto">
            <a:xfrm>
              <a:off x="9377363" y="1974851"/>
              <a:ext cx="60325" cy="144463"/>
            </a:xfrm>
            <a:custGeom>
              <a:avLst/>
              <a:gdLst>
                <a:gd name="T0" fmla="*/ 12 w 38"/>
                <a:gd name="T1" fmla="*/ 0 h 91"/>
                <a:gd name="T2" fmla="*/ 0 w 38"/>
                <a:gd name="T3" fmla="*/ 4 h 91"/>
                <a:gd name="T4" fmla="*/ 27 w 38"/>
                <a:gd name="T5" fmla="*/ 91 h 91"/>
                <a:gd name="T6" fmla="*/ 38 w 38"/>
                <a:gd name="T7" fmla="*/ 87 h 91"/>
                <a:gd name="T8" fmla="*/ 12 w 3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1">
                  <a:moveTo>
                    <a:pt x="12" y="0"/>
                  </a:moveTo>
                  <a:lnTo>
                    <a:pt x="0" y="4"/>
                  </a:lnTo>
                  <a:lnTo>
                    <a:pt x="27" y="91"/>
                  </a:lnTo>
                  <a:lnTo>
                    <a:pt x="38" y="87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77"/>
            <p:cNvSpPr>
              <a:spLocks/>
            </p:cNvSpPr>
            <p:nvPr/>
          </p:nvSpPr>
          <p:spPr bwMode="auto">
            <a:xfrm>
              <a:off x="9432926" y="1957388"/>
              <a:ext cx="57150" cy="146050"/>
            </a:xfrm>
            <a:custGeom>
              <a:avLst/>
              <a:gdLst>
                <a:gd name="T0" fmla="*/ 13 w 36"/>
                <a:gd name="T1" fmla="*/ 0 h 92"/>
                <a:gd name="T2" fmla="*/ 0 w 36"/>
                <a:gd name="T3" fmla="*/ 4 h 92"/>
                <a:gd name="T4" fmla="*/ 25 w 36"/>
                <a:gd name="T5" fmla="*/ 92 h 92"/>
                <a:gd name="T6" fmla="*/ 36 w 36"/>
                <a:gd name="T7" fmla="*/ 89 h 92"/>
                <a:gd name="T8" fmla="*/ 13 w 36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2">
                  <a:moveTo>
                    <a:pt x="13" y="0"/>
                  </a:moveTo>
                  <a:lnTo>
                    <a:pt x="0" y="4"/>
                  </a:lnTo>
                  <a:lnTo>
                    <a:pt x="25" y="92"/>
                  </a:lnTo>
                  <a:lnTo>
                    <a:pt x="36" y="89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78"/>
            <p:cNvSpPr>
              <a:spLocks/>
            </p:cNvSpPr>
            <p:nvPr/>
          </p:nvSpPr>
          <p:spPr bwMode="auto">
            <a:xfrm>
              <a:off x="9432926" y="1957388"/>
              <a:ext cx="57150" cy="146050"/>
            </a:xfrm>
            <a:custGeom>
              <a:avLst/>
              <a:gdLst>
                <a:gd name="T0" fmla="*/ 13 w 36"/>
                <a:gd name="T1" fmla="*/ 0 h 92"/>
                <a:gd name="T2" fmla="*/ 0 w 36"/>
                <a:gd name="T3" fmla="*/ 4 h 92"/>
                <a:gd name="T4" fmla="*/ 25 w 36"/>
                <a:gd name="T5" fmla="*/ 92 h 92"/>
                <a:gd name="T6" fmla="*/ 36 w 36"/>
                <a:gd name="T7" fmla="*/ 89 h 92"/>
                <a:gd name="T8" fmla="*/ 13 w 36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2">
                  <a:moveTo>
                    <a:pt x="13" y="0"/>
                  </a:moveTo>
                  <a:lnTo>
                    <a:pt x="0" y="4"/>
                  </a:lnTo>
                  <a:lnTo>
                    <a:pt x="25" y="92"/>
                  </a:lnTo>
                  <a:lnTo>
                    <a:pt x="36" y="89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79"/>
            <p:cNvSpPr>
              <a:spLocks/>
            </p:cNvSpPr>
            <p:nvPr/>
          </p:nvSpPr>
          <p:spPr bwMode="auto">
            <a:xfrm>
              <a:off x="9491663" y="1944688"/>
              <a:ext cx="50800" cy="144463"/>
            </a:xfrm>
            <a:custGeom>
              <a:avLst/>
              <a:gdLst>
                <a:gd name="T0" fmla="*/ 13 w 32"/>
                <a:gd name="T1" fmla="*/ 0 h 91"/>
                <a:gd name="T2" fmla="*/ 0 w 32"/>
                <a:gd name="T3" fmla="*/ 3 h 91"/>
                <a:gd name="T4" fmla="*/ 20 w 32"/>
                <a:gd name="T5" fmla="*/ 91 h 91"/>
                <a:gd name="T6" fmla="*/ 32 w 32"/>
                <a:gd name="T7" fmla="*/ 89 h 91"/>
                <a:gd name="T8" fmla="*/ 13 w 32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91">
                  <a:moveTo>
                    <a:pt x="13" y="0"/>
                  </a:moveTo>
                  <a:lnTo>
                    <a:pt x="0" y="3"/>
                  </a:lnTo>
                  <a:lnTo>
                    <a:pt x="20" y="91"/>
                  </a:lnTo>
                  <a:lnTo>
                    <a:pt x="32" y="89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80"/>
            <p:cNvSpPr>
              <a:spLocks/>
            </p:cNvSpPr>
            <p:nvPr/>
          </p:nvSpPr>
          <p:spPr bwMode="auto">
            <a:xfrm>
              <a:off x="9491663" y="1944688"/>
              <a:ext cx="50800" cy="144463"/>
            </a:xfrm>
            <a:custGeom>
              <a:avLst/>
              <a:gdLst>
                <a:gd name="T0" fmla="*/ 13 w 32"/>
                <a:gd name="T1" fmla="*/ 0 h 91"/>
                <a:gd name="T2" fmla="*/ 0 w 32"/>
                <a:gd name="T3" fmla="*/ 3 h 91"/>
                <a:gd name="T4" fmla="*/ 20 w 32"/>
                <a:gd name="T5" fmla="*/ 91 h 91"/>
                <a:gd name="T6" fmla="*/ 32 w 32"/>
                <a:gd name="T7" fmla="*/ 89 h 91"/>
                <a:gd name="T8" fmla="*/ 13 w 32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91">
                  <a:moveTo>
                    <a:pt x="13" y="0"/>
                  </a:moveTo>
                  <a:lnTo>
                    <a:pt x="0" y="3"/>
                  </a:lnTo>
                  <a:lnTo>
                    <a:pt x="20" y="91"/>
                  </a:lnTo>
                  <a:lnTo>
                    <a:pt x="32" y="89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81"/>
            <p:cNvSpPr>
              <a:spLocks/>
            </p:cNvSpPr>
            <p:nvPr/>
          </p:nvSpPr>
          <p:spPr bwMode="auto">
            <a:xfrm>
              <a:off x="9550401" y="1933576"/>
              <a:ext cx="44450" cy="144463"/>
            </a:xfrm>
            <a:custGeom>
              <a:avLst/>
              <a:gdLst>
                <a:gd name="T0" fmla="*/ 12 w 28"/>
                <a:gd name="T1" fmla="*/ 0 h 91"/>
                <a:gd name="T2" fmla="*/ 0 w 28"/>
                <a:gd name="T3" fmla="*/ 2 h 91"/>
                <a:gd name="T4" fmla="*/ 17 w 28"/>
                <a:gd name="T5" fmla="*/ 91 h 91"/>
                <a:gd name="T6" fmla="*/ 28 w 28"/>
                <a:gd name="T7" fmla="*/ 89 h 91"/>
                <a:gd name="T8" fmla="*/ 12 w 2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12" y="0"/>
                  </a:moveTo>
                  <a:lnTo>
                    <a:pt x="0" y="2"/>
                  </a:lnTo>
                  <a:lnTo>
                    <a:pt x="17" y="91"/>
                  </a:lnTo>
                  <a:lnTo>
                    <a:pt x="28" y="89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82"/>
            <p:cNvSpPr>
              <a:spLocks/>
            </p:cNvSpPr>
            <p:nvPr/>
          </p:nvSpPr>
          <p:spPr bwMode="auto">
            <a:xfrm>
              <a:off x="9550401" y="1933576"/>
              <a:ext cx="44450" cy="144463"/>
            </a:xfrm>
            <a:custGeom>
              <a:avLst/>
              <a:gdLst>
                <a:gd name="T0" fmla="*/ 12 w 28"/>
                <a:gd name="T1" fmla="*/ 0 h 91"/>
                <a:gd name="T2" fmla="*/ 0 w 28"/>
                <a:gd name="T3" fmla="*/ 2 h 91"/>
                <a:gd name="T4" fmla="*/ 17 w 28"/>
                <a:gd name="T5" fmla="*/ 91 h 91"/>
                <a:gd name="T6" fmla="*/ 28 w 28"/>
                <a:gd name="T7" fmla="*/ 89 h 91"/>
                <a:gd name="T8" fmla="*/ 12 w 2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12" y="0"/>
                  </a:moveTo>
                  <a:lnTo>
                    <a:pt x="0" y="2"/>
                  </a:lnTo>
                  <a:lnTo>
                    <a:pt x="17" y="91"/>
                  </a:lnTo>
                  <a:lnTo>
                    <a:pt x="28" y="89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83"/>
            <p:cNvSpPr>
              <a:spLocks/>
            </p:cNvSpPr>
            <p:nvPr/>
          </p:nvSpPr>
          <p:spPr bwMode="auto">
            <a:xfrm>
              <a:off x="9610726" y="1924051"/>
              <a:ext cx="36513" cy="147638"/>
            </a:xfrm>
            <a:custGeom>
              <a:avLst/>
              <a:gdLst>
                <a:gd name="T0" fmla="*/ 12 w 24"/>
                <a:gd name="T1" fmla="*/ 0 h 94"/>
                <a:gd name="T2" fmla="*/ 6 w 24"/>
                <a:gd name="T3" fmla="*/ 1 h 94"/>
                <a:gd name="T4" fmla="*/ 0 w 24"/>
                <a:gd name="T5" fmla="*/ 2 h 94"/>
                <a:gd name="T6" fmla="*/ 13 w 24"/>
                <a:gd name="T7" fmla="*/ 94 h 94"/>
                <a:gd name="T8" fmla="*/ 19 w 24"/>
                <a:gd name="T9" fmla="*/ 93 h 94"/>
                <a:gd name="T10" fmla="*/ 24 w 24"/>
                <a:gd name="T11" fmla="*/ 92 h 94"/>
                <a:gd name="T12" fmla="*/ 12 w 24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4">
                  <a:moveTo>
                    <a:pt x="12" y="0"/>
                  </a:moveTo>
                  <a:cubicBezTo>
                    <a:pt x="12" y="0"/>
                    <a:pt x="9" y="1"/>
                    <a:pt x="6" y="1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4"/>
                    <a:pt x="16" y="93"/>
                    <a:pt x="19" y="93"/>
                  </a:cubicBezTo>
                  <a:cubicBezTo>
                    <a:pt x="21" y="93"/>
                    <a:pt x="24" y="92"/>
                    <a:pt x="24" y="9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84"/>
            <p:cNvSpPr>
              <a:spLocks/>
            </p:cNvSpPr>
            <p:nvPr/>
          </p:nvSpPr>
          <p:spPr bwMode="auto">
            <a:xfrm>
              <a:off x="9671051" y="1917701"/>
              <a:ext cx="33338" cy="147638"/>
            </a:xfrm>
            <a:custGeom>
              <a:avLst/>
              <a:gdLst>
                <a:gd name="T0" fmla="*/ 13 w 21"/>
                <a:gd name="T1" fmla="*/ 0 h 93"/>
                <a:gd name="T2" fmla="*/ 0 w 21"/>
                <a:gd name="T3" fmla="*/ 1 h 93"/>
                <a:gd name="T4" fmla="*/ 9 w 21"/>
                <a:gd name="T5" fmla="*/ 93 h 93"/>
                <a:gd name="T6" fmla="*/ 21 w 21"/>
                <a:gd name="T7" fmla="*/ 91 h 93"/>
                <a:gd name="T8" fmla="*/ 13 w 21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3">
                  <a:moveTo>
                    <a:pt x="13" y="0"/>
                  </a:moveTo>
                  <a:lnTo>
                    <a:pt x="0" y="1"/>
                  </a:lnTo>
                  <a:lnTo>
                    <a:pt x="9" y="93"/>
                  </a:lnTo>
                  <a:lnTo>
                    <a:pt x="21" y="91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85"/>
            <p:cNvSpPr>
              <a:spLocks/>
            </p:cNvSpPr>
            <p:nvPr/>
          </p:nvSpPr>
          <p:spPr bwMode="auto">
            <a:xfrm>
              <a:off x="9671051" y="1917701"/>
              <a:ext cx="33338" cy="147638"/>
            </a:xfrm>
            <a:custGeom>
              <a:avLst/>
              <a:gdLst>
                <a:gd name="T0" fmla="*/ 13 w 21"/>
                <a:gd name="T1" fmla="*/ 0 h 93"/>
                <a:gd name="T2" fmla="*/ 0 w 21"/>
                <a:gd name="T3" fmla="*/ 1 h 93"/>
                <a:gd name="T4" fmla="*/ 9 w 21"/>
                <a:gd name="T5" fmla="*/ 93 h 93"/>
                <a:gd name="T6" fmla="*/ 21 w 21"/>
                <a:gd name="T7" fmla="*/ 91 h 93"/>
                <a:gd name="T8" fmla="*/ 13 w 21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3">
                  <a:moveTo>
                    <a:pt x="13" y="0"/>
                  </a:moveTo>
                  <a:lnTo>
                    <a:pt x="0" y="1"/>
                  </a:lnTo>
                  <a:lnTo>
                    <a:pt x="9" y="93"/>
                  </a:lnTo>
                  <a:lnTo>
                    <a:pt x="21" y="91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86"/>
            <p:cNvSpPr>
              <a:spLocks/>
            </p:cNvSpPr>
            <p:nvPr/>
          </p:nvSpPr>
          <p:spPr bwMode="auto">
            <a:xfrm>
              <a:off x="9729788" y="1914526"/>
              <a:ext cx="25400" cy="146050"/>
            </a:xfrm>
            <a:custGeom>
              <a:avLst/>
              <a:gdLst>
                <a:gd name="T0" fmla="*/ 12 w 16"/>
                <a:gd name="T1" fmla="*/ 0 h 92"/>
                <a:gd name="T2" fmla="*/ 0 w 16"/>
                <a:gd name="T3" fmla="*/ 0 h 92"/>
                <a:gd name="T4" fmla="*/ 5 w 16"/>
                <a:gd name="T5" fmla="*/ 92 h 92"/>
                <a:gd name="T6" fmla="*/ 16 w 16"/>
                <a:gd name="T7" fmla="*/ 91 h 92"/>
                <a:gd name="T8" fmla="*/ 12 w 16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2">
                  <a:moveTo>
                    <a:pt x="12" y="0"/>
                  </a:moveTo>
                  <a:lnTo>
                    <a:pt x="0" y="0"/>
                  </a:lnTo>
                  <a:lnTo>
                    <a:pt x="5" y="92"/>
                  </a:lnTo>
                  <a:lnTo>
                    <a:pt x="16" y="9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87"/>
            <p:cNvSpPr>
              <a:spLocks/>
            </p:cNvSpPr>
            <p:nvPr/>
          </p:nvSpPr>
          <p:spPr bwMode="auto">
            <a:xfrm>
              <a:off x="9729788" y="1914526"/>
              <a:ext cx="25400" cy="146050"/>
            </a:xfrm>
            <a:custGeom>
              <a:avLst/>
              <a:gdLst>
                <a:gd name="T0" fmla="*/ 12 w 16"/>
                <a:gd name="T1" fmla="*/ 0 h 92"/>
                <a:gd name="T2" fmla="*/ 0 w 16"/>
                <a:gd name="T3" fmla="*/ 0 h 92"/>
                <a:gd name="T4" fmla="*/ 5 w 16"/>
                <a:gd name="T5" fmla="*/ 92 h 92"/>
                <a:gd name="T6" fmla="*/ 16 w 16"/>
                <a:gd name="T7" fmla="*/ 91 h 92"/>
                <a:gd name="T8" fmla="*/ 12 w 16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2">
                  <a:moveTo>
                    <a:pt x="12" y="0"/>
                  </a:moveTo>
                  <a:lnTo>
                    <a:pt x="0" y="0"/>
                  </a:lnTo>
                  <a:lnTo>
                    <a:pt x="5" y="92"/>
                  </a:lnTo>
                  <a:lnTo>
                    <a:pt x="16" y="91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88"/>
            <p:cNvSpPr>
              <a:spLocks/>
            </p:cNvSpPr>
            <p:nvPr/>
          </p:nvSpPr>
          <p:spPr bwMode="auto">
            <a:xfrm>
              <a:off x="9788526" y="1912938"/>
              <a:ext cx="20638" cy="146050"/>
            </a:xfrm>
            <a:custGeom>
              <a:avLst/>
              <a:gdLst>
                <a:gd name="T0" fmla="*/ 13 w 13"/>
                <a:gd name="T1" fmla="*/ 0 h 92"/>
                <a:gd name="T2" fmla="*/ 0 w 13"/>
                <a:gd name="T3" fmla="*/ 0 h 92"/>
                <a:gd name="T4" fmla="*/ 2 w 13"/>
                <a:gd name="T5" fmla="*/ 92 h 92"/>
                <a:gd name="T6" fmla="*/ 13 w 13"/>
                <a:gd name="T7" fmla="*/ 92 h 92"/>
                <a:gd name="T8" fmla="*/ 13 w 13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2">
                  <a:moveTo>
                    <a:pt x="13" y="0"/>
                  </a:moveTo>
                  <a:lnTo>
                    <a:pt x="0" y="0"/>
                  </a:lnTo>
                  <a:lnTo>
                    <a:pt x="2" y="92"/>
                  </a:lnTo>
                  <a:lnTo>
                    <a:pt x="13" y="92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89"/>
            <p:cNvSpPr>
              <a:spLocks/>
            </p:cNvSpPr>
            <p:nvPr/>
          </p:nvSpPr>
          <p:spPr bwMode="auto">
            <a:xfrm>
              <a:off x="9788526" y="1912938"/>
              <a:ext cx="20638" cy="146050"/>
            </a:xfrm>
            <a:custGeom>
              <a:avLst/>
              <a:gdLst>
                <a:gd name="T0" fmla="*/ 13 w 13"/>
                <a:gd name="T1" fmla="*/ 0 h 92"/>
                <a:gd name="T2" fmla="*/ 0 w 13"/>
                <a:gd name="T3" fmla="*/ 0 h 92"/>
                <a:gd name="T4" fmla="*/ 2 w 13"/>
                <a:gd name="T5" fmla="*/ 92 h 92"/>
                <a:gd name="T6" fmla="*/ 13 w 13"/>
                <a:gd name="T7" fmla="*/ 92 h 92"/>
                <a:gd name="T8" fmla="*/ 13 w 13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2">
                  <a:moveTo>
                    <a:pt x="13" y="0"/>
                  </a:moveTo>
                  <a:lnTo>
                    <a:pt x="0" y="0"/>
                  </a:lnTo>
                  <a:lnTo>
                    <a:pt x="2" y="92"/>
                  </a:lnTo>
                  <a:lnTo>
                    <a:pt x="13" y="92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90"/>
            <p:cNvSpPr>
              <a:spLocks/>
            </p:cNvSpPr>
            <p:nvPr/>
          </p:nvSpPr>
          <p:spPr bwMode="auto">
            <a:xfrm>
              <a:off x="9845676" y="1912938"/>
              <a:ext cx="22225" cy="146050"/>
            </a:xfrm>
            <a:custGeom>
              <a:avLst/>
              <a:gdLst>
                <a:gd name="T0" fmla="*/ 2 w 14"/>
                <a:gd name="T1" fmla="*/ 0 h 92"/>
                <a:gd name="T2" fmla="*/ 0 w 14"/>
                <a:gd name="T3" fmla="*/ 92 h 92"/>
                <a:gd name="T4" fmla="*/ 11 w 14"/>
                <a:gd name="T5" fmla="*/ 92 h 92"/>
                <a:gd name="T6" fmla="*/ 14 w 14"/>
                <a:gd name="T7" fmla="*/ 1 h 92"/>
                <a:gd name="T8" fmla="*/ 2 w 14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2">
                  <a:moveTo>
                    <a:pt x="2" y="0"/>
                  </a:moveTo>
                  <a:lnTo>
                    <a:pt x="0" y="92"/>
                  </a:lnTo>
                  <a:lnTo>
                    <a:pt x="11" y="92"/>
                  </a:lnTo>
                  <a:lnTo>
                    <a:pt x="14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91"/>
            <p:cNvSpPr>
              <a:spLocks/>
            </p:cNvSpPr>
            <p:nvPr/>
          </p:nvSpPr>
          <p:spPr bwMode="auto">
            <a:xfrm>
              <a:off x="9845676" y="1912938"/>
              <a:ext cx="22225" cy="146050"/>
            </a:xfrm>
            <a:custGeom>
              <a:avLst/>
              <a:gdLst>
                <a:gd name="T0" fmla="*/ 2 w 14"/>
                <a:gd name="T1" fmla="*/ 0 h 92"/>
                <a:gd name="T2" fmla="*/ 0 w 14"/>
                <a:gd name="T3" fmla="*/ 92 h 92"/>
                <a:gd name="T4" fmla="*/ 11 w 14"/>
                <a:gd name="T5" fmla="*/ 92 h 92"/>
                <a:gd name="T6" fmla="*/ 14 w 14"/>
                <a:gd name="T7" fmla="*/ 1 h 92"/>
                <a:gd name="T8" fmla="*/ 2 w 14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2">
                  <a:moveTo>
                    <a:pt x="2" y="0"/>
                  </a:moveTo>
                  <a:lnTo>
                    <a:pt x="0" y="92"/>
                  </a:lnTo>
                  <a:lnTo>
                    <a:pt x="11" y="92"/>
                  </a:lnTo>
                  <a:lnTo>
                    <a:pt x="14" y="1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92"/>
            <p:cNvSpPr>
              <a:spLocks/>
            </p:cNvSpPr>
            <p:nvPr/>
          </p:nvSpPr>
          <p:spPr bwMode="auto">
            <a:xfrm>
              <a:off x="9898063" y="1916113"/>
              <a:ext cx="30163" cy="146050"/>
            </a:xfrm>
            <a:custGeom>
              <a:avLst/>
              <a:gdLst>
                <a:gd name="T0" fmla="*/ 7 w 19"/>
                <a:gd name="T1" fmla="*/ 0 h 92"/>
                <a:gd name="T2" fmla="*/ 0 w 19"/>
                <a:gd name="T3" fmla="*/ 91 h 92"/>
                <a:gd name="T4" fmla="*/ 12 w 19"/>
                <a:gd name="T5" fmla="*/ 92 h 92"/>
                <a:gd name="T6" fmla="*/ 19 w 19"/>
                <a:gd name="T7" fmla="*/ 1 h 92"/>
                <a:gd name="T8" fmla="*/ 7 w 19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2">
                  <a:moveTo>
                    <a:pt x="7" y="0"/>
                  </a:moveTo>
                  <a:lnTo>
                    <a:pt x="0" y="91"/>
                  </a:lnTo>
                  <a:lnTo>
                    <a:pt x="12" y="92"/>
                  </a:lnTo>
                  <a:lnTo>
                    <a:pt x="19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93"/>
            <p:cNvSpPr>
              <a:spLocks/>
            </p:cNvSpPr>
            <p:nvPr/>
          </p:nvSpPr>
          <p:spPr bwMode="auto">
            <a:xfrm>
              <a:off x="9898063" y="1916113"/>
              <a:ext cx="30163" cy="146050"/>
            </a:xfrm>
            <a:custGeom>
              <a:avLst/>
              <a:gdLst>
                <a:gd name="T0" fmla="*/ 7 w 19"/>
                <a:gd name="T1" fmla="*/ 0 h 92"/>
                <a:gd name="T2" fmla="*/ 0 w 19"/>
                <a:gd name="T3" fmla="*/ 91 h 92"/>
                <a:gd name="T4" fmla="*/ 12 w 19"/>
                <a:gd name="T5" fmla="*/ 92 h 92"/>
                <a:gd name="T6" fmla="*/ 19 w 19"/>
                <a:gd name="T7" fmla="*/ 1 h 92"/>
                <a:gd name="T8" fmla="*/ 7 w 19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2">
                  <a:moveTo>
                    <a:pt x="7" y="0"/>
                  </a:moveTo>
                  <a:lnTo>
                    <a:pt x="0" y="91"/>
                  </a:lnTo>
                  <a:lnTo>
                    <a:pt x="12" y="92"/>
                  </a:lnTo>
                  <a:lnTo>
                    <a:pt x="19" y="1"/>
                  </a:lnTo>
                  <a:lnTo>
                    <a:pt x="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94"/>
            <p:cNvSpPr>
              <a:spLocks/>
            </p:cNvSpPr>
            <p:nvPr/>
          </p:nvSpPr>
          <p:spPr bwMode="auto">
            <a:xfrm>
              <a:off x="9952038" y="1920876"/>
              <a:ext cx="34925" cy="147638"/>
            </a:xfrm>
            <a:custGeom>
              <a:avLst/>
              <a:gdLst>
                <a:gd name="T0" fmla="*/ 11 w 23"/>
                <a:gd name="T1" fmla="*/ 0 h 94"/>
                <a:gd name="T2" fmla="*/ 0 w 23"/>
                <a:gd name="T3" fmla="*/ 93 h 94"/>
                <a:gd name="T4" fmla="*/ 6 w 23"/>
                <a:gd name="T5" fmla="*/ 93 h 94"/>
                <a:gd name="T6" fmla="*/ 12 w 23"/>
                <a:gd name="T7" fmla="*/ 94 h 94"/>
                <a:gd name="T8" fmla="*/ 23 w 23"/>
                <a:gd name="T9" fmla="*/ 2 h 94"/>
                <a:gd name="T10" fmla="*/ 17 w 23"/>
                <a:gd name="T11" fmla="*/ 1 h 94"/>
                <a:gd name="T12" fmla="*/ 11 w 23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94">
                  <a:moveTo>
                    <a:pt x="11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3" y="93"/>
                    <a:pt x="6" y="93"/>
                  </a:cubicBezTo>
                  <a:cubicBezTo>
                    <a:pt x="9" y="94"/>
                    <a:pt x="12" y="94"/>
                    <a:pt x="12" y="9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0" y="2"/>
                    <a:pt x="17" y="1"/>
                  </a:cubicBezTo>
                  <a:cubicBezTo>
                    <a:pt x="14" y="1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95"/>
            <p:cNvSpPr>
              <a:spLocks/>
            </p:cNvSpPr>
            <p:nvPr/>
          </p:nvSpPr>
          <p:spPr bwMode="auto">
            <a:xfrm>
              <a:off x="10004426" y="1930401"/>
              <a:ext cx="42863" cy="144463"/>
            </a:xfrm>
            <a:custGeom>
              <a:avLst/>
              <a:gdLst>
                <a:gd name="T0" fmla="*/ 15 w 27"/>
                <a:gd name="T1" fmla="*/ 0 h 93"/>
                <a:gd name="T2" fmla="*/ 0 w 27"/>
                <a:gd name="T3" fmla="*/ 91 h 93"/>
                <a:gd name="T4" fmla="*/ 6 w 27"/>
                <a:gd name="T5" fmla="*/ 92 h 93"/>
                <a:gd name="T6" fmla="*/ 12 w 27"/>
                <a:gd name="T7" fmla="*/ 93 h 93"/>
                <a:gd name="T8" fmla="*/ 27 w 27"/>
                <a:gd name="T9" fmla="*/ 2 h 93"/>
                <a:gd name="T10" fmla="*/ 21 w 27"/>
                <a:gd name="T11" fmla="*/ 1 h 93"/>
                <a:gd name="T12" fmla="*/ 15 w 2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93">
                  <a:moveTo>
                    <a:pt x="15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3" y="92"/>
                    <a:pt x="6" y="92"/>
                  </a:cubicBezTo>
                  <a:cubicBezTo>
                    <a:pt x="9" y="92"/>
                    <a:pt x="12" y="93"/>
                    <a:pt x="12" y="9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4" y="1"/>
                    <a:pt x="21" y="1"/>
                  </a:cubicBezTo>
                  <a:cubicBezTo>
                    <a:pt x="18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96"/>
            <p:cNvSpPr>
              <a:spLocks/>
            </p:cNvSpPr>
            <p:nvPr/>
          </p:nvSpPr>
          <p:spPr bwMode="auto">
            <a:xfrm>
              <a:off x="10058401" y="1941513"/>
              <a:ext cx="47625" cy="144463"/>
            </a:xfrm>
            <a:custGeom>
              <a:avLst/>
              <a:gdLst>
                <a:gd name="T0" fmla="*/ 18 w 30"/>
                <a:gd name="T1" fmla="*/ 0 h 91"/>
                <a:gd name="T2" fmla="*/ 0 w 30"/>
                <a:gd name="T3" fmla="*/ 88 h 91"/>
                <a:gd name="T4" fmla="*/ 11 w 30"/>
                <a:gd name="T5" fmla="*/ 91 h 91"/>
                <a:gd name="T6" fmla="*/ 30 w 30"/>
                <a:gd name="T7" fmla="*/ 2 h 91"/>
                <a:gd name="T8" fmla="*/ 18 w 30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91">
                  <a:moveTo>
                    <a:pt x="18" y="0"/>
                  </a:moveTo>
                  <a:lnTo>
                    <a:pt x="0" y="88"/>
                  </a:lnTo>
                  <a:lnTo>
                    <a:pt x="11" y="91"/>
                  </a:lnTo>
                  <a:lnTo>
                    <a:pt x="30" y="2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97"/>
            <p:cNvSpPr>
              <a:spLocks/>
            </p:cNvSpPr>
            <p:nvPr/>
          </p:nvSpPr>
          <p:spPr bwMode="auto">
            <a:xfrm>
              <a:off x="10058401" y="1941513"/>
              <a:ext cx="47625" cy="144463"/>
            </a:xfrm>
            <a:custGeom>
              <a:avLst/>
              <a:gdLst>
                <a:gd name="T0" fmla="*/ 18 w 30"/>
                <a:gd name="T1" fmla="*/ 0 h 91"/>
                <a:gd name="T2" fmla="*/ 0 w 30"/>
                <a:gd name="T3" fmla="*/ 88 h 91"/>
                <a:gd name="T4" fmla="*/ 11 w 30"/>
                <a:gd name="T5" fmla="*/ 91 h 91"/>
                <a:gd name="T6" fmla="*/ 30 w 30"/>
                <a:gd name="T7" fmla="*/ 2 h 91"/>
                <a:gd name="T8" fmla="*/ 18 w 30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91">
                  <a:moveTo>
                    <a:pt x="18" y="0"/>
                  </a:moveTo>
                  <a:lnTo>
                    <a:pt x="0" y="88"/>
                  </a:lnTo>
                  <a:lnTo>
                    <a:pt x="11" y="91"/>
                  </a:lnTo>
                  <a:lnTo>
                    <a:pt x="30" y="2"/>
                  </a:lnTo>
                  <a:lnTo>
                    <a:pt x="1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98"/>
            <p:cNvSpPr>
              <a:spLocks/>
            </p:cNvSpPr>
            <p:nvPr/>
          </p:nvSpPr>
          <p:spPr bwMode="auto">
            <a:xfrm>
              <a:off x="10109201" y="1952626"/>
              <a:ext cx="55563" cy="146050"/>
            </a:xfrm>
            <a:custGeom>
              <a:avLst/>
              <a:gdLst>
                <a:gd name="T0" fmla="*/ 23 w 35"/>
                <a:gd name="T1" fmla="*/ 0 h 92"/>
                <a:gd name="T2" fmla="*/ 0 w 35"/>
                <a:gd name="T3" fmla="*/ 89 h 92"/>
                <a:gd name="T4" fmla="*/ 12 w 35"/>
                <a:gd name="T5" fmla="*/ 92 h 92"/>
                <a:gd name="T6" fmla="*/ 35 w 35"/>
                <a:gd name="T7" fmla="*/ 3 h 92"/>
                <a:gd name="T8" fmla="*/ 23 w 35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2">
                  <a:moveTo>
                    <a:pt x="23" y="0"/>
                  </a:moveTo>
                  <a:lnTo>
                    <a:pt x="0" y="89"/>
                  </a:lnTo>
                  <a:lnTo>
                    <a:pt x="12" y="92"/>
                  </a:lnTo>
                  <a:lnTo>
                    <a:pt x="35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99"/>
            <p:cNvSpPr>
              <a:spLocks/>
            </p:cNvSpPr>
            <p:nvPr/>
          </p:nvSpPr>
          <p:spPr bwMode="auto">
            <a:xfrm>
              <a:off x="10109201" y="1952626"/>
              <a:ext cx="55563" cy="146050"/>
            </a:xfrm>
            <a:custGeom>
              <a:avLst/>
              <a:gdLst>
                <a:gd name="T0" fmla="*/ 23 w 35"/>
                <a:gd name="T1" fmla="*/ 0 h 92"/>
                <a:gd name="T2" fmla="*/ 0 w 35"/>
                <a:gd name="T3" fmla="*/ 89 h 92"/>
                <a:gd name="T4" fmla="*/ 12 w 35"/>
                <a:gd name="T5" fmla="*/ 92 h 92"/>
                <a:gd name="T6" fmla="*/ 35 w 35"/>
                <a:gd name="T7" fmla="*/ 3 h 92"/>
                <a:gd name="T8" fmla="*/ 23 w 35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2">
                  <a:moveTo>
                    <a:pt x="23" y="0"/>
                  </a:moveTo>
                  <a:lnTo>
                    <a:pt x="0" y="89"/>
                  </a:lnTo>
                  <a:lnTo>
                    <a:pt x="12" y="92"/>
                  </a:lnTo>
                  <a:lnTo>
                    <a:pt x="35" y="3"/>
                  </a:lnTo>
                  <a:lnTo>
                    <a:pt x="2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400"/>
            <p:cNvSpPr>
              <a:spLocks/>
            </p:cNvSpPr>
            <p:nvPr/>
          </p:nvSpPr>
          <p:spPr bwMode="auto">
            <a:xfrm>
              <a:off x="10163176" y="1968501"/>
              <a:ext cx="58738" cy="144463"/>
            </a:xfrm>
            <a:custGeom>
              <a:avLst/>
              <a:gdLst>
                <a:gd name="T0" fmla="*/ 26 w 37"/>
                <a:gd name="T1" fmla="*/ 0 h 91"/>
                <a:gd name="T2" fmla="*/ 0 w 37"/>
                <a:gd name="T3" fmla="*/ 88 h 91"/>
                <a:gd name="T4" fmla="*/ 11 w 37"/>
                <a:gd name="T5" fmla="*/ 91 h 91"/>
                <a:gd name="T6" fmla="*/ 37 w 37"/>
                <a:gd name="T7" fmla="*/ 4 h 91"/>
                <a:gd name="T8" fmla="*/ 26 w 37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91">
                  <a:moveTo>
                    <a:pt x="26" y="0"/>
                  </a:moveTo>
                  <a:lnTo>
                    <a:pt x="0" y="88"/>
                  </a:lnTo>
                  <a:lnTo>
                    <a:pt x="11" y="91"/>
                  </a:lnTo>
                  <a:lnTo>
                    <a:pt x="37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401"/>
            <p:cNvSpPr>
              <a:spLocks/>
            </p:cNvSpPr>
            <p:nvPr/>
          </p:nvSpPr>
          <p:spPr bwMode="auto">
            <a:xfrm>
              <a:off x="10163176" y="1968501"/>
              <a:ext cx="58738" cy="144463"/>
            </a:xfrm>
            <a:custGeom>
              <a:avLst/>
              <a:gdLst>
                <a:gd name="T0" fmla="*/ 26 w 37"/>
                <a:gd name="T1" fmla="*/ 0 h 91"/>
                <a:gd name="T2" fmla="*/ 0 w 37"/>
                <a:gd name="T3" fmla="*/ 88 h 91"/>
                <a:gd name="T4" fmla="*/ 11 w 37"/>
                <a:gd name="T5" fmla="*/ 91 h 91"/>
                <a:gd name="T6" fmla="*/ 37 w 37"/>
                <a:gd name="T7" fmla="*/ 4 h 91"/>
                <a:gd name="T8" fmla="*/ 26 w 37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91">
                  <a:moveTo>
                    <a:pt x="26" y="0"/>
                  </a:moveTo>
                  <a:lnTo>
                    <a:pt x="0" y="88"/>
                  </a:lnTo>
                  <a:lnTo>
                    <a:pt x="11" y="91"/>
                  </a:lnTo>
                  <a:lnTo>
                    <a:pt x="37" y="4"/>
                  </a:lnTo>
                  <a:lnTo>
                    <a:pt x="2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402"/>
            <p:cNvSpPr>
              <a:spLocks/>
            </p:cNvSpPr>
            <p:nvPr/>
          </p:nvSpPr>
          <p:spPr bwMode="auto">
            <a:xfrm>
              <a:off x="10212388" y="1987551"/>
              <a:ext cx="66675" cy="142875"/>
            </a:xfrm>
            <a:custGeom>
              <a:avLst/>
              <a:gdLst>
                <a:gd name="T0" fmla="*/ 30 w 42"/>
                <a:gd name="T1" fmla="*/ 0 h 90"/>
                <a:gd name="T2" fmla="*/ 0 w 42"/>
                <a:gd name="T3" fmla="*/ 86 h 90"/>
                <a:gd name="T4" fmla="*/ 11 w 42"/>
                <a:gd name="T5" fmla="*/ 90 h 90"/>
                <a:gd name="T6" fmla="*/ 42 w 42"/>
                <a:gd name="T7" fmla="*/ 4 h 90"/>
                <a:gd name="T8" fmla="*/ 30 w 42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90">
                  <a:moveTo>
                    <a:pt x="30" y="0"/>
                  </a:moveTo>
                  <a:lnTo>
                    <a:pt x="0" y="86"/>
                  </a:lnTo>
                  <a:lnTo>
                    <a:pt x="11" y="90"/>
                  </a:lnTo>
                  <a:lnTo>
                    <a:pt x="42" y="4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403"/>
            <p:cNvSpPr>
              <a:spLocks/>
            </p:cNvSpPr>
            <p:nvPr/>
          </p:nvSpPr>
          <p:spPr bwMode="auto">
            <a:xfrm>
              <a:off x="10212388" y="1987551"/>
              <a:ext cx="66675" cy="142875"/>
            </a:xfrm>
            <a:custGeom>
              <a:avLst/>
              <a:gdLst>
                <a:gd name="T0" fmla="*/ 30 w 42"/>
                <a:gd name="T1" fmla="*/ 0 h 90"/>
                <a:gd name="T2" fmla="*/ 0 w 42"/>
                <a:gd name="T3" fmla="*/ 86 h 90"/>
                <a:gd name="T4" fmla="*/ 11 w 42"/>
                <a:gd name="T5" fmla="*/ 90 h 90"/>
                <a:gd name="T6" fmla="*/ 42 w 42"/>
                <a:gd name="T7" fmla="*/ 4 h 90"/>
                <a:gd name="T8" fmla="*/ 30 w 42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90">
                  <a:moveTo>
                    <a:pt x="30" y="0"/>
                  </a:moveTo>
                  <a:lnTo>
                    <a:pt x="0" y="86"/>
                  </a:lnTo>
                  <a:lnTo>
                    <a:pt x="11" y="90"/>
                  </a:lnTo>
                  <a:lnTo>
                    <a:pt x="42" y="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404"/>
            <p:cNvSpPr>
              <a:spLocks/>
            </p:cNvSpPr>
            <p:nvPr/>
          </p:nvSpPr>
          <p:spPr bwMode="auto">
            <a:xfrm>
              <a:off x="10263188" y="2008188"/>
              <a:ext cx="71438" cy="141288"/>
            </a:xfrm>
            <a:custGeom>
              <a:avLst/>
              <a:gdLst>
                <a:gd name="T0" fmla="*/ 34 w 45"/>
                <a:gd name="T1" fmla="*/ 0 h 89"/>
                <a:gd name="T2" fmla="*/ 0 w 45"/>
                <a:gd name="T3" fmla="*/ 85 h 89"/>
                <a:gd name="T4" fmla="*/ 11 w 45"/>
                <a:gd name="T5" fmla="*/ 89 h 89"/>
                <a:gd name="T6" fmla="*/ 45 w 45"/>
                <a:gd name="T7" fmla="*/ 5 h 89"/>
                <a:gd name="T8" fmla="*/ 34 w 4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89">
                  <a:moveTo>
                    <a:pt x="34" y="0"/>
                  </a:moveTo>
                  <a:lnTo>
                    <a:pt x="0" y="85"/>
                  </a:lnTo>
                  <a:lnTo>
                    <a:pt x="11" y="89"/>
                  </a:lnTo>
                  <a:lnTo>
                    <a:pt x="45" y="5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405"/>
            <p:cNvSpPr>
              <a:spLocks/>
            </p:cNvSpPr>
            <p:nvPr/>
          </p:nvSpPr>
          <p:spPr bwMode="auto">
            <a:xfrm>
              <a:off x="10263188" y="2008188"/>
              <a:ext cx="71438" cy="141288"/>
            </a:xfrm>
            <a:custGeom>
              <a:avLst/>
              <a:gdLst>
                <a:gd name="T0" fmla="*/ 34 w 45"/>
                <a:gd name="T1" fmla="*/ 0 h 89"/>
                <a:gd name="T2" fmla="*/ 0 w 45"/>
                <a:gd name="T3" fmla="*/ 85 h 89"/>
                <a:gd name="T4" fmla="*/ 11 w 45"/>
                <a:gd name="T5" fmla="*/ 89 h 89"/>
                <a:gd name="T6" fmla="*/ 45 w 45"/>
                <a:gd name="T7" fmla="*/ 5 h 89"/>
                <a:gd name="T8" fmla="*/ 34 w 4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89">
                  <a:moveTo>
                    <a:pt x="34" y="0"/>
                  </a:moveTo>
                  <a:lnTo>
                    <a:pt x="0" y="85"/>
                  </a:lnTo>
                  <a:lnTo>
                    <a:pt x="11" y="89"/>
                  </a:lnTo>
                  <a:lnTo>
                    <a:pt x="45" y="5"/>
                  </a:lnTo>
                  <a:lnTo>
                    <a:pt x="3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07"/>
            <p:cNvSpPr>
              <a:spLocks/>
            </p:cNvSpPr>
            <p:nvPr/>
          </p:nvSpPr>
          <p:spPr bwMode="auto">
            <a:xfrm>
              <a:off x="10313988" y="2032001"/>
              <a:ext cx="76200" cy="139700"/>
            </a:xfrm>
            <a:custGeom>
              <a:avLst/>
              <a:gdLst>
                <a:gd name="T0" fmla="*/ 37 w 48"/>
                <a:gd name="T1" fmla="*/ 0 h 88"/>
                <a:gd name="T2" fmla="*/ 0 w 48"/>
                <a:gd name="T3" fmla="*/ 83 h 88"/>
                <a:gd name="T4" fmla="*/ 10 w 48"/>
                <a:gd name="T5" fmla="*/ 88 h 88"/>
                <a:gd name="T6" fmla="*/ 48 w 48"/>
                <a:gd name="T7" fmla="*/ 5 h 88"/>
                <a:gd name="T8" fmla="*/ 37 w 4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8">
                  <a:moveTo>
                    <a:pt x="37" y="0"/>
                  </a:moveTo>
                  <a:lnTo>
                    <a:pt x="0" y="83"/>
                  </a:lnTo>
                  <a:lnTo>
                    <a:pt x="10" y="88"/>
                  </a:lnTo>
                  <a:lnTo>
                    <a:pt x="48" y="5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408"/>
            <p:cNvSpPr>
              <a:spLocks/>
            </p:cNvSpPr>
            <p:nvPr/>
          </p:nvSpPr>
          <p:spPr bwMode="auto">
            <a:xfrm>
              <a:off x="10313988" y="2032001"/>
              <a:ext cx="76200" cy="139700"/>
            </a:xfrm>
            <a:custGeom>
              <a:avLst/>
              <a:gdLst>
                <a:gd name="T0" fmla="*/ 37 w 48"/>
                <a:gd name="T1" fmla="*/ 0 h 88"/>
                <a:gd name="T2" fmla="*/ 0 w 48"/>
                <a:gd name="T3" fmla="*/ 83 h 88"/>
                <a:gd name="T4" fmla="*/ 10 w 48"/>
                <a:gd name="T5" fmla="*/ 88 h 88"/>
                <a:gd name="T6" fmla="*/ 48 w 48"/>
                <a:gd name="T7" fmla="*/ 5 h 88"/>
                <a:gd name="T8" fmla="*/ 37 w 4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8">
                  <a:moveTo>
                    <a:pt x="37" y="0"/>
                  </a:moveTo>
                  <a:lnTo>
                    <a:pt x="0" y="83"/>
                  </a:lnTo>
                  <a:lnTo>
                    <a:pt x="10" y="88"/>
                  </a:lnTo>
                  <a:lnTo>
                    <a:pt x="48" y="5"/>
                  </a:lnTo>
                  <a:lnTo>
                    <a:pt x="3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9"/>
            <p:cNvSpPr>
              <a:spLocks/>
            </p:cNvSpPr>
            <p:nvPr/>
          </p:nvSpPr>
          <p:spPr bwMode="auto">
            <a:xfrm>
              <a:off x="10361613" y="2057401"/>
              <a:ext cx="84138" cy="136525"/>
            </a:xfrm>
            <a:custGeom>
              <a:avLst/>
              <a:gdLst>
                <a:gd name="T0" fmla="*/ 41 w 53"/>
                <a:gd name="T1" fmla="*/ 0 h 86"/>
                <a:gd name="T2" fmla="*/ 0 w 53"/>
                <a:gd name="T3" fmla="*/ 82 h 86"/>
                <a:gd name="T4" fmla="*/ 10 w 53"/>
                <a:gd name="T5" fmla="*/ 86 h 86"/>
                <a:gd name="T6" fmla="*/ 53 w 53"/>
                <a:gd name="T7" fmla="*/ 6 h 86"/>
                <a:gd name="T8" fmla="*/ 41 w 53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86">
                  <a:moveTo>
                    <a:pt x="41" y="0"/>
                  </a:moveTo>
                  <a:lnTo>
                    <a:pt x="0" y="82"/>
                  </a:lnTo>
                  <a:lnTo>
                    <a:pt x="10" y="86"/>
                  </a:lnTo>
                  <a:lnTo>
                    <a:pt x="53" y="6"/>
                  </a:lnTo>
                  <a:lnTo>
                    <a:pt x="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10"/>
            <p:cNvSpPr>
              <a:spLocks/>
            </p:cNvSpPr>
            <p:nvPr/>
          </p:nvSpPr>
          <p:spPr bwMode="auto">
            <a:xfrm>
              <a:off x="10361613" y="2057401"/>
              <a:ext cx="84138" cy="136525"/>
            </a:xfrm>
            <a:custGeom>
              <a:avLst/>
              <a:gdLst>
                <a:gd name="T0" fmla="*/ 41 w 53"/>
                <a:gd name="T1" fmla="*/ 0 h 86"/>
                <a:gd name="T2" fmla="*/ 0 w 53"/>
                <a:gd name="T3" fmla="*/ 82 h 86"/>
                <a:gd name="T4" fmla="*/ 10 w 53"/>
                <a:gd name="T5" fmla="*/ 86 h 86"/>
                <a:gd name="T6" fmla="*/ 53 w 53"/>
                <a:gd name="T7" fmla="*/ 6 h 86"/>
                <a:gd name="T8" fmla="*/ 41 w 53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86">
                  <a:moveTo>
                    <a:pt x="41" y="0"/>
                  </a:moveTo>
                  <a:lnTo>
                    <a:pt x="0" y="82"/>
                  </a:lnTo>
                  <a:lnTo>
                    <a:pt x="10" y="86"/>
                  </a:lnTo>
                  <a:lnTo>
                    <a:pt x="53" y="6"/>
                  </a:lnTo>
                  <a:lnTo>
                    <a:pt x="4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11"/>
            <p:cNvSpPr>
              <a:spLocks/>
            </p:cNvSpPr>
            <p:nvPr/>
          </p:nvSpPr>
          <p:spPr bwMode="auto">
            <a:xfrm>
              <a:off x="10923588" y="2679701"/>
              <a:ext cx="139700" cy="82550"/>
            </a:xfrm>
            <a:custGeom>
              <a:avLst/>
              <a:gdLst>
                <a:gd name="T0" fmla="*/ 82 w 88"/>
                <a:gd name="T1" fmla="*/ 0 h 52"/>
                <a:gd name="T2" fmla="*/ 0 w 88"/>
                <a:gd name="T3" fmla="*/ 41 h 52"/>
                <a:gd name="T4" fmla="*/ 6 w 88"/>
                <a:gd name="T5" fmla="*/ 52 h 52"/>
                <a:gd name="T6" fmla="*/ 88 w 88"/>
                <a:gd name="T7" fmla="*/ 11 h 52"/>
                <a:gd name="T8" fmla="*/ 82 w 8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52">
                  <a:moveTo>
                    <a:pt x="82" y="0"/>
                  </a:moveTo>
                  <a:lnTo>
                    <a:pt x="0" y="41"/>
                  </a:lnTo>
                  <a:lnTo>
                    <a:pt x="6" y="52"/>
                  </a:lnTo>
                  <a:lnTo>
                    <a:pt x="88" y="11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12"/>
            <p:cNvSpPr>
              <a:spLocks/>
            </p:cNvSpPr>
            <p:nvPr/>
          </p:nvSpPr>
          <p:spPr bwMode="auto">
            <a:xfrm>
              <a:off x="10923588" y="2679701"/>
              <a:ext cx="139700" cy="82550"/>
            </a:xfrm>
            <a:custGeom>
              <a:avLst/>
              <a:gdLst>
                <a:gd name="T0" fmla="*/ 82 w 88"/>
                <a:gd name="T1" fmla="*/ 0 h 52"/>
                <a:gd name="T2" fmla="*/ 0 w 88"/>
                <a:gd name="T3" fmla="*/ 41 h 52"/>
                <a:gd name="T4" fmla="*/ 6 w 88"/>
                <a:gd name="T5" fmla="*/ 52 h 52"/>
                <a:gd name="T6" fmla="*/ 88 w 88"/>
                <a:gd name="T7" fmla="*/ 11 h 52"/>
                <a:gd name="T8" fmla="*/ 82 w 8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52">
                  <a:moveTo>
                    <a:pt x="82" y="0"/>
                  </a:moveTo>
                  <a:lnTo>
                    <a:pt x="0" y="41"/>
                  </a:lnTo>
                  <a:lnTo>
                    <a:pt x="6" y="52"/>
                  </a:lnTo>
                  <a:lnTo>
                    <a:pt x="88" y="11"/>
                  </a:lnTo>
                  <a:lnTo>
                    <a:pt x="8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13"/>
            <p:cNvSpPr>
              <a:spLocks/>
            </p:cNvSpPr>
            <p:nvPr/>
          </p:nvSpPr>
          <p:spPr bwMode="auto">
            <a:xfrm>
              <a:off x="10947400" y="2733676"/>
              <a:ext cx="141288" cy="76200"/>
            </a:xfrm>
            <a:custGeom>
              <a:avLst/>
              <a:gdLst>
                <a:gd name="T0" fmla="*/ 84 w 89"/>
                <a:gd name="T1" fmla="*/ 0 h 48"/>
                <a:gd name="T2" fmla="*/ 0 w 89"/>
                <a:gd name="T3" fmla="*/ 38 h 48"/>
                <a:gd name="T4" fmla="*/ 5 w 89"/>
                <a:gd name="T5" fmla="*/ 48 h 48"/>
                <a:gd name="T6" fmla="*/ 89 w 89"/>
                <a:gd name="T7" fmla="*/ 12 h 48"/>
                <a:gd name="T8" fmla="*/ 84 w 89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8">
                  <a:moveTo>
                    <a:pt x="84" y="0"/>
                  </a:moveTo>
                  <a:lnTo>
                    <a:pt x="0" y="38"/>
                  </a:lnTo>
                  <a:lnTo>
                    <a:pt x="5" y="48"/>
                  </a:lnTo>
                  <a:lnTo>
                    <a:pt x="89" y="12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14"/>
            <p:cNvSpPr>
              <a:spLocks/>
            </p:cNvSpPr>
            <p:nvPr/>
          </p:nvSpPr>
          <p:spPr bwMode="auto">
            <a:xfrm>
              <a:off x="10947400" y="2733676"/>
              <a:ext cx="141288" cy="76200"/>
            </a:xfrm>
            <a:custGeom>
              <a:avLst/>
              <a:gdLst>
                <a:gd name="T0" fmla="*/ 84 w 89"/>
                <a:gd name="T1" fmla="*/ 0 h 48"/>
                <a:gd name="T2" fmla="*/ 0 w 89"/>
                <a:gd name="T3" fmla="*/ 38 h 48"/>
                <a:gd name="T4" fmla="*/ 5 w 89"/>
                <a:gd name="T5" fmla="*/ 48 h 48"/>
                <a:gd name="T6" fmla="*/ 89 w 89"/>
                <a:gd name="T7" fmla="*/ 12 h 48"/>
                <a:gd name="T8" fmla="*/ 84 w 89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8">
                  <a:moveTo>
                    <a:pt x="84" y="0"/>
                  </a:moveTo>
                  <a:lnTo>
                    <a:pt x="0" y="38"/>
                  </a:lnTo>
                  <a:lnTo>
                    <a:pt x="5" y="48"/>
                  </a:lnTo>
                  <a:lnTo>
                    <a:pt x="89" y="12"/>
                  </a:lnTo>
                  <a:lnTo>
                    <a:pt x="8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5"/>
            <p:cNvSpPr>
              <a:spLocks/>
            </p:cNvSpPr>
            <p:nvPr/>
          </p:nvSpPr>
          <p:spPr bwMode="auto">
            <a:xfrm>
              <a:off x="10969625" y="2789238"/>
              <a:ext cx="141288" cy="71438"/>
            </a:xfrm>
            <a:custGeom>
              <a:avLst/>
              <a:gdLst>
                <a:gd name="T0" fmla="*/ 85 w 89"/>
                <a:gd name="T1" fmla="*/ 0 h 45"/>
                <a:gd name="T2" fmla="*/ 0 w 89"/>
                <a:gd name="T3" fmla="*/ 34 h 45"/>
                <a:gd name="T4" fmla="*/ 4 w 89"/>
                <a:gd name="T5" fmla="*/ 45 h 45"/>
                <a:gd name="T6" fmla="*/ 89 w 89"/>
                <a:gd name="T7" fmla="*/ 11 h 45"/>
                <a:gd name="T8" fmla="*/ 85 w 8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5">
                  <a:moveTo>
                    <a:pt x="85" y="0"/>
                  </a:moveTo>
                  <a:lnTo>
                    <a:pt x="0" y="34"/>
                  </a:lnTo>
                  <a:lnTo>
                    <a:pt x="4" y="45"/>
                  </a:lnTo>
                  <a:lnTo>
                    <a:pt x="89" y="11"/>
                  </a:ln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6"/>
            <p:cNvSpPr>
              <a:spLocks/>
            </p:cNvSpPr>
            <p:nvPr/>
          </p:nvSpPr>
          <p:spPr bwMode="auto">
            <a:xfrm>
              <a:off x="10969625" y="2789238"/>
              <a:ext cx="141288" cy="71438"/>
            </a:xfrm>
            <a:custGeom>
              <a:avLst/>
              <a:gdLst>
                <a:gd name="T0" fmla="*/ 85 w 89"/>
                <a:gd name="T1" fmla="*/ 0 h 45"/>
                <a:gd name="T2" fmla="*/ 0 w 89"/>
                <a:gd name="T3" fmla="*/ 34 h 45"/>
                <a:gd name="T4" fmla="*/ 4 w 89"/>
                <a:gd name="T5" fmla="*/ 45 h 45"/>
                <a:gd name="T6" fmla="*/ 89 w 89"/>
                <a:gd name="T7" fmla="*/ 11 h 45"/>
                <a:gd name="T8" fmla="*/ 85 w 8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5">
                  <a:moveTo>
                    <a:pt x="85" y="0"/>
                  </a:moveTo>
                  <a:lnTo>
                    <a:pt x="0" y="34"/>
                  </a:lnTo>
                  <a:lnTo>
                    <a:pt x="4" y="45"/>
                  </a:lnTo>
                  <a:lnTo>
                    <a:pt x="89" y="11"/>
                  </a:lnTo>
                  <a:lnTo>
                    <a:pt x="8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17"/>
            <p:cNvSpPr>
              <a:spLocks/>
            </p:cNvSpPr>
            <p:nvPr/>
          </p:nvSpPr>
          <p:spPr bwMode="auto">
            <a:xfrm>
              <a:off x="10988675" y="2844801"/>
              <a:ext cx="142875" cy="66675"/>
            </a:xfrm>
            <a:custGeom>
              <a:avLst/>
              <a:gdLst>
                <a:gd name="T0" fmla="*/ 86 w 90"/>
                <a:gd name="T1" fmla="*/ 0 h 42"/>
                <a:gd name="T2" fmla="*/ 0 w 90"/>
                <a:gd name="T3" fmla="*/ 31 h 42"/>
                <a:gd name="T4" fmla="*/ 3 w 90"/>
                <a:gd name="T5" fmla="*/ 42 h 42"/>
                <a:gd name="T6" fmla="*/ 90 w 90"/>
                <a:gd name="T7" fmla="*/ 12 h 42"/>
                <a:gd name="T8" fmla="*/ 86 w 90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2">
                  <a:moveTo>
                    <a:pt x="86" y="0"/>
                  </a:moveTo>
                  <a:lnTo>
                    <a:pt x="0" y="31"/>
                  </a:lnTo>
                  <a:lnTo>
                    <a:pt x="3" y="42"/>
                  </a:lnTo>
                  <a:lnTo>
                    <a:pt x="90" y="12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8"/>
            <p:cNvSpPr>
              <a:spLocks/>
            </p:cNvSpPr>
            <p:nvPr/>
          </p:nvSpPr>
          <p:spPr bwMode="auto">
            <a:xfrm>
              <a:off x="10988675" y="2844801"/>
              <a:ext cx="142875" cy="66675"/>
            </a:xfrm>
            <a:custGeom>
              <a:avLst/>
              <a:gdLst>
                <a:gd name="T0" fmla="*/ 86 w 90"/>
                <a:gd name="T1" fmla="*/ 0 h 42"/>
                <a:gd name="T2" fmla="*/ 0 w 90"/>
                <a:gd name="T3" fmla="*/ 31 h 42"/>
                <a:gd name="T4" fmla="*/ 3 w 90"/>
                <a:gd name="T5" fmla="*/ 42 h 42"/>
                <a:gd name="T6" fmla="*/ 90 w 90"/>
                <a:gd name="T7" fmla="*/ 12 h 42"/>
                <a:gd name="T8" fmla="*/ 86 w 90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2">
                  <a:moveTo>
                    <a:pt x="86" y="0"/>
                  </a:moveTo>
                  <a:lnTo>
                    <a:pt x="0" y="31"/>
                  </a:lnTo>
                  <a:lnTo>
                    <a:pt x="3" y="42"/>
                  </a:lnTo>
                  <a:lnTo>
                    <a:pt x="90" y="12"/>
                  </a:lnTo>
                  <a:lnTo>
                    <a:pt x="8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19"/>
            <p:cNvSpPr>
              <a:spLocks/>
            </p:cNvSpPr>
            <p:nvPr/>
          </p:nvSpPr>
          <p:spPr bwMode="auto">
            <a:xfrm>
              <a:off x="11004550" y="2903538"/>
              <a:ext cx="144463" cy="58738"/>
            </a:xfrm>
            <a:custGeom>
              <a:avLst/>
              <a:gdLst>
                <a:gd name="T0" fmla="*/ 89 w 93"/>
                <a:gd name="T1" fmla="*/ 0 h 38"/>
                <a:gd name="T2" fmla="*/ 0 w 93"/>
                <a:gd name="T3" fmla="*/ 27 h 38"/>
                <a:gd name="T4" fmla="*/ 2 w 93"/>
                <a:gd name="T5" fmla="*/ 32 h 38"/>
                <a:gd name="T6" fmla="*/ 4 w 93"/>
                <a:gd name="T7" fmla="*/ 38 h 38"/>
                <a:gd name="T8" fmla="*/ 93 w 93"/>
                <a:gd name="T9" fmla="*/ 12 h 38"/>
                <a:gd name="T10" fmla="*/ 91 w 93"/>
                <a:gd name="T11" fmla="*/ 6 h 38"/>
                <a:gd name="T12" fmla="*/ 89 w 93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8">
                  <a:moveTo>
                    <a:pt x="89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9"/>
                    <a:pt x="2" y="32"/>
                  </a:cubicBezTo>
                  <a:cubicBezTo>
                    <a:pt x="3" y="35"/>
                    <a:pt x="4" y="38"/>
                    <a:pt x="4" y="38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2" y="9"/>
                    <a:pt x="91" y="6"/>
                  </a:cubicBezTo>
                  <a:cubicBezTo>
                    <a:pt x="90" y="3"/>
                    <a:pt x="89" y="0"/>
                    <a:pt x="8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20"/>
            <p:cNvSpPr>
              <a:spLocks/>
            </p:cNvSpPr>
            <p:nvPr/>
          </p:nvSpPr>
          <p:spPr bwMode="auto">
            <a:xfrm>
              <a:off x="11018838" y="2960688"/>
              <a:ext cx="146050" cy="53975"/>
            </a:xfrm>
            <a:custGeom>
              <a:avLst/>
              <a:gdLst>
                <a:gd name="T0" fmla="*/ 90 w 94"/>
                <a:gd name="T1" fmla="*/ 0 h 34"/>
                <a:gd name="T2" fmla="*/ 0 w 94"/>
                <a:gd name="T3" fmla="*/ 23 h 34"/>
                <a:gd name="T4" fmla="*/ 2 w 94"/>
                <a:gd name="T5" fmla="*/ 28 h 34"/>
                <a:gd name="T6" fmla="*/ 3 w 94"/>
                <a:gd name="T7" fmla="*/ 34 h 34"/>
                <a:gd name="T8" fmla="*/ 94 w 94"/>
                <a:gd name="T9" fmla="*/ 12 h 34"/>
                <a:gd name="T10" fmla="*/ 92 w 94"/>
                <a:gd name="T11" fmla="*/ 6 h 34"/>
                <a:gd name="T12" fmla="*/ 90 w 9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34">
                  <a:moveTo>
                    <a:pt x="9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5"/>
                    <a:pt x="2" y="28"/>
                  </a:cubicBezTo>
                  <a:cubicBezTo>
                    <a:pt x="3" y="31"/>
                    <a:pt x="3" y="34"/>
                    <a:pt x="3" y="3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3" y="9"/>
                    <a:pt x="92" y="6"/>
                  </a:cubicBezTo>
                  <a:cubicBezTo>
                    <a:pt x="91" y="3"/>
                    <a:pt x="90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21"/>
            <p:cNvSpPr>
              <a:spLocks/>
            </p:cNvSpPr>
            <p:nvPr/>
          </p:nvSpPr>
          <p:spPr bwMode="auto">
            <a:xfrm>
              <a:off x="11029950" y="3019426"/>
              <a:ext cx="147638" cy="46038"/>
            </a:xfrm>
            <a:custGeom>
              <a:avLst/>
              <a:gdLst>
                <a:gd name="T0" fmla="*/ 90 w 93"/>
                <a:gd name="T1" fmla="*/ 0 h 29"/>
                <a:gd name="T2" fmla="*/ 0 w 93"/>
                <a:gd name="T3" fmla="*/ 18 h 29"/>
                <a:gd name="T4" fmla="*/ 3 w 93"/>
                <a:gd name="T5" fmla="*/ 29 h 29"/>
                <a:gd name="T6" fmla="*/ 93 w 93"/>
                <a:gd name="T7" fmla="*/ 12 h 29"/>
                <a:gd name="T8" fmla="*/ 90 w 93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9">
                  <a:moveTo>
                    <a:pt x="90" y="0"/>
                  </a:moveTo>
                  <a:lnTo>
                    <a:pt x="0" y="18"/>
                  </a:lnTo>
                  <a:lnTo>
                    <a:pt x="3" y="29"/>
                  </a:lnTo>
                  <a:lnTo>
                    <a:pt x="93" y="12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2"/>
            <p:cNvSpPr>
              <a:spLocks/>
            </p:cNvSpPr>
            <p:nvPr/>
          </p:nvSpPr>
          <p:spPr bwMode="auto">
            <a:xfrm>
              <a:off x="11029950" y="3019426"/>
              <a:ext cx="147638" cy="46038"/>
            </a:xfrm>
            <a:custGeom>
              <a:avLst/>
              <a:gdLst>
                <a:gd name="T0" fmla="*/ 90 w 93"/>
                <a:gd name="T1" fmla="*/ 0 h 29"/>
                <a:gd name="T2" fmla="*/ 0 w 93"/>
                <a:gd name="T3" fmla="*/ 18 h 29"/>
                <a:gd name="T4" fmla="*/ 3 w 93"/>
                <a:gd name="T5" fmla="*/ 29 h 29"/>
                <a:gd name="T6" fmla="*/ 93 w 93"/>
                <a:gd name="T7" fmla="*/ 12 h 29"/>
                <a:gd name="T8" fmla="*/ 90 w 93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9">
                  <a:moveTo>
                    <a:pt x="90" y="0"/>
                  </a:moveTo>
                  <a:lnTo>
                    <a:pt x="0" y="18"/>
                  </a:lnTo>
                  <a:lnTo>
                    <a:pt x="3" y="29"/>
                  </a:lnTo>
                  <a:lnTo>
                    <a:pt x="93" y="12"/>
                  </a:lnTo>
                  <a:lnTo>
                    <a:pt x="9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23"/>
            <p:cNvSpPr>
              <a:spLocks/>
            </p:cNvSpPr>
            <p:nvPr/>
          </p:nvSpPr>
          <p:spPr bwMode="auto">
            <a:xfrm>
              <a:off x="11041063" y="3078163"/>
              <a:ext cx="146050" cy="41275"/>
            </a:xfrm>
            <a:custGeom>
              <a:avLst/>
              <a:gdLst>
                <a:gd name="T0" fmla="*/ 90 w 92"/>
                <a:gd name="T1" fmla="*/ 0 h 26"/>
                <a:gd name="T2" fmla="*/ 0 w 92"/>
                <a:gd name="T3" fmla="*/ 15 h 26"/>
                <a:gd name="T4" fmla="*/ 1 w 92"/>
                <a:gd name="T5" fmla="*/ 26 h 26"/>
                <a:gd name="T6" fmla="*/ 92 w 92"/>
                <a:gd name="T7" fmla="*/ 12 h 26"/>
                <a:gd name="T8" fmla="*/ 90 w 9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6">
                  <a:moveTo>
                    <a:pt x="90" y="0"/>
                  </a:moveTo>
                  <a:lnTo>
                    <a:pt x="0" y="15"/>
                  </a:lnTo>
                  <a:lnTo>
                    <a:pt x="1" y="26"/>
                  </a:lnTo>
                  <a:lnTo>
                    <a:pt x="92" y="12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4"/>
            <p:cNvSpPr>
              <a:spLocks/>
            </p:cNvSpPr>
            <p:nvPr/>
          </p:nvSpPr>
          <p:spPr bwMode="auto">
            <a:xfrm>
              <a:off x="11041063" y="3078163"/>
              <a:ext cx="146050" cy="41275"/>
            </a:xfrm>
            <a:custGeom>
              <a:avLst/>
              <a:gdLst>
                <a:gd name="T0" fmla="*/ 90 w 92"/>
                <a:gd name="T1" fmla="*/ 0 h 26"/>
                <a:gd name="T2" fmla="*/ 0 w 92"/>
                <a:gd name="T3" fmla="*/ 15 h 26"/>
                <a:gd name="T4" fmla="*/ 1 w 92"/>
                <a:gd name="T5" fmla="*/ 26 h 26"/>
                <a:gd name="T6" fmla="*/ 92 w 92"/>
                <a:gd name="T7" fmla="*/ 12 h 26"/>
                <a:gd name="T8" fmla="*/ 90 w 9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6">
                  <a:moveTo>
                    <a:pt x="90" y="0"/>
                  </a:moveTo>
                  <a:lnTo>
                    <a:pt x="0" y="15"/>
                  </a:lnTo>
                  <a:lnTo>
                    <a:pt x="1" y="26"/>
                  </a:lnTo>
                  <a:lnTo>
                    <a:pt x="92" y="12"/>
                  </a:lnTo>
                  <a:lnTo>
                    <a:pt x="9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25"/>
            <p:cNvSpPr>
              <a:spLocks/>
            </p:cNvSpPr>
            <p:nvPr/>
          </p:nvSpPr>
          <p:spPr bwMode="auto">
            <a:xfrm>
              <a:off x="11047413" y="3138488"/>
              <a:ext cx="147638" cy="33338"/>
            </a:xfrm>
            <a:custGeom>
              <a:avLst/>
              <a:gdLst>
                <a:gd name="T0" fmla="*/ 91 w 93"/>
                <a:gd name="T1" fmla="*/ 0 h 21"/>
                <a:gd name="T2" fmla="*/ 0 w 93"/>
                <a:gd name="T3" fmla="*/ 11 h 21"/>
                <a:gd name="T4" fmla="*/ 2 w 93"/>
                <a:gd name="T5" fmla="*/ 21 h 21"/>
                <a:gd name="T6" fmla="*/ 93 w 93"/>
                <a:gd name="T7" fmla="*/ 12 h 21"/>
                <a:gd name="T8" fmla="*/ 91 w 9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1">
                  <a:moveTo>
                    <a:pt x="91" y="0"/>
                  </a:moveTo>
                  <a:lnTo>
                    <a:pt x="0" y="11"/>
                  </a:lnTo>
                  <a:lnTo>
                    <a:pt x="2" y="21"/>
                  </a:lnTo>
                  <a:lnTo>
                    <a:pt x="93" y="12"/>
                  </a:ln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26"/>
            <p:cNvSpPr>
              <a:spLocks/>
            </p:cNvSpPr>
            <p:nvPr/>
          </p:nvSpPr>
          <p:spPr bwMode="auto">
            <a:xfrm>
              <a:off x="11047413" y="3138488"/>
              <a:ext cx="147638" cy="33338"/>
            </a:xfrm>
            <a:custGeom>
              <a:avLst/>
              <a:gdLst>
                <a:gd name="T0" fmla="*/ 91 w 93"/>
                <a:gd name="T1" fmla="*/ 0 h 21"/>
                <a:gd name="T2" fmla="*/ 0 w 93"/>
                <a:gd name="T3" fmla="*/ 11 h 21"/>
                <a:gd name="T4" fmla="*/ 2 w 93"/>
                <a:gd name="T5" fmla="*/ 21 h 21"/>
                <a:gd name="T6" fmla="*/ 93 w 93"/>
                <a:gd name="T7" fmla="*/ 12 h 21"/>
                <a:gd name="T8" fmla="*/ 91 w 9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1">
                  <a:moveTo>
                    <a:pt x="91" y="0"/>
                  </a:moveTo>
                  <a:lnTo>
                    <a:pt x="0" y="11"/>
                  </a:lnTo>
                  <a:lnTo>
                    <a:pt x="2" y="21"/>
                  </a:lnTo>
                  <a:lnTo>
                    <a:pt x="93" y="12"/>
                  </a:lnTo>
                  <a:lnTo>
                    <a:pt x="9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27"/>
            <p:cNvSpPr>
              <a:spLocks/>
            </p:cNvSpPr>
            <p:nvPr/>
          </p:nvSpPr>
          <p:spPr bwMode="auto">
            <a:xfrm>
              <a:off x="11053763" y="3197226"/>
              <a:ext cx="146050" cy="28575"/>
            </a:xfrm>
            <a:custGeom>
              <a:avLst/>
              <a:gdLst>
                <a:gd name="T0" fmla="*/ 91 w 92"/>
                <a:gd name="T1" fmla="*/ 0 h 18"/>
                <a:gd name="T2" fmla="*/ 0 w 92"/>
                <a:gd name="T3" fmla="*/ 7 h 18"/>
                <a:gd name="T4" fmla="*/ 1 w 92"/>
                <a:gd name="T5" fmla="*/ 18 h 18"/>
                <a:gd name="T6" fmla="*/ 92 w 92"/>
                <a:gd name="T7" fmla="*/ 12 h 18"/>
                <a:gd name="T8" fmla="*/ 91 w 9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8">
                  <a:moveTo>
                    <a:pt x="91" y="0"/>
                  </a:moveTo>
                  <a:lnTo>
                    <a:pt x="0" y="7"/>
                  </a:lnTo>
                  <a:lnTo>
                    <a:pt x="1" y="18"/>
                  </a:lnTo>
                  <a:lnTo>
                    <a:pt x="92" y="12"/>
                  </a:ln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28"/>
            <p:cNvSpPr>
              <a:spLocks/>
            </p:cNvSpPr>
            <p:nvPr/>
          </p:nvSpPr>
          <p:spPr bwMode="auto">
            <a:xfrm>
              <a:off x="11053763" y="3197226"/>
              <a:ext cx="146050" cy="28575"/>
            </a:xfrm>
            <a:custGeom>
              <a:avLst/>
              <a:gdLst>
                <a:gd name="T0" fmla="*/ 91 w 92"/>
                <a:gd name="T1" fmla="*/ 0 h 18"/>
                <a:gd name="T2" fmla="*/ 0 w 92"/>
                <a:gd name="T3" fmla="*/ 7 h 18"/>
                <a:gd name="T4" fmla="*/ 1 w 92"/>
                <a:gd name="T5" fmla="*/ 18 h 18"/>
                <a:gd name="T6" fmla="*/ 92 w 92"/>
                <a:gd name="T7" fmla="*/ 12 h 18"/>
                <a:gd name="T8" fmla="*/ 91 w 9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8">
                  <a:moveTo>
                    <a:pt x="91" y="0"/>
                  </a:moveTo>
                  <a:lnTo>
                    <a:pt x="0" y="7"/>
                  </a:lnTo>
                  <a:lnTo>
                    <a:pt x="1" y="18"/>
                  </a:lnTo>
                  <a:lnTo>
                    <a:pt x="92" y="12"/>
                  </a:lnTo>
                  <a:lnTo>
                    <a:pt x="9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29"/>
            <p:cNvSpPr>
              <a:spLocks/>
            </p:cNvSpPr>
            <p:nvPr/>
          </p:nvSpPr>
          <p:spPr bwMode="auto">
            <a:xfrm>
              <a:off x="11056938" y="3257551"/>
              <a:ext cx="146050" cy="22225"/>
            </a:xfrm>
            <a:custGeom>
              <a:avLst/>
              <a:gdLst>
                <a:gd name="T0" fmla="*/ 93 w 93"/>
                <a:gd name="T1" fmla="*/ 0 h 15"/>
                <a:gd name="T2" fmla="*/ 0 w 93"/>
                <a:gd name="T3" fmla="*/ 3 h 15"/>
                <a:gd name="T4" fmla="*/ 0 w 93"/>
                <a:gd name="T5" fmla="*/ 15 h 15"/>
                <a:gd name="T6" fmla="*/ 93 w 93"/>
                <a:gd name="T7" fmla="*/ 13 h 15"/>
                <a:gd name="T8" fmla="*/ 93 w 93"/>
                <a:gd name="T9" fmla="*/ 6 h 15"/>
                <a:gd name="T10" fmla="*/ 93 w 9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5">
                  <a:moveTo>
                    <a:pt x="9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9"/>
                    <a:pt x="93" y="6"/>
                  </a:cubicBezTo>
                  <a:cubicBezTo>
                    <a:pt x="93" y="3"/>
                    <a:pt x="93" y="0"/>
                    <a:pt x="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30"/>
            <p:cNvSpPr>
              <a:spLocks/>
            </p:cNvSpPr>
            <p:nvPr/>
          </p:nvSpPr>
          <p:spPr bwMode="auto">
            <a:xfrm>
              <a:off x="11056938" y="3316288"/>
              <a:ext cx="146050" cy="20638"/>
            </a:xfrm>
            <a:custGeom>
              <a:avLst/>
              <a:gdLst>
                <a:gd name="T0" fmla="*/ 0 w 93"/>
                <a:gd name="T1" fmla="*/ 0 h 13"/>
                <a:gd name="T2" fmla="*/ 1 w 93"/>
                <a:gd name="T3" fmla="*/ 5 h 13"/>
                <a:gd name="T4" fmla="*/ 0 w 93"/>
                <a:gd name="T5" fmla="*/ 11 h 13"/>
                <a:gd name="T6" fmla="*/ 93 w 93"/>
                <a:gd name="T7" fmla="*/ 13 h 13"/>
                <a:gd name="T8" fmla="*/ 93 w 93"/>
                <a:gd name="T9" fmla="*/ 7 h 13"/>
                <a:gd name="T10" fmla="*/ 93 w 93"/>
                <a:gd name="T11" fmla="*/ 0 h 13"/>
                <a:gd name="T12" fmla="*/ 0 w 9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3">
                  <a:moveTo>
                    <a:pt x="0" y="0"/>
                  </a:moveTo>
                  <a:cubicBezTo>
                    <a:pt x="0" y="0"/>
                    <a:pt x="1" y="2"/>
                    <a:pt x="1" y="5"/>
                  </a:cubicBezTo>
                  <a:cubicBezTo>
                    <a:pt x="1" y="8"/>
                    <a:pt x="0" y="11"/>
                    <a:pt x="0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0"/>
                    <a:pt x="93" y="7"/>
                  </a:cubicBezTo>
                  <a:cubicBezTo>
                    <a:pt x="93" y="3"/>
                    <a:pt x="93" y="0"/>
                    <a:pt x="9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31"/>
            <p:cNvSpPr>
              <a:spLocks/>
            </p:cNvSpPr>
            <p:nvPr/>
          </p:nvSpPr>
          <p:spPr bwMode="auto">
            <a:xfrm>
              <a:off x="11055350" y="3370263"/>
              <a:ext cx="146050" cy="26988"/>
            </a:xfrm>
            <a:custGeom>
              <a:avLst/>
              <a:gdLst>
                <a:gd name="T0" fmla="*/ 0 w 92"/>
                <a:gd name="T1" fmla="*/ 0 h 17"/>
                <a:gd name="T2" fmla="*/ 0 w 92"/>
                <a:gd name="T3" fmla="*/ 11 h 17"/>
                <a:gd name="T4" fmla="*/ 92 w 92"/>
                <a:gd name="T5" fmla="*/ 17 h 17"/>
                <a:gd name="T6" fmla="*/ 92 w 92"/>
                <a:gd name="T7" fmla="*/ 4 h 17"/>
                <a:gd name="T8" fmla="*/ 0 w 9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">
                  <a:moveTo>
                    <a:pt x="0" y="0"/>
                  </a:moveTo>
                  <a:lnTo>
                    <a:pt x="0" y="11"/>
                  </a:lnTo>
                  <a:lnTo>
                    <a:pt x="92" y="17"/>
                  </a:lnTo>
                  <a:lnTo>
                    <a:pt x="9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2"/>
            <p:cNvSpPr>
              <a:spLocks/>
            </p:cNvSpPr>
            <p:nvPr/>
          </p:nvSpPr>
          <p:spPr bwMode="auto">
            <a:xfrm>
              <a:off x="11055350" y="3370263"/>
              <a:ext cx="146050" cy="26988"/>
            </a:xfrm>
            <a:custGeom>
              <a:avLst/>
              <a:gdLst>
                <a:gd name="T0" fmla="*/ 0 w 92"/>
                <a:gd name="T1" fmla="*/ 0 h 17"/>
                <a:gd name="T2" fmla="*/ 0 w 92"/>
                <a:gd name="T3" fmla="*/ 11 h 17"/>
                <a:gd name="T4" fmla="*/ 92 w 92"/>
                <a:gd name="T5" fmla="*/ 17 h 17"/>
                <a:gd name="T6" fmla="*/ 92 w 92"/>
                <a:gd name="T7" fmla="*/ 4 h 17"/>
                <a:gd name="T8" fmla="*/ 0 w 9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">
                  <a:moveTo>
                    <a:pt x="0" y="0"/>
                  </a:moveTo>
                  <a:lnTo>
                    <a:pt x="0" y="11"/>
                  </a:lnTo>
                  <a:lnTo>
                    <a:pt x="92" y="17"/>
                  </a:lnTo>
                  <a:lnTo>
                    <a:pt x="92" y="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33"/>
            <p:cNvSpPr>
              <a:spLocks/>
            </p:cNvSpPr>
            <p:nvPr/>
          </p:nvSpPr>
          <p:spPr bwMode="auto">
            <a:xfrm>
              <a:off x="11050588" y="3422651"/>
              <a:ext cx="146050" cy="33338"/>
            </a:xfrm>
            <a:custGeom>
              <a:avLst/>
              <a:gdLst>
                <a:gd name="T0" fmla="*/ 1 w 92"/>
                <a:gd name="T1" fmla="*/ 0 h 21"/>
                <a:gd name="T2" fmla="*/ 0 w 92"/>
                <a:gd name="T3" fmla="*/ 11 h 21"/>
                <a:gd name="T4" fmla="*/ 91 w 92"/>
                <a:gd name="T5" fmla="*/ 21 h 21"/>
                <a:gd name="T6" fmla="*/ 92 w 92"/>
                <a:gd name="T7" fmla="*/ 9 h 21"/>
                <a:gd name="T8" fmla="*/ 1 w 9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1">
                  <a:moveTo>
                    <a:pt x="1" y="0"/>
                  </a:moveTo>
                  <a:lnTo>
                    <a:pt x="0" y="11"/>
                  </a:lnTo>
                  <a:lnTo>
                    <a:pt x="91" y="21"/>
                  </a:lnTo>
                  <a:lnTo>
                    <a:pt x="92" y="9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34"/>
            <p:cNvSpPr>
              <a:spLocks/>
            </p:cNvSpPr>
            <p:nvPr/>
          </p:nvSpPr>
          <p:spPr bwMode="auto">
            <a:xfrm>
              <a:off x="11050588" y="3422651"/>
              <a:ext cx="146050" cy="33338"/>
            </a:xfrm>
            <a:custGeom>
              <a:avLst/>
              <a:gdLst>
                <a:gd name="T0" fmla="*/ 1 w 92"/>
                <a:gd name="T1" fmla="*/ 0 h 21"/>
                <a:gd name="T2" fmla="*/ 0 w 92"/>
                <a:gd name="T3" fmla="*/ 11 h 21"/>
                <a:gd name="T4" fmla="*/ 91 w 92"/>
                <a:gd name="T5" fmla="*/ 21 h 21"/>
                <a:gd name="T6" fmla="*/ 92 w 92"/>
                <a:gd name="T7" fmla="*/ 9 h 21"/>
                <a:gd name="T8" fmla="*/ 1 w 9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1">
                  <a:moveTo>
                    <a:pt x="1" y="0"/>
                  </a:moveTo>
                  <a:lnTo>
                    <a:pt x="0" y="11"/>
                  </a:lnTo>
                  <a:lnTo>
                    <a:pt x="91" y="21"/>
                  </a:lnTo>
                  <a:lnTo>
                    <a:pt x="92" y="9"/>
                  </a:lnTo>
                  <a:lnTo>
                    <a:pt x="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35"/>
            <p:cNvSpPr>
              <a:spLocks/>
            </p:cNvSpPr>
            <p:nvPr/>
          </p:nvSpPr>
          <p:spPr bwMode="auto">
            <a:xfrm>
              <a:off x="11044238" y="3476626"/>
              <a:ext cx="146050" cy="39688"/>
            </a:xfrm>
            <a:custGeom>
              <a:avLst/>
              <a:gdLst>
                <a:gd name="T0" fmla="*/ 1 w 92"/>
                <a:gd name="T1" fmla="*/ 0 h 25"/>
                <a:gd name="T2" fmla="*/ 0 w 92"/>
                <a:gd name="T3" fmla="*/ 12 h 25"/>
                <a:gd name="T4" fmla="*/ 90 w 92"/>
                <a:gd name="T5" fmla="*/ 25 h 25"/>
                <a:gd name="T6" fmla="*/ 92 w 92"/>
                <a:gd name="T7" fmla="*/ 13 h 25"/>
                <a:gd name="T8" fmla="*/ 1 w 9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5">
                  <a:moveTo>
                    <a:pt x="1" y="0"/>
                  </a:moveTo>
                  <a:lnTo>
                    <a:pt x="0" y="12"/>
                  </a:lnTo>
                  <a:lnTo>
                    <a:pt x="90" y="25"/>
                  </a:lnTo>
                  <a:lnTo>
                    <a:pt x="92" y="1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36"/>
            <p:cNvSpPr>
              <a:spLocks/>
            </p:cNvSpPr>
            <p:nvPr/>
          </p:nvSpPr>
          <p:spPr bwMode="auto">
            <a:xfrm>
              <a:off x="11044238" y="3476626"/>
              <a:ext cx="146050" cy="39688"/>
            </a:xfrm>
            <a:custGeom>
              <a:avLst/>
              <a:gdLst>
                <a:gd name="T0" fmla="*/ 1 w 92"/>
                <a:gd name="T1" fmla="*/ 0 h 25"/>
                <a:gd name="T2" fmla="*/ 0 w 92"/>
                <a:gd name="T3" fmla="*/ 12 h 25"/>
                <a:gd name="T4" fmla="*/ 90 w 92"/>
                <a:gd name="T5" fmla="*/ 25 h 25"/>
                <a:gd name="T6" fmla="*/ 92 w 92"/>
                <a:gd name="T7" fmla="*/ 13 h 25"/>
                <a:gd name="T8" fmla="*/ 1 w 9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5">
                  <a:moveTo>
                    <a:pt x="1" y="0"/>
                  </a:moveTo>
                  <a:lnTo>
                    <a:pt x="0" y="12"/>
                  </a:lnTo>
                  <a:lnTo>
                    <a:pt x="90" y="25"/>
                  </a:lnTo>
                  <a:lnTo>
                    <a:pt x="92" y="13"/>
                  </a:lnTo>
                  <a:lnTo>
                    <a:pt x="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37"/>
            <p:cNvSpPr>
              <a:spLocks/>
            </p:cNvSpPr>
            <p:nvPr/>
          </p:nvSpPr>
          <p:spPr bwMode="auto">
            <a:xfrm>
              <a:off x="11034713" y="3529013"/>
              <a:ext cx="146050" cy="46038"/>
            </a:xfrm>
            <a:custGeom>
              <a:avLst/>
              <a:gdLst>
                <a:gd name="T0" fmla="*/ 2 w 92"/>
                <a:gd name="T1" fmla="*/ 0 h 29"/>
                <a:gd name="T2" fmla="*/ 0 w 92"/>
                <a:gd name="T3" fmla="*/ 11 h 29"/>
                <a:gd name="T4" fmla="*/ 90 w 92"/>
                <a:gd name="T5" fmla="*/ 29 h 29"/>
                <a:gd name="T6" fmla="*/ 92 w 92"/>
                <a:gd name="T7" fmla="*/ 17 h 29"/>
                <a:gd name="T8" fmla="*/ 2 w 9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">
                  <a:moveTo>
                    <a:pt x="2" y="0"/>
                  </a:moveTo>
                  <a:lnTo>
                    <a:pt x="0" y="11"/>
                  </a:lnTo>
                  <a:lnTo>
                    <a:pt x="90" y="29"/>
                  </a:lnTo>
                  <a:lnTo>
                    <a:pt x="92" y="17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38"/>
            <p:cNvSpPr>
              <a:spLocks/>
            </p:cNvSpPr>
            <p:nvPr/>
          </p:nvSpPr>
          <p:spPr bwMode="auto">
            <a:xfrm>
              <a:off x="11034713" y="3529013"/>
              <a:ext cx="146050" cy="46038"/>
            </a:xfrm>
            <a:custGeom>
              <a:avLst/>
              <a:gdLst>
                <a:gd name="T0" fmla="*/ 2 w 92"/>
                <a:gd name="T1" fmla="*/ 0 h 29"/>
                <a:gd name="T2" fmla="*/ 0 w 92"/>
                <a:gd name="T3" fmla="*/ 11 h 29"/>
                <a:gd name="T4" fmla="*/ 90 w 92"/>
                <a:gd name="T5" fmla="*/ 29 h 29"/>
                <a:gd name="T6" fmla="*/ 92 w 92"/>
                <a:gd name="T7" fmla="*/ 17 h 29"/>
                <a:gd name="T8" fmla="*/ 2 w 9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9">
                  <a:moveTo>
                    <a:pt x="2" y="0"/>
                  </a:moveTo>
                  <a:lnTo>
                    <a:pt x="0" y="11"/>
                  </a:lnTo>
                  <a:lnTo>
                    <a:pt x="90" y="29"/>
                  </a:lnTo>
                  <a:lnTo>
                    <a:pt x="92" y="17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39"/>
            <p:cNvSpPr>
              <a:spLocks/>
            </p:cNvSpPr>
            <p:nvPr/>
          </p:nvSpPr>
          <p:spPr bwMode="auto">
            <a:xfrm>
              <a:off x="11023600" y="3582988"/>
              <a:ext cx="146050" cy="52388"/>
            </a:xfrm>
            <a:custGeom>
              <a:avLst/>
              <a:gdLst>
                <a:gd name="T0" fmla="*/ 3 w 92"/>
                <a:gd name="T1" fmla="*/ 0 h 33"/>
                <a:gd name="T2" fmla="*/ 0 w 92"/>
                <a:gd name="T3" fmla="*/ 11 h 33"/>
                <a:gd name="T4" fmla="*/ 89 w 92"/>
                <a:gd name="T5" fmla="*/ 33 h 33"/>
                <a:gd name="T6" fmla="*/ 92 w 92"/>
                <a:gd name="T7" fmla="*/ 20 h 33"/>
                <a:gd name="T8" fmla="*/ 3 w 9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33">
                  <a:moveTo>
                    <a:pt x="3" y="0"/>
                  </a:moveTo>
                  <a:lnTo>
                    <a:pt x="0" y="11"/>
                  </a:lnTo>
                  <a:lnTo>
                    <a:pt x="89" y="33"/>
                  </a:lnTo>
                  <a:lnTo>
                    <a:pt x="92" y="2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40"/>
            <p:cNvSpPr>
              <a:spLocks/>
            </p:cNvSpPr>
            <p:nvPr/>
          </p:nvSpPr>
          <p:spPr bwMode="auto">
            <a:xfrm>
              <a:off x="11023600" y="3582988"/>
              <a:ext cx="146050" cy="52388"/>
            </a:xfrm>
            <a:custGeom>
              <a:avLst/>
              <a:gdLst>
                <a:gd name="T0" fmla="*/ 3 w 92"/>
                <a:gd name="T1" fmla="*/ 0 h 33"/>
                <a:gd name="T2" fmla="*/ 0 w 92"/>
                <a:gd name="T3" fmla="*/ 11 h 33"/>
                <a:gd name="T4" fmla="*/ 89 w 92"/>
                <a:gd name="T5" fmla="*/ 33 h 33"/>
                <a:gd name="T6" fmla="*/ 92 w 92"/>
                <a:gd name="T7" fmla="*/ 20 h 33"/>
                <a:gd name="T8" fmla="*/ 3 w 9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33">
                  <a:moveTo>
                    <a:pt x="3" y="0"/>
                  </a:moveTo>
                  <a:lnTo>
                    <a:pt x="0" y="11"/>
                  </a:lnTo>
                  <a:lnTo>
                    <a:pt x="89" y="33"/>
                  </a:lnTo>
                  <a:lnTo>
                    <a:pt x="92" y="20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41"/>
            <p:cNvSpPr>
              <a:spLocks/>
            </p:cNvSpPr>
            <p:nvPr/>
          </p:nvSpPr>
          <p:spPr bwMode="auto">
            <a:xfrm>
              <a:off x="11010900" y="3635376"/>
              <a:ext cx="142875" cy="57150"/>
            </a:xfrm>
            <a:custGeom>
              <a:avLst/>
              <a:gdLst>
                <a:gd name="T0" fmla="*/ 3 w 90"/>
                <a:gd name="T1" fmla="*/ 0 h 36"/>
                <a:gd name="T2" fmla="*/ 0 w 90"/>
                <a:gd name="T3" fmla="*/ 10 h 36"/>
                <a:gd name="T4" fmla="*/ 87 w 90"/>
                <a:gd name="T5" fmla="*/ 36 h 36"/>
                <a:gd name="T6" fmla="*/ 90 w 90"/>
                <a:gd name="T7" fmla="*/ 23 h 36"/>
                <a:gd name="T8" fmla="*/ 3 w 9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6">
                  <a:moveTo>
                    <a:pt x="3" y="0"/>
                  </a:moveTo>
                  <a:lnTo>
                    <a:pt x="0" y="10"/>
                  </a:lnTo>
                  <a:lnTo>
                    <a:pt x="87" y="36"/>
                  </a:lnTo>
                  <a:lnTo>
                    <a:pt x="90" y="2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42"/>
            <p:cNvSpPr>
              <a:spLocks/>
            </p:cNvSpPr>
            <p:nvPr/>
          </p:nvSpPr>
          <p:spPr bwMode="auto">
            <a:xfrm>
              <a:off x="11010900" y="3635376"/>
              <a:ext cx="142875" cy="57150"/>
            </a:xfrm>
            <a:custGeom>
              <a:avLst/>
              <a:gdLst>
                <a:gd name="T0" fmla="*/ 3 w 90"/>
                <a:gd name="T1" fmla="*/ 0 h 36"/>
                <a:gd name="T2" fmla="*/ 0 w 90"/>
                <a:gd name="T3" fmla="*/ 10 h 36"/>
                <a:gd name="T4" fmla="*/ 87 w 90"/>
                <a:gd name="T5" fmla="*/ 36 h 36"/>
                <a:gd name="T6" fmla="*/ 90 w 90"/>
                <a:gd name="T7" fmla="*/ 23 h 36"/>
                <a:gd name="T8" fmla="*/ 3 w 9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6">
                  <a:moveTo>
                    <a:pt x="3" y="0"/>
                  </a:moveTo>
                  <a:lnTo>
                    <a:pt x="0" y="10"/>
                  </a:lnTo>
                  <a:lnTo>
                    <a:pt x="87" y="36"/>
                  </a:lnTo>
                  <a:lnTo>
                    <a:pt x="90" y="2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43"/>
            <p:cNvSpPr>
              <a:spLocks/>
            </p:cNvSpPr>
            <p:nvPr/>
          </p:nvSpPr>
          <p:spPr bwMode="auto">
            <a:xfrm>
              <a:off x="10995025" y="3686176"/>
              <a:ext cx="142875" cy="63500"/>
            </a:xfrm>
            <a:custGeom>
              <a:avLst/>
              <a:gdLst>
                <a:gd name="T0" fmla="*/ 3 w 91"/>
                <a:gd name="T1" fmla="*/ 0 h 40"/>
                <a:gd name="T2" fmla="*/ 1 w 91"/>
                <a:gd name="T3" fmla="*/ 5 h 40"/>
                <a:gd name="T4" fmla="*/ 0 w 91"/>
                <a:gd name="T5" fmla="*/ 11 h 40"/>
                <a:gd name="T6" fmla="*/ 87 w 91"/>
                <a:gd name="T7" fmla="*/ 40 h 40"/>
                <a:gd name="T8" fmla="*/ 90 w 91"/>
                <a:gd name="T9" fmla="*/ 34 h 40"/>
                <a:gd name="T10" fmla="*/ 91 w 91"/>
                <a:gd name="T11" fmla="*/ 28 h 40"/>
                <a:gd name="T12" fmla="*/ 3 w 91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40">
                  <a:moveTo>
                    <a:pt x="3" y="0"/>
                  </a:moveTo>
                  <a:cubicBezTo>
                    <a:pt x="3" y="0"/>
                    <a:pt x="2" y="3"/>
                    <a:pt x="1" y="5"/>
                  </a:cubicBezTo>
                  <a:cubicBezTo>
                    <a:pt x="1" y="8"/>
                    <a:pt x="0" y="11"/>
                    <a:pt x="0" y="11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9" y="37"/>
                    <a:pt x="90" y="34"/>
                  </a:cubicBezTo>
                  <a:cubicBezTo>
                    <a:pt x="91" y="31"/>
                    <a:pt x="91" y="28"/>
                    <a:pt x="91" y="28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44"/>
            <p:cNvSpPr>
              <a:spLocks/>
            </p:cNvSpPr>
            <p:nvPr/>
          </p:nvSpPr>
          <p:spPr bwMode="auto">
            <a:xfrm>
              <a:off x="10975975" y="3736976"/>
              <a:ext cx="142875" cy="68263"/>
            </a:xfrm>
            <a:custGeom>
              <a:avLst/>
              <a:gdLst>
                <a:gd name="T0" fmla="*/ 4 w 91"/>
                <a:gd name="T1" fmla="*/ 0 h 44"/>
                <a:gd name="T2" fmla="*/ 2 w 91"/>
                <a:gd name="T3" fmla="*/ 6 h 44"/>
                <a:gd name="T4" fmla="*/ 0 w 91"/>
                <a:gd name="T5" fmla="*/ 11 h 44"/>
                <a:gd name="T6" fmla="*/ 87 w 91"/>
                <a:gd name="T7" fmla="*/ 44 h 44"/>
                <a:gd name="T8" fmla="*/ 89 w 91"/>
                <a:gd name="T9" fmla="*/ 38 h 44"/>
                <a:gd name="T10" fmla="*/ 91 w 91"/>
                <a:gd name="T11" fmla="*/ 32 h 44"/>
                <a:gd name="T12" fmla="*/ 4 w 9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44">
                  <a:moveTo>
                    <a:pt x="4" y="0"/>
                  </a:moveTo>
                  <a:cubicBezTo>
                    <a:pt x="4" y="0"/>
                    <a:pt x="3" y="3"/>
                    <a:pt x="2" y="6"/>
                  </a:cubicBezTo>
                  <a:cubicBezTo>
                    <a:pt x="1" y="8"/>
                    <a:pt x="0" y="11"/>
                    <a:pt x="0" y="1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44"/>
                    <a:pt x="88" y="41"/>
                    <a:pt x="89" y="38"/>
                  </a:cubicBezTo>
                  <a:cubicBezTo>
                    <a:pt x="90" y="35"/>
                    <a:pt x="91" y="32"/>
                    <a:pt x="91" y="3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5"/>
            <p:cNvSpPr>
              <a:spLocks/>
            </p:cNvSpPr>
            <p:nvPr/>
          </p:nvSpPr>
          <p:spPr bwMode="auto">
            <a:xfrm>
              <a:off x="10955338" y="3786188"/>
              <a:ext cx="141288" cy="76200"/>
            </a:xfrm>
            <a:custGeom>
              <a:avLst/>
              <a:gdLst>
                <a:gd name="T0" fmla="*/ 4 w 89"/>
                <a:gd name="T1" fmla="*/ 0 h 48"/>
                <a:gd name="T2" fmla="*/ 0 w 89"/>
                <a:gd name="T3" fmla="*/ 11 h 48"/>
                <a:gd name="T4" fmla="*/ 84 w 89"/>
                <a:gd name="T5" fmla="*/ 48 h 48"/>
                <a:gd name="T6" fmla="*/ 89 w 89"/>
                <a:gd name="T7" fmla="*/ 36 h 48"/>
                <a:gd name="T8" fmla="*/ 4 w 89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8">
                  <a:moveTo>
                    <a:pt x="4" y="0"/>
                  </a:moveTo>
                  <a:lnTo>
                    <a:pt x="0" y="11"/>
                  </a:lnTo>
                  <a:lnTo>
                    <a:pt x="84" y="48"/>
                  </a:lnTo>
                  <a:lnTo>
                    <a:pt x="89" y="36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46"/>
            <p:cNvSpPr>
              <a:spLocks/>
            </p:cNvSpPr>
            <p:nvPr/>
          </p:nvSpPr>
          <p:spPr bwMode="auto">
            <a:xfrm>
              <a:off x="10955338" y="3786188"/>
              <a:ext cx="141288" cy="76200"/>
            </a:xfrm>
            <a:custGeom>
              <a:avLst/>
              <a:gdLst>
                <a:gd name="T0" fmla="*/ 4 w 89"/>
                <a:gd name="T1" fmla="*/ 0 h 48"/>
                <a:gd name="T2" fmla="*/ 0 w 89"/>
                <a:gd name="T3" fmla="*/ 11 h 48"/>
                <a:gd name="T4" fmla="*/ 84 w 89"/>
                <a:gd name="T5" fmla="*/ 48 h 48"/>
                <a:gd name="T6" fmla="*/ 89 w 89"/>
                <a:gd name="T7" fmla="*/ 36 h 48"/>
                <a:gd name="T8" fmla="*/ 4 w 89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8">
                  <a:moveTo>
                    <a:pt x="4" y="0"/>
                  </a:moveTo>
                  <a:lnTo>
                    <a:pt x="0" y="11"/>
                  </a:lnTo>
                  <a:lnTo>
                    <a:pt x="84" y="48"/>
                  </a:lnTo>
                  <a:lnTo>
                    <a:pt x="89" y="36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47"/>
            <p:cNvSpPr>
              <a:spLocks/>
            </p:cNvSpPr>
            <p:nvPr/>
          </p:nvSpPr>
          <p:spPr bwMode="auto">
            <a:xfrm>
              <a:off x="10933113" y="3836988"/>
              <a:ext cx="138113" cy="79375"/>
            </a:xfrm>
            <a:custGeom>
              <a:avLst/>
              <a:gdLst>
                <a:gd name="T0" fmla="*/ 4 w 87"/>
                <a:gd name="T1" fmla="*/ 0 h 50"/>
                <a:gd name="T2" fmla="*/ 0 w 87"/>
                <a:gd name="T3" fmla="*/ 10 h 50"/>
                <a:gd name="T4" fmla="*/ 82 w 87"/>
                <a:gd name="T5" fmla="*/ 50 h 50"/>
                <a:gd name="T6" fmla="*/ 87 w 87"/>
                <a:gd name="T7" fmla="*/ 38 h 50"/>
                <a:gd name="T8" fmla="*/ 4 w 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0">
                  <a:moveTo>
                    <a:pt x="4" y="0"/>
                  </a:moveTo>
                  <a:lnTo>
                    <a:pt x="0" y="10"/>
                  </a:lnTo>
                  <a:lnTo>
                    <a:pt x="82" y="50"/>
                  </a:lnTo>
                  <a:lnTo>
                    <a:pt x="87" y="3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48"/>
            <p:cNvSpPr>
              <a:spLocks/>
            </p:cNvSpPr>
            <p:nvPr/>
          </p:nvSpPr>
          <p:spPr bwMode="auto">
            <a:xfrm>
              <a:off x="10933113" y="3836988"/>
              <a:ext cx="138113" cy="79375"/>
            </a:xfrm>
            <a:custGeom>
              <a:avLst/>
              <a:gdLst>
                <a:gd name="T0" fmla="*/ 4 w 87"/>
                <a:gd name="T1" fmla="*/ 0 h 50"/>
                <a:gd name="T2" fmla="*/ 0 w 87"/>
                <a:gd name="T3" fmla="*/ 10 h 50"/>
                <a:gd name="T4" fmla="*/ 82 w 87"/>
                <a:gd name="T5" fmla="*/ 50 h 50"/>
                <a:gd name="T6" fmla="*/ 87 w 87"/>
                <a:gd name="T7" fmla="*/ 38 h 50"/>
                <a:gd name="T8" fmla="*/ 4 w 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0">
                  <a:moveTo>
                    <a:pt x="4" y="0"/>
                  </a:moveTo>
                  <a:lnTo>
                    <a:pt x="0" y="10"/>
                  </a:lnTo>
                  <a:lnTo>
                    <a:pt x="82" y="50"/>
                  </a:lnTo>
                  <a:lnTo>
                    <a:pt x="87" y="38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49"/>
            <p:cNvSpPr>
              <a:spLocks/>
            </p:cNvSpPr>
            <p:nvPr/>
          </p:nvSpPr>
          <p:spPr bwMode="auto">
            <a:xfrm>
              <a:off x="10909300" y="3883026"/>
              <a:ext cx="134938" cy="87313"/>
            </a:xfrm>
            <a:custGeom>
              <a:avLst/>
              <a:gdLst>
                <a:gd name="T0" fmla="*/ 4 w 85"/>
                <a:gd name="T1" fmla="*/ 0 h 55"/>
                <a:gd name="T2" fmla="*/ 0 w 85"/>
                <a:gd name="T3" fmla="*/ 11 h 55"/>
                <a:gd name="T4" fmla="*/ 79 w 85"/>
                <a:gd name="T5" fmla="*/ 55 h 55"/>
                <a:gd name="T6" fmla="*/ 85 w 85"/>
                <a:gd name="T7" fmla="*/ 43 h 55"/>
                <a:gd name="T8" fmla="*/ 4 w 85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5">
                  <a:moveTo>
                    <a:pt x="4" y="0"/>
                  </a:moveTo>
                  <a:lnTo>
                    <a:pt x="0" y="11"/>
                  </a:lnTo>
                  <a:lnTo>
                    <a:pt x="79" y="55"/>
                  </a:lnTo>
                  <a:lnTo>
                    <a:pt x="85" y="4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50"/>
            <p:cNvSpPr>
              <a:spLocks/>
            </p:cNvSpPr>
            <p:nvPr/>
          </p:nvSpPr>
          <p:spPr bwMode="auto">
            <a:xfrm>
              <a:off x="10909300" y="3883026"/>
              <a:ext cx="134938" cy="87313"/>
            </a:xfrm>
            <a:custGeom>
              <a:avLst/>
              <a:gdLst>
                <a:gd name="T0" fmla="*/ 4 w 85"/>
                <a:gd name="T1" fmla="*/ 0 h 55"/>
                <a:gd name="T2" fmla="*/ 0 w 85"/>
                <a:gd name="T3" fmla="*/ 11 h 55"/>
                <a:gd name="T4" fmla="*/ 79 w 85"/>
                <a:gd name="T5" fmla="*/ 55 h 55"/>
                <a:gd name="T6" fmla="*/ 85 w 85"/>
                <a:gd name="T7" fmla="*/ 43 h 55"/>
                <a:gd name="T8" fmla="*/ 4 w 85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5">
                  <a:moveTo>
                    <a:pt x="4" y="0"/>
                  </a:moveTo>
                  <a:lnTo>
                    <a:pt x="0" y="11"/>
                  </a:lnTo>
                  <a:lnTo>
                    <a:pt x="79" y="55"/>
                  </a:lnTo>
                  <a:lnTo>
                    <a:pt x="85" y="43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51"/>
            <p:cNvSpPr>
              <a:spLocks/>
            </p:cNvSpPr>
            <p:nvPr/>
          </p:nvSpPr>
          <p:spPr bwMode="auto">
            <a:xfrm>
              <a:off x="10882313" y="3930651"/>
              <a:ext cx="134938" cy="90488"/>
            </a:xfrm>
            <a:custGeom>
              <a:avLst/>
              <a:gdLst>
                <a:gd name="T0" fmla="*/ 6 w 85"/>
                <a:gd name="T1" fmla="*/ 0 h 57"/>
                <a:gd name="T2" fmla="*/ 0 w 85"/>
                <a:gd name="T3" fmla="*/ 10 h 57"/>
                <a:gd name="T4" fmla="*/ 79 w 85"/>
                <a:gd name="T5" fmla="*/ 57 h 57"/>
                <a:gd name="T6" fmla="*/ 85 w 85"/>
                <a:gd name="T7" fmla="*/ 46 h 57"/>
                <a:gd name="T8" fmla="*/ 6 w 8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7">
                  <a:moveTo>
                    <a:pt x="6" y="0"/>
                  </a:moveTo>
                  <a:lnTo>
                    <a:pt x="0" y="10"/>
                  </a:lnTo>
                  <a:lnTo>
                    <a:pt x="79" y="57"/>
                  </a:lnTo>
                  <a:lnTo>
                    <a:pt x="85" y="46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52"/>
            <p:cNvSpPr>
              <a:spLocks/>
            </p:cNvSpPr>
            <p:nvPr/>
          </p:nvSpPr>
          <p:spPr bwMode="auto">
            <a:xfrm>
              <a:off x="10882313" y="3930651"/>
              <a:ext cx="134938" cy="90488"/>
            </a:xfrm>
            <a:custGeom>
              <a:avLst/>
              <a:gdLst>
                <a:gd name="T0" fmla="*/ 6 w 85"/>
                <a:gd name="T1" fmla="*/ 0 h 57"/>
                <a:gd name="T2" fmla="*/ 0 w 85"/>
                <a:gd name="T3" fmla="*/ 10 h 57"/>
                <a:gd name="T4" fmla="*/ 79 w 85"/>
                <a:gd name="T5" fmla="*/ 57 h 57"/>
                <a:gd name="T6" fmla="*/ 85 w 85"/>
                <a:gd name="T7" fmla="*/ 46 h 57"/>
                <a:gd name="T8" fmla="*/ 6 w 8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7">
                  <a:moveTo>
                    <a:pt x="6" y="0"/>
                  </a:moveTo>
                  <a:lnTo>
                    <a:pt x="0" y="10"/>
                  </a:lnTo>
                  <a:lnTo>
                    <a:pt x="79" y="57"/>
                  </a:lnTo>
                  <a:lnTo>
                    <a:pt x="85" y="46"/>
                  </a:lnTo>
                  <a:lnTo>
                    <a:pt x="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53"/>
            <p:cNvSpPr>
              <a:spLocks/>
            </p:cNvSpPr>
            <p:nvPr/>
          </p:nvSpPr>
          <p:spPr bwMode="auto">
            <a:xfrm>
              <a:off x="10853738" y="3978276"/>
              <a:ext cx="131763" cy="93663"/>
            </a:xfrm>
            <a:custGeom>
              <a:avLst/>
              <a:gdLst>
                <a:gd name="T0" fmla="*/ 6 w 83"/>
                <a:gd name="T1" fmla="*/ 0 h 59"/>
                <a:gd name="T2" fmla="*/ 0 w 83"/>
                <a:gd name="T3" fmla="*/ 9 h 59"/>
                <a:gd name="T4" fmla="*/ 76 w 83"/>
                <a:gd name="T5" fmla="*/ 59 h 59"/>
                <a:gd name="T6" fmla="*/ 83 w 83"/>
                <a:gd name="T7" fmla="*/ 49 h 59"/>
                <a:gd name="T8" fmla="*/ 6 w 83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9">
                  <a:moveTo>
                    <a:pt x="6" y="0"/>
                  </a:moveTo>
                  <a:lnTo>
                    <a:pt x="0" y="9"/>
                  </a:lnTo>
                  <a:lnTo>
                    <a:pt x="76" y="59"/>
                  </a:lnTo>
                  <a:lnTo>
                    <a:pt x="83" y="4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54"/>
            <p:cNvSpPr>
              <a:spLocks/>
            </p:cNvSpPr>
            <p:nvPr/>
          </p:nvSpPr>
          <p:spPr bwMode="auto">
            <a:xfrm>
              <a:off x="10853738" y="3978276"/>
              <a:ext cx="131763" cy="93663"/>
            </a:xfrm>
            <a:custGeom>
              <a:avLst/>
              <a:gdLst>
                <a:gd name="T0" fmla="*/ 6 w 83"/>
                <a:gd name="T1" fmla="*/ 0 h 59"/>
                <a:gd name="T2" fmla="*/ 0 w 83"/>
                <a:gd name="T3" fmla="*/ 9 h 59"/>
                <a:gd name="T4" fmla="*/ 76 w 83"/>
                <a:gd name="T5" fmla="*/ 59 h 59"/>
                <a:gd name="T6" fmla="*/ 83 w 83"/>
                <a:gd name="T7" fmla="*/ 49 h 59"/>
                <a:gd name="T8" fmla="*/ 6 w 83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9">
                  <a:moveTo>
                    <a:pt x="6" y="0"/>
                  </a:moveTo>
                  <a:lnTo>
                    <a:pt x="0" y="9"/>
                  </a:lnTo>
                  <a:lnTo>
                    <a:pt x="76" y="59"/>
                  </a:lnTo>
                  <a:lnTo>
                    <a:pt x="83" y="49"/>
                  </a:lnTo>
                  <a:lnTo>
                    <a:pt x="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55"/>
            <p:cNvSpPr>
              <a:spLocks/>
            </p:cNvSpPr>
            <p:nvPr/>
          </p:nvSpPr>
          <p:spPr bwMode="auto">
            <a:xfrm>
              <a:off x="10821988" y="4021138"/>
              <a:ext cx="130175" cy="101600"/>
            </a:xfrm>
            <a:custGeom>
              <a:avLst/>
              <a:gdLst>
                <a:gd name="T0" fmla="*/ 7 w 82"/>
                <a:gd name="T1" fmla="*/ 0 h 64"/>
                <a:gd name="T2" fmla="*/ 0 w 82"/>
                <a:gd name="T3" fmla="*/ 10 h 64"/>
                <a:gd name="T4" fmla="*/ 74 w 82"/>
                <a:gd name="T5" fmla="*/ 64 h 64"/>
                <a:gd name="T6" fmla="*/ 82 w 82"/>
                <a:gd name="T7" fmla="*/ 54 h 64"/>
                <a:gd name="T8" fmla="*/ 7 w 82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4">
                  <a:moveTo>
                    <a:pt x="7" y="0"/>
                  </a:moveTo>
                  <a:lnTo>
                    <a:pt x="0" y="10"/>
                  </a:lnTo>
                  <a:lnTo>
                    <a:pt x="74" y="64"/>
                  </a:lnTo>
                  <a:lnTo>
                    <a:pt x="82" y="5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56"/>
            <p:cNvSpPr>
              <a:spLocks/>
            </p:cNvSpPr>
            <p:nvPr/>
          </p:nvSpPr>
          <p:spPr bwMode="auto">
            <a:xfrm>
              <a:off x="10821988" y="4021138"/>
              <a:ext cx="130175" cy="101600"/>
            </a:xfrm>
            <a:custGeom>
              <a:avLst/>
              <a:gdLst>
                <a:gd name="T0" fmla="*/ 7 w 82"/>
                <a:gd name="T1" fmla="*/ 0 h 64"/>
                <a:gd name="T2" fmla="*/ 0 w 82"/>
                <a:gd name="T3" fmla="*/ 10 h 64"/>
                <a:gd name="T4" fmla="*/ 74 w 82"/>
                <a:gd name="T5" fmla="*/ 64 h 64"/>
                <a:gd name="T6" fmla="*/ 82 w 82"/>
                <a:gd name="T7" fmla="*/ 54 h 64"/>
                <a:gd name="T8" fmla="*/ 7 w 82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4">
                  <a:moveTo>
                    <a:pt x="7" y="0"/>
                  </a:moveTo>
                  <a:lnTo>
                    <a:pt x="0" y="10"/>
                  </a:lnTo>
                  <a:lnTo>
                    <a:pt x="74" y="64"/>
                  </a:lnTo>
                  <a:lnTo>
                    <a:pt x="82" y="54"/>
                  </a:lnTo>
                  <a:lnTo>
                    <a:pt x="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57"/>
            <p:cNvSpPr>
              <a:spLocks/>
            </p:cNvSpPr>
            <p:nvPr/>
          </p:nvSpPr>
          <p:spPr bwMode="auto">
            <a:xfrm>
              <a:off x="10791825" y="4065588"/>
              <a:ext cx="123825" cy="103188"/>
            </a:xfrm>
            <a:custGeom>
              <a:avLst/>
              <a:gdLst>
                <a:gd name="T0" fmla="*/ 6 w 78"/>
                <a:gd name="T1" fmla="*/ 0 h 65"/>
                <a:gd name="T2" fmla="*/ 0 w 78"/>
                <a:gd name="T3" fmla="*/ 9 h 65"/>
                <a:gd name="T4" fmla="*/ 71 w 78"/>
                <a:gd name="T5" fmla="*/ 65 h 65"/>
                <a:gd name="T6" fmla="*/ 78 w 78"/>
                <a:gd name="T7" fmla="*/ 55 h 65"/>
                <a:gd name="T8" fmla="*/ 6 w 7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5">
                  <a:moveTo>
                    <a:pt x="6" y="0"/>
                  </a:moveTo>
                  <a:lnTo>
                    <a:pt x="0" y="9"/>
                  </a:lnTo>
                  <a:lnTo>
                    <a:pt x="71" y="65"/>
                  </a:lnTo>
                  <a:lnTo>
                    <a:pt x="78" y="55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58"/>
            <p:cNvSpPr>
              <a:spLocks/>
            </p:cNvSpPr>
            <p:nvPr/>
          </p:nvSpPr>
          <p:spPr bwMode="auto">
            <a:xfrm>
              <a:off x="10791825" y="4065588"/>
              <a:ext cx="123825" cy="103188"/>
            </a:xfrm>
            <a:custGeom>
              <a:avLst/>
              <a:gdLst>
                <a:gd name="T0" fmla="*/ 6 w 78"/>
                <a:gd name="T1" fmla="*/ 0 h 65"/>
                <a:gd name="T2" fmla="*/ 0 w 78"/>
                <a:gd name="T3" fmla="*/ 9 h 65"/>
                <a:gd name="T4" fmla="*/ 71 w 78"/>
                <a:gd name="T5" fmla="*/ 65 h 65"/>
                <a:gd name="T6" fmla="*/ 78 w 78"/>
                <a:gd name="T7" fmla="*/ 55 h 65"/>
                <a:gd name="T8" fmla="*/ 6 w 7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5">
                  <a:moveTo>
                    <a:pt x="6" y="0"/>
                  </a:moveTo>
                  <a:lnTo>
                    <a:pt x="0" y="9"/>
                  </a:lnTo>
                  <a:lnTo>
                    <a:pt x="71" y="65"/>
                  </a:lnTo>
                  <a:lnTo>
                    <a:pt x="78" y="55"/>
                  </a:lnTo>
                  <a:lnTo>
                    <a:pt x="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59"/>
            <p:cNvSpPr>
              <a:spLocks/>
            </p:cNvSpPr>
            <p:nvPr/>
          </p:nvSpPr>
          <p:spPr bwMode="auto">
            <a:xfrm>
              <a:off x="10756900" y="4108451"/>
              <a:ext cx="120650" cy="104775"/>
            </a:xfrm>
            <a:custGeom>
              <a:avLst/>
              <a:gdLst>
                <a:gd name="T0" fmla="*/ 7 w 77"/>
                <a:gd name="T1" fmla="*/ 0 h 67"/>
                <a:gd name="T2" fmla="*/ 3 w 77"/>
                <a:gd name="T3" fmla="*/ 4 h 67"/>
                <a:gd name="T4" fmla="*/ 0 w 77"/>
                <a:gd name="T5" fmla="*/ 8 h 67"/>
                <a:gd name="T6" fmla="*/ 68 w 77"/>
                <a:gd name="T7" fmla="*/ 67 h 67"/>
                <a:gd name="T8" fmla="*/ 72 w 77"/>
                <a:gd name="T9" fmla="*/ 62 h 67"/>
                <a:gd name="T10" fmla="*/ 77 w 77"/>
                <a:gd name="T11" fmla="*/ 58 h 67"/>
                <a:gd name="T12" fmla="*/ 7 w 7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7">
                  <a:moveTo>
                    <a:pt x="7" y="0"/>
                  </a:moveTo>
                  <a:cubicBezTo>
                    <a:pt x="7" y="0"/>
                    <a:pt x="5" y="2"/>
                    <a:pt x="3" y="4"/>
                  </a:cubicBezTo>
                  <a:cubicBezTo>
                    <a:pt x="2" y="6"/>
                    <a:pt x="0" y="8"/>
                    <a:pt x="0" y="8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7"/>
                    <a:pt x="70" y="64"/>
                    <a:pt x="72" y="62"/>
                  </a:cubicBezTo>
                  <a:cubicBezTo>
                    <a:pt x="74" y="60"/>
                    <a:pt x="77" y="58"/>
                    <a:pt x="77" y="58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60"/>
            <p:cNvSpPr>
              <a:spLocks/>
            </p:cNvSpPr>
            <p:nvPr/>
          </p:nvSpPr>
          <p:spPr bwMode="auto">
            <a:xfrm>
              <a:off x="10720388" y="4148138"/>
              <a:ext cx="119063" cy="112713"/>
            </a:xfrm>
            <a:custGeom>
              <a:avLst/>
              <a:gdLst>
                <a:gd name="T0" fmla="*/ 8 w 76"/>
                <a:gd name="T1" fmla="*/ 0 h 72"/>
                <a:gd name="T2" fmla="*/ 4 w 76"/>
                <a:gd name="T3" fmla="*/ 4 h 72"/>
                <a:gd name="T4" fmla="*/ 0 w 76"/>
                <a:gd name="T5" fmla="*/ 8 h 72"/>
                <a:gd name="T6" fmla="*/ 68 w 76"/>
                <a:gd name="T7" fmla="*/ 72 h 72"/>
                <a:gd name="T8" fmla="*/ 72 w 76"/>
                <a:gd name="T9" fmla="*/ 67 h 72"/>
                <a:gd name="T10" fmla="*/ 76 w 76"/>
                <a:gd name="T11" fmla="*/ 62 h 72"/>
                <a:gd name="T12" fmla="*/ 8 w 76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2">
                  <a:moveTo>
                    <a:pt x="8" y="0"/>
                  </a:moveTo>
                  <a:cubicBezTo>
                    <a:pt x="8" y="0"/>
                    <a:pt x="6" y="2"/>
                    <a:pt x="4" y="4"/>
                  </a:cubicBezTo>
                  <a:cubicBezTo>
                    <a:pt x="2" y="6"/>
                    <a:pt x="0" y="8"/>
                    <a:pt x="0" y="8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72"/>
                    <a:pt x="70" y="69"/>
                    <a:pt x="72" y="67"/>
                  </a:cubicBezTo>
                  <a:cubicBezTo>
                    <a:pt x="74" y="65"/>
                    <a:pt x="76" y="62"/>
                    <a:pt x="76" y="62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61"/>
            <p:cNvSpPr>
              <a:spLocks/>
            </p:cNvSpPr>
            <p:nvPr/>
          </p:nvSpPr>
          <p:spPr bwMode="auto">
            <a:xfrm>
              <a:off x="10682288" y="4187826"/>
              <a:ext cx="115888" cy="115888"/>
            </a:xfrm>
            <a:custGeom>
              <a:avLst/>
              <a:gdLst>
                <a:gd name="T0" fmla="*/ 8 w 73"/>
                <a:gd name="T1" fmla="*/ 0 h 73"/>
                <a:gd name="T2" fmla="*/ 0 w 73"/>
                <a:gd name="T3" fmla="*/ 8 h 73"/>
                <a:gd name="T4" fmla="*/ 65 w 73"/>
                <a:gd name="T5" fmla="*/ 73 h 73"/>
                <a:gd name="T6" fmla="*/ 73 w 73"/>
                <a:gd name="T7" fmla="*/ 64 h 73"/>
                <a:gd name="T8" fmla="*/ 8 w 73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8" y="0"/>
                  </a:moveTo>
                  <a:lnTo>
                    <a:pt x="0" y="8"/>
                  </a:lnTo>
                  <a:lnTo>
                    <a:pt x="65" y="73"/>
                  </a:lnTo>
                  <a:lnTo>
                    <a:pt x="73" y="6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62"/>
            <p:cNvSpPr>
              <a:spLocks/>
            </p:cNvSpPr>
            <p:nvPr/>
          </p:nvSpPr>
          <p:spPr bwMode="auto">
            <a:xfrm>
              <a:off x="10682288" y="4187826"/>
              <a:ext cx="115888" cy="115888"/>
            </a:xfrm>
            <a:custGeom>
              <a:avLst/>
              <a:gdLst>
                <a:gd name="T0" fmla="*/ 8 w 73"/>
                <a:gd name="T1" fmla="*/ 0 h 73"/>
                <a:gd name="T2" fmla="*/ 0 w 73"/>
                <a:gd name="T3" fmla="*/ 8 h 73"/>
                <a:gd name="T4" fmla="*/ 65 w 73"/>
                <a:gd name="T5" fmla="*/ 73 h 73"/>
                <a:gd name="T6" fmla="*/ 73 w 73"/>
                <a:gd name="T7" fmla="*/ 64 h 73"/>
                <a:gd name="T8" fmla="*/ 8 w 73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8" y="0"/>
                  </a:moveTo>
                  <a:lnTo>
                    <a:pt x="0" y="8"/>
                  </a:lnTo>
                  <a:lnTo>
                    <a:pt x="65" y="73"/>
                  </a:lnTo>
                  <a:lnTo>
                    <a:pt x="73" y="64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63"/>
            <p:cNvSpPr>
              <a:spLocks/>
            </p:cNvSpPr>
            <p:nvPr/>
          </p:nvSpPr>
          <p:spPr bwMode="auto">
            <a:xfrm>
              <a:off x="10644188" y="4224338"/>
              <a:ext cx="111125" cy="120650"/>
            </a:xfrm>
            <a:custGeom>
              <a:avLst/>
              <a:gdLst>
                <a:gd name="T0" fmla="*/ 8 w 70"/>
                <a:gd name="T1" fmla="*/ 0 h 76"/>
                <a:gd name="T2" fmla="*/ 0 w 70"/>
                <a:gd name="T3" fmla="*/ 8 h 76"/>
                <a:gd name="T4" fmla="*/ 61 w 70"/>
                <a:gd name="T5" fmla="*/ 76 h 76"/>
                <a:gd name="T6" fmla="*/ 70 w 70"/>
                <a:gd name="T7" fmla="*/ 68 h 76"/>
                <a:gd name="T8" fmla="*/ 8 w 7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6">
                  <a:moveTo>
                    <a:pt x="8" y="0"/>
                  </a:moveTo>
                  <a:lnTo>
                    <a:pt x="0" y="8"/>
                  </a:lnTo>
                  <a:lnTo>
                    <a:pt x="61" y="76"/>
                  </a:lnTo>
                  <a:lnTo>
                    <a:pt x="70" y="6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64"/>
            <p:cNvSpPr>
              <a:spLocks/>
            </p:cNvSpPr>
            <p:nvPr/>
          </p:nvSpPr>
          <p:spPr bwMode="auto">
            <a:xfrm>
              <a:off x="10644188" y="4224338"/>
              <a:ext cx="111125" cy="120650"/>
            </a:xfrm>
            <a:custGeom>
              <a:avLst/>
              <a:gdLst>
                <a:gd name="T0" fmla="*/ 8 w 70"/>
                <a:gd name="T1" fmla="*/ 0 h 76"/>
                <a:gd name="T2" fmla="*/ 0 w 70"/>
                <a:gd name="T3" fmla="*/ 8 h 76"/>
                <a:gd name="T4" fmla="*/ 61 w 70"/>
                <a:gd name="T5" fmla="*/ 76 h 76"/>
                <a:gd name="T6" fmla="*/ 70 w 70"/>
                <a:gd name="T7" fmla="*/ 68 h 76"/>
                <a:gd name="T8" fmla="*/ 8 w 7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6">
                  <a:moveTo>
                    <a:pt x="8" y="0"/>
                  </a:moveTo>
                  <a:lnTo>
                    <a:pt x="0" y="8"/>
                  </a:lnTo>
                  <a:lnTo>
                    <a:pt x="61" y="76"/>
                  </a:lnTo>
                  <a:lnTo>
                    <a:pt x="70" y="68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65"/>
            <p:cNvSpPr>
              <a:spLocks/>
            </p:cNvSpPr>
            <p:nvPr/>
          </p:nvSpPr>
          <p:spPr bwMode="auto">
            <a:xfrm>
              <a:off x="10602913" y="4259263"/>
              <a:ext cx="107950" cy="123825"/>
            </a:xfrm>
            <a:custGeom>
              <a:avLst/>
              <a:gdLst>
                <a:gd name="T0" fmla="*/ 9 w 68"/>
                <a:gd name="T1" fmla="*/ 0 h 78"/>
                <a:gd name="T2" fmla="*/ 0 w 68"/>
                <a:gd name="T3" fmla="*/ 8 h 78"/>
                <a:gd name="T4" fmla="*/ 58 w 68"/>
                <a:gd name="T5" fmla="*/ 78 h 78"/>
                <a:gd name="T6" fmla="*/ 68 w 68"/>
                <a:gd name="T7" fmla="*/ 70 h 78"/>
                <a:gd name="T8" fmla="*/ 9 w 68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8">
                  <a:moveTo>
                    <a:pt x="9" y="0"/>
                  </a:moveTo>
                  <a:lnTo>
                    <a:pt x="0" y="8"/>
                  </a:lnTo>
                  <a:lnTo>
                    <a:pt x="58" y="78"/>
                  </a:lnTo>
                  <a:lnTo>
                    <a:pt x="68" y="7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66"/>
            <p:cNvSpPr>
              <a:spLocks/>
            </p:cNvSpPr>
            <p:nvPr/>
          </p:nvSpPr>
          <p:spPr bwMode="auto">
            <a:xfrm>
              <a:off x="10602913" y="4259263"/>
              <a:ext cx="107950" cy="123825"/>
            </a:xfrm>
            <a:custGeom>
              <a:avLst/>
              <a:gdLst>
                <a:gd name="T0" fmla="*/ 9 w 68"/>
                <a:gd name="T1" fmla="*/ 0 h 78"/>
                <a:gd name="T2" fmla="*/ 0 w 68"/>
                <a:gd name="T3" fmla="*/ 8 h 78"/>
                <a:gd name="T4" fmla="*/ 58 w 68"/>
                <a:gd name="T5" fmla="*/ 78 h 78"/>
                <a:gd name="T6" fmla="*/ 68 w 68"/>
                <a:gd name="T7" fmla="*/ 70 h 78"/>
                <a:gd name="T8" fmla="*/ 9 w 68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8">
                  <a:moveTo>
                    <a:pt x="9" y="0"/>
                  </a:moveTo>
                  <a:lnTo>
                    <a:pt x="0" y="8"/>
                  </a:lnTo>
                  <a:lnTo>
                    <a:pt x="58" y="78"/>
                  </a:lnTo>
                  <a:lnTo>
                    <a:pt x="68" y="7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67"/>
            <p:cNvSpPr>
              <a:spLocks/>
            </p:cNvSpPr>
            <p:nvPr/>
          </p:nvSpPr>
          <p:spPr bwMode="auto">
            <a:xfrm>
              <a:off x="10561638" y="4294188"/>
              <a:ext cx="103188" cy="127000"/>
            </a:xfrm>
            <a:custGeom>
              <a:avLst/>
              <a:gdLst>
                <a:gd name="T0" fmla="*/ 8 w 65"/>
                <a:gd name="T1" fmla="*/ 0 h 80"/>
                <a:gd name="T2" fmla="*/ 0 w 65"/>
                <a:gd name="T3" fmla="*/ 7 h 80"/>
                <a:gd name="T4" fmla="*/ 55 w 65"/>
                <a:gd name="T5" fmla="*/ 80 h 80"/>
                <a:gd name="T6" fmla="*/ 65 w 65"/>
                <a:gd name="T7" fmla="*/ 72 h 80"/>
                <a:gd name="T8" fmla="*/ 8 w 65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0">
                  <a:moveTo>
                    <a:pt x="8" y="0"/>
                  </a:moveTo>
                  <a:lnTo>
                    <a:pt x="0" y="7"/>
                  </a:lnTo>
                  <a:lnTo>
                    <a:pt x="55" y="80"/>
                  </a:lnTo>
                  <a:lnTo>
                    <a:pt x="65" y="7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68"/>
            <p:cNvSpPr>
              <a:spLocks/>
            </p:cNvSpPr>
            <p:nvPr/>
          </p:nvSpPr>
          <p:spPr bwMode="auto">
            <a:xfrm>
              <a:off x="10561638" y="4294188"/>
              <a:ext cx="103188" cy="127000"/>
            </a:xfrm>
            <a:custGeom>
              <a:avLst/>
              <a:gdLst>
                <a:gd name="T0" fmla="*/ 8 w 65"/>
                <a:gd name="T1" fmla="*/ 0 h 80"/>
                <a:gd name="T2" fmla="*/ 0 w 65"/>
                <a:gd name="T3" fmla="*/ 7 h 80"/>
                <a:gd name="T4" fmla="*/ 55 w 65"/>
                <a:gd name="T5" fmla="*/ 80 h 80"/>
                <a:gd name="T6" fmla="*/ 65 w 65"/>
                <a:gd name="T7" fmla="*/ 72 h 80"/>
                <a:gd name="T8" fmla="*/ 8 w 65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0">
                  <a:moveTo>
                    <a:pt x="8" y="0"/>
                  </a:moveTo>
                  <a:lnTo>
                    <a:pt x="0" y="7"/>
                  </a:lnTo>
                  <a:lnTo>
                    <a:pt x="55" y="80"/>
                  </a:lnTo>
                  <a:lnTo>
                    <a:pt x="65" y="7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69"/>
            <p:cNvSpPr>
              <a:spLocks/>
            </p:cNvSpPr>
            <p:nvPr/>
          </p:nvSpPr>
          <p:spPr bwMode="auto">
            <a:xfrm>
              <a:off x="10517188" y="4325938"/>
              <a:ext cx="98425" cy="130175"/>
            </a:xfrm>
            <a:custGeom>
              <a:avLst/>
              <a:gdLst>
                <a:gd name="T0" fmla="*/ 9 w 62"/>
                <a:gd name="T1" fmla="*/ 0 h 82"/>
                <a:gd name="T2" fmla="*/ 0 w 62"/>
                <a:gd name="T3" fmla="*/ 7 h 82"/>
                <a:gd name="T4" fmla="*/ 52 w 62"/>
                <a:gd name="T5" fmla="*/ 82 h 82"/>
                <a:gd name="T6" fmla="*/ 62 w 62"/>
                <a:gd name="T7" fmla="*/ 75 h 82"/>
                <a:gd name="T8" fmla="*/ 9 w 6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2">
                  <a:moveTo>
                    <a:pt x="9" y="0"/>
                  </a:moveTo>
                  <a:lnTo>
                    <a:pt x="0" y="7"/>
                  </a:lnTo>
                  <a:lnTo>
                    <a:pt x="52" y="82"/>
                  </a:lnTo>
                  <a:lnTo>
                    <a:pt x="62" y="75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70"/>
            <p:cNvSpPr>
              <a:spLocks/>
            </p:cNvSpPr>
            <p:nvPr/>
          </p:nvSpPr>
          <p:spPr bwMode="auto">
            <a:xfrm>
              <a:off x="10517188" y="4325938"/>
              <a:ext cx="98425" cy="130175"/>
            </a:xfrm>
            <a:custGeom>
              <a:avLst/>
              <a:gdLst>
                <a:gd name="T0" fmla="*/ 9 w 62"/>
                <a:gd name="T1" fmla="*/ 0 h 82"/>
                <a:gd name="T2" fmla="*/ 0 w 62"/>
                <a:gd name="T3" fmla="*/ 7 h 82"/>
                <a:gd name="T4" fmla="*/ 52 w 62"/>
                <a:gd name="T5" fmla="*/ 82 h 82"/>
                <a:gd name="T6" fmla="*/ 62 w 62"/>
                <a:gd name="T7" fmla="*/ 75 h 82"/>
                <a:gd name="T8" fmla="*/ 9 w 62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2">
                  <a:moveTo>
                    <a:pt x="9" y="0"/>
                  </a:moveTo>
                  <a:lnTo>
                    <a:pt x="0" y="7"/>
                  </a:lnTo>
                  <a:lnTo>
                    <a:pt x="52" y="82"/>
                  </a:lnTo>
                  <a:lnTo>
                    <a:pt x="62" y="75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471"/>
            <p:cNvSpPr>
              <a:spLocks/>
            </p:cNvSpPr>
            <p:nvPr/>
          </p:nvSpPr>
          <p:spPr bwMode="auto">
            <a:xfrm>
              <a:off x="10471150" y="4357688"/>
              <a:ext cx="95250" cy="130175"/>
            </a:xfrm>
            <a:custGeom>
              <a:avLst/>
              <a:gdLst>
                <a:gd name="T0" fmla="*/ 10 w 60"/>
                <a:gd name="T1" fmla="*/ 0 h 82"/>
                <a:gd name="T2" fmla="*/ 0 w 60"/>
                <a:gd name="T3" fmla="*/ 5 h 82"/>
                <a:gd name="T4" fmla="*/ 50 w 60"/>
                <a:gd name="T5" fmla="*/ 82 h 82"/>
                <a:gd name="T6" fmla="*/ 60 w 60"/>
                <a:gd name="T7" fmla="*/ 77 h 82"/>
                <a:gd name="T8" fmla="*/ 10 w 60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2">
                  <a:moveTo>
                    <a:pt x="10" y="0"/>
                  </a:moveTo>
                  <a:lnTo>
                    <a:pt x="0" y="5"/>
                  </a:lnTo>
                  <a:lnTo>
                    <a:pt x="50" y="82"/>
                  </a:lnTo>
                  <a:lnTo>
                    <a:pt x="60" y="77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472"/>
            <p:cNvSpPr>
              <a:spLocks/>
            </p:cNvSpPr>
            <p:nvPr/>
          </p:nvSpPr>
          <p:spPr bwMode="auto">
            <a:xfrm>
              <a:off x="10471150" y="4357688"/>
              <a:ext cx="95250" cy="130175"/>
            </a:xfrm>
            <a:custGeom>
              <a:avLst/>
              <a:gdLst>
                <a:gd name="T0" fmla="*/ 10 w 60"/>
                <a:gd name="T1" fmla="*/ 0 h 82"/>
                <a:gd name="T2" fmla="*/ 0 w 60"/>
                <a:gd name="T3" fmla="*/ 5 h 82"/>
                <a:gd name="T4" fmla="*/ 50 w 60"/>
                <a:gd name="T5" fmla="*/ 82 h 82"/>
                <a:gd name="T6" fmla="*/ 60 w 60"/>
                <a:gd name="T7" fmla="*/ 77 h 82"/>
                <a:gd name="T8" fmla="*/ 10 w 60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2">
                  <a:moveTo>
                    <a:pt x="10" y="0"/>
                  </a:moveTo>
                  <a:lnTo>
                    <a:pt x="0" y="5"/>
                  </a:lnTo>
                  <a:lnTo>
                    <a:pt x="50" y="82"/>
                  </a:lnTo>
                  <a:lnTo>
                    <a:pt x="60" y="77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73"/>
            <p:cNvSpPr>
              <a:spLocks/>
            </p:cNvSpPr>
            <p:nvPr/>
          </p:nvSpPr>
          <p:spPr bwMode="auto">
            <a:xfrm>
              <a:off x="10426700" y="4384676"/>
              <a:ext cx="88900" cy="134938"/>
            </a:xfrm>
            <a:custGeom>
              <a:avLst/>
              <a:gdLst>
                <a:gd name="T0" fmla="*/ 10 w 56"/>
                <a:gd name="T1" fmla="*/ 0 h 85"/>
                <a:gd name="T2" fmla="*/ 0 w 56"/>
                <a:gd name="T3" fmla="*/ 5 h 85"/>
                <a:gd name="T4" fmla="*/ 45 w 56"/>
                <a:gd name="T5" fmla="*/ 85 h 85"/>
                <a:gd name="T6" fmla="*/ 56 w 56"/>
                <a:gd name="T7" fmla="*/ 79 h 85"/>
                <a:gd name="T8" fmla="*/ 10 w 5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5">
                  <a:moveTo>
                    <a:pt x="10" y="0"/>
                  </a:moveTo>
                  <a:lnTo>
                    <a:pt x="0" y="5"/>
                  </a:lnTo>
                  <a:lnTo>
                    <a:pt x="45" y="85"/>
                  </a:lnTo>
                  <a:lnTo>
                    <a:pt x="56" y="7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74"/>
            <p:cNvSpPr>
              <a:spLocks/>
            </p:cNvSpPr>
            <p:nvPr/>
          </p:nvSpPr>
          <p:spPr bwMode="auto">
            <a:xfrm>
              <a:off x="10426700" y="4384676"/>
              <a:ext cx="88900" cy="134938"/>
            </a:xfrm>
            <a:custGeom>
              <a:avLst/>
              <a:gdLst>
                <a:gd name="T0" fmla="*/ 10 w 56"/>
                <a:gd name="T1" fmla="*/ 0 h 85"/>
                <a:gd name="T2" fmla="*/ 0 w 56"/>
                <a:gd name="T3" fmla="*/ 5 h 85"/>
                <a:gd name="T4" fmla="*/ 45 w 56"/>
                <a:gd name="T5" fmla="*/ 85 h 85"/>
                <a:gd name="T6" fmla="*/ 56 w 56"/>
                <a:gd name="T7" fmla="*/ 79 h 85"/>
                <a:gd name="T8" fmla="*/ 10 w 5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5">
                  <a:moveTo>
                    <a:pt x="10" y="0"/>
                  </a:moveTo>
                  <a:lnTo>
                    <a:pt x="0" y="5"/>
                  </a:lnTo>
                  <a:lnTo>
                    <a:pt x="45" y="85"/>
                  </a:lnTo>
                  <a:lnTo>
                    <a:pt x="56" y="79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75"/>
            <p:cNvSpPr>
              <a:spLocks/>
            </p:cNvSpPr>
            <p:nvPr/>
          </p:nvSpPr>
          <p:spPr bwMode="auto">
            <a:xfrm>
              <a:off x="10379075" y="4411663"/>
              <a:ext cx="84138" cy="136525"/>
            </a:xfrm>
            <a:custGeom>
              <a:avLst/>
              <a:gdLst>
                <a:gd name="T0" fmla="*/ 10 w 54"/>
                <a:gd name="T1" fmla="*/ 0 h 87"/>
                <a:gd name="T2" fmla="*/ 5 w 54"/>
                <a:gd name="T3" fmla="*/ 2 h 87"/>
                <a:gd name="T4" fmla="*/ 0 w 54"/>
                <a:gd name="T5" fmla="*/ 5 h 87"/>
                <a:gd name="T6" fmla="*/ 42 w 54"/>
                <a:gd name="T7" fmla="*/ 87 h 87"/>
                <a:gd name="T8" fmla="*/ 48 w 54"/>
                <a:gd name="T9" fmla="*/ 84 h 87"/>
                <a:gd name="T10" fmla="*/ 54 w 54"/>
                <a:gd name="T11" fmla="*/ 81 h 87"/>
                <a:gd name="T12" fmla="*/ 10 w 54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7">
                  <a:moveTo>
                    <a:pt x="10" y="0"/>
                  </a:moveTo>
                  <a:cubicBezTo>
                    <a:pt x="10" y="0"/>
                    <a:pt x="8" y="1"/>
                    <a:pt x="5" y="2"/>
                  </a:cubicBezTo>
                  <a:cubicBezTo>
                    <a:pt x="2" y="3"/>
                    <a:pt x="0" y="5"/>
                    <a:pt x="0" y="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2" y="87"/>
                    <a:pt x="45" y="86"/>
                    <a:pt x="48" y="84"/>
                  </a:cubicBezTo>
                  <a:cubicBezTo>
                    <a:pt x="51" y="83"/>
                    <a:pt x="54" y="81"/>
                    <a:pt x="54" y="8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76"/>
            <p:cNvSpPr>
              <a:spLocks/>
            </p:cNvSpPr>
            <p:nvPr/>
          </p:nvSpPr>
          <p:spPr bwMode="auto">
            <a:xfrm>
              <a:off x="10329863" y="4435476"/>
              <a:ext cx="79375" cy="139700"/>
            </a:xfrm>
            <a:custGeom>
              <a:avLst/>
              <a:gdLst>
                <a:gd name="T0" fmla="*/ 10 w 50"/>
                <a:gd name="T1" fmla="*/ 0 h 89"/>
                <a:gd name="T2" fmla="*/ 5 w 50"/>
                <a:gd name="T3" fmla="*/ 3 h 89"/>
                <a:gd name="T4" fmla="*/ 0 w 50"/>
                <a:gd name="T5" fmla="*/ 5 h 89"/>
                <a:gd name="T6" fmla="*/ 39 w 50"/>
                <a:gd name="T7" fmla="*/ 89 h 89"/>
                <a:gd name="T8" fmla="*/ 45 w 50"/>
                <a:gd name="T9" fmla="*/ 86 h 89"/>
                <a:gd name="T10" fmla="*/ 50 w 50"/>
                <a:gd name="T11" fmla="*/ 84 h 89"/>
                <a:gd name="T12" fmla="*/ 10 w 50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9">
                  <a:moveTo>
                    <a:pt x="10" y="0"/>
                  </a:moveTo>
                  <a:cubicBezTo>
                    <a:pt x="10" y="0"/>
                    <a:pt x="8" y="1"/>
                    <a:pt x="5" y="3"/>
                  </a:cubicBezTo>
                  <a:cubicBezTo>
                    <a:pt x="3" y="4"/>
                    <a:pt x="0" y="5"/>
                    <a:pt x="0" y="5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42" y="88"/>
                    <a:pt x="45" y="86"/>
                  </a:cubicBezTo>
                  <a:cubicBezTo>
                    <a:pt x="47" y="85"/>
                    <a:pt x="50" y="84"/>
                    <a:pt x="50" y="8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477"/>
            <p:cNvSpPr>
              <a:spLocks/>
            </p:cNvSpPr>
            <p:nvPr/>
          </p:nvSpPr>
          <p:spPr bwMode="auto">
            <a:xfrm>
              <a:off x="10282238" y="4457701"/>
              <a:ext cx="71438" cy="141288"/>
            </a:xfrm>
            <a:custGeom>
              <a:avLst/>
              <a:gdLst>
                <a:gd name="T0" fmla="*/ 10 w 45"/>
                <a:gd name="T1" fmla="*/ 0 h 89"/>
                <a:gd name="T2" fmla="*/ 0 w 45"/>
                <a:gd name="T3" fmla="*/ 5 h 89"/>
                <a:gd name="T4" fmla="*/ 34 w 45"/>
                <a:gd name="T5" fmla="*/ 89 h 89"/>
                <a:gd name="T6" fmla="*/ 45 w 45"/>
                <a:gd name="T7" fmla="*/ 84 h 89"/>
                <a:gd name="T8" fmla="*/ 10 w 4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89">
                  <a:moveTo>
                    <a:pt x="10" y="0"/>
                  </a:moveTo>
                  <a:lnTo>
                    <a:pt x="0" y="5"/>
                  </a:lnTo>
                  <a:lnTo>
                    <a:pt x="34" y="89"/>
                  </a:lnTo>
                  <a:lnTo>
                    <a:pt x="45" y="8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478"/>
            <p:cNvSpPr>
              <a:spLocks/>
            </p:cNvSpPr>
            <p:nvPr/>
          </p:nvSpPr>
          <p:spPr bwMode="auto">
            <a:xfrm>
              <a:off x="10282238" y="4457701"/>
              <a:ext cx="71438" cy="141288"/>
            </a:xfrm>
            <a:custGeom>
              <a:avLst/>
              <a:gdLst>
                <a:gd name="T0" fmla="*/ 10 w 45"/>
                <a:gd name="T1" fmla="*/ 0 h 89"/>
                <a:gd name="T2" fmla="*/ 0 w 45"/>
                <a:gd name="T3" fmla="*/ 5 h 89"/>
                <a:gd name="T4" fmla="*/ 34 w 45"/>
                <a:gd name="T5" fmla="*/ 89 h 89"/>
                <a:gd name="T6" fmla="*/ 45 w 45"/>
                <a:gd name="T7" fmla="*/ 84 h 89"/>
                <a:gd name="T8" fmla="*/ 10 w 4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89">
                  <a:moveTo>
                    <a:pt x="10" y="0"/>
                  </a:moveTo>
                  <a:lnTo>
                    <a:pt x="0" y="5"/>
                  </a:lnTo>
                  <a:lnTo>
                    <a:pt x="34" y="89"/>
                  </a:lnTo>
                  <a:lnTo>
                    <a:pt x="45" y="84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479"/>
            <p:cNvSpPr>
              <a:spLocks/>
            </p:cNvSpPr>
            <p:nvPr/>
          </p:nvSpPr>
          <p:spPr bwMode="auto">
            <a:xfrm>
              <a:off x="10231438" y="4478338"/>
              <a:ext cx="68263" cy="141288"/>
            </a:xfrm>
            <a:custGeom>
              <a:avLst/>
              <a:gdLst>
                <a:gd name="T0" fmla="*/ 10 w 43"/>
                <a:gd name="T1" fmla="*/ 0 h 89"/>
                <a:gd name="T2" fmla="*/ 0 w 43"/>
                <a:gd name="T3" fmla="*/ 4 h 89"/>
                <a:gd name="T4" fmla="*/ 31 w 43"/>
                <a:gd name="T5" fmla="*/ 89 h 89"/>
                <a:gd name="T6" fmla="*/ 43 w 43"/>
                <a:gd name="T7" fmla="*/ 84 h 89"/>
                <a:gd name="T8" fmla="*/ 10 w 43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89">
                  <a:moveTo>
                    <a:pt x="10" y="0"/>
                  </a:moveTo>
                  <a:lnTo>
                    <a:pt x="0" y="4"/>
                  </a:lnTo>
                  <a:lnTo>
                    <a:pt x="31" y="89"/>
                  </a:lnTo>
                  <a:lnTo>
                    <a:pt x="43" y="8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480"/>
            <p:cNvSpPr>
              <a:spLocks/>
            </p:cNvSpPr>
            <p:nvPr/>
          </p:nvSpPr>
          <p:spPr bwMode="auto">
            <a:xfrm>
              <a:off x="10231438" y="4478338"/>
              <a:ext cx="68263" cy="141288"/>
            </a:xfrm>
            <a:custGeom>
              <a:avLst/>
              <a:gdLst>
                <a:gd name="T0" fmla="*/ 10 w 43"/>
                <a:gd name="T1" fmla="*/ 0 h 89"/>
                <a:gd name="T2" fmla="*/ 0 w 43"/>
                <a:gd name="T3" fmla="*/ 4 h 89"/>
                <a:gd name="T4" fmla="*/ 31 w 43"/>
                <a:gd name="T5" fmla="*/ 89 h 89"/>
                <a:gd name="T6" fmla="*/ 43 w 43"/>
                <a:gd name="T7" fmla="*/ 84 h 89"/>
                <a:gd name="T8" fmla="*/ 10 w 43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89">
                  <a:moveTo>
                    <a:pt x="10" y="0"/>
                  </a:moveTo>
                  <a:lnTo>
                    <a:pt x="0" y="4"/>
                  </a:lnTo>
                  <a:lnTo>
                    <a:pt x="31" y="89"/>
                  </a:lnTo>
                  <a:lnTo>
                    <a:pt x="43" y="84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481"/>
            <p:cNvSpPr>
              <a:spLocks/>
            </p:cNvSpPr>
            <p:nvPr/>
          </p:nvSpPr>
          <p:spPr bwMode="auto">
            <a:xfrm>
              <a:off x="10180638" y="4494213"/>
              <a:ext cx="61913" cy="144463"/>
            </a:xfrm>
            <a:custGeom>
              <a:avLst/>
              <a:gdLst>
                <a:gd name="T0" fmla="*/ 11 w 39"/>
                <a:gd name="T1" fmla="*/ 0 h 91"/>
                <a:gd name="T2" fmla="*/ 0 w 39"/>
                <a:gd name="T3" fmla="*/ 4 h 91"/>
                <a:gd name="T4" fmla="*/ 26 w 39"/>
                <a:gd name="T5" fmla="*/ 91 h 91"/>
                <a:gd name="T6" fmla="*/ 39 w 39"/>
                <a:gd name="T7" fmla="*/ 87 h 91"/>
                <a:gd name="T8" fmla="*/ 11 w 3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91">
                  <a:moveTo>
                    <a:pt x="11" y="0"/>
                  </a:moveTo>
                  <a:lnTo>
                    <a:pt x="0" y="4"/>
                  </a:lnTo>
                  <a:lnTo>
                    <a:pt x="26" y="91"/>
                  </a:lnTo>
                  <a:lnTo>
                    <a:pt x="39" y="87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482"/>
            <p:cNvSpPr>
              <a:spLocks/>
            </p:cNvSpPr>
            <p:nvPr/>
          </p:nvSpPr>
          <p:spPr bwMode="auto">
            <a:xfrm>
              <a:off x="10180638" y="4494213"/>
              <a:ext cx="61913" cy="144463"/>
            </a:xfrm>
            <a:custGeom>
              <a:avLst/>
              <a:gdLst>
                <a:gd name="T0" fmla="*/ 11 w 39"/>
                <a:gd name="T1" fmla="*/ 0 h 91"/>
                <a:gd name="T2" fmla="*/ 0 w 39"/>
                <a:gd name="T3" fmla="*/ 4 h 91"/>
                <a:gd name="T4" fmla="*/ 26 w 39"/>
                <a:gd name="T5" fmla="*/ 91 h 91"/>
                <a:gd name="T6" fmla="*/ 39 w 39"/>
                <a:gd name="T7" fmla="*/ 87 h 91"/>
                <a:gd name="T8" fmla="*/ 11 w 3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91">
                  <a:moveTo>
                    <a:pt x="11" y="0"/>
                  </a:moveTo>
                  <a:lnTo>
                    <a:pt x="0" y="4"/>
                  </a:lnTo>
                  <a:lnTo>
                    <a:pt x="26" y="91"/>
                  </a:lnTo>
                  <a:lnTo>
                    <a:pt x="39" y="87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483"/>
            <p:cNvSpPr>
              <a:spLocks/>
            </p:cNvSpPr>
            <p:nvPr/>
          </p:nvSpPr>
          <p:spPr bwMode="auto">
            <a:xfrm>
              <a:off x="10128250" y="4510088"/>
              <a:ext cx="57150" cy="146050"/>
            </a:xfrm>
            <a:custGeom>
              <a:avLst/>
              <a:gdLst>
                <a:gd name="T0" fmla="*/ 11 w 36"/>
                <a:gd name="T1" fmla="*/ 0 h 92"/>
                <a:gd name="T2" fmla="*/ 0 w 36"/>
                <a:gd name="T3" fmla="*/ 3 h 92"/>
                <a:gd name="T4" fmla="*/ 24 w 36"/>
                <a:gd name="T5" fmla="*/ 92 h 92"/>
                <a:gd name="T6" fmla="*/ 36 w 36"/>
                <a:gd name="T7" fmla="*/ 88 h 92"/>
                <a:gd name="T8" fmla="*/ 11 w 36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2">
                  <a:moveTo>
                    <a:pt x="11" y="0"/>
                  </a:moveTo>
                  <a:lnTo>
                    <a:pt x="0" y="3"/>
                  </a:lnTo>
                  <a:lnTo>
                    <a:pt x="24" y="92"/>
                  </a:lnTo>
                  <a:lnTo>
                    <a:pt x="36" y="88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484"/>
            <p:cNvSpPr>
              <a:spLocks/>
            </p:cNvSpPr>
            <p:nvPr/>
          </p:nvSpPr>
          <p:spPr bwMode="auto">
            <a:xfrm>
              <a:off x="10128250" y="4510088"/>
              <a:ext cx="57150" cy="146050"/>
            </a:xfrm>
            <a:custGeom>
              <a:avLst/>
              <a:gdLst>
                <a:gd name="T0" fmla="*/ 11 w 36"/>
                <a:gd name="T1" fmla="*/ 0 h 92"/>
                <a:gd name="T2" fmla="*/ 0 w 36"/>
                <a:gd name="T3" fmla="*/ 3 h 92"/>
                <a:gd name="T4" fmla="*/ 24 w 36"/>
                <a:gd name="T5" fmla="*/ 92 h 92"/>
                <a:gd name="T6" fmla="*/ 36 w 36"/>
                <a:gd name="T7" fmla="*/ 88 h 92"/>
                <a:gd name="T8" fmla="*/ 11 w 36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2">
                  <a:moveTo>
                    <a:pt x="11" y="0"/>
                  </a:moveTo>
                  <a:lnTo>
                    <a:pt x="0" y="3"/>
                  </a:lnTo>
                  <a:lnTo>
                    <a:pt x="24" y="92"/>
                  </a:lnTo>
                  <a:lnTo>
                    <a:pt x="36" y="88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492"/>
            <p:cNvSpPr>
              <a:spLocks noEditPoints="1"/>
            </p:cNvSpPr>
            <p:nvPr/>
          </p:nvSpPr>
          <p:spPr bwMode="auto">
            <a:xfrm>
              <a:off x="9255125" y="2733676"/>
              <a:ext cx="1108075" cy="1111250"/>
            </a:xfrm>
            <a:custGeom>
              <a:avLst/>
              <a:gdLst>
                <a:gd name="T0" fmla="*/ 354 w 708"/>
                <a:gd name="T1" fmla="*/ 709 h 709"/>
                <a:gd name="T2" fmla="*/ 0 w 708"/>
                <a:gd name="T3" fmla="*/ 354 h 709"/>
                <a:gd name="T4" fmla="*/ 354 w 708"/>
                <a:gd name="T5" fmla="*/ 0 h 709"/>
                <a:gd name="T6" fmla="*/ 708 w 708"/>
                <a:gd name="T7" fmla="*/ 354 h 709"/>
                <a:gd name="T8" fmla="*/ 354 w 708"/>
                <a:gd name="T9" fmla="*/ 709 h 709"/>
                <a:gd name="T10" fmla="*/ 354 w 708"/>
                <a:gd name="T11" fmla="*/ 9 h 709"/>
                <a:gd name="T12" fmla="*/ 9 w 708"/>
                <a:gd name="T13" fmla="*/ 354 h 709"/>
                <a:gd name="T14" fmla="*/ 354 w 708"/>
                <a:gd name="T15" fmla="*/ 700 h 709"/>
                <a:gd name="T16" fmla="*/ 699 w 708"/>
                <a:gd name="T17" fmla="*/ 354 h 709"/>
                <a:gd name="T18" fmla="*/ 354 w 708"/>
                <a:gd name="T19" fmla="*/ 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8" h="709">
                  <a:moveTo>
                    <a:pt x="354" y="709"/>
                  </a:moveTo>
                  <a:cubicBezTo>
                    <a:pt x="159" y="709"/>
                    <a:pt x="0" y="550"/>
                    <a:pt x="0" y="354"/>
                  </a:cubicBezTo>
                  <a:cubicBezTo>
                    <a:pt x="0" y="159"/>
                    <a:pt x="159" y="0"/>
                    <a:pt x="354" y="0"/>
                  </a:cubicBezTo>
                  <a:cubicBezTo>
                    <a:pt x="549" y="0"/>
                    <a:pt x="708" y="159"/>
                    <a:pt x="708" y="354"/>
                  </a:cubicBezTo>
                  <a:cubicBezTo>
                    <a:pt x="708" y="550"/>
                    <a:pt x="549" y="709"/>
                    <a:pt x="354" y="709"/>
                  </a:cubicBezTo>
                  <a:close/>
                  <a:moveTo>
                    <a:pt x="354" y="9"/>
                  </a:moveTo>
                  <a:cubicBezTo>
                    <a:pt x="164" y="9"/>
                    <a:pt x="9" y="164"/>
                    <a:pt x="9" y="354"/>
                  </a:cubicBezTo>
                  <a:cubicBezTo>
                    <a:pt x="9" y="545"/>
                    <a:pt x="164" y="700"/>
                    <a:pt x="354" y="700"/>
                  </a:cubicBezTo>
                  <a:cubicBezTo>
                    <a:pt x="544" y="700"/>
                    <a:pt x="699" y="545"/>
                    <a:pt x="699" y="354"/>
                  </a:cubicBezTo>
                  <a:cubicBezTo>
                    <a:pt x="699" y="164"/>
                    <a:pt x="544" y="9"/>
                    <a:pt x="35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1" name="Freeform 493"/>
          <p:cNvSpPr>
            <a:spLocks/>
          </p:cNvSpPr>
          <p:nvPr/>
        </p:nvSpPr>
        <p:spPr bwMode="auto">
          <a:xfrm>
            <a:off x="1116013" y="1643063"/>
            <a:ext cx="9309100" cy="4462463"/>
          </a:xfrm>
          <a:custGeom>
            <a:avLst/>
            <a:gdLst>
              <a:gd name="T0" fmla="*/ 5341 w 5944"/>
              <a:gd name="T1" fmla="*/ 109 h 2848"/>
              <a:gd name="T2" fmla="*/ 5343 w 5944"/>
              <a:gd name="T3" fmla="*/ 107 h 2848"/>
              <a:gd name="T4" fmla="*/ 5247 w 5944"/>
              <a:gd name="T5" fmla="*/ 0 h 2848"/>
              <a:gd name="T6" fmla="*/ 1199 w 5944"/>
              <a:gd name="T7" fmla="*/ 0 h 2848"/>
              <a:gd name="T8" fmla="*/ 1088 w 5944"/>
              <a:gd name="T9" fmla="*/ 200 h 2848"/>
              <a:gd name="T10" fmla="*/ 189 w 5944"/>
              <a:gd name="T11" fmla="*/ 200 h 2848"/>
              <a:gd name="T12" fmla="*/ 0 w 5944"/>
              <a:gd name="T13" fmla="*/ 449 h 2848"/>
              <a:gd name="T14" fmla="*/ 0 w 5944"/>
              <a:gd name="T15" fmla="*/ 2385 h 2848"/>
              <a:gd name="T16" fmla="*/ 300 w 5944"/>
              <a:gd name="T17" fmla="*/ 2752 h 2848"/>
              <a:gd name="T18" fmla="*/ 1089 w 5944"/>
              <a:gd name="T19" fmla="*/ 2752 h 2848"/>
              <a:gd name="T20" fmla="*/ 1152 w 5944"/>
              <a:gd name="T21" fmla="*/ 2672 h 2848"/>
              <a:gd name="T22" fmla="*/ 5058 w 5944"/>
              <a:gd name="T23" fmla="*/ 2672 h 2848"/>
              <a:gd name="T24" fmla="*/ 5214 w 5944"/>
              <a:gd name="T25" fmla="*/ 2848 h 2848"/>
              <a:gd name="T26" fmla="*/ 5783 w 5944"/>
              <a:gd name="T27" fmla="*/ 2848 h 2848"/>
              <a:gd name="T28" fmla="*/ 5944 w 5944"/>
              <a:gd name="T29" fmla="*/ 2669 h 2848"/>
              <a:gd name="T30" fmla="*/ 5944 w 5944"/>
              <a:gd name="T31" fmla="*/ 1953 h 2848"/>
              <a:gd name="T32" fmla="*/ 5941 w 5944"/>
              <a:gd name="T33" fmla="*/ 1954 h 2848"/>
              <a:gd name="T34" fmla="*/ 5934 w 5944"/>
              <a:gd name="T35" fmla="*/ 1956 h 2848"/>
              <a:gd name="T36" fmla="*/ 5572 w 5944"/>
              <a:gd name="T37" fmla="*/ 1998 h 2848"/>
              <a:gd name="T38" fmla="*/ 5037 w 5944"/>
              <a:gd name="T39" fmla="*/ 1874 h 2848"/>
              <a:gd name="T40" fmla="*/ 4634 w 5944"/>
              <a:gd name="T41" fmla="*/ 1329 h 2848"/>
              <a:gd name="T42" fmla="*/ 4588 w 5944"/>
              <a:gd name="T43" fmla="*/ 1015 h 2848"/>
              <a:gd name="T44" fmla="*/ 4965 w 5944"/>
              <a:gd name="T45" fmla="*/ 301 h 2848"/>
              <a:gd name="T46" fmla="*/ 5224 w 5944"/>
              <a:gd name="T47" fmla="*/ 154 h 2848"/>
              <a:gd name="T48" fmla="*/ 5309 w 5944"/>
              <a:gd name="T49" fmla="*/ 121 h 2848"/>
              <a:gd name="T50" fmla="*/ 5333 w 5944"/>
              <a:gd name="T51" fmla="*/ 113 h 2848"/>
              <a:gd name="T52" fmla="*/ 5340 w 5944"/>
              <a:gd name="T53" fmla="*/ 111 h 2848"/>
              <a:gd name="T54" fmla="*/ 5342 w 5944"/>
              <a:gd name="T55" fmla="*/ 111 h 2848"/>
              <a:gd name="T56" fmla="*/ 5345 w 5944"/>
              <a:gd name="T57" fmla="*/ 110 h 2848"/>
              <a:gd name="T58" fmla="*/ 5343 w 5944"/>
              <a:gd name="T59" fmla="*/ 107 h 2848"/>
              <a:gd name="T60" fmla="*/ 5341 w 5944"/>
              <a:gd name="T61" fmla="*/ 109 h 2848"/>
              <a:gd name="T62" fmla="*/ 5341 w 5944"/>
              <a:gd name="T63" fmla="*/ 107 h 2848"/>
              <a:gd name="T64" fmla="*/ 4963 w 5944"/>
              <a:gd name="T65" fmla="*/ 297 h 2848"/>
              <a:gd name="T66" fmla="*/ 4584 w 5944"/>
              <a:gd name="T67" fmla="*/ 1015 h 2848"/>
              <a:gd name="T68" fmla="*/ 4630 w 5944"/>
              <a:gd name="T69" fmla="*/ 1331 h 2848"/>
              <a:gd name="T70" fmla="*/ 5035 w 5944"/>
              <a:gd name="T71" fmla="*/ 1877 h 2848"/>
              <a:gd name="T72" fmla="*/ 5572 w 5944"/>
              <a:gd name="T73" fmla="*/ 2002 h 2848"/>
              <a:gd name="T74" fmla="*/ 5943 w 5944"/>
              <a:gd name="T75" fmla="*/ 1958 h 2848"/>
              <a:gd name="T76" fmla="*/ 5942 w 5944"/>
              <a:gd name="T77" fmla="*/ 1956 h 2848"/>
              <a:gd name="T78" fmla="*/ 5940 w 5944"/>
              <a:gd name="T79" fmla="*/ 1956 h 2848"/>
              <a:gd name="T80" fmla="*/ 5940 w 5944"/>
              <a:gd name="T81" fmla="*/ 2668 h 2848"/>
              <a:gd name="T82" fmla="*/ 5782 w 5944"/>
              <a:gd name="T83" fmla="*/ 2844 h 2848"/>
              <a:gd name="T84" fmla="*/ 5216 w 5944"/>
              <a:gd name="T85" fmla="*/ 2844 h 2848"/>
              <a:gd name="T86" fmla="*/ 5059 w 5944"/>
              <a:gd name="T87" fmla="*/ 2668 h 2848"/>
              <a:gd name="T88" fmla="*/ 1150 w 5944"/>
              <a:gd name="T89" fmla="*/ 2668 h 2848"/>
              <a:gd name="T90" fmla="*/ 1087 w 5944"/>
              <a:gd name="T91" fmla="*/ 2748 h 2848"/>
              <a:gd name="T92" fmla="*/ 302 w 5944"/>
              <a:gd name="T93" fmla="*/ 2748 h 2848"/>
              <a:gd name="T94" fmla="*/ 4 w 5944"/>
              <a:gd name="T95" fmla="*/ 2383 h 2848"/>
              <a:gd name="T96" fmla="*/ 4 w 5944"/>
              <a:gd name="T97" fmla="*/ 450 h 2848"/>
              <a:gd name="T98" fmla="*/ 191 w 5944"/>
              <a:gd name="T99" fmla="*/ 204 h 2848"/>
              <a:gd name="T100" fmla="*/ 1090 w 5944"/>
              <a:gd name="T101" fmla="*/ 204 h 2848"/>
              <a:gd name="T102" fmla="*/ 1201 w 5944"/>
              <a:gd name="T103" fmla="*/ 4 h 2848"/>
              <a:gd name="T104" fmla="*/ 5246 w 5944"/>
              <a:gd name="T105" fmla="*/ 4 h 2848"/>
              <a:gd name="T106" fmla="*/ 5340 w 5944"/>
              <a:gd name="T107" fmla="*/ 110 h 2848"/>
              <a:gd name="T108" fmla="*/ 5341 w 5944"/>
              <a:gd name="T109" fmla="*/ 109 h 2848"/>
              <a:gd name="T110" fmla="*/ 5341 w 5944"/>
              <a:gd name="T111" fmla="*/ 107 h 2848"/>
              <a:gd name="T112" fmla="*/ 5341 w 5944"/>
              <a:gd name="T113" fmla="*/ 109 h 2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44" h="2848">
                <a:moveTo>
                  <a:pt x="5341" y="109"/>
                </a:moveTo>
                <a:cubicBezTo>
                  <a:pt x="5343" y="107"/>
                  <a:pt x="5343" y="107"/>
                  <a:pt x="5343" y="107"/>
                </a:cubicBezTo>
                <a:cubicBezTo>
                  <a:pt x="5247" y="0"/>
                  <a:pt x="5247" y="0"/>
                  <a:pt x="5247" y="0"/>
                </a:cubicBezTo>
                <a:cubicBezTo>
                  <a:pt x="1199" y="0"/>
                  <a:pt x="1199" y="0"/>
                  <a:pt x="1199" y="0"/>
                </a:cubicBezTo>
                <a:cubicBezTo>
                  <a:pt x="1088" y="200"/>
                  <a:pt x="1088" y="200"/>
                  <a:pt x="1088" y="200"/>
                </a:cubicBezTo>
                <a:cubicBezTo>
                  <a:pt x="189" y="200"/>
                  <a:pt x="189" y="200"/>
                  <a:pt x="189" y="200"/>
                </a:cubicBezTo>
                <a:cubicBezTo>
                  <a:pt x="0" y="449"/>
                  <a:pt x="0" y="449"/>
                  <a:pt x="0" y="449"/>
                </a:cubicBezTo>
                <a:cubicBezTo>
                  <a:pt x="0" y="2385"/>
                  <a:pt x="0" y="2385"/>
                  <a:pt x="0" y="2385"/>
                </a:cubicBezTo>
                <a:cubicBezTo>
                  <a:pt x="300" y="2752"/>
                  <a:pt x="300" y="2752"/>
                  <a:pt x="300" y="2752"/>
                </a:cubicBezTo>
                <a:cubicBezTo>
                  <a:pt x="1089" y="2752"/>
                  <a:pt x="1089" y="2752"/>
                  <a:pt x="1089" y="2752"/>
                </a:cubicBezTo>
                <a:cubicBezTo>
                  <a:pt x="1152" y="2672"/>
                  <a:pt x="1152" y="2672"/>
                  <a:pt x="1152" y="2672"/>
                </a:cubicBezTo>
                <a:cubicBezTo>
                  <a:pt x="5058" y="2672"/>
                  <a:pt x="5058" y="2672"/>
                  <a:pt x="5058" y="2672"/>
                </a:cubicBezTo>
                <a:cubicBezTo>
                  <a:pt x="5214" y="2848"/>
                  <a:pt x="5214" y="2848"/>
                  <a:pt x="5214" y="2848"/>
                </a:cubicBezTo>
                <a:cubicBezTo>
                  <a:pt x="5783" y="2848"/>
                  <a:pt x="5783" y="2848"/>
                  <a:pt x="5783" y="2848"/>
                </a:cubicBezTo>
                <a:cubicBezTo>
                  <a:pt x="5944" y="2669"/>
                  <a:pt x="5944" y="2669"/>
                  <a:pt x="5944" y="2669"/>
                </a:cubicBezTo>
                <a:cubicBezTo>
                  <a:pt x="5944" y="1953"/>
                  <a:pt x="5944" y="1953"/>
                  <a:pt x="5944" y="1953"/>
                </a:cubicBezTo>
                <a:cubicBezTo>
                  <a:pt x="5941" y="1954"/>
                  <a:pt x="5941" y="1954"/>
                  <a:pt x="5941" y="1954"/>
                </a:cubicBezTo>
                <a:cubicBezTo>
                  <a:pt x="5941" y="1954"/>
                  <a:pt x="5939" y="1954"/>
                  <a:pt x="5934" y="1956"/>
                </a:cubicBezTo>
                <a:cubicBezTo>
                  <a:pt x="5901" y="1964"/>
                  <a:pt x="5756" y="1998"/>
                  <a:pt x="5572" y="1998"/>
                </a:cubicBezTo>
                <a:cubicBezTo>
                  <a:pt x="5407" y="1998"/>
                  <a:pt x="5211" y="1971"/>
                  <a:pt x="5037" y="1874"/>
                </a:cubicBezTo>
                <a:cubicBezTo>
                  <a:pt x="4863" y="1776"/>
                  <a:pt x="4711" y="1609"/>
                  <a:pt x="4634" y="1329"/>
                </a:cubicBezTo>
                <a:cubicBezTo>
                  <a:pt x="4602" y="1215"/>
                  <a:pt x="4588" y="1111"/>
                  <a:pt x="4588" y="1015"/>
                </a:cubicBezTo>
                <a:cubicBezTo>
                  <a:pt x="4588" y="665"/>
                  <a:pt x="4776" y="439"/>
                  <a:pt x="4965" y="301"/>
                </a:cubicBezTo>
                <a:cubicBezTo>
                  <a:pt x="5059" y="231"/>
                  <a:pt x="5153" y="184"/>
                  <a:pt x="5224" y="154"/>
                </a:cubicBezTo>
                <a:cubicBezTo>
                  <a:pt x="5259" y="139"/>
                  <a:pt x="5289" y="128"/>
                  <a:pt x="5309" y="121"/>
                </a:cubicBezTo>
                <a:cubicBezTo>
                  <a:pt x="5320" y="117"/>
                  <a:pt x="5328" y="115"/>
                  <a:pt x="5333" y="113"/>
                </a:cubicBezTo>
                <a:cubicBezTo>
                  <a:pt x="5336" y="112"/>
                  <a:pt x="5338" y="112"/>
                  <a:pt x="5340" y="111"/>
                </a:cubicBezTo>
                <a:cubicBezTo>
                  <a:pt x="5341" y="111"/>
                  <a:pt x="5342" y="111"/>
                  <a:pt x="5342" y="111"/>
                </a:cubicBezTo>
                <a:cubicBezTo>
                  <a:pt x="5345" y="110"/>
                  <a:pt x="5345" y="110"/>
                  <a:pt x="5345" y="110"/>
                </a:cubicBezTo>
                <a:cubicBezTo>
                  <a:pt x="5343" y="107"/>
                  <a:pt x="5343" y="107"/>
                  <a:pt x="5343" y="107"/>
                </a:cubicBezTo>
                <a:cubicBezTo>
                  <a:pt x="5341" y="109"/>
                  <a:pt x="5341" y="109"/>
                  <a:pt x="5341" y="109"/>
                </a:cubicBezTo>
                <a:cubicBezTo>
                  <a:pt x="5341" y="107"/>
                  <a:pt x="5341" y="107"/>
                  <a:pt x="5341" y="107"/>
                </a:cubicBezTo>
                <a:cubicBezTo>
                  <a:pt x="5341" y="107"/>
                  <a:pt x="5152" y="158"/>
                  <a:pt x="4963" y="297"/>
                </a:cubicBezTo>
                <a:cubicBezTo>
                  <a:pt x="4773" y="437"/>
                  <a:pt x="4584" y="664"/>
                  <a:pt x="4584" y="1015"/>
                </a:cubicBezTo>
                <a:cubicBezTo>
                  <a:pt x="4584" y="1111"/>
                  <a:pt x="4598" y="1216"/>
                  <a:pt x="4630" y="1331"/>
                </a:cubicBezTo>
                <a:cubicBezTo>
                  <a:pt x="4708" y="1611"/>
                  <a:pt x="4861" y="1779"/>
                  <a:pt x="5035" y="1877"/>
                </a:cubicBezTo>
                <a:cubicBezTo>
                  <a:pt x="5210" y="1975"/>
                  <a:pt x="5407" y="2002"/>
                  <a:pt x="5572" y="2002"/>
                </a:cubicBezTo>
                <a:cubicBezTo>
                  <a:pt x="5782" y="2002"/>
                  <a:pt x="5942" y="1958"/>
                  <a:pt x="5943" y="1958"/>
                </a:cubicBezTo>
                <a:cubicBezTo>
                  <a:pt x="5942" y="1956"/>
                  <a:pt x="5942" y="1956"/>
                  <a:pt x="5942" y="1956"/>
                </a:cubicBezTo>
                <a:cubicBezTo>
                  <a:pt x="5940" y="1956"/>
                  <a:pt x="5940" y="1956"/>
                  <a:pt x="5940" y="1956"/>
                </a:cubicBezTo>
                <a:cubicBezTo>
                  <a:pt x="5940" y="2668"/>
                  <a:pt x="5940" y="2668"/>
                  <a:pt x="5940" y="2668"/>
                </a:cubicBezTo>
                <a:cubicBezTo>
                  <a:pt x="5782" y="2844"/>
                  <a:pt x="5782" y="2844"/>
                  <a:pt x="5782" y="2844"/>
                </a:cubicBezTo>
                <a:cubicBezTo>
                  <a:pt x="5216" y="2844"/>
                  <a:pt x="5216" y="2844"/>
                  <a:pt x="5216" y="2844"/>
                </a:cubicBezTo>
                <a:cubicBezTo>
                  <a:pt x="5059" y="2668"/>
                  <a:pt x="5059" y="2668"/>
                  <a:pt x="5059" y="2668"/>
                </a:cubicBezTo>
                <a:cubicBezTo>
                  <a:pt x="1150" y="2668"/>
                  <a:pt x="1150" y="2668"/>
                  <a:pt x="1150" y="2668"/>
                </a:cubicBezTo>
                <a:cubicBezTo>
                  <a:pt x="1087" y="2748"/>
                  <a:pt x="1087" y="2748"/>
                  <a:pt x="1087" y="2748"/>
                </a:cubicBezTo>
                <a:cubicBezTo>
                  <a:pt x="302" y="2748"/>
                  <a:pt x="302" y="2748"/>
                  <a:pt x="302" y="2748"/>
                </a:cubicBezTo>
                <a:cubicBezTo>
                  <a:pt x="4" y="2383"/>
                  <a:pt x="4" y="2383"/>
                  <a:pt x="4" y="2383"/>
                </a:cubicBezTo>
                <a:cubicBezTo>
                  <a:pt x="4" y="450"/>
                  <a:pt x="4" y="450"/>
                  <a:pt x="4" y="45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090" y="204"/>
                  <a:pt x="1090" y="204"/>
                  <a:pt x="1090" y="204"/>
                </a:cubicBezTo>
                <a:cubicBezTo>
                  <a:pt x="1201" y="4"/>
                  <a:pt x="1201" y="4"/>
                  <a:pt x="1201" y="4"/>
                </a:cubicBezTo>
                <a:cubicBezTo>
                  <a:pt x="5246" y="4"/>
                  <a:pt x="5246" y="4"/>
                  <a:pt x="5246" y="4"/>
                </a:cubicBezTo>
                <a:cubicBezTo>
                  <a:pt x="5340" y="110"/>
                  <a:pt x="5340" y="110"/>
                  <a:pt x="5340" y="110"/>
                </a:cubicBezTo>
                <a:cubicBezTo>
                  <a:pt x="5341" y="109"/>
                  <a:pt x="5341" y="109"/>
                  <a:pt x="5341" y="109"/>
                </a:cubicBezTo>
                <a:cubicBezTo>
                  <a:pt x="5341" y="107"/>
                  <a:pt x="5341" y="107"/>
                  <a:pt x="5341" y="107"/>
                </a:cubicBezTo>
                <a:lnTo>
                  <a:pt x="5341" y="109"/>
                </a:lnTo>
                <a:close/>
              </a:path>
            </a:pathLst>
          </a:custGeom>
          <a:noFill/>
          <a:ln w="9525"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3" name="Freeform 495"/>
          <p:cNvSpPr>
            <a:spLocks/>
          </p:cNvSpPr>
          <p:nvPr/>
        </p:nvSpPr>
        <p:spPr bwMode="auto">
          <a:xfrm>
            <a:off x="2060575" y="1649413"/>
            <a:ext cx="239713" cy="257175"/>
          </a:xfrm>
          <a:custGeom>
            <a:avLst/>
            <a:gdLst>
              <a:gd name="T0" fmla="*/ 151 w 151"/>
              <a:gd name="T1" fmla="*/ 0 h 162"/>
              <a:gd name="T2" fmla="*/ 64 w 151"/>
              <a:gd name="T3" fmla="*/ 162 h 162"/>
              <a:gd name="T4" fmla="*/ 0 w 151"/>
              <a:gd name="T5" fmla="*/ 162 h 162"/>
              <a:gd name="T6" fmla="*/ 88 w 151"/>
              <a:gd name="T7" fmla="*/ 0 h 162"/>
              <a:gd name="T8" fmla="*/ 151 w 151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162">
                <a:moveTo>
                  <a:pt x="151" y="0"/>
                </a:moveTo>
                <a:lnTo>
                  <a:pt x="64" y="162"/>
                </a:lnTo>
                <a:lnTo>
                  <a:pt x="0" y="162"/>
                </a:lnTo>
                <a:lnTo>
                  <a:pt x="88" y="0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2">
              <a:alpha val="2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496"/>
          <p:cNvSpPr>
            <a:spLocks/>
          </p:cNvSpPr>
          <p:nvPr/>
        </p:nvSpPr>
        <p:spPr bwMode="auto">
          <a:xfrm>
            <a:off x="2203450" y="1649413"/>
            <a:ext cx="239713" cy="257175"/>
          </a:xfrm>
          <a:custGeom>
            <a:avLst/>
            <a:gdLst>
              <a:gd name="T0" fmla="*/ 151 w 151"/>
              <a:gd name="T1" fmla="*/ 0 h 162"/>
              <a:gd name="T2" fmla="*/ 63 w 151"/>
              <a:gd name="T3" fmla="*/ 162 h 162"/>
              <a:gd name="T4" fmla="*/ 0 w 151"/>
              <a:gd name="T5" fmla="*/ 162 h 162"/>
              <a:gd name="T6" fmla="*/ 88 w 151"/>
              <a:gd name="T7" fmla="*/ 0 h 162"/>
              <a:gd name="T8" fmla="*/ 151 w 151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162">
                <a:moveTo>
                  <a:pt x="151" y="0"/>
                </a:moveTo>
                <a:lnTo>
                  <a:pt x="63" y="162"/>
                </a:lnTo>
                <a:lnTo>
                  <a:pt x="0" y="162"/>
                </a:lnTo>
                <a:lnTo>
                  <a:pt x="88" y="0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2">
              <a:alpha val="2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497"/>
          <p:cNvSpPr>
            <a:spLocks/>
          </p:cNvSpPr>
          <p:nvPr/>
        </p:nvSpPr>
        <p:spPr bwMode="auto">
          <a:xfrm>
            <a:off x="2344738" y="1649413"/>
            <a:ext cx="241300" cy="257175"/>
          </a:xfrm>
          <a:custGeom>
            <a:avLst/>
            <a:gdLst>
              <a:gd name="T0" fmla="*/ 152 w 152"/>
              <a:gd name="T1" fmla="*/ 0 h 162"/>
              <a:gd name="T2" fmla="*/ 63 w 152"/>
              <a:gd name="T3" fmla="*/ 162 h 162"/>
              <a:gd name="T4" fmla="*/ 0 w 152"/>
              <a:gd name="T5" fmla="*/ 162 h 162"/>
              <a:gd name="T6" fmla="*/ 89 w 152"/>
              <a:gd name="T7" fmla="*/ 0 h 162"/>
              <a:gd name="T8" fmla="*/ 152 w 152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62">
                <a:moveTo>
                  <a:pt x="152" y="0"/>
                </a:moveTo>
                <a:lnTo>
                  <a:pt x="63" y="162"/>
                </a:lnTo>
                <a:lnTo>
                  <a:pt x="0" y="162"/>
                </a:lnTo>
                <a:lnTo>
                  <a:pt x="89" y="0"/>
                </a:lnTo>
                <a:lnTo>
                  <a:pt x="152" y="0"/>
                </a:lnTo>
                <a:close/>
              </a:path>
            </a:pathLst>
          </a:custGeom>
          <a:solidFill>
            <a:schemeClr val="accent2">
              <a:alpha val="2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498"/>
          <p:cNvSpPr>
            <a:spLocks/>
          </p:cNvSpPr>
          <p:nvPr/>
        </p:nvSpPr>
        <p:spPr bwMode="auto">
          <a:xfrm>
            <a:off x="2487613" y="1649413"/>
            <a:ext cx="239713" cy="257175"/>
          </a:xfrm>
          <a:custGeom>
            <a:avLst/>
            <a:gdLst>
              <a:gd name="T0" fmla="*/ 151 w 151"/>
              <a:gd name="T1" fmla="*/ 0 h 162"/>
              <a:gd name="T2" fmla="*/ 63 w 151"/>
              <a:gd name="T3" fmla="*/ 162 h 162"/>
              <a:gd name="T4" fmla="*/ 0 w 151"/>
              <a:gd name="T5" fmla="*/ 162 h 162"/>
              <a:gd name="T6" fmla="*/ 88 w 151"/>
              <a:gd name="T7" fmla="*/ 0 h 162"/>
              <a:gd name="T8" fmla="*/ 151 w 151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162">
                <a:moveTo>
                  <a:pt x="151" y="0"/>
                </a:moveTo>
                <a:lnTo>
                  <a:pt x="63" y="162"/>
                </a:lnTo>
                <a:lnTo>
                  <a:pt x="0" y="162"/>
                </a:lnTo>
                <a:lnTo>
                  <a:pt x="88" y="0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2">
              <a:alpha val="2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499"/>
          <p:cNvSpPr>
            <a:spLocks/>
          </p:cNvSpPr>
          <p:nvPr/>
        </p:nvSpPr>
        <p:spPr bwMode="auto">
          <a:xfrm>
            <a:off x="2630488" y="1649413"/>
            <a:ext cx="239713" cy="257175"/>
          </a:xfrm>
          <a:custGeom>
            <a:avLst/>
            <a:gdLst>
              <a:gd name="T0" fmla="*/ 151 w 151"/>
              <a:gd name="T1" fmla="*/ 0 h 162"/>
              <a:gd name="T2" fmla="*/ 63 w 151"/>
              <a:gd name="T3" fmla="*/ 162 h 162"/>
              <a:gd name="T4" fmla="*/ 0 w 151"/>
              <a:gd name="T5" fmla="*/ 162 h 162"/>
              <a:gd name="T6" fmla="*/ 87 w 151"/>
              <a:gd name="T7" fmla="*/ 0 h 162"/>
              <a:gd name="T8" fmla="*/ 151 w 151"/>
              <a:gd name="T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" h="162">
                <a:moveTo>
                  <a:pt x="151" y="0"/>
                </a:moveTo>
                <a:lnTo>
                  <a:pt x="63" y="162"/>
                </a:lnTo>
                <a:lnTo>
                  <a:pt x="0" y="162"/>
                </a:lnTo>
                <a:lnTo>
                  <a:pt x="87" y="0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2">
              <a:alpha val="2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8" name="组合 917"/>
          <p:cNvGrpSpPr/>
          <p:nvPr/>
        </p:nvGrpSpPr>
        <p:grpSpPr>
          <a:xfrm>
            <a:off x="1069976" y="1906588"/>
            <a:ext cx="720725" cy="858838"/>
            <a:chOff x="1065213" y="1906588"/>
            <a:chExt cx="720725" cy="858838"/>
          </a:xfrm>
        </p:grpSpPr>
        <p:sp>
          <p:nvSpPr>
            <p:cNvPr id="122" name="Freeform 494"/>
            <p:cNvSpPr>
              <a:spLocks/>
            </p:cNvSpPr>
            <p:nvPr/>
          </p:nvSpPr>
          <p:spPr bwMode="auto">
            <a:xfrm>
              <a:off x="1065213" y="1906588"/>
              <a:ext cx="720725" cy="769938"/>
            </a:xfrm>
            <a:custGeom>
              <a:avLst/>
              <a:gdLst>
                <a:gd name="T0" fmla="*/ 36 w 454"/>
                <a:gd name="T1" fmla="*/ 485 h 485"/>
                <a:gd name="T2" fmla="*/ 0 w 454"/>
                <a:gd name="T3" fmla="*/ 455 h 485"/>
                <a:gd name="T4" fmla="*/ 0 w 454"/>
                <a:gd name="T5" fmla="*/ 271 h 485"/>
                <a:gd name="T6" fmla="*/ 198 w 454"/>
                <a:gd name="T7" fmla="*/ 0 h 485"/>
                <a:gd name="T8" fmla="*/ 419 w 454"/>
                <a:gd name="T9" fmla="*/ 0 h 485"/>
                <a:gd name="T10" fmla="*/ 454 w 454"/>
                <a:gd name="T11" fmla="*/ 35 h 485"/>
                <a:gd name="T12" fmla="*/ 215 w 454"/>
                <a:gd name="T13" fmla="*/ 35 h 485"/>
                <a:gd name="T14" fmla="*/ 36 w 454"/>
                <a:gd name="T15" fmla="*/ 284 h 485"/>
                <a:gd name="T16" fmla="*/ 36 w 454"/>
                <a:gd name="T17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485">
                  <a:moveTo>
                    <a:pt x="36" y="485"/>
                  </a:moveTo>
                  <a:lnTo>
                    <a:pt x="0" y="455"/>
                  </a:lnTo>
                  <a:lnTo>
                    <a:pt x="0" y="271"/>
                  </a:lnTo>
                  <a:lnTo>
                    <a:pt x="198" y="0"/>
                  </a:lnTo>
                  <a:lnTo>
                    <a:pt x="419" y="0"/>
                  </a:lnTo>
                  <a:lnTo>
                    <a:pt x="454" y="35"/>
                  </a:lnTo>
                  <a:lnTo>
                    <a:pt x="215" y="35"/>
                  </a:lnTo>
                  <a:lnTo>
                    <a:pt x="36" y="284"/>
                  </a:lnTo>
                  <a:lnTo>
                    <a:pt x="36" y="4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500"/>
            <p:cNvSpPr>
              <a:spLocks/>
            </p:cNvSpPr>
            <p:nvPr/>
          </p:nvSpPr>
          <p:spPr bwMode="auto">
            <a:xfrm>
              <a:off x="1074738" y="2649538"/>
              <a:ext cx="38100" cy="52388"/>
            </a:xfrm>
            <a:custGeom>
              <a:avLst/>
              <a:gdLst>
                <a:gd name="T0" fmla="*/ 0 w 24"/>
                <a:gd name="T1" fmla="*/ 0 h 33"/>
                <a:gd name="T2" fmla="*/ 24 w 24"/>
                <a:gd name="T3" fmla="*/ 19 h 33"/>
                <a:gd name="T4" fmla="*/ 24 w 24"/>
                <a:gd name="T5" fmla="*/ 33 h 33"/>
                <a:gd name="T6" fmla="*/ 0 w 24"/>
                <a:gd name="T7" fmla="*/ 14 h 33"/>
                <a:gd name="T8" fmla="*/ 0 w 2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3">
                  <a:moveTo>
                    <a:pt x="0" y="0"/>
                  </a:moveTo>
                  <a:lnTo>
                    <a:pt x="24" y="19"/>
                  </a:lnTo>
                  <a:lnTo>
                    <a:pt x="24" y="33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501"/>
            <p:cNvSpPr>
              <a:spLocks/>
            </p:cNvSpPr>
            <p:nvPr/>
          </p:nvSpPr>
          <p:spPr bwMode="auto">
            <a:xfrm>
              <a:off x="1079500" y="2687638"/>
              <a:ext cx="33338" cy="46038"/>
            </a:xfrm>
            <a:custGeom>
              <a:avLst/>
              <a:gdLst>
                <a:gd name="T0" fmla="*/ 0 w 21"/>
                <a:gd name="T1" fmla="*/ 0 h 29"/>
                <a:gd name="T2" fmla="*/ 21 w 21"/>
                <a:gd name="T3" fmla="*/ 17 h 29"/>
                <a:gd name="T4" fmla="*/ 21 w 21"/>
                <a:gd name="T5" fmla="*/ 29 h 29"/>
                <a:gd name="T6" fmla="*/ 0 w 21"/>
                <a:gd name="T7" fmla="*/ 12 h 29"/>
                <a:gd name="T8" fmla="*/ 0 w 21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lnTo>
                    <a:pt x="21" y="17"/>
                  </a:lnTo>
                  <a:lnTo>
                    <a:pt x="21" y="29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502"/>
            <p:cNvSpPr>
              <a:spLocks/>
            </p:cNvSpPr>
            <p:nvPr/>
          </p:nvSpPr>
          <p:spPr bwMode="auto">
            <a:xfrm>
              <a:off x="1087438" y="2730501"/>
              <a:ext cx="25400" cy="34925"/>
            </a:xfrm>
            <a:custGeom>
              <a:avLst/>
              <a:gdLst>
                <a:gd name="T0" fmla="*/ 0 w 16"/>
                <a:gd name="T1" fmla="*/ 0 h 22"/>
                <a:gd name="T2" fmla="*/ 16 w 16"/>
                <a:gd name="T3" fmla="*/ 13 h 22"/>
                <a:gd name="T4" fmla="*/ 16 w 16"/>
                <a:gd name="T5" fmla="*/ 22 h 22"/>
                <a:gd name="T6" fmla="*/ 0 w 16"/>
                <a:gd name="T7" fmla="*/ 9 h 22"/>
                <a:gd name="T8" fmla="*/ 0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0" y="0"/>
                  </a:moveTo>
                  <a:lnTo>
                    <a:pt x="16" y="13"/>
                  </a:lnTo>
                  <a:lnTo>
                    <a:pt x="16" y="2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1" name="Freeform 503"/>
          <p:cNvSpPr>
            <a:spLocks/>
          </p:cNvSpPr>
          <p:nvPr/>
        </p:nvSpPr>
        <p:spPr bwMode="auto">
          <a:xfrm>
            <a:off x="2874963" y="5861051"/>
            <a:ext cx="6283325" cy="212725"/>
          </a:xfrm>
          <a:custGeom>
            <a:avLst/>
            <a:gdLst>
              <a:gd name="T0" fmla="*/ 3958 w 3958"/>
              <a:gd name="T1" fmla="*/ 134 h 134"/>
              <a:gd name="T2" fmla="*/ 3847 w 3958"/>
              <a:gd name="T3" fmla="*/ 134 h 134"/>
              <a:gd name="T4" fmla="*/ 3784 w 3958"/>
              <a:gd name="T5" fmla="*/ 59 h 134"/>
              <a:gd name="T6" fmla="*/ 0 w 3958"/>
              <a:gd name="T7" fmla="*/ 59 h 134"/>
              <a:gd name="T8" fmla="*/ 40 w 3958"/>
              <a:gd name="T9" fmla="*/ 0 h 134"/>
              <a:gd name="T10" fmla="*/ 3839 w 3958"/>
              <a:gd name="T11" fmla="*/ 0 h 134"/>
              <a:gd name="T12" fmla="*/ 3958 w 3958"/>
              <a:gd name="T13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58" h="134">
                <a:moveTo>
                  <a:pt x="3958" y="134"/>
                </a:moveTo>
                <a:lnTo>
                  <a:pt x="3847" y="134"/>
                </a:lnTo>
                <a:lnTo>
                  <a:pt x="3784" y="59"/>
                </a:lnTo>
                <a:lnTo>
                  <a:pt x="0" y="59"/>
                </a:lnTo>
                <a:lnTo>
                  <a:pt x="40" y="0"/>
                </a:lnTo>
                <a:lnTo>
                  <a:pt x="3839" y="0"/>
                </a:lnTo>
                <a:lnTo>
                  <a:pt x="3958" y="134"/>
                </a:lnTo>
                <a:close/>
              </a:path>
            </a:pathLst>
          </a:custGeom>
          <a:solidFill>
            <a:schemeClr val="accent2">
              <a:alpha val="4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504"/>
          <p:cNvSpPr>
            <a:spLocks/>
          </p:cNvSpPr>
          <p:nvPr/>
        </p:nvSpPr>
        <p:spPr bwMode="auto">
          <a:xfrm>
            <a:off x="1258888" y="2057401"/>
            <a:ext cx="9090025" cy="3729038"/>
          </a:xfrm>
          <a:custGeom>
            <a:avLst/>
            <a:gdLst>
              <a:gd name="T0" fmla="*/ 4542 w 5726"/>
              <a:gd name="T1" fmla="*/ 0 h 2349"/>
              <a:gd name="T2" fmla="*/ 176 w 5726"/>
              <a:gd name="T3" fmla="*/ 8 h 2349"/>
              <a:gd name="T4" fmla="*/ 0 w 5726"/>
              <a:gd name="T5" fmla="*/ 261 h 2349"/>
              <a:gd name="T6" fmla="*/ 0 w 5726"/>
              <a:gd name="T7" fmla="*/ 2022 h 2349"/>
              <a:gd name="T8" fmla="*/ 240 w 5726"/>
              <a:gd name="T9" fmla="*/ 2349 h 2349"/>
              <a:gd name="T10" fmla="*/ 941 w 5726"/>
              <a:gd name="T11" fmla="*/ 2349 h 2349"/>
              <a:gd name="T12" fmla="*/ 1002 w 5726"/>
              <a:gd name="T13" fmla="*/ 2289 h 2349"/>
              <a:gd name="T14" fmla="*/ 4890 w 5726"/>
              <a:gd name="T15" fmla="*/ 2289 h 2349"/>
              <a:gd name="T16" fmla="*/ 5726 w 5726"/>
              <a:gd name="T17" fmla="*/ 2289 h 2349"/>
              <a:gd name="T18" fmla="*/ 5726 w 5726"/>
              <a:gd name="T19" fmla="*/ 2286 h 2349"/>
              <a:gd name="T20" fmla="*/ 4890 w 5726"/>
              <a:gd name="T21" fmla="*/ 2286 h 2349"/>
              <a:gd name="T22" fmla="*/ 1000 w 5726"/>
              <a:gd name="T23" fmla="*/ 2286 h 2349"/>
              <a:gd name="T24" fmla="*/ 939 w 5726"/>
              <a:gd name="T25" fmla="*/ 2345 h 2349"/>
              <a:gd name="T26" fmla="*/ 242 w 5726"/>
              <a:gd name="T27" fmla="*/ 2345 h 2349"/>
              <a:gd name="T28" fmla="*/ 4 w 5726"/>
              <a:gd name="T29" fmla="*/ 2020 h 2349"/>
              <a:gd name="T30" fmla="*/ 4 w 5726"/>
              <a:gd name="T31" fmla="*/ 263 h 2349"/>
              <a:gd name="T32" fmla="*/ 178 w 5726"/>
              <a:gd name="T33" fmla="*/ 11 h 2349"/>
              <a:gd name="T34" fmla="*/ 4542 w 5726"/>
              <a:gd name="T35" fmla="*/ 4 h 2349"/>
              <a:gd name="T36" fmla="*/ 4542 w 5726"/>
              <a:gd name="T37" fmla="*/ 0 h 2349"/>
              <a:gd name="T38" fmla="*/ 4542 w 5726"/>
              <a:gd name="T39" fmla="*/ 0 h 2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726" h="2349">
                <a:moveTo>
                  <a:pt x="4542" y="0"/>
                </a:moveTo>
                <a:lnTo>
                  <a:pt x="176" y="8"/>
                </a:lnTo>
                <a:lnTo>
                  <a:pt x="0" y="261"/>
                </a:lnTo>
                <a:lnTo>
                  <a:pt x="0" y="2022"/>
                </a:lnTo>
                <a:lnTo>
                  <a:pt x="240" y="2349"/>
                </a:lnTo>
                <a:lnTo>
                  <a:pt x="941" y="2349"/>
                </a:lnTo>
                <a:lnTo>
                  <a:pt x="1002" y="2289"/>
                </a:lnTo>
                <a:lnTo>
                  <a:pt x="4890" y="2289"/>
                </a:lnTo>
                <a:lnTo>
                  <a:pt x="5726" y="2289"/>
                </a:lnTo>
                <a:lnTo>
                  <a:pt x="5726" y="2286"/>
                </a:lnTo>
                <a:lnTo>
                  <a:pt x="4890" y="2286"/>
                </a:lnTo>
                <a:lnTo>
                  <a:pt x="1000" y="2286"/>
                </a:lnTo>
                <a:lnTo>
                  <a:pt x="939" y="2345"/>
                </a:lnTo>
                <a:lnTo>
                  <a:pt x="242" y="2345"/>
                </a:lnTo>
                <a:lnTo>
                  <a:pt x="4" y="2020"/>
                </a:lnTo>
                <a:lnTo>
                  <a:pt x="4" y="263"/>
                </a:lnTo>
                <a:lnTo>
                  <a:pt x="178" y="11"/>
                </a:lnTo>
                <a:lnTo>
                  <a:pt x="4542" y="4"/>
                </a:lnTo>
                <a:lnTo>
                  <a:pt x="4542" y="0"/>
                </a:lnTo>
                <a:lnTo>
                  <a:pt x="4542" y="0"/>
                </a:lnTo>
                <a:close/>
              </a:path>
            </a:pathLst>
          </a:custGeom>
          <a:noFill/>
          <a:ln>
            <a:gradFill>
              <a:gsLst>
                <a:gs pos="69000">
                  <a:schemeClr val="accent2">
                    <a:alpha val="36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Freeform 506"/>
          <p:cNvSpPr>
            <a:spLocks/>
          </p:cNvSpPr>
          <p:nvPr/>
        </p:nvSpPr>
        <p:spPr bwMode="auto">
          <a:xfrm>
            <a:off x="1258888" y="5089526"/>
            <a:ext cx="77788" cy="268288"/>
          </a:xfrm>
          <a:custGeom>
            <a:avLst/>
            <a:gdLst>
              <a:gd name="T0" fmla="*/ 43 w 49"/>
              <a:gd name="T1" fmla="*/ 169 h 169"/>
              <a:gd name="T2" fmla="*/ 0 w 49"/>
              <a:gd name="T3" fmla="*/ 116 h 169"/>
              <a:gd name="T4" fmla="*/ 0 w 49"/>
              <a:gd name="T5" fmla="*/ 0 h 169"/>
              <a:gd name="T6" fmla="*/ 8 w 49"/>
              <a:gd name="T7" fmla="*/ 0 h 169"/>
              <a:gd name="T8" fmla="*/ 8 w 49"/>
              <a:gd name="T9" fmla="*/ 114 h 169"/>
              <a:gd name="T10" fmla="*/ 49 w 49"/>
              <a:gd name="T11" fmla="*/ 163 h 169"/>
              <a:gd name="T12" fmla="*/ 43 w 49"/>
              <a:gd name="T13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169">
                <a:moveTo>
                  <a:pt x="43" y="169"/>
                </a:moveTo>
                <a:lnTo>
                  <a:pt x="0" y="116"/>
                </a:lnTo>
                <a:lnTo>
                  <a:pt x="0" y="0"/>
                </a:lnTo>
                <a:lnTo>
                  <a:pt x="8" y="0"/>
                </a:lnTo>
                <a:lnTo>
                  <a:pt x="8" y="114"/>
                </a:lnTo>
                <a:lnTo>
                  <a:pt x="49" y="163"/>
                </a:lnTo>
                <a:lnTo>
                  <a:pt x="43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8" name="椭圆 537"/>
          <p:cNvSpPr/>
          <p:nvPr/>
        </p:nvSpPr>
        <p:spPr>
          <a:xfrm>
            <a:off x="9328152" y="2806702"/>
            <a:ext cx="965198" cy="965198"/>
          </a:xfrm>
          <a:prstGeom prst="ellipse">
            <a:avLst/>
          </a:prstGeom>
          <a:solidFill>
            <a:schemeClr val="tx1"/>
          </a:solidFill>
          <a:ln>
            <a:gradFill>
              <a:gsLst>
                <a:gs pos="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9" name="组合 538"/>
          <p:cNvGrpSpPr/>
          <p:nvPr/>
        </p:nvGrpSpPr>
        <p:grpSpPr>
          <a:xfrm>
            <a:off x="9401322" y="2873059"/>
            <a:ext cx="818225" cy="820949"/>
            <a:chOff x="1727201" y="1657351"/>
            <a:chExt cx="1430338" cy="1435100"/>
          </a:xfrm>
          <a:solidFill>
            <a:schemeClr val="bg1"/>
          </a:solidFill>
        </p:grpSpPr>
        <p:sp>
          <p:nvSpPr>
            <p:cNvPr id="540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Freeform 16"/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Freeform 17"/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18"/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19"/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Freeform 20"/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21"/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Freeform 22"/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23"/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24"/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25"/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26"/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28"/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29"/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30"/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31"/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33"/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34"/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35"/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36"/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37"/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38"/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6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41"/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8" name="Freeform 42"/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43"/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44"/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45"/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46"/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47"/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48"/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0"/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2"/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3"/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4"/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5"/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7"/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8"/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"/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6" name="Freeform 60"/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61"/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62"/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9" name="Freeform 63"/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0" name="Freeform 64"/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1" name="Freeform 79"/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2" name="Freeform 80"/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3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4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5" name="Freeform 83"/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6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7" name="Freeform 85"/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Freeform 86"/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0" name="Freeform 88"/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1" name="Freeform 89"/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2" name="Freeform 90"/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17" name="平行四边形 916"/>
          <p:cNvSpPr/>
          <p:nvPr/>
        </p:nvSpPr>
        <p:spPr>
          <a:xfrm>
            <a:off x="3000375" y="1762126"/>
            <a:ext cx="5902326" cy="168276"/>
          </a:xfrm>
          <a:prstGeom prst="parallelogram">
            <a:avLst>
              <a:gd name="adj" fmla="val 47641"/>
            </a:avLst>
          </a:prstGeom>
          <a:gradFill>
            <a:gsLst>
              <a:gs pos="0">
                <a:schemeClr val="accent2">
                  <a:alpha val="68000"/>
                </a:schemeClr>
              </a:gs>
              <a:gs pos="100000">
                <a:schemeClr val="accent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矩形 918"/>
          <p:cNvSpPr/>
          <p:nvPr/>
        </p:nvSpPr>
        <p:spPr>
          <a:xfrm>
            <a:off x="1879259" y="3324226"/>
            <a:ext cx="5954712" cy="149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我这页就说这一个事，表达一个观点，陈述一个事实或是其他的什么内容。把你想表达的内容替换着这些文字就行了。</a:t>
            </a:r>
          </a:p>
        </p:txBody>
      </p:sp>
      <p:sp>
        <p:nvSpPr>
          <p:cNvPr id="921" name="矩形 920"/>
          <p:cNvSpPr/>
          <p:nvPr/>
        </p:nvSpPr>
        <p:spPr>
          <a:xfrm>
            <a:off x="1895475" y="2478400"/>
            <a:ext cx="1415772" cy="42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3"/>
                </a:solidFill>
              </a:rPr>
              <a:t>主要观点</a:t>
            </a:r>
          </a:p>
        </p:txBody>
      </p:sp>
      <p:cxnSp>
        <p:nvCxnSpPr>
          <p:cNvPr id="922" name="直接连接符 921"/>
          <p:cNvCxnSpPr/>
          <p:nvPr/>
        </p:nvCxnSpPr>
        <p:spPr>
          <a:xfrm flipV="1">
            <a:off x="1990262" y="3047980"/>
            <a:ext cx="5745872" cy="26522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" name="文本框 922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24" name="文本框 923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并列关系模板</a:t>
            </a:r>
          </a:p>
        </p:txBody>
      </p:sp>
      <p:sp>
        <p:nvSpPr>
          <p:cNvPr id="925" name="文本框 924"/>
          <p:cNvSpPr txBox="1"/>
          <p:nvPr/>
        </p:nvSpPr>
        <p:spPr>
          <a:xfrm>
            <a:off x="2624618" y="78373"/>
            <a:ext cx="3151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PARALLEL RELATIONSHIP TEMPLATE</a:t>
            </a:r>
            <a:endParaRPr lang="zh-CN" altLang="en-US" sz="1600" dirty="0">
              <a:solidFill>
                <a:schemeClr val="bg1">
                  <a:alpha val="18000"/>
                </a:schemeClr>
              </a:solidFill>
            </a:endParaRPr>
          </a:p>
        </p:txBody>
      </p:sp>
      <p:grpSp>
        <p:nvGrpSpPr>
          <p:cNvPr id="926" name="组合 925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927" name="菱形 926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菱形 927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菱形 928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菱形 929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菱形 930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8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43004" y="3059530"/>
            <a:ext cx="10528192" cy="2070078"/>
            <a:chOff x="743004" y="3059530"/>
            <a:chExt cx="10528192" cy="2070078"/>
          </a:xfrm>
        </p:grpSpPr>
        <p:sp>
          <p:nvSpPr>
            <p:cNvPr id="15" name="六边形 14">
              <a:extLst>
                <a:ext uri="{FF2B5EF4-FFF2-40B4-BE49-F238E27FC236}">
                  <a16:creationId xmlns:a16="http://schemas.microsoft.com/office/drawing/2014/main" id="{A8D4EDC1-128C-4B79-A4E4-F8E2AFE5B2C1}"/>
                </a:ext>
              </a:extLst>
            </p:cNvPr>
            <p:cNvSpPr/>
            <p:nvPr/>
          </p:nvSpPr>
          <p:spPr>
            <a:xfrm>
              <a:off x="1155700" y="3059530"/>
              <a:ext cx="9702800" cy="2070078"/>
            </a:xfrm>
            <a:prstGeom prst="hexagon">
              <a:avLst>
                <a:gd name="adj" fmla="val 20064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/>
            </a:p>
          </p:txBody>
        </p:sp>
        <p:sp>
          <p:nvSpPr>
            <p:cNvPr id="18" name="箭头: V 形 17">
              <a:extLst>
                <a:ext uri="{FF2B5EF4-FFF2-40B4-BE49-F238E27FC236}">
                  <a16:creationId xmlns:a16="http://schemas.microsoft.com/office/drawing/2014/main" id="{7090ED4C-312D-43A9-8BA5-70C82220A9C9}"/>
                </a:ext>
              </a:extLst>
            </p:cNvPr>
            <p:cNvSpPr/>
            <p:nvPr/>
          </p:nvSpPr>
          <p:spPr>
            <a:xfrm flipH="1">
              <a:off x="743004" y="3059530"/>
              <a:ext cx="539697" cy="2070078"/>
            </a:xfrm>
            <a:prstGeom prst="chevron">
              <a:avLst>
                <a:gd name="adj" fmla="val 78802"/>
              </a:avLst>
            </a:prstGeom>
            <a:solidFill>
              <a:schemeClr val="accent3"/>
            </a:solidFill>
          </p:spPr>
          <p:txBody>
            <a:bodyPr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9" name="箭头: V 形 18">
              <a:extLst>
                <a:ext uri="{FF2B5EF4-FFF2-40B4-BE49-F238E27FC236}">
                  <a16:creationId xmlns:a16="http://schemas.microsoft.com/office/drawing/2014/main" id="{4B013C41-4B9A-4F54-AADC-FD658256FE04}"/>
                </a:ext>
              </a:extLst>
            </p:cNvPr>
            <p:cNvSpPr/>
            <p:nvPr/>
          </p:nvSpPr>
          <p:spPr>
            <a:xfrm>
              <a:off x="10731499" y="3059530"/>
              <a:ext cx="539697" cy="2070078"/>
            </a:xfrm>
            <a:prstGeom prst="chevron">
              <a:avLst>
                <a:gd name="adj" fmla="val 78802"/>
              </a:avLst>
            </a:prstGeom>
            <a:solidFill>
              <a:schemeClr val="accent3"/>
            </a:solidFill>
          </p:spPr>
          <p:txBody>
            <a:bodyPr rtlCol="0" anchor="ctr"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图形 12" descr="讲师">
            <a:extLst>
              <a:ext uri="{FF2B5EF4-FFF2-40B4-BE49-F238E27FC236}">
                <a16:creationId xmlns:a16="http://schemas.microsoft.com/office/drawing/2014/main" id="{4C0DF0A6-5596-4A10-A1AE-264FC73AA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3795" y="1414390"/>
            <a:ext cx="1486610" cy="148661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B5F386-92FF-4372-91DC-E69B2AD14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000" dirty="0"/>
              <a:t>并列关系模板</a:t>
            </a:r>
            <a:r>
              <a:rPr lang="en-US" altLang="zh-CN" sz="2000" dirty="0"/>
              <a:t>- 1</a:t>
            </a:r>
            <a:r>
              <a:rPr lang="zh-CN" altLang="en-US" sz="2000" dirty="0"/>
              <a:t>个对象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8F980C-B3AE-425B-8FA9-BF576964C355}"/>
              </a:ext>
            </a:extLst>
          </p:cNvPr>
          <p:cNvSpPr txBox="1"/>
          <p:nvPr/>
        </p:nvSpPr>
        <p:spPr>
          <a:xfrm>
            <a:off x="4205386" y="5443610"/>
            <a:ext cx="360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alpha val="25000"/>
                  </a:schemeClr>
                </a:solidFill>
              </a:rPr>
              <a:t>DESCRIPTION</a:t>
            </a:r>
            <a:endParaRPr lang="zh-CN" altLang="en-US" sz="3600" b="1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A94532-6125-4506-8F05-4041C50E3AE4}"/>
              </a:ext>
            </a:extLst>
          </p:cNvPr>
          <p:cNvSpPr txBox="1"/>
          <p:nvPr/>
        </p:nvSpPr>
        <p:spPr>
          <a:xfrm>
            <a:off x="5299214" y="215769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主要观点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2B1493F-5035-4649-B3B6-975955D2AC72}"/>
              </a:ext>
            </a:extLst>
          </p:cNvPr>
          <p:cNvSpPr/>
          <p:nvPr/>
        </p:nvSpPr>
        <p:spPr>
          <a:xfrm>
            <a:off x="2162149" y="3413394"/>
            <a:ext cx="7689902" cy="1491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我这页就说这一个事，表达一个观点，陈述一个事实或是其他的什么内容。把你想表达的内容替换着这些文字就行了。</a:t>
            </a:r>
          </a:p>
        </p:txBody>
      </p:sp>
    </p:spTree>
    <p:extLst>
      <p:ext uri="{BB962C8B-B14F-4D97-AF65-F5344CB8AC3E}">
        <p14:creationId xmlns:p14="http://schemas.microsoft.com/office/powerpoint/2010/main" val="1464188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12CB32-B2AA-4C53-832C-A7B56E639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并列关系模板</a:t>
            </a:r>
            <a:r>
              <a:rPr lang="en-US" altLang="zh-CN" dirty="0"/>
              <a:t>- 2</a:t>
            </a:r>
            <a:r>
              <a:rPr lang="zh-CN" altLang="en-US" dirty="0"/>
              <a:t>个对象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044B581-4AD5-457C-B87C-1A52A40B041F}"/>
              </a:ext>
            </a:extLst>
          </p:cNvPr>
          <p:cNvSpPr>
            <a:spLocks/>
          </p:cNvSpPr>
          <p:nvPr/>
        </p:nvSpPr>
        <p:spPr bwMode="auto">
          <a:xfrm>
            <a:off x="3133675" y="1742731"/>
            <a:ext cx="1986965" cy="1724601"/>
          </a:xfrm>
          <a:custGeom>
            <a:avLst/>
            <a:gdLst>
              <a:gd name="T0" fmla="*/ 180 w 417"/>
              <a:gd name="T1" fmla="*/ 22 h 361"/>
              <a:gd name="T2" fmla="*/ 12 w 417"/>
              <a:gd name="T3" fmla="*/ 312 h 361"/>
              <a:gd name="T4" fmla="*/ 40 w 417"/>
              <a:gd name="T5" fmla="*/ 361 h 361"/>
              <a:gd name="T6" fmla="*/ 376 w 417"/>
              <a:gd name="T7" fmla="*/ 361 h 361"/>
              <a:gd name="T8" fmla="*/ 404 w 417"/>
              <a:gd name="T9" fmla="*/ 312 h 361"/>
              <a:gd name="T10" fmla="*/ 236 w 417"/>
              <a:gd name="T11" fmla="*/ 22 h 361"/>
              <a:gd name="T12" fmla="*/ 180 w 417"/>
              <a:gd name="T13" fmla="*/ 22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7" h="361">
                <a:moveTo>
                  <a:pt x="180" y="22"/>
                </a:moveTo>
                <a:cubicBezTo>
                  <a:pt x="12" y="312"/>
                  <a:pt x="12" y="312"/>
                  <a:pt x="12" y="312"/>
                </a:cubicBezTo>
                <a:cubicBezTo>
                  <a:pt x="0" y="334"/>
                  <a:pt x="15" y="361"/>
                  <a:pt x="40" y="361"/>
                </a:cubicBezTo>
                <a:cubicBezTo>
                  <a:pt x="376" y="361"/>
                  <a:pt x="376" y="361"/>
                  <a:pt x="376" y="361"/>
                </a:cubicBezTo>
                <a:cubicBezTo>
                  <a:pt x="401" y="361"/>
                  <a:pt x="417" y="334"/>
                  <a:pt x="404" y="312"/>
                </a:cubicBezTo>
                <a:cubicBezTo>
                  <a:pt x="236" y="22"/>
                  <a:pt x="236" y="22"/>
                  <a:pt x="236" y="22"/>
                </a:cubicBezTo>
                <a:cubicBezTo>
                  <a:pt x="224" y="0"/>
                  <a:pt x="192" y="0"/>
                  <a:pt x="180" y="22"/>
                </a:cubicBezTo>
                <a:close/>
              </a:path>
            </a:pathLst>
          </a:custGeom>
          <a:noFill/>
          <a:ln w="9525" cap="flat">
            <a:solidFill>
              <a:schemeClr val="accent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320466C-2CAA-46E3-ADF8-A1853E672BCC}"/>
              </a:ext>
            </a:extLst>
          </p:cNvPr>
          <p:cNvSpPr>
            <a:spLocks/>
          </p:cNvSpPr>
          <p:nvPr/>
        </p:nvSpPr>
        <p:spPr bwMode="auto">
          <a:xfrm>
            <a:off x="3248027" y="1873469"/>
            <a:ext cx="1773501" cy="1539324"/>
          </a:xfrm>
          <a:custGeom>
            <a:avLst/>
            <a:gdLst>
              <a:gd name="T0" fmla="*/ 180 w 417"/>
              <a:gd name="T1" fmla="*/ 22 h 361"/>
              <a:gd name="T2" fmla="*/ 12 w 417"/>
              <a:gd name="T3" fmla="*/ 312 h 361"/>
              <a:gd name="T4" fmla="*/ 40 w 417"/>
              <a:gd name="T5" fmla="*/ 361 h 361"/>
              <a:gd name="T6" fmla="*/ 376 w 417"/>
              <a:gd name="T7" fmla="*/ 361 h 361"/>
              <a:gd name="T8" fmla="*/ 404 w 417"/>
              <a:gd name="T9" fmla="*/ 312 h 361"/>
              <a:gd name="T10" fmla="*/ 236 w 417"/>
              <a:gd name="T11" fmla="*/ 22 h 361"/>
              <a:gd name="T12" fmla="*/ 180 w 417"/>
              <a:gd name="T13" fmla="*/ 22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7" h="361">
                <a:moveTo>
                  <a:pt x="180" y="22"/>
                </a:moveTo>
                <a:cubicBezTo>
                  <a:pt x="12" y="312"/>
                  <a:pt x="12" y="312"/>
                  <a:pt x="12" y="312"/>
                </a:cubicBezTo>
                <a:cubicBezTo>
                  <a:pt x="0" y="334"/>
                  <a:pt x="15" y="361"/>
                  <a:pt x="40" y="361"/>
                </a:cubicBezTo>
                <a:cubicBezTo>
                  <a:pt x="376" y="361"/>
                  <a:pt x="376" y="361"/>
                  <a:pt x="376" y="361"/>
                </a:cubicBezTo>
                <a:cubicBezTo>
                  <a:pt x="401" y="361"/>
                  <a:pt x="417" y="334"/>
                  <a:pt x="404" y="312"/>
                </a:cubicBezTo>
                <a:cubicBezTo>
                  <a:pt x="236" y="22"/>
                  <a:pt x="236" y="22"/>
                  <a:pt x="236" y="22"/>
                </a:cubicBezTo>
                <a:cubicBezTo>
                  <a:pt x="224" y="0"/>
                  <a:pt x="192" y="0"/>
                  <a:pt x="180" y="2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4D3FD0-F2E5-4B3C-A870-C2D8CC825F8D}"/>
              </a:ext>
            </a:extLst>
          </p:cNvPr>
          <p:cNvSpPr txBox="1"/>
          <p:nvPr/>
        </p:nvSpPr>
        <p:spPr>
          <a:xfrm>
            <a:off x="3975147" y="434226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+mj-ea"/>
                <a:ea typeface="+mj-ea"/>
              </a:rPr>
              <a:t>普通观点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05F53E0-03D2-4847-BA09-5017F5E93C2B}"/>
              </a:ext>
            </a:extLst>
          </p:cNvPr>
          <p:cNvSpPr/>
          <p:nvPr/>
        </p:nvSpPr>
        <p:spPr>
          <a:xfrm>
            <a:off x="1085529" y="4820244"/>
            <a:ext cx="4313236" cy="782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/>
              <a:t>将你的观点的具体内容，在此位置进行展示，根据内容可适当简写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B50E94B-4283-43F0-882F-05CB364C853D}"/>
              </a:ext>
            </a:extLst>
          </p:cNvPr>
          <p:cNvSpPr>
            <a:spLocks/>
          </p:cNvSpPr>
          <p:nvPr/>
        </p:nvSpPr>
        <p:spPr bwMode="auto">
          <a:xfrm>
            <a:off x="7313329" y="3567081"/>
            <a:ext cx="2016065" cy="1749860"/>
          </a:xfrm>
          <a:custGeom>
            <a:avLst/>
            <a:gdLst>
              <a:gd name="T0" fmla="*/ 180 w 417"/>
              <a:gd name="T1" fmla="*/ 22 h 361"/>
              <a:gd name="T2" fmla="*/ 12 w 417"/>
              <a:gd name="T3" fmla="*/ 312 h 361"/>
              <a:gd name="T4" fmla="*/ 40 w 417"/>
              <a:gd name="T5" fmla="*/ 361 h 361"/>
              <a:gd name="T6" fmla="*/ 376 w 417"/>
              <a:gd name="T7" fmla="*/ 361 h 361"/>
              <a:gd name="T8" fmla="*/ 404 w 417"/>
              <a:gd name="T9" fmla="*/ 312 h 361"/>
              <a:gd name="T10" fmla="*/ 236 w 417"/>
              <a:gd name="T11" fmla="*/ 22 h 361"/>
              <a:gd name="T12" fmla="*/ 180 w 417"/>
              <a:gd name="T13" fmla="*/ 22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7" h="361">
                <a:moveTo>
                  <a:pt x="180" y="22"/>
                </a:moveTo>
                <a:cubicBezTo>
                  <a:pt x="12" y="312"/>
                  <a:pt x="12" y="312"/>
                  <a:pt x="12" y="312"/>
                </a:cubicBezTo>
                <a:cubicBezTo>
                  <a:pt x="0" y="334"/>
                  <a:pt x="15" y="361"/>
                  <a:pt x="40" y="361"/>
                </a:cubicBezTo>
                <a:cubicBezTo>
                  <a:pt x="376" y="361"/>
                  <a:pt x="376" y="361"/>
                  <a:pt x="376" y="361"/>
                </a:cubicBezTo>
                <a:cubicBezTo>
                  <a:pt x="401" y="361"/>
                  <a:pt x="417" y="334"/>
                  <a:pt x="404" y="312"/>
                </a:cubicBezTo>
                <a:cubicBezTo>
                  <a:pt x="236" y="22"/>
                  <a:pt x="236" y="22"/>
                  <a:pt x="236" y="22"/>
                </a:cubicBezTo>
                <a:cubicBezTo>
                  <a:pt x="224" y="0"/>
                  <a:pt x="192" y="0"/>
                  <a:pt x="180" y="22"/>
                </a:cubicBezTo>
                <a:close/>
              </a:path>
            </a:pathLst>
          </a:custGeom>
          <a:noFill/>
          <a:ln w="9525" cap="flat">
            <a:solidFill>
              <a:schemeClr val="accent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FB3B60A-1D22-489E-923E-6CFB275C5836}"/>
              </a:ext>
            </a:extLst>
          </p:cNvPr>
          <p:cNvSpPr>
            <a:spLocks/>
          </p:cNvSpPr>
          <p:nvPr/>
        </p:nvSpPr>
        <p:spPr bwMode="auto">
          <a:xfrm>
            <a:off x="7438057" y="3709039"/>
            <a:ext cx="1773501" cy="1539324"/>
          </a:xfrm>
          <a:custGeom>
            <a:avLst/>
            <a:gdLst>
              <a:gd name="T0" fmla="*/ 180 w 417"/>
              <a:gd name="T1" fmla="*/ 22 h 361"/>
              <a:gd name="T2" fmla="*/ 12 w 417"/>
              <a:gd name="T3" fmla="*/ 312 h 361"/>
              <a:gd name="T4" fmla="*/ 40 w 417"/>
              <a:gd name="T5" fmla="*/ 361 h 361"/>
              <a:gd name="T6" fmla="*/ 376 w 417"/>
              <a:gd name="T7" fmla="*/ 361 h 361"/>
              <a:gd name="T8" fmla="*/ 404 w 417"/>
              <a:gd name="T9" fmla="*/ 312 h 361"/>
              <a:gd name="T10" fmla="*/ 236 w 417"/>
              <a:gd name="T11" fmla="*/ 22 h 361"/>
              <a:gd name="T12" fmla="*/ 180 w 417"/>
              <a:gd name="T13" fmla="*/ 22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7" h="361">
                <a:moveTo>
                  <a:pt x="180" y="22"/>
                </a:moveTo>
                <a:cubicBezTo>
                  <a:pt x="12" y="312"/>
                  <a:pt x="12" y="312"/>
                  <a:pt x="12" y="312"/>
                </a:cubicBezTo>
                <a:cubicBezTo>
                  <a:pt x="0" y="334"/>
                  <a:pt x="15" y="361"/>
                  <a:pt x="40" y="361"/>
                </a:cubicBezTo>
                <a:cubicBezTo>
                  <a:pt x="376" y="361"/>
                  <a:pt x="376" y="361"/>
                  <a:pt x="376" y="361"/>
                </a:cubicBezTo>
                <a:cubicBezTo>
                  <a:pt x="401" y="361"/>
                  <a:pt x="417" y="334"/>
                  <a:pt x="404" y="312"/>
                </a:cubicBezTo>
                <a:cubicBezTo>
                  <a:pt x="236" y="22"/>
                  <a:pt x="236" y="22"/>
                  <a:pt x="236" y="22"/>
                </a:cubicBezTo>
                <a:cubicBezTo>
                  <a:pt x="224" y="0"/>
                  <a:pt x="192" y="0"/>
                  <a:pt x="180" y="2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3BC0F4-42BD-4684-B86D-0A7DC11A3324}"/>
              </a:ext>
            </a:extLst>
          </p:cNvPr>
          <p:cNvSpPr txBox="1"/>
          <p:nvPr/>
        </p:nvSpPr>
        <p:spPr>
          <a:xfrm>
            <a:off x="6324658" y="207596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普通观点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96FF90-D79D-47E1-8C01-4C7348BACCE0}"/>
              </a:ext>
            </a:extLst>
          </p:cNvPr>
          <p:cNvSpPr/>
          <p:nvPr/>
        </p:nvSpPr>
        <p:spPr>
          <a:xfrm>
            <a:off x="6324659" y="2488113"/>
            <a:ext cx="4282730" cy="782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将你的观点的具体内容，在此位置进行展示，根据内容可适当简写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7367B9F-10F2-4263-9EBA-BA9C71B9865E}"/>
              </a:ext>
            </a:extLst>
          </p:cNvPr>
          <p:cNvCxnSpPr>
            <a:cxnSpLocks/>
          </p:cNvCxnSpPr>
          <p:nvPr/>
        </p:nvCxnSpPr>
        <p:spPr>
          <a:xfrm>
            <a:off x="4781716" y="1465943"/>
            <a:ext cx="2406953" cy="47599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19843" y="2556360"/>
            <a:ext cx="566223" cy="564954"/>
            <a:chOff x="14562138" y="-701676"/>
            <a:chExt cx="7086600" cy="7070726"/>
          </a:xfrm>
          <a:solidFill>
            <a:schemeClr val="bg1"/>
          </a:solidFill>
        </p:grpSpPr>
        <p:sp>
          <p:nvSpPr>
            <p:cNvPr id="31" name="Freeform 25"/>
            <p:cNvSpPr>
              <a:spLocks noEditPoints="1"/>
            </p:cNvSpPr>
            <p:nvPr/>
          </p:nvSpPr>
          <p:spPr bwMode="auto">
            <a:xfrm>
              <a:off x="14685963" y="-584200"/>
              <a:ext cx="6850063" cy="6851651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9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6" y="103"/>
                    <a:pt x="102" y="786"/>
                    <a:pt x="102" y="1626"/>
                  </a:cubicBezTo>
                  <a:cubicBezTo>
                    <a:pt x="102" y="2466"/>
                    <a:pt x="786" y="3149"/>
                    <a:pt x="1625" y="3149"/>
                  </a:cubicBezTo>
                  <a:cubicBezTo>
                    <a:pt x="2465" y="3149"/>
                    <a:pt x="3149" y="2466"/>
                    <a:pt x="3149" y="1626"/>
                  </a:cubicBezTo>
                  <a:cubicBezTo>
                    <a:pt x="3149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14562138" y="-701676"/>
              <a:ext cx="7086600" cy="7070726"/>
            </a:xfrm>
            <a:custGeom>
              <a:avLst/>
              <a:gdLst>
                <a:gd name="T0" fmla="*/ 363 w 3364"/>
                <a:gd name="T1" fmla="*/ 3308 h 3356"/>
                <a:gd name="T2" fmla="*/ 138 w 3364"/>
                <a:gd name="T3" fmla="*/ 3228 h 3356"/>
                <a:gd name="T4" fmla="*/ 253 w 3364"/>
                <a:gd name="T5" fmla="*/ 2409 h 3356"/>
                <a:gd name="T6" fmla="*/ 322 w 3364"/>
                <a:gd name="T7" fmla="*/ 2388 h 3356"/>
                <a:gd name="T8" fmla="*/ 343 w 3364"/>
                <a:gd name="T9" fmla="*/ 2458 h 3356"/>
                <a:gd name="T10" fmla="*/ 210 w 3364"/>
                <a:gd name="T11" fmla="*/ 3156 h 3356"/>
                <a:gd name="T12" fmla="*/ 2094 w 3364"/>
                <a:gd name="T13" fmla="*/ 2097 h 3356"/>
                <a:gd name="T14" fmla="*/ 3021 w 3364"/>
                <a:gd name="T15" fmla="*/ 911 h 3356"/>
                <a:gd name="T16" fmla="*/ 3154 w 3364"/>
                <a:gd name="T17" fmla="*/ 212 h 3356"/>
                <a:gd name="T18" fmla="*/ 2455 w 3364"/>
                <a:gd name="T19" fmla="*/ 346 h 3356"/>
                <a:gd name="T20" fmla="*/ 2386 w 3364"/>
                <a:gd name="T21" fmla="*/ 325 h 3356"/>
                <a:gd name="T22" fmla="*/ 2406 w 3364"/>
                <a:gd name="T23" fmla="*/ 256 h 3356"/>
                <a:gd name="T24" fmla="*/ 3226 w 3364"/>
                <a:gd name="T25" fmla="*/ 141 h 3356"/>
                <a:gd name="T26" fmla="*/ 3110 w 3364"/>
                <a:gd name="T27" fmla="*/ 960 h 3356"/>
                <a:gd name="T28" fmla="*/ 2166 w 3364"/>
                <a:gd name="T29" fmla="*/ 2171 h 3356"/>
                <a:gd name="T30" fmla="*/ 363 w 3364"/>
                <a:gd name="T31" fmla="*/ 3308 h 3356"/>
                <a:gd name="T32" fmla="*/ 363 w 3364"/>
                <a:gd name="T33" fmla="*/ 3308 h 3356"/>
                <a:gd name="T34" fmla="*/ 363 w 3364"/>
                <a:gd name="T35" fmla="*/ 3308 h 3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4" h="3356">
                  <a:moveTo>
                    <a:pt x="363" y="3308"/>
                  </a:moveTo>
                  <a:cubicBezTo>
                    <a:pt x="271" y="3308"/>
                    <a:pt x="194" y="3282"/>
                    <a:pt x="138" y="3228"/>
                  </a:cubicBezTo>
                  <a:cubicBezTo>
                    <a:pt x="0" y="3090"/>
                    <a:pt x="38" y="2806"/>
                    <a:pt x="253" y="2409"/>
                  </a:cubicBezTo>
                  <a:cubicBezTo>
                    <a:pt x="266" y="2383"/>
                    <a:pt x="297" y="2376"/>
                    <a:pt x="322" y="2388"/>
                  </a:cubicBezTo>
                  <a:cubicBezTo>
                    <a:pt x="348" y="2401"/>
                    <a:pt x="356" y="2432"/>
                    <a:pt x="343" y="2458"/>
                  </a:cubicBezTo>
                  <a:cubicBezTo>
                    <a:pt x="161" y="2796"/>
                    <a:pt x="110" y="3057"/>
                    <a:pt x="210" y="3156"/>
                  </a:cubicBezTo>
                  <a:cubicBezTo>
                    <a:pt x="410" y="3356"/>
                    <a:pt x="1213" y="2977"/>
                    <a:pt x="2094" y="2097"/>
                  </a:cubicBezTo>
                  <a:cubicBezTo>
                    <a:pt x="2493" y="1697"/>
                    <a:pt x="2824" y="1275"/>
                    <a:pt x="3021" y="911"/>
                  </a:cubicBezTo>
                  <a:cubicBezTo>
                    <a:pt x="3202" y="573"/>
                    <a:pt x="3254" y="312"/>
                    <a:pt x="3154" y="212"/>
                  </a:cubicBezTo>
                  <a:cubicBezTo>
                    <a:pt x="3054" y="113"/>
                    <a:pt x="2793" y="164"/>
                    <a:pt x="2455" y="346"/>
                  </a:cubicBezTo>
                  <a:cubicBezTo>
                    <a:pt x="2429" y="358"/>
                    <a:pt x="2399" y="351"/>
                    <a:pt x="2386" y="325"/>
                  </a:cubicBezTo>
                  <a:cubicBezTo>
                    <a:pt x="2373" y="300"/>
                    <a:pt x="2381" y="269"/>
                    <a:pt x="2406" y="256"/>
                  </a:cubicBezTo>
                  <a:cubicBezTo>
                    <a:pt x="2803" y="41"/>
                    <a:pt x="3087" y="0"/>
                    <a:pt x="3226" y="141"/>
                  </a:cubicBezTo>
                  <a:cubicBezTo>
                    <a:pt x="3364" y="279"/>
                    <a:pt x="3325" y="563"/>
                    <a:pt x="3110" y="960"/>
                  </a:cubicBezTo>
                  <a:cubicBezTo>
                    <a:pt x="2908" y="1334"/>
                    <a:pt x="2573" y="1764"/>
                    <a:pt x="2166" y="2171"/>
                  </a:cubicBezTo>
                  <a:cubicBezTo>
                    <a:pt x="1546" y="2790"/>
                    <a:pt x="786" y="3308"/>
                    <a:pt x="363" y="3308"/>
                  </a:cubicBezTo>
                  <a:close/>
                  <a:moveTo>
                    <a:pt x="363" y="3308"/>
                  </a:moveTo>
                  <a:cubicBezTo>
                    <a:pt x="363" y="3308"/>
                    <a:pt x="363" y="3308"/>
                    <a:pt x="363" y="3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15035213" y="-200025"/>
              <a:ext cx="6240463" cy="5473701"/>
            </a:xfrm>
            <a:custGeom>
              <a:avLst/>
              <a:gdLst>
                <a:gd name="T0" fmla="*/ 1388 w 2962"/>
                <a:gd name="T1" fmla="*/ 1846 h 2598"/>
                <a:gd name="T2" fmla="*/ 1232 w 2962"/>
                <a:gd name="T3" fmla="*/ 1621 h 2598"/>
                <a:gd name="T4" fmla="*/ 1078 w 2962"/>
                <a:gd name="T5" fmla="*/ 1242 h 2598"/>
                <a:gd name="T6" fmla="*/ 1142 w 2962"/>
                <a:gd name="T7" fmla="*/ 873 h 2598"/>
                <a:gd name="T8" fmla="*/ 1377 w 2962"/>
                <a:gd name="T9" fmla="*/ 699 h 2598"/>
                <a:gd name="T10" fmla="*/ 1738 w 2962"/>
                <a:gd name="T11" fmla="*/ 602 h 2598"/>
                <a:gd name="T12" fmla="*/ 2215 w 2962"/>
                <a:gd name="T13" fmla="*/ 292 h 2598"/>
                <a:gd name="T14" fmla="*/ 2332 w 2962"/>
                <a:gd name="T15" fmla="*/ 105 h 2598"/>
                <a:gd name="T16" fmla="*/ 2289 w 2962"/>
                <a:gd name="T17" fmla="*/ 277 h 2598"/>
                <a:gd name="T18" fmla="*/ 2138 w 2962"/>
                <a:gd name="T19" fmla="*/ 809 h 2598"/>
                <a:gd name="T20" fmla="*/ 1628 w 2962"/>
                <a:gd name="T21" fmla="*/ 755 h 2598"/>
                <a:gd name="T22" fmla="*/ 1088 w 2962"/>
                <a:gd name="T23" fmla="*/ 1011 h 2598"/>
                <a:gd name="T24" fmla="*/ 1032 w 2962"/>
                <a:gd name="T25" fmla="*/ 1347 h 2598"/>
                <a:gd name="T26" fmla="*/ 1421 w 2962"/>
                <a:gd name="T27" fmla="*/ 1702 h 2598"/>
                <a:gd name="T28" fmla="*/ 1733 w 2962"/>
                <a:gd name="T29" fmla="*/ 1948 h 2598"/>
                <a:gd name="T30" fmla="*/ 1987 w 2962"/>
                <a:gd name="T31" fmla="*/ 1951 h 2598"/>
                <a:gd name="T32" fmla="*/ 2148 w 2962"/>
                <a:gd name="T33" fmla="*/ 1859 h 2598"/>
                <a:gd name="T34" fmla="*/ 2284 w 2962"/>
                <a:gd name="T35" fmla="*/ 1859 h 2598"/>
                <a:gd name="T36" fmla="*/ 2094 w 2962"/>
                <a:gd name="T37" fmla="*/ 1592 h 2598"/>
                <a:gd name="T38" fmla="*/ 2105 w 2962"/>
                <a:gd name="T39" fmla="*/ 1382 h 2598"/>
                <a:gd name="T40" fmla="*/ 2337 w 2962"/>
                <a:gd name="T41" fmla="*/ 1301 h 2598"/>
                <a:gd name="T42" fmla="*/ 2448 w 2962"/>
                <a:gd name="T43" fmla="*/ 1434 h 2598"/>
                <a:gd name="T44" fmla="*/ 2501 w 2962"/>
                <a:gd name="T45" fmla="*/ 1411 h 2598"/>
                <a:gd name="T46" fmla="*/ 2704 w 2962"/>
                <a:gd name="T47" fmla="*/ 1334 h 2598"/>
                <a:gd name="T48" fmla="*/ 2581 w 2962"/>
                <a:gd name="T49" fmla="*/ 1167 h 2598"/>
                <a:gd name="T50" fmla="*/ 2391 w 2962"/>
                <a:gd name="T51" fmla="*/ 1114 h 2598"/>
                <a:gd name="T52" fmla="*/ 2302 w 2962"/>
                <a:gd name="T53" fmla="*/ 952 h 2598"/>
                <a:gd name="T54" fmla="*/ 2919 w 2962"/>
                <a:gd name="T55" fmla="*/ 850 h 2598"/>
                <a:gd name="T56" fmla="*/ 2363 w 2962"/>
                <a:gd name="T57" fmla="*/ 940 h 2598"/>
                <a:gd name="T58" fmla="*/ 2501 w 2962"/>
                <a:gd name="T59" fmla="*/ 1027 h 2598"/>
                <a:gd name="T60" fmla="*/ 2724 w 2962"/>
                <a:gd name="T61" fmla="*/ 1249 h 2598"/>
                <a:gd name="T62" fmla="*/ 2721 w 2962"/>
                <a:gd name="T63" fmla="*/ 1475 h 2598"/>
                <a:gd name="T64" fmla="*/ 2432 w 2962"/>
                <a:gd name="T65" fmla="*/ 1500 h 2598"/>
                <a:gd name="T66" fmla="*/ 2361 w 2962"/>
                <a:gd name="T67" fmla="*/ 1400 h 2598"/>
                <a:gd name="T68" fmla="*/ 2071 w 2962"/>
                <a:gd name="T69" fmla="*/ 1416 h 2598"/>
                <a:gd name="T70" fmla="*/ 2181 w 2962"/>
                <a:gd name="T71" fmla="*/ 1569 h 2598"/>
                <a:gd name="T72" fmla="*/ 2386 w 2962"/>
                <a:gd name="T73" fmla="*/ 1894 h 2598"/>
                <a:gd name="T74" fmla="*/ 2151 w 2962"/>
                <a:gd name="T75" fmla="*/ 1912 h 2598"/>
                <a:gd name="T76" fmla="*/ 2010 w 2962"/>
                <a:gd name="T77" fmla="*/ 2022 h 2598"/>
                <a:gd name="T78" fmla="*/ 512 w 2962"/>
                <a:gd name="T79" fmla="*/ 2591 h 2598"/>
                <a:gd name="T80" fmla="*/ 225 w 2962"/>
                <a:gd name="T81" fmla="*/ 2179 h 2598"/>
                <a:gd name="T82" fmla="*/ 448 w 2962"/>
                <a:gd name="T83" fmla="*/ 2337 h 2598"/>
                <a:gd name="T84" fmla="*/ 433 w 2962"/>
                <a:gd name="T85" fmla="*/ 1736 h 2598"/>
                <a:gd name="T86" fmla="*/ 566 w 2962"/>
                <a:gd name="T87" fmla="*/ 1362 h 2598"/>
                <a:gd name="T88" fmla="*/ 359 w 2962"/>
                <a:gd name="T89" fmla="*/ 996 h 2598"/>
                <a:gd name="T90" fmla="*/ 394 w 2962"/>
                <a:gd name="T91" fmla="*/ 730 h 2598"/>
                <a:gd name="T92" fmla="*/ 845 w 2962"/>
                <a:gd name="T93" fmla="*/ 522 h 2598"/>
                <a:gd name="T94" fmla="*/ 827 w 2962"/>
                <a:gd name="T95" fmla="*/ 146 h 2598"/>
                <a:gd name="T96" fmla="*/ 740 w 2962"/>
                <a:gd name="T97" fmla="*/ 21 h 2598"/>
                <a:gd name="T98" fmla="*/ 822 w 2962"/>
                <a:gd name="T99" fmla="*/ 305 h 2598"/>
                <a:gd name="T100" fmla="*/ 753 w 2962"/>
                <a:gd name="T101" fmla="*/ 574 h 2598"/>
                <a:gd name="T102" fmla="*/ 387 w 2962"/>
                <a:gd name="T103" fmla="*/ 842 h 2598"/>
                <a:gd name="T104" fmla="*/ 397 w 2962"/>
                <a:gd name="T105" fmla="*/ 1134 h 2598"/>
                <a:gd name="T106" fmla="*/ 487 w 2962"/>
                <a:gd name="T107" fmla="*/ 1592 h 2598"/>
                <a:gd name="T108" fmla="*/ 435 w 2962"/>
                <a:gd name="T109" fmla="*/ 2161 h 2598"/>
                <a:gd name="T110" fmla="*/ 517 w 2962"/>
                <a:gd name="T111" fmla="*/ 2442 h 2598"/>
                <a:gd name="T112" fmla="*/ 530 w 2962"/>
                <a:gd name="T113" fmla="*/ 2598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2" h="2598">
                  <a:moveTo>
                    <a:pt x="1959" y="2414"/>
                  </a:moveTo>
                  <a:cubicBezTo>
                    <a:pt x="1953" y="2414"/>
                    <a:pt x="1953" y="2414"/>
                    <a:pt x="1953" y="2414"/>
                  </a:cubicBezTo>
                  <a:cubicBezTo>
                    <a:pt x="1869" y="2394"/>
                    <a:pt x="1797" y="2327"/>
                    <a:pt x="1754" y="2232"/>
                  </a:cubicBezTo>
                  <a:cubicBezTo>
                    <a:pt x="1721" y="2161"/>
                    <a:pt x="1708" y="2081"/>
                    <a:pt x="1697" y="2005"/>
                  </a:cubicBezTo>
                  <a:cubicBezTo>
                    <a:pt x="1577" y="2025"/>
                    <a:pt x="1431" y="1971"/>
                    <a:pt x="1388" y="1846"/>
                  </a:cubicBezTo>
                  <a:cubicBezTo>
                    <a:pt x="1380" y="1825"/>
                    <a:pt x="1375" y="1802"/>
                    <a:pt x="1375" y="1779"/>
                  </a:cubicBezTo>
                  <a:cubicBezTo>
                    <a:pt x="1375" y="1756"/>
                    <a:pt x="1375" y="1756"/>
                    <a:pt x="1375" y="1756"/>
                  </a:cubicBezTo>
                  <a:cubicBezTo>
                    <a:pt x="1375" y="1741"/>
                    <a:pt x="1375" y="1728"/>
                    <a:pt x="1372" y="1718"/>
                  </a:cubicBezTo>
                  <a:cubicBezTo>
                    <a:pt x="1362" y="1669"/>
                    <a:pt x="1303" y="1646"/>
                    <a:pt x="1278" y="1636"/>
                  </a:cubicBezTo>
                  <a:cubicBezTo>
                    <a:pt x="1232" y="1621"/>
                    <a:pt x="1232" y="1621"/>
                    <a:pt x="1232" y="1621"/>
                  </a:cubicBezTo>
                  <a:cubicBezTo>
                    <a:pt x="1196" y="1610"/>
                    <a:pt x="1160" y="1600"/>
                    <a:pt x="1129" y="1580"/>
                  </a:cubicBezTo>
                  <a:cubicBezTo>
                    <a:pt x="1063" y="1539"/>
                    <a:pt x="1024" y="1464"/>
                    <a:pt x="996" y="1406"/>
                  </a:cubicBezTo>
                  <a:cubicBezTo>
                    <a:pt x="988" y="1390"/>
                    <a:pt x="976" y="1365"/>
                    <a:pt x="981" y="1339"/>
                  </a:cubicBezTo>
                  <a:cubicBezTo>
                    <a:pt x="988" y="1306"/>
                    <a:pt x="1017" y="1288"/>
                    <a:pt x="1042" y="1272"/>
                  </a:cubicBezTo>
                  <a:cubicBezTo>
                    <a:pt x="1063" y="1260"/>
                    <a:pt x="1075" y="1252"/>
                    <a:pt x="1078" y="1242"/>
                  </a:cubicBezTo>
                  <a:cubicBezTo>
                    <a:pt x="1078" y="1237"/>
                    <a:pt x="1073" y="1226"/>
                    <a:pt x="1068" y="1216"/>
                  </a:cubicBezTo>
                  <a:cubicBezTo>
                    <a:pt x="1065" y="1211"/>
                    <a:pt x="1065" y="1211"/>
                    <a:pt x="1065" y="1211"/>
                  </a:cubicBezTo>
                  <a:cubicBezTo>
                    <a:pt x="1029" y="1142"/>
                    <a:pt x="1022" y="1062"/>
                    <a:pt x="1042" y="988"/>
                  </a:cubicBezTo>
                  <a:cubicBezTo>
                    <a:pt x="1045" y="981"/>
                    <a:pt x="1050" y="975"/>
                    <a:pt x="1055" y="973"/>
                  </a:cubicBezTo>
                  <a:cubicBezTo>
                    <a:pt x="1096" y="952"/>
                    <a:pt x="1127" y="917"/>
                    <a:pt x="1142" y="873"/>
                  </a:cubicBezTo>
                  <a:cubicBezTo>
                    <a:pt x="1147" y="860"/>
                    <a:pt x="1157" y="855"/>
                    <a:pt x="1170" y="858"/>
                  </a:cubicBezTo>
                  <a:cubicBezTo>
                    <a:pt x="1221" y="865"/>
                    <a:pt x="1275" y="847"/>
                    <a:pt x="1308" y="809"/>
                  </a:cubicBezTo>
                  <a:cubicBezTo>
                    <a:pt x="1311" y="806"/>
                    <a:pt x="1316" y="804"/>
                    <a:pt x="1319" y="801"/>
                  </a:cubicBezTo>
                  <a:cubicBezTo>
                    <a:pt x="1352" y="791"/>
                    <a:pt x="1372" y="753"/>
                    <a:pt x="1370" y="719"/>
                  </a:cubicBezTo>
                  <a:cubicBezTo>
                    <a:pt x="1370" y="712"/>
                    <a:pt x="1372" y="704"/>
                    <a:pt x="1377" y="699"/>
                  </a:cubicBezTo>
                  <a:cubicBezTo>
                    <a:pt x="1418" y="658"/>
                    <a:pt x="1472" y="686"/>
                    <a:pt x="1516" y="709"/>
                  </a:cubicBezTo>
                  <a:cubicBezTo>
                    <a:pt x="1554" y="730"/>
                    <a:pt x="1572" y="737"/>
                    <a:pt x="1585" y="730"/>
                  </a:cubicBezTo>
                  <a:cubicBezTo>
                    <a:pt x="1590" y="627"/>
                    <a:pt x="1590" y="627"/>
                    <a:pt x="1590" y="627"/>
                  </a:cubicBezTo>
                  <a:cubicBezTo>
                    <a:pt x="1590" y="614"/>
                    <a:pt x="1603" y="602"/>
                    <a:pt x="1616" y="602"/>
                  </a:cubicBezTo>
                  <a:cubicBezTo>
                    <a:pt x="1738" y="602"/>
                    <a:pt x="1738" y="602"/>
                    <a:pt x="1738" y="602"/>
                  </a:cubicBezTo>
                  <a:cubicBezTo>
                    <a:pt x="1749" y="602"/>
                    <a:pt x="1759" y="609"/>
                    <a:pt x="1761" y="620"/>
                  </a:cubicBezTo>
                  <a:cubicBezTo>
                    <a:pt x="1787" y="686"/>
                    <a:pt x="1874" y="712"/>
                    <a:pt x="1956" y="727"/>
                  </a:cubicBezTo>
                  <a:cubicBezTo>
                    <a:pt x="2125" y="758"/>
                    <a:pt x="2125" y="758"/>
                    <a:pt x="2125" y="758"/>
                  </a:cubicBezTo>
                  <a:cubicBezTo>
                    <a:pt x="2153" y="643"/>
                    <a:pt x="2171" y="525"/>
                    <a:pt x="2184" y="407"/>
                  </a:cubicBezTo>
                  <a:cubicBezTo>
                    <a:pt x="2186" y="369"/>
                    <a:pt x="2192" y="328"/>
                    <a:pt x="2215" y="292"/>
                  </a:cubicBezTo>
                  <a:cubicBezTo>
                    <a:pt x="2220" y="287"/>
                    <a:pt x="2225" y="279"/>
                    <a:pt x="2230" y="274"/>
                  </a:cubicBezTo>
                  <a:cubicBezTo>
                    <a:pt x="2235" y="266"/>
                    <a:pt x="2240" y="261"/>
                    <a:pt x="2245" y="254"/>
                  </a:cubicBezTo>
                  <a:cubicBezTo>
                    <a:pt x="2250" y="241"/>
                    <a:pt x="2253" y="225"/>
                    <a:pt x="2253" y="210"/>
                  </a:cubicBezTo>
                  <a:cubicBezTo>
                    <a:pt x="2253" y="200"/>
                    <a:pt x="2256" y="192"/>
                    <a:pt x="2256" y="182"/>
                  </a:cubicBezTo>
                  <a:cubicBezTo>
                    <a:pt x="2263" y="143"/>
                    <a:pt x="2291" y="102"/>
                    <a:pt x="2332" y="105"/>
                  </a:cubicBezTo>
                  <a:cubicBezTo>
                    <a:pt x="2348" y="105"/>
                    <a:pt x="2358" y="118"/>
                    <a:pt x="2355" y="133"/>
                  </a:cubicBezTo>
                  <a:cubicBezTo>
                    <a:pt x="2355" y="149"/>
                    <a:pt x="2343" y="159"/>
                    <a:pt x="2327" y="156"/>
                  </a:cubicBezTo>
                  <a:cubicBezTo>
                    <a:pt x="2317" y="156"/>
                    <a:pt x="2307" y="172"/>
                    <a:pt x="2304" y="190"/>
                  </a:cubicBezTo>
                  <a:cubicBezTo>
                    <a:pt x="2304" y="197"/>
                    <a:pt x="2302" y="205"/>
                    <a:pt x="2302" y="213"/>
                  </a:cubicBezTo>
                  <a:cubicBezTo>
                    <a:pt x="2299" y="233"/>
                    <a:pt x="2299" y="254"/>
                    <a:pt x="2289" y="277"/>
                  </a:cubicBezTo>
                  <a:cubicBezTo>
                    <a:pt x="2284" y="289"/>
                    <a:pt x="2273" y="297"/>
                    <a:pt x="2268" y="305"/>
                  </a:cubicBezTo>
                  <a:cubicBezTo>
                    <a:pt x="2263" y="310"/>
                    <a:pt x="2261" y="315"/>
                    <a:pt x="2258" y="318"/>
                  </a:cubicBezTo>
                  <a:cubicBezTo>
                    <a:pt x="2243" y="341"/>
                    <a:pt x="2238" y="374"/>
                    <a:pt x="2235" y="407"/>
                  </a:cubicBezTo>
                  <a:cubicBezTo>
                    <a:pt x="2222" y="538"/>
                    <a:pt x="2202" y="666"/>
                    <a:pt x="2169" y="791"/>
                  </a:cubicBezTo>
                  <a:cubicBezTo>
                    <a:pt x="2166" y="804"/>
                    <a:pt x="2153" y="812"/>
                    <a:pt x="2138" y="809"/>
                  </a:cubicBezTo>
                  <a:cubicBezTo>
                    <a:pt x="1946" y="773"/>
                    <a:pt x="1946" y="773"/>
                    <a:pt x="1946" y="773"/>
                  </a:cubicBezTo>
                  <a:cubicBezTo>
                    <a:pt x="1856" y="755"/>
                    <a:pt x="1761" y="727"/>
                    <a:pt x="1721" y="650"/>
                  </a:cubicBezTo>
                  <a:cubicBezTo>
                    <a:pt x="1639" y="650"/>
                    <a:pt x="1639" y="650"/>
                    <a:pt x="1639" y="650"/>
                  </a:cubicBezTo>
                  <a:cubicBezTo>
                    <a:pt x="1633" y="740"/>
                    <a:pt x="1633" y="740"/>
                    <a:pt x="1633" y="740"/>
                  </a:cubicBezTo>
                  <a:cubicBezTo>
                    <a:pt x="1633" y="745"/>
                    <a:pt x="1631" y="750"/>
                    <a:pt x="1628" y="755"/>
                  </a:cubicBezTo>
                  <a:cubicBezTo>
                    <a:pt x="1590" y="801"/>
                    <a:pt x="1534" y="773"/>
                    <a:pt x="1490" y="750"/>
                  </a:cubicBezTo>
                  <a:cubicBezTo>
                    <a:pt x="1459" y="735"/>
                    <a:pt x="1434" y="722"/>
                    <a:pt x="1421" y="727"/>
                  </a:cubicBezTo>
                  <a:cubicBezTo>
                    <a:pt x="1421" y="776"/>
                    <a:pt x="1388" y="824"/>
                    <a:pt x="1342" y="845"/>
                  </a:cubicBezTo>
                  <a:cubicBezTo>
                    <a:pt x="1301" y="888"/>
                    <a:pt x="1242" y="911"/>
                    <a:pt x="1183" y="909"/>
                  </a:cubicBezTo>
                  <a:cubicBezTo>
                    <a:pt x="1162" y="952"/>
                    <a:pt x="1129" y="988"/>
                    <a:pt x="1088" y="1011"/>
                  </a:cubicBezTo>
                  <a:cubicBezTo>
                    <a:pt x="1075" y="1070"/>
                    <a:pt x="1083" y="1134"/>
                    <a:pt x="1109" y="1185"/>
                  </a:cubicBezTo>
                  <a:cubicBezTo>
                    <a:pt x="1111" y="1188"/>
                    <a:pt x="1111" y="1188"/>
                    <a:pt x="1111" y="1188"/>
                  </a:cubicBezTo>
                  <a:cubicBezTo>
                    <a:pt x="1119" y="1201"/>
                    <a:pt x="1127" y="1219"/>
                    <a:pt x="1127" y="1239"/>
                  </a:cubicBezTo>
                  <a:cubicBezTo>
                    <a:pt x="1124" y="1278"/>
                    <a:pt x="1093" y="1298"/>
                    <a:pt x="1068" y="1313"/>
                  </a:cubicBezTo>
                  <a:cubicBezTo>
                    <a:pt x="1050" y="1324"/>
                    <a:pt x="1034" y="1334"/>
                    <a:pt x="1032" y="1347"/>
                  </a:cubicBezTo>
                  <a:cubicBezTo>
                    <a:pt x="1029" y="1354"/>
                    <a:pt x="1037" y="1367"/>
                    <a:pt x="1042" y="1380"/>
                  </a:cubicBezTo>
                  <a:cubicBezTo>
                    <a:pt x="1075" y="1449"/>
                    <a:pt x="1106" y="1503"/>
                    <a:pt x="1157" y="1534"/>
                  </a:cubicBezTo>
                  <a:cubicBezTo>
                    <a:pt x="1183" y="1549"/>
                    <a:pt x="1216" y="1559"/>
                    <a:pt x="1247" y="1569"/>
                  </a:cubicBezTo>
                  <a:cubicBezTo>
                    <a:pt x="1265" y="1574"/>
                    <a:pt x="1280" y="1580"/>
                    <a:pt x="1296" y="1585"/>
                  </a:cubicBezTo>
                  <a:cubicBezTo>
                    <a:pt x="1337" y="1600"/>
                    <a:pt x="1406" y="1633"/>
                    <a:pt x="1421" y="1702"/>
                  </a:cubicBezTo>
                  <a:cubicBezTo>
                    <a:pt x="1426" y="1720"/>
                    <a:pt x="1426" y="1738"/>
                    <a:pt x="1426" y="1754"/>
                  </a:cubicBezTo>
                  <a:cubicBezTo>
                    <a:pt x="1426" y="1774"/>
                    <a:pt x="1426" y="1774"/>
                    <a:pt x="1426" y="1774"/>
                  </a:cubicBezTo>
                  <a:cubicBezTo>
                    <a:pt x="1426" y="1792"/>
                    <a:pt x="1431" y="1810"/>
                    <a:pt x="1436" y="1825"/>
                  </a:cubicBezTo>
                  <a:cubicBezTo>
                    <a:pt x="1475" y="1933"/>
                    <a:pt x="1613" y="1974"/>
                    <a:pt x="1713" y="1946"/>
                  </a:cubicBezTo>
                  <a:cubicBezTo>
                    <a:pt x="1721" y="1943"/>
                    <a:pt x="1728" y="1946"/>
                    <a:pt x="1733" y="1948"/>
                  </a:cubicBezTo>
                  <a:cubicBezTo>
                    <a:pt x="1738" y="1953"/>
                    <a:pt x="1744" y="1958"/>
                    <a:pt x="1744" y="1966"/>
                  </a:cubicBezTo>
                  <a:cubicBezTo>
                    <a:pt x="1754" y="2048"/>
                    <a:pt x="1767" y="2133"/>
                    <a:pt x="1800" y="2207"/>
                  </a:cubicBezTo>
                  <a:cubicBezTo>
                    <a:pt x="1831" y="2271"/>
                    <a:pt x="1877" y="2322"/>
                    <a:pt x="1928" y="2348"/>
                  </a:cubicBezTo>
                  <a:cubicBezTo>
                    <a:pt x="1915" y="2220"/>
                    <a:pt x="1928" y="2089"/>
                    <a:pt x="1969" y="1966"/>
                  </a:cubicBezTo>
                  <a:cubicBezTo>
                    <a:pt x="1971" y="1958"/>
                    <a:pt x="1979" y="1951"/>
                    <a:pt x="1987" y="1951"/>
                  </a:cubicBezTo>
                  <a:cubicBezTo>
                    <a:pt x="1994" y="1948"/>
                    <a:pt x="2005" y="1951"/>
                    <a:pt x="2010" y="1956"/>
                  </a:cubicBezTo>
                  <a:cubicBezTo>
                    <a:pt x="2061" y="1997"/>
                    <a:pt x="2061" y="1997"/>
                    <a:pt x="2061" y="1997"/>
                  </a:cubicBezTo>
                  <a:cubicBezTo>
                    <a:pt x="2089" y="1892"/>
                    <a:pt x="2089" y="1892"/>
                    <a:pt x="2089" y="1892"/>
                  </a:cubicBezTo>
                  <a:cubicBezTo>
                    <a:pt x="2089" y="1889"/>
                    <a:pt x="2092" y="1887"/>
                    <a:pt x="2094" y="1884"/>
                  </a:cubicBezTo>
                  <a:cubicBezTo>
                    <a:pt x="2107" y="1866"/>
                    <a:pt x="2125" y="1859"/>
                    <a:pt x="2148" y="1859"/>
                  </a:cubicBezTo>
                  <a:cubicBezTo>
                    <a:pt x="2189" y="1859"/>
                    <a:pt x="2230" y="1892"/>
                    <a:pt x="2256" y="1923"/>
                  </a:cubicBezTo>
                  <a:cubicBezTo>
                    <a:pt x="2279" y="1953"/>
                    <a:pt x="2304" y="1974"/>
                    <a:pt x="2322" y="1976"/>
                  </a:cubicBezTo>
                  <a:cubicBezTo>
                    <a:pt x="2327" y="1976"/>
                    <a:pt x="2330" y="1976"/>
                    <a:pt x="2332" y="1974"/>
                  </a:cubicBezTo>
                  <a:cubicBezTo>
                    <a:pt x="2340" y="1956"/>
                    <a:pt x="2343" y="1930"/>
                    <a:pt x="2332" y="1910"/>
                  </a:cubicBezTo>
                  <a:cubicBezTo>
                    <a:pt x="2325" y="1887"/>
                    <a:pt x="2307" y="1866"/>
                    <a:pt x="2284" y="1859"/>
                  </a:cubicBezTo>
                  <a:cubicBezTo>
                    <a:pt x="2279" y="1856"/>
                    <a:pt x="2273" y="1856"/>
                    <a:pt x="2268" y="1854"/>
                  </a:cubicBezTo>
                  <a:cubicBezTo>
                    <a:pt x="2248" y="1848"/>
                    <a:pt x="2225" y="1841"/>
                    <a:pt x="2209" y="1820"/>
                  </a:cubicBezTo>
                  <a:cubicBezTo>
                    <a:pt x="2194" y="1800"/>
                    <a:pt x="2197" y="1774"/>
                    <a:pt x="2197" y="1756"/>
                  </a:cubicBezTo>
                  <a:cubicBezTo>
                    <a:pt x="2199" y="1713"/>
                    <a:pt x="2194" y="1638"/>
                    <a:pt x="2148" y="1610"/>
                  </a:cubicBezTo>
                  <a:cubicBezTo>
                    <a:pt x="2133" y="1603"/>
                    <a:pt x="2115" y="1598"/>
                    <a:pt x="2094" y="1592"/>
                  </a:cubicBezTo>
                  <a:cubicBezTo>
                    <a:pt x="2058" y="1585"/>
                    <a:pt x="2020" y="1574"/>
                    <a:pt x="1997" y="1539"/>
                  </a:cubicBezTo>
                  <a:cubicBezTo>
                    <a:pt x="1979" y="1508"/>
                    <a:pt x="1979" y="1472"/>
                    <a:pt x="1982" y="1446"/>
                  </a:cubicBezTo>
                  <a:cubicBezTo>
                    <a:pt x="1984" y="1418"/>
                    <a:pt x="1994" y="1380"/>
                    <a:pt x="2020" y="1362"/>
                  </a:cubicBezTo>
                  <a:cubicBezTo>
                    <a:pt x="2033" y="1352"/>
                    <a:pt x="2051" y="1349"/>
                    <a:pt x="2066" y="1354"/>
                  </a:cubicBezTo>
                  <a:cubicBezTo>
                    <a:pt x="2084" y="1359"/>
                    <a:pt x="2097" y="1372"/>
                    <a:pt x="2105" y="1382"/>
                  </a:cubicBezTo>
                  <a:cubicBezTo>
                    <a:pt x="2169" y="1459"/>
                    <a:pt x="2220" y="1490"/>
                    <a:pt x="2263" y="1485"/>
                  </a:cubicBezTo>
                  <a:cubicBezTo>
                    <a:pt x="2263" y="1436"/>
                    <a:pt x="2245" y="1385"/>
                    <a:pt x="2215" y="1347"/>
                  </a:cubicBezTo>
                  <a:cubicBezTo>
                    <a:pt x="2209" y="1342"/>
                    <a:pt x="2209" y="1334"/>
                    <a:pt x="2209" y="1326"/>
                  </a:cubicBezTo>
                  <a:cubicBezTo>
                    <a:pt x="2209" y="1318"/>
                    <a:pt x="2215" y="1313"/>
                    <a:pt x="2220" y="1308"/>
                  </a:cubicBezTo>
                  <a:cubicBezTo>
                    <a:pt x="2253" y="1285"/>
                    <a:pt x="2297" y="1283"/>
                    <a:pt x="2337" y="1301"/>
                  </a:cubicBezTo>
                  <a:cubicBezTo>
                    <a:pt x="2378" y="1318"/>
                    <a:pt x="2404" y="1357"/>
                    <a:pt x="2407" y="1395"/>
                  </a:cubicBezTo>
                  <a:cubicBezTo>
                    <a:pt x="2407" y="1406"/>
                    <a:pt x="2407" y="1406"/>
                    <a:pt x="2407" y="1406"/>
                  </a:cubicBezTo>
                  <a:cubicBezTo>
                    <a:pt x="2407" y="1411"/>
                    <a:pt x="2407" y="1421"/>
                    <a:pt x="2409" y="1423"/>
                  </a:cubicBezTo>
                  <a:cubicBezTo>
                    <a:pt x="2409" y="1423"/>
                    <a:pt x="2414" y="1423"/>
                    <a:pt x="2419" y="1426"/>
                  </a:cubicBezTo>
                  <a:cubicBezTo>
                    <a:pt x="2427" y="1426"/>
                    <a:pt x="2437" y="1429"/>
                    <a:pt x="2448" y="1434"/>
                  </a:cubicBezTo>
                  <a:cubicBezTo>
                    <a:pt x="2471" y="1446"/>
                    <a:pt x="2478" y="1472"/>
                    <a:pt x="2481" y="1490"/>
                  </a:cubicBezTo>
                  <a:cubicBezTo>
                    <a:pt x="2483" y="1500"/>
                    <a:pt x="2486" y="1510"/>
                    <a:pt x="2489" y="1516"/>
                  </a:cubicBezTo>
                  <a:cubicBezTo>
                    <a:pt x="2489" y="1516"/>
                    <a:pt x="2491" y="1521"/>
                    <a:pt x="2501" y="1518"/>
                  </a:cubicBezTo>
                  <a:cubicBezTo>
                    <a:pt x="2514" y="1516"/>
                    <a:pt x="2524" y="1505"/>
                    <a:pt x="2527" y="1495"/>
                  </a:cubicBezTo>
                  <a:cubicBezTo>
                    <a:pt x="2532" y="1470"/>
                    <a:pt x="2519" y="1441"/>
                    <a:pt x="2501" y="1411"/>
                  </a:cubicBezTo>
                  <a:cubicBezTo>
                    <a:pt x="2496" y="1403"/>
                    <a:pt x="2496" y="1393"/>
                    <a:pt x="2501" y="1385"/>
                  </a:cubicBezTo>
                  <a:cubicBezTo>
                    <a:pt x="2506" y="1377"/>
                    <a:pt x="2514" y="1372"/>
                    <a:pt x="2522" y="1372"/>
                  </a:cubicBezTo>
                  <a:cubicBezTo>
                    <a:pt x="2593" y="1367"/>
                    <a:pt x="2665" y="1385"/>
                    <a:pt x="2727" y="1421"/>
                  </a:cubicBezTo>
                  <a:cubicBezTo>
                    <a:pt x="2732" y="1408"/>
                    <a:pt x="2729" y="1390"/>
                    <a:pt x="2724" y="1375"/>
                  </a:cubicBezTo>
                  <a:cubicBezTo>
                    <a:pt x="2719" y="1362"/>
                    <a:pt x="2711" y="1349"/>
                    <a:pt x="2704" y="1334"/>
                  </a:cubicBezTo>
                  <a:cubicBezTo>
                    <a:pt x="2696" y="1318"/>
                    <a:pt x="2686" y="1306"/>
                    <a:pt x="2681" y="1288"/>
                  </a:cubicBezTo>
                  <a:cubicBezTo>
                    <a:pt x="2673" y="1265"/>
                    <a:pt x="2673" y="1265"/>
                    <a:pt x="2673" y="1265"/>
                  </a:cubicBezTo>
                  <a:cubicBezTo>
                    <a:pt x="2670" y="1252"/>
                    <a:pt x="2665" y="1242"/>
                    <a:pt x="2660" y="1231"/>
                  </a:cubicBezTo>
                  <a:cubicBezTo>
                    <a:pt x="2650" y="1216"/>
                    <a:pt x="2632" y="1203"/>
                    <a:pt x="2611" y="1190"/>
                  </a:cubicBezTo>
                  <a:cubicBezTo>
                    <a:pt x="2601" y="1183"/>
                    <a:pt x="2591" y="1178"/>
                    <a:pt x="2581" y="1167"/>
                  </a:cubicBezTo>
                  <a:cubicBezTo>
                    <a:pt x="2563" y="1152"/>
                    <a:pt x="2547" y="1137"/>
                    <a:pt x="2532" y="1119"/>
                  </a:cubicBezTo>
                  <a:cubicBezTo>
                    <a:pt x="2514" y="1098"/>
                    <a:pt x="2496" y="1078"/>
                    <a:pt x="2473" y="1068"/>
                  </a:cubicBezTo>
                  <a:cubicBezTo>
                    <a:pt x="2455" y="1057"/>
                    <a:pt x="2427" y="1060"/>
                    <a:pt x="2409" y="1073"/>
                  </a:cubicBezTo>
                  <a:cubicBezTo>
                    <a:pt x="2396" y="1080"/>
                    <a:pt x="2399" y="1091"/>
                    <a:pt x="2399" y="1093"/>
                  </a:cubicBezTo>
                  <a:cubicBezTo>
                    <a:pt x="2399" y="1101"/>
                    <a:pt x="2396" y="1109"/>
                    <a:pt x="2391" y="1114"/>
                  </a:cubicBezTo>
                  <a:cubicBezTo>
                    <a:pt x="2386" y="1119"/>
                    <a:pt x="2378" y="1121"/>
                    <a:pt x="2371" y="1121"/>
                  </a:cubicBezTo>
                  <a:cubicBezTo>
                    <a:pt x="2312" y="1114"/>
                    <a:pt x="2261" y="1065"/>
                    <a:pt x="2248" y="1009"/>
                  </a:cubicBezTo>
                  <a:cubicBezTo>
                    <a:pt x="2245" y="1001"/>
                    <a:pt x="2248" y="996"/>
                    <a:pt x="2250" y="988"/>
                  </a:cubicBezTo>
                  <a:cubicBezTo>
                    <a:pt x="2253" y="981"/>
                    <a:pt x="2261" y="978"/>
                    <a:pt x="2266" y="978"/>
                  </a:cubicBezTo>
                  <a:cubicBezTo>
                    <a:pt x="2279" y="975"/>
                    <a:pt x="2291" y="965"/>
                    <a:pt x="2302" y="952"/>
                  </a:cubicBezTo>
                  <a:cubicBezTo>
                    <a:pt x="2312" y="940"/>
                    <a:pt x="2312" y="922"/>
                    <a:pt x="2309" y="909"/>
                  </a:cubicBezTo>
                  <a:cubicBezTo>
                    <a:pt x="2307" y="899"/>
                    <a:pt x="2309" y="888"/>
                    <a:pt x="2317" y="883"/>
                  </a:cubicBezTo>
                  <a:cubicBezTo>
                    <a:pt x="2325" y="876"/>
                    <a:pt x="2335" y="876"/>
                    <a:pt x="2343" y="878"/>
                  </a:cubicBezTo>
                  <a:cubicBezTo>
                    <a:pt x="2430" y="911"/>
                    <a:pt x="2524" y="929"/>
                    <a:pt x="2617" y="929"/>
                  </a:cubicBezTo>
                  <a:cubicBezTo>
                    <a:pt x="2732" y="929"/>
                    <a:pt x="2834" y="901"/>
                    <a:pt x="2919" y="850"/>
                  </a:cubicBezTo>
                  <a:cubicBezTo>
                    <a:pt x="2931" y="842"/>
                    <a:pt x="2947" y="847"/>
                    <a:pt x="2954" y="858"/>
                  </a:cubicBezTo>
                  <a:cubicBezTo>
                    <a:pt x="2962" y="868"/>
                    <a:pt x="2957" y="886"/>
                    <a:pt x="2947" y="894"/>
                  </a:cubicBezTo>
                  <a:cubicBezTo>
                    <a:pt x="2855" y="950"/>
                    <a:pt x="2742" y="981"/>
                    <a:pt x="2619" y="981"/>
                  </a:cubicBezTo>
                  <a:cubicBezTo>
                    <a:pt x="2617" y="981"/>
                    <a:pt x="2617" y="981"/>
                    <a:pt x="2617" y="981"/>
                  </a:cubicBezTo>
                  <a:cubicBezTo>
                    <a:pt x="2529" y="981"/>
                    <a:pt x="2445" y="968"/>
                    <a:pt x="2363" y="940"/>
                  </a:cubicBezTo>
                  <a:cubicBezTo>
                    <a:pt x="2361" y="952"/>
                    <a:pt x="2355" y="968"/>
                    <a:pt x="2348" y="981"/>
                  </a:cubicBezTo>
                  <a:cubicBezTo>
                    <a:pt x="2337" y="998"/>
                    <a:pt x="2322" y="1011"/>
                    <a:pt x="2307" y="1022"/>
                  </a:cubicBezTo>
                  <a:cubicBezTo>
                    <a:pt x="2317" y="1042"/>
                    <a:pt x="2335" y="1057"/>
                    <a:pt x="2355" y="1068"/>
                  </a:cubicBezTo>
                  <a:cubicBezTo>
                    <a:pt x="2361" y="1055"/>
                    <a:pt x="2371" y="1045"/>
                    <a:pt x="2384" y="1034"/>
                  </a:cubicBezTo>
                  <a:cubicBezTo>
                    <a:pt x="2417" y="1011"/>
                    <a:pt x="2465" y="1009"/>
                    <a:pt x="2501" y="1027"/>
                  </a:cubicBezTo>
                  <a:cubicBezTo>
                    <a:pt x="2532" y="1042"/>
                    <a:pt x="2553" y="1068"/>
                    <a:pt x="2573" y="1091"/>
                  </a:cubicBezTo>
                  <a:cubicBezTo>
                    <a:pt x="2586" y="1106"/>
                    <a:pt x="2599" y="1121"/>
                    <a:pt x="2614" y="1132"/>
                  </a:cubicBezTo>
                  <a:cubicBezTo>
                    <a:pt x="2622" y="1139"/>
                    <a:pt x="2632" y="1144"/>
                    <a:pt x="2642" y="1150"/>
                  </a:cubicBezTo>
                  <a:cubicBezTo>
                    <a:pt x="2665" y="1165"/>
                    <a:pt x="2691" y="1180"/>
                    <a:pt x="2706" y="1206"/>
                  </a:cubicBezTo>
                  <a:cubicBezTo>
                    <a:pt x="2714" y="1221"/>
                    <a:pt x="2719" y="1234"/>
                    <a:pt x="2724" y="1249"/>
                  </a:cubicBezTo>
                  <a:cubicBezTo>
                    <a:pt x="2727" y="1257"/>
                    <a:pt x="2729" y="1262"/>
                    <a:pt x="2732" y="1270"/>
                  </a:cubicBezTo>
                  <a:cubicBezTo>
                    <a:pt x="2737" y="1283"/>
                    <a:pt x="2745" y="1295"/>
                    <a:pt x="2752" y="1308"/>
                  </a:cubicBezTo>
                  <a:cubicBezTo>
                    <a:pt x="2760" y="1324"/>
                    <a:pt x="2770" y="1339"/>
                    <a:pt x="2778" y="1357"/>
                  </a:cubicBezTo>
                  <a:cubicBezTo>
                    <a:pt x="2793" y="1395"/>
                    <a:pt x="2791" y="1449"/>
                    <a:pt x="2750" y="1475"/>
                  </a:cubicBezTo>
                  <a:cubicBezTo>
                    <a:pt x="2742" y="1480"/>
                    <a:pt x="2729" y="1480"/>
                    <a:pt x="2721" y="1475"/>
                  </a:cubicBezTo>
                  <a:cubicBezTo>
                    <a:pt x="2678" y="1444"/>
                    <a:pt x="2624" y="1426"/>
                    <a:pt x="2570" y="1421"/>
                  </a:cubicBezTo>
                  <a:cubicBezTo>
                    <a:pt x="2581" y="1446"/>
                    <a:pt x="2588" y="1475"/>
                    <a:pt x="2581" y="1503"/>
                  </a:cubicBezTo>
                  <a:cubicBezTo>
                    <a:pt x="2573" y="1531"/>
                    <a:pt x="2547" y="1557"/>
                    <a:pt x="2517" y="1564"/>
                  </a:cubicBezTo>
                  <a:cubicBezTo>
                    <a:pt x="2491" y="1569"/>
                    <a:pt x="2468" y="1564"/>
                    <a:pt x="2453" y="1546"/>
                  </a:cubicBezTo>
                  <a:cubicBezTo>
                    <a:pt x="2440" y="1531"/>
                    <a:pt x="2437" y="1516"/>
                    <a:pt x="2432" y="1500"/>
                  </a:cubicBezTo>
                  <a:cubicBezTo>
                    <a:pt x="2430" y="1490"/>
                    <a:pt x="2427" y="1480"/>
                    <a:pt x="2425" y="1477"/>
                  </a:cubicBezTo>
                  <a:cubicBezTo>
                    <a:pt x="2422" y="1477"/>
                    <a:pt x="2417" y="1475"/>
                    <a:pt x="2414" y="1475"/>
                  </a:cubicBezTo>
                  <a:cubicBezTo>
                    <a:pt x="2404" y="1472"/>
                    <a:pt x="2391" y="1472"/>
                    <a:pt x="2378" y="1462"/>
                  </a:cubicBezTo>
                  <a:cubicBezTo>
                    <a:pt x="2361" y="1446"/>
                    <a:pt x="2361" y="1423"/>
                    <a:pt x="2361" y="1408"/>
                  </a:cubicBezTo>
                  <a:cubicBezTo>
                    <a:pt x="2361" y="1400"/>
                    <a:pt x="2361" y="1400"/>
                    <a:pt x="2361" y="1400"/>
                  </a:cubicBezTo>
                  <a:cubicBezTo>
                    <a:pt x="2358" y="1375"/>
                    <a:pt x="2340" y="1357"/>
                    <a:pt x="2320" y="1349"/>
                  </a:cubicBezTo>
                  <a:cubicBezTo>
                    <a:pt x="2307" y="1344"/>
                    <a:pt x="2291" y="1339"/>
                    <a:pt x="2279" y="1342"/>
                  </a:cubicBezTo>
                  <a:cubicBezTo>
                    <a:pt x="2307" y="1390"/>
                    <a:pt x="2322" y="1446"/>
                    <a:pt x="2320" y="1505"/>
                  </a:cubicBezTo>
                  <a:cubicBezTo>
                    <a:pt x="2320" y="1516"/>
                    <a:pt x="2312" y="1523"/>
                    <a:pt x="2304" y="1528"/>
                  </a:cubicBezTo>
                  <a:cubicBezTo>
                    <a:pt x="2212" y="1564"/>
                    <a:pt x="2128" y="1482"/>
                    <a:pt x="2071" y="1416"/>
                  </a:cubicBezTo>
                  <a:cubicBezTo>
                    <a:pt x="2058" y="1403"/>
                    <a:pt x="2058" y="1403"/>
                    <a:pt x="2058" y="1403"/>
                  </a:cubicBezTo>
                  <a:cubicBezTo>
                    <a:pt x="2053" y="1403"/>
                    <a:pt x="2043" y="1423"/>
                    <a:pt x="2041" y="1449"/>
                  </a:cubicBezTo>
                  <a:cubicBezTo>
                    <a:pt x="2038" y="1475"/>
                    <a:pt x="2038" y="1495"/>
                    <a:pt x="2048" y="1510"/>
                  </a:cubicBezTo>
                  <a:cubicBezTo>
                    <a:pt x="2061" y="1528"/>
                    <a:pt x="2084" y="1536"/>
                    <a:pt x="2115" y="1544"/>
                  </a:cubicBezTo>
                  <a:cubicBezTo>
                    <a:pt x="2138" y="1549"/>
                    <a:pt x="2161" y="1557"/>
                    <a:pt x="2181" y="1569"/>
                  </a:cubicBezTo>
                  <a:cubicBezTo>
                    <a:pt x="2248" y="1610"/>
                    <a:pt x="2258" y="1695"/>
                    <a:pt x="2256" y="1761"/>
                  </a:cubicBezTo>
                  <a:cubicBezTo>
                    <a:pt x="2256" y="1774"/>
                    <a:pt x="2256" y="1790"/>
                    <a:pt x="2258" y="1795"/>
                  </a:cubicBezTo>
                  <a:cubicBezTo>
                    <a:pt x="2263" y="1802"/>
                    <a:pt x="2276" y="1805"/>
                    <a:pt x="2289" y="1807"/>
                  </a:cubicBezTo>
                  <a:cubicBezTo>
                    <a:pt x="2294" y="1810"/>
                    <a:pt x="2302" y="1810"/>
                    <a:pt x="2307" y="1813"/>
                  </a:cubicBezTo>
                  <a:cubicBezTo>
                    <a:pt x="2343" y="1825"/>
                    <a:pt x="2371" y="1856"/>
                    <a:pt x="2386" y="1894"/>
                  </a:cubicBezTo>
                  <a:cubicBezTo>
                    <a:pt x="2401" y="1933"/>
                    <a:pt x="2399" y="1974"/>
                    <a:pt x="2378" y="2007"/>
                  </a:cubicBezTo>
                  <a:cubicBezTo>
                    <a:pt x="2371" y="2015"/>
                    <a:pt x="2371" y="2015"/>
                    <a:pt x="2371" y="2015"/>
                  </a:cubicBezTo>
                  <a:cubicBezTo>
                    <a:pt x="2355" y="2028"/>
                    <a:pt x="2337" y="2033"/>
                    <a:pt x="2317" y="2030"/>
                  </a:cubicBezTo>
                  <a:cubicBezTo>
                    <a:pt x="2273" y="2025"/>
                    <a:pt x="2235" y="1982"/>
                    <a:pt x="2217" y="1956"/>
                  </a:cubicBezTo>
                  <a:cubicBezTo>
                    <a:pt x="2199" y="1933"/>
                    <a:pt x="2169" y="1912"/>
                    <a:pt x="2151" y="1912"/>
                  </a:cubicBezTo>
                  <a:cubicBezTo>
                    <a:pt x="2145" y="1912"/>
                    <a:pt x="2143" y="1912"/>
                    <a:pt x="2140" y="1915"/>
                  </a:cubicBezTo>
                  <a:cubicBezTo>
                    <a:pt x="2102" y="2051"/>
                    <a:pt x="2102" y="2051"/>
                    <a:pt x="2102" y="2051"/>
                  </a:cubicBezTo>
                  <a:cubicBezTo>
                    <a:pt x="2099" y="2058"/>
                    <a:pt x="2094" y="2066"/>
                    <a:pt x="2084" y="2069"/>
                  </a:cubicBezTo>
                  <a:cubicBezTo>
                    <a:pt x="2076" y="2071"/>
                    <a:pt x="2066" y="2069"/>
                    <a:pt x="2061" y="2063"/>
                  </a:cubicBezTo>
                  <a:cubicBezTo>
                    <a:pt x="2010" y="2022"/>
                    <a:pt x="2010" y="2022"/>
                    <a:pt x="2010" y="2022"/>
                  </a:cubicBezTo>
                  <a:cubicBezTo>
                    <a:pt x="1977" y="2140"/>
                    <a:pt x="1969" y="2266"/>
                    <a:pt x="1987" y="2386"/>
                  </a:cubicBezTo>
                  <a:cubicBezTo>
                    <a:pt x="1987" y="2394"/>
                    <a:pt x="1984" y="2404"/>
                    <a:pt x="1979" y="2409"/>
                  </a:cubicBezTo>
                  <a:cubicBezTo>
                    <a:pt x="1969" y="2412"/>
                    <a:pt x="1964" y="2414"/>
                    <a:pt x="1959" y="2414"/>
                  </a:cubicBezTo>
                  <a:close/>
                  <a:moveTo>
                    <a:pt x="530" y="2598"/>
                  </a:moveTo>
                  <a:cubicBezTo>
                    <a:pt x="522" y="2598"/>
                    <a:pt x="517" y="2596"/>
                    <a:pt x="512" y="2591"/>
                  </a:cubicBezTo>
                  <a:cubicBezTo>
                    <a:pt x="392" y="2473"/>
                    <a:pt x="282" y="2345"/>
                    <a:pt x="182" y="2207"/>
                  </a:cubicBezTo>
                  <a:cubicBezTo>
                    <a:pt x="136" y="2145"/>
                    <a:pt x="90" y="2084"/>
                    <a:pt x="26" y="2086"/>
                  </a:cubicBezTo>
                  <a:cubicBezTo>
                    <a:pt x="10" y="2086"/>
                    <a:pt x="0" y="2076"/>
                    <a:pt x="0" y="2061"/>
                  </a:cubicBezTo>
                  <a:cubicBezTo>
                    <a:pt x="0" y="2046"/>
                    <a:pt x="10" y="2035"/>
                    <a:pt x="26" y="2035"/>
                  </a:cubicBezTo>
                  <a:cubicBezTo>
                    <a:pt x="120" y="2033"/>
                    <a:pt x="187" y="2125"/>
                    <a:pt x="225" y="2179"/>
                  </a:cubicBezTo>
                  <a:cubicBezTo>
                    <a:pt x="312" y="2299"/>
                    <a:pt x="407" y="2414"/>
                    <a:pt x="512" y="2519"/>
                  </a:cubicBezTo>
                  <a:cubicBezTo>
                    <a:pt x="510" y="2509"/>
                    <a:pt x="502" y="2499"/>
                    <a:pt x="497" y="2488"/>
                  </a:cubicBezTo>
                  <a:cubicBezTo>
                    <a:pt x="494" y="2483"/>
                    <a:pt x="489" y="2478"/>
                    <a:pt x="487" y="2473"/>
                  </a:cubicBezTo>
                  <a:cubicBezTo>
                    <a:pt x="466" y="2447"/>
                    <a:pt x="446" y="2417"/>
                    <a:pt x="443" y="2381"/>
                  </a:cubicBezTo>
                  <a:cubicBezTo>
                    <a:pt x="443" y="2366"/>
                    <a:pt x="446" y="2350"/>
                    <a:pt x="448" y="2337"/>
                  </a:cubicBezTo>
                  <a:cubicBezTo>
                    <a:pt x="451" y="2327"/>
                    <a:pt x="453" y="2319"/>
                    <a:pt x="453" y="2312"/>
                  </a:cubicBezTo>
                  <a:cubicBezTo>
                    <a:pt x="453" y="2286"/>
                    <a:pt x="440" y="2258"/>
                    <a:pt x="423" y="2232"/>
                  </a:cubicBezTo>
                  <a:cubicBezTo>
                    <a:pt x="412" y="2217"/>
                    <a:pt x="405" y="2202"/>
                    <a:pt x="397" y="2184"/>
                  </a:cubicBezTo>
                  <a:cubicBezTo>
                    <a:pt x="364" y="2102"/>
                    <a:pt x="387" y="2017"/>
                    <a:pt x="410" y="1935"/>
                  </a:cubicBezTo>
                  <a:cubicBezTo>
                    <a:pt x="430" y="1866"/>
                    <a:pt x="448" y="1800"/>
                    <a:pt x="433" y="1736"/>
                  </a:cubicBezTo>
                  <a:cubicBezTo>
                    <a:pt x="430" y="1731"/>
                    <a:pt x="430" y="1723"/>
                    <a:pt x="428" y="1718"/>
                  </a:cubicBezTo>
                  <a:cubicBezTo>
                    <a:pt x="423" y="1700"/>
                    <a:pt x="417" y="1679"/>
                    <a:pt x="417" y="1659"/>
                  </a:cubicBezTo>
                  <a:cubicBezTo>
                    <a:pt x="417" y="1623"/>
                    <a:pt x="435" y="1595"/>
                    <a:pt x="451" y="1572"/>
                  </a:cubicBezTo>
                  <a:cubicBezTo>
                    <a:pt x="545" y="1411"/>
                    <a:pt x="545" y="1411"/>
                    <a:pt x="545" y="1411"/>
                  </a:cubicBezTo>
                  <a:cubicBezTo>
                    <a:pt x="556" y="1395"/>
                    <a:pt x="563" y="1380"/>
                    <a:pt x="566" y="1362"/>
                  </a:cubicBezTo>
                  <a:cubicBezTo>
                    <a:pt x="574" y="1321"/>
                    <a:pt x="538" y="1283"/>
                    <a:pt x="505" y="1260"/>
                  </a:cubicBezTo>
                  <a:cubicBezTo>
                    <a:pt x="489" y="1249"/>
                    <a:pt x="471" y="1239"/>
                    <a:pt x="453" y="1231"/>
                  </a:cubicBezTo>
                  <a:cubicBezTo>
                    <a:pt x="425" y="1216"/>
                    <a:pt x="394" y="1201"/>
                    <a:pt x="369" y="1178"/>
                  </a:cubicBezTo>
                  <a:cubicBezTo>
                    <a:pt x="323" y="1137"/>
                    <a:pt x="292" y="1062"/>
                    <a:pt x="330" y="1006"/>
                  </a:cubicBezTo>
                  <a:cubicBezTo>
                    <a:pt x="336" y="996"/>
                    <a:pt x="348" y="993"/>
                    <a:pt x="359" y="996"/>
                  </a:cubicBezTo>
                  <a:cubicBezTo>
                    <a:pt x="387" y="1004"/>
                    <a:pt x="423" y="998"/>
                    <a:pt x="448" y="98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59" y="891"/>
                    <a:pt x="343" y="876"/>
                    <a:pt x="338" y="853"/>
                  </a:cubicBezTo>
                  <a:cubicBezTo>
                    <a:pt x="330" y="817"/>
                    <a:pt x="353" y="791"/>
                    <a:pt x="371" y="768"/>
                  </a:cubicBezTo>
                  <a:cubicBezTo>
                    <a:pt x="387" y="750"/>
                    <a:pt x="397" y="737"/>
                    <a:pt x="394" y="730"/>
                  </a:cubicBezTo>
                  <a:cubicBezTo>
                    <a:pt x="389" y="717"/>
                    <a:pt x="397" y="702"/>
                    <a:pt x="412" y="699"/>
                  </a:cubicBezTo>
                  <a:cubicBezTo>
                    <a:pt x="697" y="609"/>
                    <a:pt x="697" y="609"/>
                    <a:pt x="697" y="609"/>
                  </a:cubicBezTo>
                  <a:cubicBezTo>
                    <a:pt x="704" y="543"/>
                    <a:pt x="704" y="543"/>
                    <a:pt x="704" y="543"/>
                  </a:cubicBezTo>
                  <a:cubicBezTo>
                    <a:pt x="707" y="530"/>
                    <a:pt x="717" y="520"/>
                    <a:pt x="730" y="520"/>
                  </a:cubicBezTo>
                  <a:cubicBezTo>
                    <a:pt x="845" y="522"/>
                    <a:pt x="845" y="522"/>
                    <a:pt x="845" y="522"/>
                  </a:cubicBezTo>
                  <a:cubicBezTo>
                    <a:pt x="825" y="474"/>
                    <a:pt x="807" y="422"/>
                    <a:pt x="786" y="374"/>
                  </a:cubicBezTo>
                  <a:cubicBezTo>
                    <a:pt x="776" y="346"/>
                    <a:pt x="766" y="312"/>
                    <a:pt x="781" y="282"/>
                  </a:cubicBezTo>
                  <a:cubicBezTo>
                    <a:pt x="791" y="261"/>
                    <a:pt x="807" y="248"/>
                    <a:pt x="822" y="238"/>
                  </a:cubicBezTo>
                  <a:cubicBezTo>
                    <a:pt x="830" y="233"/>
                    <a:pt x="840" y="225"/>
                    <a:pt x="845" y="220"/>
                  </a:cubicBezTo>
                  <a:cubicBezTo>
                    <a:pt x="860" y="200"/>
                    <a:pt x="850" y="164"/>
                    <a:pt x="827" y="146"/>
                  </a:cubicBezTo>
                  <a:cubicBezTo>
                    <a:pt x="801" y="123"/>
                    <a:pt x="760" y="115"/>
                    <a:pt x="727" y="108"/>
                  </a:cubicBezTo>
                  <a:cubicBezTo>
                    <a:pt x="717" y="105"/>
                    <a:pt x="709" y="97"/>
                    <a:pt x="707" y="90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689" y="21"/>
                    <a:pt x="697" y="5"/>
                    <a:pt x="709" y="3"/>
                  </a:cubicBezTo>
                  <a:cubicBezTo>
                    <a:pt x="722" y="0"/>
                    <a:pt x="737" y="8"/>
                    <a:pt x="740" y="21"/>
                  </a:cubicBezTo>
                  <a:cubicBezTo>
                    <a:pt x="750" y="64"/>
                    <a:pt x="750" y="64"/>
                    <a:pt x="750" y="64"/>
                  </a:cubicBezTo>
                  <a:cubicBezTo>
                    <a:pt x="786" y="72"/>
                    <a:pt x="827" y="82"/>
                    <a:pt x="858" y="110"/>
                  </a:cubicBezTo>
                  <a:cubicBezTo>
                    <a:pt x="896" y="143"/>
                    <a:pt x="917" y="210"/>
                    <a:pt x="881" y="254"/>
                  </a:cubicBezTo>
                  <a:cubicBezTo>
                    <a:pt x="871" y="266"/>
                    <a:pt x="858" y="274"/>
                    <a:pt x="848" y="282"/>
                  </a:cubicBezTo>
                  <a:cubicBezTo>
                    <a:pt x="837" y="289"/>
                    <a:pt x="827" y="297"/>
                    <a:pt x="822" y="305"/>
                  </a:cubicBezTo>
                  <a:cubicBezTo>
                    <a:pt x="817" y="318"/>
                    <a:pt x="822" y="338"/>
                    <a:pt x="830" y="356"/>
                  </a:cubicBezTo>
                  <a:cubicBezTo>
                    <a:pt x="853" y="417"/>
                    <a:pt x="876" y="479"/>
                    <a:pt x="901" y="540"/>
                  </a:cubicBezTo>
                  <a:cubicBezTo>
                    <a:pt x="904" y="548"/>
                    <a:pt x="904" y="558"/>
                    <a:pt x="899" y="563"/>
                  </a:cubicBezTo>
                  <a:cubicBezTo>
                    <a:pt x="894" y="571"/>
                    <a:pt x="886" y="574"/>
                    <a:pt x="878" y="574"/>
                  </a:cubicBezTo>
                  <a:cubicBezTo>
                    <a:pt x="753" y="574"/>
                    <a:pt x="753" y="574"/>
                    <a:pt x="753" y="574"/>
                  </a:cubicBezTo>
                  <a:cubicBezTo>
                    <a:pt x="745" y="635"/>
                    <a:pt x="745" y="635"/>
                    <a:pt x="745" y="635"/>
                  </a:cubicBezTo>
                  <a:cubicBezTo>
                    <a:pt x="745" y="645"/>
                    <a:pt x="737" y="653"/>
                    <a:pt x="727" y="655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3" y="766"/>
                    <a:pt x="425" y="786"/>
                    <a:pt x="410" y="804"/>
                  </a:cubicBezTo>
                  <a:cubicBezTo>
                    <a:pt x="397" y="819"/>
                    <a:pt x="384" y="832"/>
                    <a:pt x="387" y="842"/>
                  </a:cubicBezTo>
                  <a:cubicBezTo>
                    <a:pt x="389" y="850"/>
                    <a:pt x="397" y="858"/>
                    <a:pt x="402" y="863"/>
                  </a:cubicBezTo>
                  <a:cubicBezTo>
                    <a:pt x="499" y="960"/>
                    <a:pt x="499" y="960"/>
                    <a:pt x="499" y="960"/>
                  </a:cubicBezTo>
                  <a:cubicBezTo>
                    <a:pt x="510" y="970"/>
                    <a:pt x="510" y="986"/>
                    <a:pt x="499" y="996"/>
                  </a:cubicBezTo>
                  <a:cubicBezTo>
                    <a:pt x="466" y="1034"/>
                    <a:pt x="412" y="1052"/>
                    <a:pt x="361" y="1045"/>
                  </a:cubicBezTo>
                  <a:cubicBezTo>
                    <a:pt x="353" y="1075"/>
                    <a:pt x="371" y="1111"/>
                    <a:pt x="397" y="1134"/>
                  </a:cubicBezTo>
                  <a:cubicBezTo>
                    <a:pt x="417" y="1152"/>
                    <a:pt x="443" y="1167"/>
                    <a:pt x="471" y="1180"/>
                  </a:cubicBezTo>
                  <a:cubicBezTo>
                    <a:pt x="489" y="1190"/>
                    <a:pt x="510" y="1201"/>
                    <a:pt x="528" y="1214"/>
                  </a:cubicBezTo>
                  <a:cubicBezTo>
                    <a:pt x="576" y="1244"/>
                    <a:pt x="622" y="1303"/>
                    <a:pt x="609" y="1367"/>
                  </a:cubicBezTo>
                  <a:cubicBezTo>
                    <a:pt x="604" y="1393"/>
                    <a:pt x="592" y="1413"/>
                    <a:pt x="581" y="1431"/>
                  </a:cubicBezTo>
                  <a:cubicBezTo>
                    <a:pt x="487" y="1592"/>
                    <a:pt x="487" y="1592"/>
                    <a:pt x="487" y="1592"/>
                  </a:cubicBezTo>
                  <a:cubicBezTo>
                    <a:pt x="474" y="1613"/>
                    <a:pt x="461" y="1633"/>
                    <a:pt x="461" y="1656"/>
                  </a:cubicBezTo>
                  <a:cubicBezTo>
                    <a:pt x="461" y="1669"/>
                    <a:pt x="466" y="1685"/>
                    <a:pt x="469" y="1700"/>
                  </a:cubicBezTo>
                  <a:cubicBezTo>
                    <a:pt x="471" y="1708"/>
                    <a:pt x="474" y="1713"/>
                    <a:pt x="474" y="1720"/>
                  </a:cubicBezTo>
                  <a:cubicBezTo>
                    <a:pt x="492" y="1797"/>
                    <a:pt x="471" y="1871"/>
                    <a:pt x="451" y="1946"/>
                  </a:cubicBezTo>
                  <a:cubicBezTo>
                    <a:pt x="430" y="2022"/>
                    <a:pt x="410" y="2094"/>
                    <a:pt x="435" y="2161"/>
                  </a:cubicBezTo>
                  <a:cubicBezTo>
                    <a:pt x="440" y="2176"/>
                    <a:pt x="448" y="2189"/>
                    <a:pt x="458" y="2204"/>
                  </a:cubicBezTo>
                  <a:cubicBezTo>
                    <a:pt x="476" y="2238"/>
                    <a:pt x="497" y="2271"/>
                    <a:pt x="494" y="2312"/>
                  </a:cubicBezTo>
                  <a:cubicBezTo>
                    <a:pt x="494" y="2325"/>
                    <a:pt x="492" y="2335"/>
                    <a:pt x="489" y="2348"/>
                  </a:cubicBezTo>
                  <a:cubicBezTo>
                    <a:pt x="487" y="2358"/>
                    <a:pt x="484" y="2368"/>
                    <a:pt x="484" y="2378"/>
                  </a:cubicBezTo>
                  <a:cubicBezTo>
                    <a:pt x="484" y="2401"/>
                    <a:pt x="499" y="2422"/>
                    <a:pt x="517" y="2442"/>
                  </a:cubicBezTo>
                  <a:cubicBezTo>
                    <a:pt x="522" y="2447"/>
                    <a:pt x="525" y="2453"/>
                    <a:pt x="530" y="2458"/>
                  </a:cubicBezTo>
                  <a:cubicBezTo>
                    <a:pt x="563" y="2506"/>
                    <a:pt x="569" y="2555"/>
                    <a:pt x="543" y="2588"/>
                  </a:cubicBezTo>
                  <a:cubicBezTo>
                    <a:pt x="545" y="2593"/>
                    <a:pt x="538" y="2598"/>
                    <a:pt x="530" y="2598"/>
                  </a:cubicBezTo>
                  <a:close/>
                  <a:moveTo>
                    <a:pt x="530" y="2598"/>
                  </a:moveTo>
                  <a:cubicBezTo>
                    <a:pt x="530" y="2598"/>
                    <a:pt x="530" y="2598"/>
                    <a:pt x="530" y="25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14762163" y="1314450"/>
              <a:ext cx="684213" cy="982663"/>
            </a:xfrm>
            <a:custGeom>
              <a:avLst/>
              <a:gdLst>
                <a:gd name="T0" fmla="*/ 48 w 325"/>
                <a:gd name="T1" fmla="*/ 466 h 466"/>
                <a:gd name="T2" fmla="*/ 23 w 325"/>
                <a:gd name="T3" fmla="*/ 464 h 466"/>
                <a:gd name="T4" fmla="*/ 5 w 325"/>
                <a:gd name="T5" fmla="*/ 433 h 466"/>
                <a:gd name="T6" fmla="*/ 35 w 325"/>
                <a:gd name="T7" fmla="*/ 415 h 466"/>
                <a:gd name="T8" fmla="*/ 120 w 325"/>
                <a:gd name="T9" fmla="*/ 367 h 466"/>
                <a:gd name="T10" fmla="*/ 123 w 325"/>
                <a:gd name="T11" fmla="*/ 349 h 466"/>
                <a:gd name="T12" fmla="*/ 125 w 325"/>
                <a:gd name="T13" fmla="*/ 331 h 466"/>
                <a:gd name="T14" fmla="*/ 181 w 325"/>
                <a:gd name="T15" fmla="*/ 246 h 466"/>
                <a:gd name="T16" fmla="*/ 230 w 325"/>
                <a:gd name="T17" fmla="*/ 221 h 466"/>
                <a:gd name="T18" fmla="*/ 266 w 325"/>
                <a:gd name="T19" fmla="*/ 203 h 466"/>
                <a:gd name="T20" fmla="*/ 169 w 325"/>
                <a:gd name="T21" fmla="*/ 39 h 466"/>
                <a:gd name="T22" fmla="*/ 184 w 325"/>
                <a:gd name="T23" fmla="*/ 6 h 466"/>
                <a:gd name="T24" fmla="*/ 217 w 325"/>
                <a:gd name="T25" fmla="*/ 21 h 466"/>
                <a:gd name="T26" fmla="*/ 294 w 325"/>
                <a:gd name="T27" fmla="*/ 157 h 466"/>
                <a:gd name="T28" fmla="*/ 322 w 325"/>
                <a:gd name="T29" fmla="*/ 203 h 466"/>
                <a:gd name="T30" fmla="*/ 299 w 325"/>
                <a:gd name="T31" fmla="*/ 239 h 466"/>
                <a:gd name="T32" fmla="*/ 245 w 325"/>
                <a:gd name="T33" fmla="*/ 267 h 466"/>
                <a:gd name="T34" fmla="*/ 204 w 325"/>
                <a:gd name="T35" fmla="*/ 287 h 466"/>
                <a:gd name="T36" fmla="*/ 176 w 325"/>
                <a:gd name="T37" fmla="*/ 341 h 466"/>
                <a:gd name="T38" fmla="*/ 174 w 325"/>
                <a:gd name="T39" fmla="*/ 356 h 466"/>
                <a:gd name="T40" fmla="*/ 169 w 325"/>
                <a:gd name="T41" fmla="*/ 379 h 466"/>
                <a:gd name="T42" fmla="*/ 48 w 325"/>
                <a:gd name="T43" fmla="*/ 466 h 466"/>
                <a:gd name="T44" fmla="*/ 48 w 325"/>
                <a:gd name="T45" fmla="*/ 466 h 466"/>
                <a:gd name="T46" fmla="*/ 48 w 325"/>
                <a:gd name="T4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466">
                  <a:moveTo>
                    <a:pt x="48" y="466"/>
                  </a:moveTo>
                  <a:cubicBezTo>
                    <a:pt x="41" y="466"/>
                    <a:pt x="30" y="466"/>
                    <a:pt x="23" y="464"/>
                  </a:cubicBezTo>
                  <a:cubicBezTo>
                    <a:pt x="10" y="461"/>
                    <a:pt x="0" y="446"/>
                    <a:pt x="5" y="433"/>
                  </a:cubicBezTo>
                  <a:cubicBezTo>
                    <a:pt x="7" y="420"/>
                    <a:pt x="23" y="410"/>
                    <a:pt x="35" y="415"/>
                  </a:cubicBezTo>
                  <a:cubicBezTo>
                    <a:pt x="69" y="423"/>
                    <a:pt x="110" y="400"/>
                    <a:pt x="120" y="367"/>
                  </a:cubicBezTo>
                  <a:cubicBezTo>
                    <a:pt x="123" y="361"/>
                    <a:pt x="123" y="354"/>
                    <a:pt x="123" y="349"/>
                  </a:cubicBezTo>
                  <a:cubicBezTo>
                    <a:pt x="123" y="343"/>
                    <a:pt x="125" y="336"/>
                    <a:pt x="125" y="331"/>
                  </a:cubicBezTo>
                  <a:cubicBezTo>
                    <a:pt x="133" y="295"/>
                    <a:pt x="153" y="264"/>
                    <a:pt x="181" y="246"/>
                  </a:cubicBezTo>
                  <a:cubicBezTo>
                    <a:pt x="197" y="236"/>
                    <a:pt x="215" y="228"/>
                    <a:pt x="230" y="221"/>
                  </a:cubicBezTo>
                  <a:cubicBezTo>
                    <a:pt x="243" y="215"/>
                    <a:pt x="256" y="210"/>
                    <a:pt x="266" y="203"/>
                  </a:cubicBezTo>
                  <a:cubicBezTo>
                    <a:pt x="207" y="164"/>
                    <a:pt x="184" y="93"/>
                    <a:pt x="169" y="39"/>
                  </a:cubicBezTo>
                  <a:cubicBezTo>
                    <a:pt x="163" y="26"/>
                    <a:pt x="171" y="11"/>
                    <a:pt x="184" y="6"/>
                  </a:cubicBezTo>
                  <a:cubicBezTo>
                    <a:pt x="197" y="0"/>
                    <a:pt x="212" y="8"/>
                    <a:pt x="217" y="21"/>
                  </a:cubicBezTo>
                  <a:cubicBezTo>
                    <a:pt x="235" y="80"/>
                    <a:pt x="256" y="128"/>
                    <a:pt x="294" y="157"/>
                  </a:cubicBezTo>
                  <a:cubicBezTo>
                    <a:pt x="304" y="164"/>
                    <a:pt x="325" y="177"/>
                    <a:pt x="322" y="203"/>
                  </a:cubicBezTo>
                  <a:cubicBezTo>
                    <a:pt x="322" y="215"/>
                    <a:pt x="315" y="228"/>
                    <a:pt x="299" y="239"/>
                  </a:cubicBezTo>
                  <a:cubicBezTo>
                    <a:pt x="281" y="251"/>
                    <a:pt x="263" y="259"/>
                    <a:pt x="245" y="267"/>
                  </a:cubicBezTo>
                  <a:cubicBezTo>
                    <a:pt x="230" y="272"/>
                    <a:pt x="217" y="279"/>
                    <a:pt x="204" y="287"/>
                  </a:cubicBezTo>
                  <a:cubicBezTo>
                    <a:pt x="194" y="300"/>
                    <a:pt x="181" y="320"/>
                    <a:pt x="176" y="341"/>
                  </a:cubicBezTo>
                  <a:cubicBezTo>
                    <a:pt x="176" y="346"/>
                    <a:pt x="174" y="351"/>
                    <a:pt x="174" y="356"/>
                  </a:cubicBezTo>
                  <a:cubicBezTo>
                    <a:pt x="174" y="364"/>
                    <a:pt x="171" y="372"/>
                    <a:pt x="169" y="379"/>
                  </a:cubicBezTo>
                  <a:cubicBezTo>
                    <a:pt x="153" y="431"/>
                    <a:pt x="102" y="466"/>
                    <a:pt x="48" y="466"/>
                  </a:cubicBezTo>
                  <a:close/>
                  <a:moveTo>
                    <a:pt x="48" y="466"/>
                  </a:moveTo>
                  <a:cubicBezTo>
                    <a:pt x="48" y="466"/>
                    <a:pt x="48" y="466"/>
                    <a:pt x="48" y="4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990122" y="4342266"/>
            <a:ext cx="662477" cy="662784"/>
            <a:chOff x="-10274301" y="4546601"/>
            <a:chExt cx="6848475" cy="6851650"/>
          </a:xfrm>
          <a:solidFill>
            <a:schemeClr val="bg1"/>
          </a:solidFill>
        </p:grpSpPr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-10274301" y="4546601"/>
              <a:ext cx="6848475" cy="6851650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8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5" y="103"/>
                    <a:pt x="102" y="786"/>
                    <a:pt x="102" y="1626"/>
                  </a:cubicBezTo>
                  <a:cubicBezTo>
                    <a:pt x="102" y="2466"/>
                    <a:pt x="785" y="3149"/>
                    <a:pt x="1625" y="3149"/>
                  </a:cubicBezTo>
                  <a:cubicBezTo>
                    <a:pt x="2465" y="3149"/>
                    <a:pt x="3148" y="2466"/>
                    <a:pt x="3148" y="1626"/>
                  </a:cubicBezTo>
                  <a:cubicBezTo>
                    <a:pt x="3148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3"/>
            <p:cNvSpPr>
              <a:spLocks noEditPoints="1"/>
            </p:cNvSpPr>
            <p:nvPr/>
          </p:nvSpPr>
          <p:spPr bwMode="auto">
            <a:xfrm>
              <a:off x="-8577263" y="6240463"/>
              <a:ext cx="3448050" cy="3454400"/>
            </a:xfrm>
            <a:custGeom>
              <a:avLst/>
              <a:gdLst>
                <a:gd name="T0" fmla="*/ 28 w 1636"/>
                <a:gd name="T1" fmla="*/ 1639 h 1639"/>
                <a:gd name="T2" fmla="*/ 10 w 1636"/>
                <a:gd name="T3" fmla="*/ 1631 h 1639"/>
                <a:gd name="T4" fmla="*/ 5 w 1636"/>
                <a:gd name="T5" fmla="*/ 1600 h 1639"/>
                <a:gd name="T6" fmla="*/ 555 w 1636"/>
                <a:gd name="T7" fmla="*/ 568 h 1639"/>
                <a:gd name="T8" fmla="*/ 566 w 1636"/>
                <a:gd name="T9" fmla="*/ 558 h 1639"/>
                <a:gd name="T10" fmla="*/ 1595 w 1636"/>
                <a:gd name="T11" fmla="*/ 5 h 1639"/>
                <a:gd name="T12" fmla="*/ 1626 w 1636"/>
                <a:gd name="T13" fmla="*/ 10 h 1639"/>
                <a:gd name="T14" fmla="*/ 1631 w 1636"/>
                <a:gd name="T15" fmla="*/ 41 h 1639"/>
                <a:gd name="T16" fmla="*/ 1080 w 1636"/>
                <a:gd name="T17" fmla="*/ 1075 h 1639"/>
                <a:gd name="T18" fmla="*/ 1070 w 1636"/>
                <a:gd name="T19" fmla="*/ 1086 h 1639"/>
                <a:gd name="T20" fmla="*/ 41 w 1636"/>
                <a:gd name="T21" fmla="*/ 1636 h 1639"/>
                <a:gd name="T22" fmla="*/ 28 w 1636"/>
                <a:gd name="T23" fmla="*/ 1639 h 1639"/>
                <a:gd name="T24" fmla="*/ 596 w 1636"/>
                <a:gd name="T25" fmla="*/ 599 h 1639"/>
                <a:gd name="T26" fmla="*/ 90 w 1636"/>
                <a:gd name="T27" fmla="*/ 1552 h 1639"/>
                <a:gd name="T28" fmla="*/ 1039 w 1636"/>
                <a:gd name="T29" fmla="*/ 1042 h 1639"/>
                <a:gd name="T30" fmla="*/ 1546 w 1636"/>
                <a:gd name="T31" fmla="*/ 90 h 1639"/>
                <a:gd name="T32" fmla="*/ 596 w 1636"/>
                <a:gd name="T33" fmla="*/ 599 h 1639"/>
                <a:gd name="T34" fmla="*/ 596 w 1636"/>
                <a:gd name="T35" fmla="*/ 599 h 1639"/>
                <a:gd name="T36" fmla="*/ 596 w 1636"/>
                <a:gd name="T37" fmla="*/ 599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6" h="1639">
                  <a:moveTo>
                    <a:pt x="28" y="1639"/>
                  </a:moveTo>
                  <a:cubicBezTo>
                    <a:pt x="20" y="1639"/>
                    <a:pt x="15" y="1636"/>
                    <a:pt x="10" y="1631"/>
                  </a:cubicBezTo>
                  <a:cubicBezTo>
                    <a:pt x="2" y="1623"/>
                    <a:pt x="0" y="1610"/>
                    <a:pt x="5" y="1600"/>
                  </a:cubicBezTo>
                  <a:cubicBezTo>
                    <a:pt x="555" y="568"/>
                    <a:pt x="555" y="568"/>
                    <a:pt x="555" y="568"/>
                  </a:cubicBezTo>
                  <a:cubicBezTo>
                    <a:pt x="558" y="563"/>
                    <a:pt x="561" y="561"/>
                    <a:pt x="566" y="558"/>
                  </a:cubicBezTo>
                  <a:cubicBezTo>
                    <a:pt x="1595" y="5"/>
                    <a:pt x="1595" y="5"/>
                    <a:pt x="1595" y="5"/>
                  </a:cubicBezTo>
                  <a:cubicBezTo>
                    <a:pt x="1605" y="0"/>
                    <a:pt x="1618" y="3"/>
                    <a:pt x="1626" y="10"/>
                  </a:cubicBezTo>
                  <a:cubicBezTo>
                    <a:pt x="1633" y="18"/>
                    <a:pt x="1636" y="31"/>
                    <a:pt x="1631" y="41"/>
                  </a:cubicBezTo>
                  <a:cubicBezTo>
                    <a:pt x="1080" y="1075"/>
                    <a:pt x="1080" y="1075"/>
                    <a:pt x="1080" y="1075"/>
                  </a:cubicBezTo>
                  <a:cubicBezTo>
                    <a:pt x="1078" y="1080"/>
                    <a:pt x="1075" y="1083"/>
                    <a:pt x="1070" y="1086"/>
                  </a:cubicBezTo>
                  <a:cubicBezTo>
                    <a:pt x="41" y="1636"/>
                    <a:pt x="41" y="1636"/>
                    <a:pt x="41" y="1636"/>
                  </a:cubicBezTo>
                  <a:cubicBezTo>
                    <a:pt x="36" y="1639"/>
                    <a:pt x="33" y="1639"/>
                    <a:pt x="28" y="1639"/>
                  </a:cubicBezTo>
                  <a:close/>
                  <a:moveTo>
                    <a:pt x="596" y="599"/>
                  </a:moveTo>
                  <a:cubicBezTo>
                    <a:pt x="90" y="1552"/>
                    <a:pt x="90" y="1552"/>
                    <a:pt x="90" y="1552"/>
                  </a:cubicBezTo>
                  <a:cubicBezTo>
                    <a:pt x="1039" y="1042"/>
                    <a:pt x="1039" y="1042"/>
                    <a:pt x="1039" y="1042"/>
                  </a:cubicBezTo>
                  <a:cubicBezTo>
                    <a:pt x="1546" y="90"/>
                    <a:pt x="1546" y="90"/>
                    <a:pt x="1546" y="90"/>
                  </a:cubicBezTo>
                  <a:lnTo>
                    <a:pt x="596" y="599"/>
                  </a:lnTo>
                  <a:close/>
                  <a:moveTo>
                    <a:pt x="596" y="599"/>
                  </a:moveTo>
                  <a:cubicBezTo>
                    <a:pt x="596" y="599"/>
                    <a:pt x="596" y="599"/>
                    <a:pt x="596" y="5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-7227888" y="7599363"/>
              <a:ext cx="754063" cy="750888"/>
            </a:xfrm>
            <a:custGeom>
              <a:avLst/>
              <a:gdLst>
                <a:gd name="T0" fmla="*/ 179 w 358"/>
                <a:gd name="T1" fmla="*/ 356 h 356"/>
                <a:gd name="T2" fmla="*/ 54 w 358"/>
                <a:gd name="T3" fmla="*/ 305 h 356"/>
                <a:gd name="T4" fmla="*/ 0 w 358"/>
                <a:gd name="T5" fmla="*/ 179 h 356"/>
                <a:gd name="T6" fmla="*/ 179 w 358"/>
                <a:gd name="T7" fmla="*/ 0 h 356"/>
                <a:gd name="T8" fmla="*/ 305 w 358"/>
                <a:gd name="T9" fmla="*/ 51 h 356"/>
                <a:gd name="T10" fmla="*/ 358 w 358"/>
                <a:gd name="T11" fmla="*/ 177 h 356"/>
                <a:gd name="T12" fmla="*/ 179 w 358"/>
                <a:gd name="T13" fmla="*/ 356 h 356"/>
                <a:gd name="T14" fmla="*/ 179 w 358"/>
                <a:gd name="T15" fmla="*/ 49 h 356"/>
                <a:gd name="T16" fmla="*/ 51 w 358"/>
                <a:gd name="T17" fmla="*/ 177 h 356"/>
                <a:gd name="T18" fmla="*/ 90 w 358"/>
                <a:gd name="T19" fmla="*/ 267 h 356"/>
                <a:gd name="T20" fmla="*/ 179 w 358"/>
                <a:gd name="T21" fmla="*/ 305 h 356"/>
                <a:gd name="T22" fmla="*/ 307 w 358"/>
                <a:gd name="T23" fmla="*/ 177 h 356"/>
                <a:gd name="T24" fmla="*/ 269 w 358"/>
                <a:gd name="T25" fmla="*/ 87 h 356"/>
                <a:gd name="T26" fmla="*/ 179 w 358"/>
                <a:gd name="T27" fmla="*/ 49 h 356"/>
                <a:gd name="T28" fmla="*/ 179 w 358"/>
                <a:gd name="T29" fmla="*/ 49 h 356"/>
                <a:gd name="T30" fmla="*/ 179 w 358"/>
                <a:gd name="T31" fmla="*/ 4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8" h="356">
                  <a:moveTo>
                    <a:pt x="179" y="356"/>
                  </a:moveTo>
                  <a:cubicBezTo>
                    <a:pt x="130" y="356"/>
                    <a:pt x="87" y="338"/>
                    <a:pt x="54" y="305"/>
                  </a:cubicBezTo>
                  <a:cubicBezTo>
                    <a:pt x="20" y="272"/>
                    <a:pt x="2" y="226"/>
                    <a:pt x="0" y="179"/>
                  </a:cubicBezTo>
                  <a:cubicBezTo>
                    <a:pt x="0" y="80"/>
                    <a:pt x="79" y="0"/>
                    <a:pt x="179" y="0"/>
                  </a:cubicBezTo>
                  <a:cubicBezTo>
                    <a:pt x="228" y="0"/>
                    <a:pt x="271" y="18"/>
                    <a:pt x="305" y="51"/>
                  </a:cubicBezTo>
                  <a:cubicBezTo>
                    <a:pt x="338" y="85"/>
                    <a:pt x="356" y="131"/>
                    <a:pt x="358" y="177"/>
                  </a:cubicBezTo>
                  <a:cubicBezTo>
                    <a:pt x="358" y="277"/>
                    <a:pt x="276" y="356"/>
                    <a:pt x="179" y="356"/>
                  </a:cubicBezTo>
                  <a:close/>
                  <a:moveTo>
                    <a:pt x="179" y="49"/>
                  </a:moveTo>
                  <a:cubicBezTo>
                    <a:pt x="107" y="49"/>
                    <a:pt x="51" y="105"/>
                    <a:pt x="51" y="177"/>
                  </a:cubicBezTo>
                  <a:cubicBezTo>
                    <a:pt x="51" y="210"/>
                    <a:pt x="64" y="243"/>
                    <a:pt x="90" y="267"/>
                  </a:cubicBezTo>
                  <a:cubicBezTo>
                    <a:pt x="113" y="290"/>
                    <a:pt x="146" y="305"/>
                    <a:pt x="179" y="305"/>
                  </a:cubicBezTo>
                  <a:cubicBezTo>
                    <a:pt x="251" y="305"/>
                    <a:pt x="307" y="249"/>
                    <a:pt x="307" y="177"/>
                  </a:cubicBezTo>
                  <a:cubicBezTo>
                    <a:pt x="307" y="144"/>
                    <a:pt x="294" y="110"/>
                    <a:pt x="269" y="87"/>
                  </a:cubicBezTo>
                  <a:cubicBezTo>
                    <a:pt x="243" y="62"/>
                    <a:pt x="212" y="49"/>
                    <a:pt x="179" y="49"/>
                  </a:cubicBez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5"/>
            <p:cNvSpPr>
              <a:spLocks noEditPoints="1"/>
            </p:cNvSpPr>
            <p:nvPr/>
          </p:nvSpPr>
          <p:spPr bwMode="auto">
            <a:xfrm>
              <a:off x="-9585326" y="5238751"/>
              <a:ext cx="5468938" cy="5468938"/>
            </a:xfrm>
            <a:custGeom>
              <a:avLst/>
              <a:gdLst>
                <a:gd name="T0" fmla="*/ 1298 w 2596"/>
                <a:gd name="T1" fmla="*/ 0 h 2596"/>
                <a:gd name="T2" fmla="*/ 0 w 2596"/>
                <a:gd name="T3" fmla="*/ 1298 h 2596"/>
                <a:gd name="T4" fmla="*/ 1298 w 2596"/>
                <a:gd name="T5" fmla="*/ 2596 h 2596"/>
                <a:gd name="T6" fmla="*/ 2596 w 2596"/>
                <a:gd name="T7" fmla="*/ 1298 h 2596"/>
                <a:gd name="T8" fmla="*/ 1298 w 2596"/>
                <a:gd name="T9" fmla="*/ 0 h 2596"/>
                <a:gd name="T10" fmla="*/ 1324 w 2596"/>
                <a:gd name="T11" fmla="*/ 2544 h 2596"/>
                <a:gd name="T12" fmla="*/ 1324 w 2596"/>
                <a:gd name="T13" fmla="*/ 2388 h 2596"/>
                <a:gd name="T14" fmla="*/ 1298 w 2596"/>
                <a:gd name="T15" fmla="*/ 2363 h 2596"/>
                <a:gd name="T16" fmla="*/ 1273 w 2596"/>
                <a:gd name="T17" fmla="*/ 2388 h 2596"/>
                <a:gd name="T18" fmla="*/ 1273 w 2596"/>
                <a:gd name="T19" fmla="*/ 2544 h 2596"/>
                <a:gd name="T20" fmla="*/ 52 w 2596"/>
                <a:gd name="T21" fmla="*/ 1318 h 2596"/>
                <a:gd name="T22" fmla="*/ 200 w 2596"/>
                <a:gd name="T23" fmla="*/ 1318 h 2596"/>
                <a:gd name="T24" fmla="*/ 225 w 2596"/>
                <a:gd name="T25" fmla="*/ 1293 h 2596"/>
                <a:gd name="T26" fmla="*/ 200 w 2596"/>
                <a:gd name="T27" fmla="*/ 1267 h 2596"/>
                <a:gd name="T28" fmla="*/ 52 w 2596"/>
                <a:gd name="T29" fmla="*/ 1267 h 2596"/>
                <a:gd name="T30" fmla="*/ 1273 w 2596"/>
                <a:gd name="T31" fmla="*/ 52 h 2596"/>
                <a:gd name="T32" fmla="*/ 1273 w 2596"/>
                <a:gd name="T33" fmla="*/ 195 h 2596"/>
                <a:gd name="T34" fmla="*/ 1298 w 2596"/>
                <a:gd name="T35" fmla="*/ 220 h 2596"/>
                <a:gd name="T36" fmla="*/ 1324 w 2596"/>
                <a:gd name="T37" fmla="*/ 195 h 2596"/>
                <a:gd name="T38" fmla="*/ 1324 w 2596"/>
                <a:gd name="T39" fmla="*/ 52 h 2596"/>
                <a:gd name="T40" fmla="*/ 2544 w 2596"/>
                <a:gd name="T41" fmla="*/ 1267 h 2596"/>
                <a:gd name="T42" fmla="*/ 2396 w 2596"/>
                <a:gd name="T43" fmla="*/ 1267 h 2596"/>
                <a:gd name="T44" fmla="*/ 2371 w 2596"/>
                <a:gd name="T45" fmla="*/ 1293 h 2596"/>
                <a:gd name="T46" fmla="*/ 2396 w 2596"/>
                <a:gd name="T47" fmla="*/ 1318 h 2596"/>
                <a:gd name="T48" fmla="*/ 2545 w 2596"/>
                <a:gd name="T49" fmla="*/ 1318 h 2596"/>
                <a:gd name="T50" fmla="*/ 1324 w 2596"/>
                <a:gd name="T51" fmla="*/ 2544 h 2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96" h="2596">
                  <a:moveTo>
                    <a:pt x="1298" y="0"/>
                  </a:moveTo>
                  <a:cubicBezTo>
                    <a:pt x="581" y="0"/>
                    <a:pt x="0" y="581"/>
                    <a:pt x="0" y="1298"/>
                  </a:cubicBezTo>
                  <a:cubicBezTo>
                    <a:pt x="0" y="2015"/>
                    <a:pt x="581" y="2596"/>
                    <a:pt x="1298" y="2596"/>
                  </a:cubicBezTo>
                  <a:cubicBezTo>
                    <a:pt x="2015" y="2596"/>
                    <a:pt x="2596" y="2015"/>
                    <a:pt x="2596" y="1298"/>
                  </a:cubicBezTo>
                  <a:cubicBezTo>
                    <a:pt x="2596" y="581"/>
                    <a:pt x="2015" y="0"/>
                    <a:pt x="1298" y="0"/>
                  </a:cubicBezTo>
                  <a:close/>
                  <a:moveTo>
                    <a:pt x="1324" y="2544"/>
                  </a:moveTo>
                  <a:cubicBezTo>
                    <a:pt x="1324" y="2388"/>
                    <a:pt x="1324" y="2388"/>
                    <a:pt x="1324" y="2388"/>
                  </a:cubicBezTo>
                  <a:cubicBezTo>
                    <a:pt x="1324" y="2373"/>
                    <a:pt x="1313" y="2363"/>
                    <a:pt x="1298" y="2363"/>
                  </a:cubicBezTo>
                  <a:cubicBezTo>
                    <a:pt x="1283" y="2363"/>
                    <a:pt x="1273" y="2373"/>
                    <a:pt x="1273" y="2388"/>
                  </a:cubicBezTo>
                  <a:cubicBezTo>
                    <a:pt x="1273" y="2544"/>
                    <a:pt x="1273" y="2544"/>
                    <a:pt x="1273" y="2544"/>
                  </a:cubicBezTo>
                  <a:cubicBezTo>
                    <a:pt x="603" y="2531"/>
                    <a:pt x="63" y="1987"/>
                    <a:pt x="52" y="1318"/>
                  </a:cubicBezTo>
                  <a:cubicBezTo>
                    <a:pt x="200" y="1318"/>
                    <a:pt x="200" y="1318"/>
                    <a:pt x="200" y="1318"/>
                  </a:cubicBezTo>
                  <a:cubicBezTo>
                    <a:pt x="215" y="1318"/>
                    <a:pt x="225" y="1308"/>
                    <a:pt x="225" y="1293"/>
                  </a:cubicBezTo>
                  <a:cubicBezTo>
                    <a:pt x="225" y="1277"/>
                    <a:pt x="215" y="1267"/>
                    <a:pt x="200" y="1267"/>
                  </a:cubicBezTo>
                  <a:cubicBezTo>
                    <a:pt x="52" y="1267"/>
                    <a:pt x="52" y="1267"/>
                    <a:pt x="52" y="1267"/>
                  </a:cubicBezTo>
                  <a:cubicBezTo>
                    <a:pt x="68" y="604"/>
                    <a:pt x="606" y="65"/>
                    <a:pt x="1273" y="52"/>
                  </a:cubicBezTo>
                  <a:cubicBezTo>
                    <a:pt x="1273" y="195"/>
                    <a:pt x="1273" y="195"/>
                    <a:pt x="1273" y="195"/>
                  </a:cubicBezTo>
                  <a:cubicBezTo>
                    <a:pt x="1273" y="210"/>
                    <a:pt x="1283" y="220"/>
                    <a:pt x="1298" y="220"/>
                  </a:cubicBezTo>
                  <a:cubicBezTo>
                    <a:pt x="1313" y="220"/>
                    <a:pt x="1324" y="207"/>
                    <a:pt x="1324" y="195"/>
                  </a:cubicBezTo>
                  <a:cubicBezTo>
                    <a:pt x="1324" y="52"/>
                    <a:pt x="1324" y="52"/>
                    <a:pt x="1324" y="52"/>
                  </a:cubicBezTo>
                  <a:cubicBezTo>
                    <a:pt x="1990" y="65"/>
                    <a:pt x="2528" y="601"/>
                    <a:pt x="2544" y="1267"/>
                  </a:cubicBezTo>
                  <a:cubicBezTo>
                    <a:pt x="2396" y="1267"/>
                    <a:pt x="2396" y="1267"/>
                    <a:pt x="2396" y="1267"/>
                  </a:cubicBezTo>
                  <a:cubicBezTo>
                    <a:pt x="2381" y="1267"/>
                    <a:pt x="2371" y="1277"/>
                    <a:pt x="2371" y="1293"/>
                  </a:cubicBezTo>
                  <a:cubicBezTo>
                    <a:pt x="2371" y="1308"/>
                    <a:pt x="2381" y="1318"/>
                    <a:pt x="2396" y="1318"/>
                  </a:cubicBezTo>
                  <a:cubicBezTo>
                    <a:pt x="2545" y="1318"/>
                    <a:pt x="2545" y="1318"/>
                    <a:pt x="2545" y="1318"/>
                  </a:cubicBezTo>
                  <a:cubicBezTo>
                    <a:pt x="2534" y="1989"/>
                    <a:pt x="1994" y="2531"/>
                    <a:pt x="1324" y="25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552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并列关系模板</a:t>
            </a:r>
            <a:r>
              <a:rPr lang="en-US" altLang="zh-CN" dirty="0"/>
              <a:t>- 3</a:t>
            </a:r>
            <a:r>
              <a:rPr lang="zh-CN" altLang="en-US" dirty="0"/>
              <a:t>个对象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032223" y="1836277"/>
            <a:ext cx="2951463" cy="4100598"/>
            <a:chOff x="1032223" y="1836277"/>
            <a:chExt cx="2951463" cy="4100598"/>
          </a:xfrm>
        </p:grpSpPr>
        <p:grpSp>
          <p:nvGrpSpPr>
            <p:cNvPr id="20" name="组合 19"/>
            <p:cNvGrpSpPr/>
            <p:nvPr/>
          </p:nvGrpSpPr>
          <p:grpSpPr>
            <a:xfrm>
              <a:off x="1032223" y="1836277"/>
              <a:ext cx="2951463" cy="4100598"/>
              <a:chOff x="1032223" y="1836277"/>
              <a:chExt cx="2951463" cy="4100598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493109" y="1836277"/>
                <a:ext cx="2029691" cy="2029691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  <a:prstDash val="solid"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18CB87-CDDD-430B-B20C-8ED3317B98D6}"/>
                  </a:ext>
                </a:extLst>
              </p:cNvPr>
              <p:cNvSpPr txBox="1"/>
              <p:nvPr/>
            </p:nvSpPr>
            <p:spPr>
              <a:xfrm>
                <a:off x="1902660" y="4323467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latin typeface="+mj-ea"/>
                    <a:ea typeface="+mj-ea"/>
                  </a:rPr>
                  <a:t>普通观点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912AEE-1D84-4F60-B329-5ACEEF1E4A20}"/>
                  </a:ext>
                </a:extLst>
              </p:cNvPr>
              <p:cNvSpPr txBox="1"/>
              <p:nvPr/>
            </p:nvSpPr>
            <p:spPr>
              <a:xfrm>
                <a:off x="1032223" y="4875494"/>
                <a:ext cx="2951463" cy="106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>
                    <a:latin typeface="+mn-ea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将你的观点的具体内容，在此位置进行展示，根据内容可适当简写</a:t>
                </a:r>
              </a:p>
            </p:txBody>
          </p:sp>
          <p:sp>
            <p:nvSpPr>
              <p:cNvPr id="2" name="对话气泡: 椭圆形 1">
                <a:extLst>
                  <a:ext uri="{FF2B5EF4-FFF2-40B4-BE49-F238E27FC236}">
                    <a16:creationId xmlns:a16="http://schemas.microsoft.com/office/drawing/2014/main" id="{C0238945-3CC8-4C58-BCE2-1799E00CB413}"/>
                  </a:ext>
                </a:extLst>
              </p:cNvPr>
              <p:cNvSpPr/>
              <p:nvPr/>
            </p:nvSpPr>
            <p:spPr>
              <a:xfrm>
                <a:off x="1552748" y="1906619"/>
                <a:ext cx="1910412" cy="1921392"/>
              </a:xfrm>
              <a:prstGeom prst="wedgeEllipseCallout">
                <a:avLst>
                  <a:gd name="adj1" fmla="val -1867"/>
                  <a:gd name="adj2" fmla="val 61929"/>
                </a:avLst>
              </a:prstGeom>
              <a:solidFill>
                <a:schemeClr val="accent1"/>
              </a:solidFill>
            </p:spPr>
            <p:txBody>
              <a:bodyPr rtlCol="0" anchor="ctr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2044108" y="2388389"/>
                <a:ext cx="927692" cy="925610"/>
                <a:chOff x="14562138" y="-701676"/>
                <a:chExt cx="7086600" cy="7070726"/>
              </a:xfrm>
              <a:solidFill>
                <a:schemeClr val="bg1"/>
              </a:solidFill>
            </p:grpSpPr>
            <p:sp>
              <p:nvSpPr>
                <p:cNvPr id="33" name="Freeform 25"/>
                <p:cNvSpPr>
                  <a:spLocks noEditPoints="1"/>
                </p:cNvSpPr>
                <p:nvPr/>
              </p:nvSpPr>
              <p:spPr bwMode="auto">
                <a:xfrm>
                  <a:off x="14685963" y="-584200"/>
                  <a:ext cx="6850063" cy="6851651"/>
                </a:xfrm>
                <a:custGeom>
                  <a:avLst/>
                  <a:gdLst>
                    <a:gd name="T0" fmla="*/ 1625 w 3251"/>
                    <a:gd name="T1" fmla="*/ 3252 h 3252"/>
                    <a:gd name="T2" fmla="*/ 0 w 3251"/>
                    <a:gd name="T3" fmla="*/ 1626 h 3252"/>
                    <a:gd name="T4" fmla="*/ 1625 w 3251"/>
                    <a:gd name="T5" fmla="*/ 0 h 3252"/>
                    <a:gd name="T6" fmla="*/ 3251 w 3251"/>
                    <a:gd name="T7" fmla="*/ 1626 h 3252"/>
                    <a:gd name="T8" fmla="*/ 1625 w 3251"/>
                    <a:gd name="T9" fmla="*/ 3252 h 3252"/>
                    <a:gd name="T10" fmla="*/ 1625 w 3251"/>
                    <a:gd name="T11" fmla="*/ 103 h 3252"/>
                    <a:gd name="T12" fmla="*/ 102 w 3251"/>
                    <a:gd name="T13" fmla="*/ 1626 h 3252"/>
                    <a:gd name="T14" fmla="*/ 1625 w 3251"/>
                    <a:gd name="T15" fmla="*/ 3149 h 3252"/>
                    <a:gd name="T16" fmla="*/ 3149 w 3251"/>
                    <a:gd name="T17" fmla="*/ 1626 h 3252"/>
                    <a:gd name="T18" fmla="*/ 1625 w 3251"/>
                    <a:gd name="T19" fmla="*/ 103 h 3252"/>
                    <a:gd name="T20" fmla="*/ 1625 w 3251"/>
                    <a:gd name="T21" fmla="*/ 103 h 3252"/>
                    <a:gd name="T22" fmla="*/ 1625 w 3251"/>
                    <a:gd name="T23" fmla="*/ 103 h 3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1" h="3252">
                      <a:moveTo>
                        <a:pt x="1625" y="3252"/>
                      </a:moveTo>
                      <a:cubicBezTo>
                        <a:pt x="729" y="3252"/>
                        <a:pt x="0" y="2522"/>
                        <a:pt x="0" y="1626"/>
                      </a:cubicBezTo>
                      <a:cubicBezTo>
                        <a:pt x="0" y="730"/>
                        <a:pt x="729" y="0"/>
                        <a:pt x="1625" y="0"/>
                      </a:cubicBezTo>
                      <a:cubicBezTo>
                        <a:pt x="2521" y="0"/>
                        <a:pt x="3251" y="730"/>
                        <a:pt x="3251" y="1626"/>
                      </a:cubicBezTo>
                      <a:cubicBezTo>
                        <a:pt x="3251" y="2522"/>
                        <a:pt x="2521" y="3252"/>
                        <a:pt x="1625" y="3252"/>
                      </a:cubicBezTo>
                      <a:close/>
                      <a:moveTo>
                        <a:pt x="1625" y="103"/>
                      </a:moveTo>
                      <a:cubicBezTo>
                        <a:pt x="786" y="103"/>
                        <a:pt x="102" y="786"/>
                        <a:pt x="102" y="1626"/>
                      </a:cubicBezTo>
                      <a:cubicBezTo>
                        <a:pt x="102" y="2466"/>
                        <a:pt x="786" y="3149"/>
                        <a:pt x="1625" y="3149"/>
                      </a:cubicBezTo>
                      <a:cubicBezTo>
                        <a:pt x="2465" y="3149"/>
                        <a:pt x="3149" y="2466"/>
                        <a:pt x="3149" y="1626"/>
                      </a:cubicBezTo>
                      <a:cubicBezTo>
                        <a:pt x="3149" y="786"/>
                        <a:pt x="2465" y="103"/>
                        <a:pt x="1625" y="103"/>
                      </a:cubicBezTo>
                      <a:close/>
                      <a:moveTo>
                        <a:pt x="1625" y="103"/>
                      </a:moveTo>
                      <a:cubicBezTo>
                        <a:pt x="1625" y="103"/>
                        <a:pt x="1625" y="103"/>
                        <a:pt x="1625" y="1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6"/>
                <p:cNvSpPr>
                  <a:spLocks noEditPoints="1"/>
                </p:cNvSpPr>
                <p:nvPr/>
              </p:nvSpPr>
              <p:spPr bwMode="auto">
                <a:xfrm>
                  <a:off x="14562138" y="-701676"/>
                  <a:ext cx="7086600" cy="7070726"/>
                </a:xfrm>
                <a:custGeom>
                  <a:avLst/>
                  <a:gdLst>
                    <a:gd name="T0" fmla="*/ 363 w 3364"/>
                    <a:gd name="T1" fmla="*/ 3308 h 3356"/>
                    <a:gd name="T2" fmla="*/ 138 w 3364"/>
                    <a:gd name="T3" fmla="*/ 3228 h 3356"/>
                    <a:gd name="T4" fmla="*/ 253 w 3364"/>
                    <a:gd name="T5" fmla="*/ 2409 h 3356"/>
                    <a:gd name="T6" fmla="*/ 322 w 3364"/>
                    <a:gd name="T7" fmla="*/ 2388 h 3356"/>
                    <a:gd name="T8" fmla="*/ 343 w 3364"/>
                    <a:gd name="T9" fmla="*/ 2458 h 3356"/>
                    <a:gd name="T10" fmla="*/ 210 w 3364"/>
                    <a:gd name="T11" fmla="*/ 3156 h 3356"/>
                    <a:gd name="T12" fmla="*/ 2094 w 3364"/>
                    <a:gd name="T13" fmla="*/ 2097 h 3356"/>
                    <a:gd name="T14" fmla="*/ 3021 w 3364"/>
                    <a:gd name="T15" fmla="*/ 911 h 3356"/>
                    <a:gd name="T16" fmla="*/ 3154 w 3364"/>
                    <a:gd name="T17" fmla="*/ 212 h 3356"/>
                    <a:gd name="T18" fmla="*/ 2455 w 3364"/>
                    <a:gd name="T19" fmla="*/ 346 h 3356"/>
                    <a:gd name="T20" fmla="*/ 2386 w 3364"/>
                    <a:gd name="T21" fmla="*/ 325 h 3356"/>
                    <a:gd name="T22" fmla="*/ 2406 w 3364"/>
                    <a:gd name="T23" fmla="*/ 256 h 3356"/>
                    <a:gd name="T24" fmla="*/ 3226 w 3364"/>
                    <a:gd name="T25" fmla="*/ 141 h 3356"/>
                    <a:gd name="T26" fmla="*/ 3110 w 3364"/>
                    <a:gd name="T27" fmla="*/ 960 h 3356"/>
                    <a:gd name="T28" fmla="*/ 2166 w 3364"/>
                    <a:gd name="T29" fmla="*/ 2171 h 3356"/>
                    <a:gd name="T30" fmla="*/ 363 w 3364"/>
                    <a:gd name="T31" fmla="*/ 3308 h 3356"/>
                    <a:gd name="T32" fmla="*/ 363 w 3364"/>
                    <a:gd name="T33" fmla="*/ 3308 h 3356"/>
                    <a:gd name="T34" fmla="*/ 363 w 3364"/>
                    <a:gd name="T35" fmla="*/ 3308 h 3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364" h="3356">
                      <a:moveTo>
                        <a:pt x="363" y="3308"/>
                      </a:moveTo>
                      <a:cubicBezTo>
                        <a:pt x="271" y="3308"/>
                        <a:pt x="194" y="3282"/>
                        <a:pt x="138" y="3228"/>
                      </a:cubicBezTo>
                      <a:cubicBezTo>
                        <a:pt x="0" y="3090"/>
                        <a:pt x="38" y="2806"/>
                        <a:pt x="253" y="2409"/>
                      </a:cubicBezTo>
                      <a:cubicBezTo>
                        <a:pt x="266" y="2383"/>
                        <a:pt x="297" y="2376"/>
                        <a:pt x="322" y="2388"/>
                      </a:cubicBezTo>
                      <a:cubicBezTo>
                        <a:pt x="348" y="2401"/>
                        <a:pt x="356" y="2432"/>
                        <a:pt x="343" y="2458"/>
                      </a:cubicBezTo>
                      <a:cubicBezTo>
                        <a:pt x="161" y="2796"/>
                        <a:pt x="110" y="3057"/>
                        <a:pt x="210" y="3156"/>
                      </a:cubicBezTo>
                      <a:cubicBezTo>
                        <a:pt x="410" y="3356"/>
                        <a:pt x="1213" y="2977"/>
                        <a:pt x="2094" y="2097"/>
                      </a:cubicBezTo>
                      <a:cubicBezTo>
                        <a:pt x="2493" y="1697"/>
                        <a:pt x="2824" y="1275"/>
                        <a:pt x="3021" y="911"/>
                      </a:cubicBezTo>
                      <a:cubicBezTo>
                        <a:pt x="3202" y="573"/>
                        <a:pt x="3254" y="312"/>
                        <a:pt x="3154" y="212"/>
                      </a:cubicBezTo>
                      <a:cubicBezTo>
                        <a:pt x="3054" y="113"/>
                        <a:pt x="2793" y="164"/>
                        <a:pt x="2455" y="346"/>
                      </a:cubicBezTo>
                      <a:cubicBezTo>
                        <a:pt x="2429" y="358"/>
                        <a:pt x="2399" y="351"/>
                        <a:pt x="2386" y="325"/>
                      </a:cubicBezTo>
                      <a:cubicBezTo>
                        <a:pt x="2373" y="300"/>
                        <a:pt x="2381" y="269"/>
                        <a:pt x="2406" y="256"/>
                      </a:cubicBezTo>
                      <a:cubicBezTo>
                        <a:pt x="2803" y="41"/>
                        <a:pt x="3087" y="0"/>
                        <a:pt x="3226" y="141"/>
                      </a:cubicBezTo>
                      <a:cubicBezTo>
                        <a:pt x="3364" y="279"/>
                        <a:pt x="3325" y="563"/>
                        <a:pt x="3110" y="960"/>
                      </a:cubicBezTo>
                      <a:cubicBezTo>
                        <a:pt x="2908" y="1334"/>
                        <a:pt x="2573" y="1764"/>
                        <a:pt x="2166" y="2171"/>
                      </a:cubicBezTo>
                      <a:cubicBezTo>
                        <a:pt x="1546" y="2790"/>
                        <a:pt x="786" y="3308"/>
                        <a:pt x="363" y="3308"/>
                      </a:cubicBezTo>
                      <a:close/>
                      <a:moveTo>
                        <a:pt x="363" y="3308"/>
                      </a:moveTo>
                      <a:cubicBezTo>
                        <a:pt x="363" y="3308"/>
                        <a:pt x="363" y="3308"/>
                        <a:pt x="363" y="330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7"/>
                <p:cNvSpPr>
                  <a:spLocks noEditPoints="1"/>
                </p:cNvSpPr>
                <p:nvPr/>
              </p:nvSpPr>
              <p:spPr bwMode="auto">
                <a:xfrm>
                  <a:off x="15035213" y="-200025"/>
                  <a:ext cx="6240463" cy="5473701"/>
                </a:xfrm>
                <a:custGeom>
                  <a:avLst/>
                  <a:gdLst>
                    <a:gd name="T0" fmla="*/ 1388 w 2962"/>
                    <a:gd name="T1" fmla="*/ 1846 h 2598"/>
                    <a:gd name="T2" fmla="*/ 1232 w 2962"/>
                    <a:gd name="T3" fmla="*/ 1621 h 2598"/>
                    <a:gd name="T4" fmla="*/ 1078 w 2962"/>
                    <a:gd name="T5" fmla="*/ 1242 h 2598"/>
                    <a:gd name="T6" fmla="*/ 1142 w 2962"/>
                    <a:gd name="T7" fmla="*/ 873 h 2598"/>
                    <a:gd name="T8" fmla="*/ 1377 w 2962"/>
                    <a:gd name="T9" fmla="*/ 699 h 2598"/>
                    <a:gd name="T10" fmla="*/ 1738 w 2962"/>
                    <a:gd name="T11" fmla="*/ 602 h 2598"/>
                    <a:gd name="T12" fmla="*/ 2215 w 2962"/>
                    <a:gd name="T13" fmla="*/ 292 h 2598"/>
                    <a:gd name="T14" fmla="*/ 2332 w 2962"/>
                    <a:gd name="T15" fmla="*/ 105 h 2598"/>
                    <a:gd name="T16" fmla="*/ 2289 w 2962"/>
                    <a:gd name="T17" fmla="*/ 277 h 2598"/>
                    <a:gd name="T18" fmla="*/ 2138 w 2962"/>
                    <a:gd name="T19" fmla="*/ 809 h 2598"/>
                    <a:gd name="T20" fmla="*/ 1628 w 2962"/>
                    <a:gd name="T21" fmla="*/ 755 h 2598"/>
                    <a:gd name="T22" fmla="*/ 1088 w 2962"/>
                    <a:gd name="T23" fmla="*/ 1011 h 2598"/>
                    <a:gd name="T24" fmla="*/ 1032 w 2962"/>
                    <a:gd name="T25" fmla="*/ 1347 h 2598"/>
                    <a:gd name="T26" fmla="*/ 1421 w 2962"/>
                    <a:gd name="T27" fmla="*/ 1702 h 2598"/>
                    <a:gd name="T28" fmla="*/ 1733 w 2962"/>
                    <a:gd name="T29" fmla="*/ 1948 h 2598"/>
                    <a:gd name="T30" fmla="*/ 1987 w 2962"/>
                    <a:gd name="T31" fmla="*/ 1951 h 2598"/>
                    <a:gd name="T32" fmla="*/ 2148 w 2962"/>
                    <a:gd name="T33" fmla="*/ 1859 h 2598"/>
                    <a:gd name="T34" fmla="*/ 2284 w 2962"/>
                    <a:gd name="T35" fmla="*/ 1859 h 2598"/>
                    <a:gd name="T36" fmla="*/ 2094 w 2962"/>
                    <a:gd name="T37" fmla="*/ 1592 h 2598"/>
                    <a:gd name="T38" fmla="*/ 2105 w 2962"/>
                    <a:gd name="T39" fmla="*/ 1382 h 2598"/>
                    <a:gd name="T40" fmla="*/ 2337 w 2962"/>
                    <a:gd name="T41" fmla="*/ 1301 h 2598"/>
                    <a:gd name="T42" fmla="*/ 2448 w 2962"/>
                    <a:gd name="T43" fmla="*/ 1434 h 2598"/>
                    <a:gd name="T44" fmla="*/ 2501 w 2962"/>
                    <a:gd name="T45" fmla="*/ 1411 h 2598"/>
                    <a:gd name="T46" fmla="*/ 2704 w 2962"/>
                    <a:gd name="T47" fmla="*/ 1334 h 2598"/>
                    <a:gd name="T48" fmla="*/ 2581 w 2962"/>
                    <a:gd name="T49" fmla="*/ 1167 h 2598"/>
                    <a:gd name="T50" fmla="*/ 2391 w 2962"/>
                    <a:gd name="T51" fmla="*/ 1114 h 2598"/>
                    <a:gd name="T52" fmla="*/ 2302 w 2962"/>
                    <a:gd name="T53" fmla="*/ 952 h 2598"/>
                    <a:gd name="T54" fmla="*/ 2919 w 2962"/>
                    <a:gd name="T55" fmla="*/ 850 h 2598"/>
                    <a:gd name="T56" fmla="*/ 2363 w 2962"/>
                    <a:gd name="T57" fmla="*/ 940 h 2598"/>
                    <a:gd name="T58" fmla="*/ 2501 w 2962"/>
                    <a:gd name="T59" fmla="*/ 1027 h 2598"/>
                    <a:gd name="T60" fmla="*/ 2724 w 2962"/>
                    <a:gd name="T61" fmla="*/ 1249 h 2598"/>
                    <a:gd name="T62" fmla="*/ 2721 w 2962"/>
                    <a:gd name="T63" fmla="*/ 1475 h 2598"/>
                    <a:gd name="T64" fmla="*/ 2432 w 2962"/>
                    <a:gd name="T65" fmla="*/ 1500 h 2598"/>
                    <a:gd name="T66" fmla="*/ 2361 w 2962"/>
                    <a:gd name="T67" fmla="*/ 1400 h 2598"/>
                    <a:gd name="T68" fmla="*/ 2071 w 2962"/>
                    <a:gd name="T69" fmla="*/ 1416 h 2598"/>
                    <a:gd name="T70" fmla="*/ 2181 w 2962"/>
                    <a:gd name="T71" fmla="*/ 1569 h 2598"/>
                    <a:gd name="T72" fmla="*/ 2386 w 2962"/>
                    <a:gd name="T73" fmla="*/ 1894 h 2598"/>
                    <a:gd name="T74" fmla="*/ 2151 w 2962"/>
                    <a:gd name="T75" fmla="*/ 1912 h 2598"/>
                    <a:gd name="T76" fmla="*/ 2010 w 2962"/>
                    <a:gd name="T77" fmla="*/ 2022 h 2598"/>
                    <a:gd name="T78" fmla="*/ 512 w 2962"/>
                    <a:gd name="T79" fmla="*/ 2591 h 2598"/>
                    <a:gd name="T80" fmla="*/ 225 w 2962"/>
                    <a:gd name="T81" fmla="*/ 2179 h 2598"/>
                    <a:gd name="T82" fmla="*/ 448 w 2962"/>
                    <a:gd name="T83" fmla="*/ 2337 h 2598"/>
                    <a:gd name="T84" fmla="*/ 433 w 2962"/>
                    <a:gd name="T85" fmla="*/ 1736 h 2598"/>
                    <a:gd name="T86" fmla="*/ 566 w 2962"/>
                    <a:gd name="T87" fmla="*/ 1362 h 2598"/>
                    <a:gd name="T88" fmla="*/ 359 w 2962"/>
                    <a:gd name="T89" fmla="*/ 996 h 2598"/>
                    <a:gd name="T90" fmla="*/ 394 w 2962"/>
                    <a:gd name="T91" fmla="*/ 730 h 2598"/>
                    <a:gd name="T92" fmla="*/ 845 w 2962"/>
                    <a:gd name="T93" fmla="*/ 522 h 2598"/>
                    <a:gd name="T94" fmla="*/ 827 w 2962"/>
                    <a:gd name="T95" fmla="*/ 146 h 2598"/>
                    <a:gd name="T96" fmla="*/ 740 w 2962"/>
                    <a:gd name="T97" fmla="*/ 21 h 2598"/>
                    <a:gd name="T98" fmla="*/ 822 w 2962"/>
                    <a:gd name="T99" fmla="*/ 305 h 2598"/>
                    <a:gd name="T100" fmla="*/ 753 w 2962"/>
                    <a:gd name="T101" fmla="*/ 574 h 2598"/>
                    <a:gd name="T102" fmla="*/ 387 w 2962"/>
                    <a:gd name="T103" fmla="*/ 842 h 2598"/>
                    <a:gd name="T104" fmla="*/ 397 w 2962"/>
                    <a:gd name="T105" fmla="*/ 1134 h 2598"/>
                    <a:gd name="T106" fmla="*/ 487 w 2962"/>
                    <a:gd name="T107" fmla="*/ 1592 h 2598"/>
                    <a:gd name="T108" fmla="*/ 435 w 2962"/>
                    <a:gd name="T109" fmla="*/ 2161 h 2598"/>
                    <a:gd name="T110" fmla="*/ 517 w 2962"/>
                    <a:gd name="T111" fmla="*/ 2442 h 2598"/>
                    <a:gd name="T112" fmla="*/ 530 w 2962"/>
                    <a:gd name="T113" fmla="*/ 2598 h 25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962" h="2598">
                      <a:moveTo>
                        <a:pt x="1959" y="2414"/>
                      </a:moveTo>
                      <a:cubicBezTo>
                        <a:pt x="1953" y="2414"/>
                        <a:pt x="1953" y="2414"/>
                        <a:pt x="1953" y="2414"/>
                      </a:cubicBezTo>
                      <a:cubicBezTo>
                        <a:pt x="1869" y="2394"/>
                        <a:pt x="1797" y="2327"/>
                        <a:pt x="1754" y="2232"/>
                      </a:cubicBezTo>
                      <a:cubicBezTo>
                        <a:pt x="1721" y="2161"/>
                        <a:pt x="1708" y="2081"/>
                        <a:pt x="1697" y="2005"/>
                      </a:cubicBezTo>
                      <a:cubicBezTo>
                        <a:pt x="1577" y="2025"/>
                        <a:pt x="1431" y="1971"/>
                        <a:pt x="1388" y="1846"/>
                      </a:cubicBezTo>
                      <a:cubicBezTo>
                        <a:pt x="1380" y="1825"/>
                        <a:pt x="1375" y="1802"/>
                        <a:pt x="1375" y="1779"/>
                      </a:cubicBezTo>
                      <a:cubicBezTo>
                        <a:pt x="1375" y="1756"/>
                        <a:pt x="1375" y="1756"/>
                        <a:pt x="1375" y="1756"/>
                      </a:cubicBezTo>
                      <a:cubicBezTo>
                        <a:pt x="1375" y="1741"/>
                        <a:pt x="1375" y="1728"/>
                        <a:pt x="1372" y="1718"/>
                      </a:cubicBezTo>
                      <a:cubicBezTo>
                        <a:pt x="1362" y="1669"/>
                        <a:pt x="1303" y="1646"/>
                        <a:pt x="1278" y="1636"/>
                      </a:cubicBezTo>
                      <a:cubicBezTo>
                        <a:pt x="1232" y="1621"/>
                        <a:pt x="1232" y="1621"/>
                        <a:pt x="1232" y="1621"/>
                      </a:cubicBezTo>
                      <a:cubicBezTo>
                        <a:pt x="1196" y="1610"/>
                        <a:pt x="1160" y="1600"/>
                        <a:pt x="1129" y="1580"/>
                      </a:cubicBezTo>
                      <a:cubicBezTo>
                        <a:pt x="1063" y="1539"/>
                        <a:pt x="1024" y="1464"/>
                        <a:pt x="996" y="1406"/>
                      </a:cubicBezTo>
                      <a:cubicBezTo>
                        <a:pt x="988" y="1390"/>
                        <a:pt x="976" y="1365"/>
                        <a:pt x="981" y="1339"/>
                      </a:cubicBezTo>
                      <a:cubicBezTo>
                        <a:pt x="988" y="1306"/>
                        <a:pt x="1017" y="1288"/>
                        <a:pt x="1042" y="1272"/>
                      </a:cubicBezTo>
                      <a:cubicBezTo>
                        <a:pt x="1063" y="1260"/>
                        <a:pt x="1075" y="1252"/>
                        <a:pt x="1078" y="1242"/>
                      </a:cubicBezTo>
                      <a:cubicBezTo>
                        <a:pt x="1078" y="1237"/>
                        <a:pt x="1073" y="1226"/>
                        <a:pt x="1068" y="1216"/>
                      </a:cubicBezTo>
                      <a:cubicBezTo>
                        <a:pt x="1065" y="1211"/>
                        <a:pt x="1065" y="1211"/>
                        <a:pt x="1065" y="1211"/>
                      </a:cubicBezTo>
                      <a:cubicBezTo>
                        <a:pt x="1029" y="1142"/>
                        <a:pt x="1022" y="1062"/>
                        <a:pt x="1042" y="988"/>
                      </a:cubicBezTo>
                      <a:cubicBezTo>
                        <a:pt x="1045" y="981"/>
                        <a:pt x="1050" y="975"/>
                        <a:pt x="1055" y="973"/>
                      </a:cubicBezTo>
                      <a:cubicBezTo>
                        <a:pt x="1096" y="952"/>
                        <a:pt x="1127" y="917"/>
                        <a:pt x="1142" y="873"/>
                      </a:cubicBezTo>
                      <a:cubicBezTo>
                        <a:pt x="1147" y="860"/>
                        <a:pt x="1157" y="855"/>
                        <a:pt x="1170" y="858"/>
                      </a:cubicBezTo>
                      <a:cubicBezTo>
                        <a:pt x="1221" y="865"/>
                        <a:pt x="1275" y="847"/>
                        <a:pt x="1308" y="809"/>
                      </a:cubicBezTo>
                      <a:cubicBezTo>
                        <a:pt x="1311" y="806"/>
                        <a:pt x="1316" y="804"/>
                        <a:pt x="1319" y="801"/>
                      </a:cubicBezTo>
                      <a:cubicBezTo>
                        <a:pt x="1352" y="791"/>
                        <a:pt x="1372" y="753"/>
                        <a:pt x="1370" y="719"/>
                      </a:cubicBezTo>
                      <a:cubicBezTo>
                        <a:pt x="1370" y="712"/>
                        <a:pt x="1372" y="704"/>
                        <a:pt x="1377" y="699"/>
                      </a:cubicBezTo>
                      <a:cubicBezTo>
                        <a:pt x="1418" y="658"/>
                        <a:pt x="1472" y="686"/>
                        <a:pt x="1516" y="709"/>
                      </a:cubicBezTo>
                      <a:cubicBezTo>
                        <a:pt x="1554" y="730"/>
                        <a:pt x="1572" y="737"/>
                        <a:pt x="1585" y="730"/>
                      </a:cubicBezTo>
                      <a:cubicBezTo>
                        <a:pt x="1590" y="627"/>
                        <a:pt x="1590" y="627"/>
                        <a:pt x="1590" y="627"/>
                      </a:cubicBezTo>
                      <a:cubicBezTo>
                        <a:pt x="1590" y="614"/>
                        <a:pt x="1603" y="602"/>
                        <a:pt x="1616" y="602"/>
                      </a:cubicBezTo>
                      <a:cubicBezTo>
                        <a:pt x="1738" y="602"/>
                        <a:pt x="1738" y="602"/>
                        <a:pt x="1738" y="602"/>
                      </a:cubicBezTo>
                      <a:cubicBezTo>
                        <a:pt x="1749" y="602"/>
                        <a:pt x="1759" y="609"/>
                        <a:pt x="1761" y="620"/>
                      </a:cubicBezTo>
                      <a:cubicBezTo>
                        <a:pt x="1787" y="686"/>
                        <a:pt x="1874" y="712"/>
                        <a:pt x="1956" y="727"/>
                      </a:cubicBezTo>
                      <a:cubicBezTo>
                        <a:pt x="2125" y="758"/>
                        <a:pt x="2125" y="758"/>
                        <a:pt x="2125" y="758"/>
                      </a:cubicBezTo>
                      <a:cubicBezTo>
                        <a:pt x="2153" y="643"/>
                        <a:pt x="2171" y="525"/>
                        <a:pt x="2184" y="407"/>
                      </a:cubicBezTo>
                      <a:cubicBezTo>
                        <a:pt x="2186" y="369"/>
                        <a:pt x="2192" y="328"/>
                        <a:pt x="2215" y="292"/>
                      </a:cubicBezTo>
                      <a:cubicBezTo>
                        <a:pt x="2220" y="287"/>
                        <a:pt x="2225" y="279"/>
                        <a:pt x="2230" y="274"/>
                      </a:cubicBezTo>
                      <a:cubicBezTo>
                        <a:pt x="2235" y="266"/>
                        <a:pt x="2240" y="261"/>
                        <a:pt x="2245" y="254"/>
                      </a:cubicBezTo>
                      <a:cubicBezTo>
                        <a:pt x="2250" y="241"/>
                        <a:pt x="2253" y="225"/>
                        <a:pt x="2253" y="210"/>
                      </a:cubicBezTo>
                      <a:cubicBezTo>
                        <a:pt x="2253" y="200"/>
                        <a:pt x="2256" y="192"/>
                        <a:pt x="2256" y="182"/>
                      </a:cubicBezTo>
                      <a:cubicBezTo>
                        <a:pt x="2263" y="143"/>
                        <a:pt x="2291" y="102"/>
                        <a:pt x="2332" y="105"/>
                      </a:cubicBezTo>
                      <a:cubicBezTo>
                        <a:pt x="2348" y="105"/>
                        <a:pt x="2358" y="118"/>
                        <a:pt x="2355" y="133"/>
                      </a:cubicBezTo>
                      <a:cubicBezTo>
                        <a:pt x="2355" y="149"/>
                        <a:pt x="2343" y="159"/>
                        <a:pt x="2327" y="156"/>
                      </a:cubicBezTo>
                      <a:cubicBezTo>
                        <a:pt x="2317" y="156"/>
                        <a:pt x="2307" y="172"/>
                        <a:pt x="2304" y="190"/>
                      </a:cubicBezTo>
                      <a:cubicBezTo>
                        <a:pt x="2304" y="197"/>
                        <a:pt x="2302" y="205"/>
                        <a:pt x="2302" y="213"/>
                      </a:cubicBezTo>
                      <a:cubicBezTo>
                        <a:pt x="2299" y="233"/>
                        <a:pt x="2299" y="254"/>
                        <a:pt x="2289" y="277"/>
                      </a:cubicBezTo>
                      <a:cubicBezTo>
                        <a:pt x="2284" y="289"/>
                        <a:pt x="2273" y="297"/>
                        <a:pt x="2268" y="305"/>
                      </a:cubicBezTo>
                      <a:cubicBezTo>
                        <a:pt x="2263" y="310"/>
                        <a:pt x="2261" y="315"/>
                        <a:pt x="2258" y="318"/>
                      </a:cubicBezTo>
                      <a:cubicBezTo>
                        <a:pt x="2243" y="341"/>
                        <a:pt x="2238" y="374"/>
                        <a:pt x="2235" y="407"/>
                      </a:cubicBezTo>
                      <a:cubicBezTo>
                        <a:pt x="2222" y="538"/>
                        <a:pt x="2202" y="666"/>
                        <a:pt x="2169" y="791"/>
                      </a:cubicBezTo>
                      <a:cubicBezTo>
                        <a:pt x="2166" y="804"/>
                        <a:pt x="2153" y="812"/>
                        <a:pt x="2138" y="809"/>
                      </a:cubicBezTo>
                      <a:cubicBezTo>
                        <a:pt x="1946" y="773"/>
                        <a:pt x="1946" y="773"/>
                        <a:pt x="1946" y="773"/>
                      </a:cubicBezTo>
                      <a:cubicBezTo>
                        <a:pt x="1856" y="755"/>
                        <a:pt x="1761" y="727"/>
                        <a:pt x="1721" y="650"/>
                      </a:cubicBezTo>
                      <a:cubicBezTo>
                        <a:pt x="1639" y="650"/>
                        <a:pt x="1639" y="650"/>
                        <a:pt x="1639" y="650"/>
                      </a:cubicBezTo>
                      <a:cubicBezTo>
                        <a:pt x="1633" y="740"/>
                        <a:pt x="1633" y="740"/>
                        <a:pt x="1633" y="740"/>
                      </a:cubicBezTo>
                      <a:cubicBezTo>
                        <a:pt x="1633" y="745"/>
                        <a:pt x="1631" y="750"/>
                        <a:pt x="1628" y="755"/>
                      </a:cubicBezTo>
                      <a:cubicBezTo>
                        <a:pt x="1590" y="801"/>
                        <a:pt x="1534" y="773"/>
                        <a:pt x="1490" y="750"/>
                      </a:cubicBezTo>
                      <a:cubicBezTo>
                        <a:pt x="1459" y="735"/>
                        <a:pt x="1434" y="722"/>
                        <a:pt x="1421" y="727"/>
                      </a:cubicBezTo>
                      <a:cubicBezTo>
                        <a:pt x="1421" y="776"/>
                        <a:pt x="1388" y="824"/>
                        <a:pt x="1342" y="845"/>
                      </a:cubicBezTo>
                      <a:cubicBezTo>
                        <a:pt x="1301" y="888"/>
                        <a:pt x="1242" y="911"/>
                        <a:pt x="1183" y="909"/>
                      </a:cubicBezTo>
                      <a:cubicBezTo>
                        <a:pt x="1162" y="952"/>
                        <a:pt x="1129" y="988"/>
                        <a:pt x="1088" y="1011"/>
                      </a:cubicBezTo>
                      <a:cubicBezTo>
                        <a:pt x="1075" y="1070"/>
                        <a:pt x="1083" y="1134"/>
                        <a:pt x="1109" y="1185"/>
                      </a:cubicBezTo>
                      <a:cubicBezTo>
                        <a:pt x="1111" y="1188"/>
                        <a:pt x="1111" y="1188"/>
                        <a:pt x="1111" y="1188"/>
                      </a:cubicBezTo>
                      <a:cubicBezTo>
                        <a:pt x="1119" y="1201"/>
                        <a:pt x="1127" y="1219"/>
                        <a:pt x="1127" y="1239"/>
                      </a:cubicBezTo>
                      <a:cubicBezTo>
                        <a:pt x="1124" y="1278"/>
                        <a:pt x="1093" y="1298"/>
                        <a:pt x="1068" y="1313"/>
                      </a:cubicBezTo>
                      <a:cubicBezTo>
                        <a:pt x="1050" y="1324"/>
                        <a:pt x="1034" y="1334"/>
                        <a:pt x="1032" y="1347"/>
                      </a:cubicBezTo>
                      <a:cubicBezTo>
                        <a:pt x="1029" y="1354"/>
                        <a:pt x="1037" y="1367"/>
                        <a:pt x="1042" y="1380"/>
                      </a:cubicBezTo>
                      <a:cubicBezTo>
                        <a:pt x="1075" y="1449"/>
                        <a:pt x="1106" y="1503"/>
                        <a:pt x="1157" y="1534"/>
                      </a:cubicBezTo>
                      <a:cubicBezTo>
                        <a:pt x="1183" y="1549"/>
                        <a:pt x="1216" y="1559"/>
                        <a:pt x="1247" y="1569"/>
                      </a:cubicBezTo>
                      <a:cubicBezTo>
                        <a:pt x="1265" y="1574"/>
                        <a:pt x="1280" y="1580"/>
                        <a:pt x="1296" y="1585"/>
                      </a:cubicBezTo>
                      <a:cubicBezTo>
                        <a:pt x="1337" y="1600"/>
                        <a:pt x="1406" y="1633"/>
                        <a:pt x="1421" y="1702"/>
                      </a:cubicBezTo>
                      <a:cubicBezTo>
                        <a:pt x="1426" y="1720"/>
                        <a:pt x="1426" y="1738"/>
                        <a:pt x="1426" y="1754"/>
                      </a:cubicBezTo>
                      <a:cubicBezTo>
                        <a:pt x="1426" y="1774"/>
                        <a:pt x="1426" y="1774"/>
                        <a:pt x="1426" y="1774"/>
                      </a:cubicBezTo>
                      <a:cubicBezTo>
                        <a:pt x="1426" y="1792"/>
                        <a:pt x="1431" y="1810"/>
                        <a:pt x="1436" y="1825"/>
                      </a:cubicBezTo>
                      <a:cubicBezTo>
                        <a:pt x="1475" y="1933"/>
                        <a:pt x="1613" y="1974"/>
                        <a:pt x="1713" y="1946"/>
                      </a:cubicBezTo>
                      <a:cubicBezTo>
                        <a:pt x="1721" y="1943"/>
                        <a:pt x="1728" y="1946"/>
                        <a:pt x="1733" y="1948"/>
                      </a:cubicBezTo>
                      <a:cubicBezTo>
                        <a:pt x="1738" y="1953"/>
                        <a:pt x="1744" y="1958"/>
                        <a:pt x="1744" y="1966"/>
                      </a:cubicBezTo>
                      <a:cubicBezTo>
                        <a:pt x="1754" y="2048"/>
                        <a:pt x="1767" y="2133"/>
                        <a:pt x="1800" y="2207"/>
                      </a:cubicBezTo>
                      <a:cubicBezTo>
                        <a:pt x="1831" y="2271"/>
                        <a:pt x="1877" y="2322"/>
                        <a:pt x="1928" y="2348"/>
                      </a:cubicBezTo>
                      <a:cubicBezTo>
                        <a:pt x="1915" y="2220"/>
                        <a:pt x="1928" y="2089"/>
                        <a:pt x="1969" y="1966"/>
                      </a:cubicBezTo>
                      <a:cubicBezTo>
                        <a:pt x="1971" y="1958"/>
                        <a:pt x="1979" y="1951"/>
                        <a:pt x="1987" y="1951"/>
                      </a:cubicBezTo>
                      <a:cubicBezTo>
                        <a:pt x="1994" y="1948"/>
                        <a:pt x="2005" y="1951"/>
                        <a:pt x="2010" y="1956"/>
                      </a:cubicBezTo>
                      <a:cubicBezTo>
                        <a:pt x="2061" y="1997"/>
                        <a:pt x="2061" y="1997"/>
                        <a:pt x="2061" y="1997"/>
                      </a:cubicBezTo>
                      <a:cubicBezTo>
                        <a:pt x="2089" y="1892"/>
                        <a:pt x="2089" y="1892"/>
                        <a:pt x="2089" y="1892"/>
                      </a:cubicBezTo>
                      <a:cubicBezTo>
                        <a:pt x="2089" y="1889"/>
                        <a:pt x="2092" y="1887"/>
                        <a:pt x="2094" y="1884"/>
                      </a:cubicBezTo>
                      <a:cubicBezTo>
                        <a:pt x="2107" y="1866"/>
                        <a:pt x="2125" y="1859"/>
                        <a:pt x="2148" y="1859"/>
                      </a:cubicBezTo>
                      <a:cubicBezTo>
                        <a:pt x="2189" y="1859"/>
                        <a:pt x="2230" y="1892"/>
                        <a:pt x="2256" y="1923"/>
                      </a:cubicBezTo>
                      <a:cubicBezTo>
                        <a:pt x="2279" y="1953"/>
                        <a:pt x="2304" y="1974"/>
                        <a:pt x="2322" y="1976"/>
                      </a:cubicBezTo>
                      <a:cubicBezTo>
                        <a:pt x="2327" y="1976"/>
                        <a:pt x="2330" y="1976"/>
                        <a:pt x="2332" y="1974"/>
                      </a:cubicBezTo>
                      <a:cubicBezTo>
                        <a:pt x="2340" y="1956"/>
                        <a:pt x="2343" y="1930"/>
                        <a:pt x="2332" y="1910"/>
                      </a:cubicBezTo>
                      <a:cubicBezTo>
                        <a:pt x="2325" y="1887"/>
                        <a:pt x="2307" y="1866"/>
                        <a:pt x="2284" y="1859"/>
                      </a:cubicBezTo>
                      <a:cubicBezTo>
                        <a:pt x="2279" y="1856"/>
                        <a:pt x="2273" y="1856"/>
                        <a:pt x="2268" y="1854"/>
                      </a:cubicBezTo>
                      <a:cubicBezTo>
                        <a:pt x="2248" y="1848"/>
                        <a:pt x="2225" y="1841"/>
                        <a:pt x="2209" y="1820"/>
                      </a:cubicBezTo>
                      <a:cubicBezTo>
                        <a:pt x="2194" y="1800"/>
                        <a:pt x="2197" y="1774"/>
                        <a:pt x="2197" y="1756"/>
                      </a:cubicBezTo>
                      <a:cubicBezTo>
                        <a:pt x="2199" y="1713"/>
                        <a:pt x="2194" y="1638"/>
                        <a:pt x="2148" y="1610"/>
                      </a:cubicBezTo>
                      <a:cubicBezTo>
                        <a:pt x="2133" y="1603"/>
                        <a:pt x="2115" y="1598"/>
                        <a:pt x="2094" y="1592"/>
                      </a:cubicBezTo>
                      <a:cubicBezTo>
                        <a:pt x="2058" y="1585"/>
                        <a:pt x="2020" y="1574"/>
                        <a:pt x="1997" y="1539"/>
                      </a:cubicBezTo>
                      <a:cubicBezTo>
                        <a:pt x="1979" y="1508"/>
                        <a:pt x="1979" y="1472"/>
                        <a:pt x="1982" y="1446"/>
                      </a:cubicBezTo>
                      <a:cubicBezTo>
                        <a:pt x="1984" y="1418"/>
                        <a:pt x="1994" y="1380"/>
                        <a:pt x="2020" y="1362"/>
                      </a:cubicBezTo>
                      <a:cubicBezTo>
                        <a:pt x="2033" y="1352"/>
                        <a:pt x="2051" y="1349"/>
                        <a:pt x="2066" y="1354"/>
                      </a:cubicBezTo>
                      <a:cubicBezTo>
                        <a:pt x="2084" y="1359"/>
                        <a:pt x="2097" y="1372"/>
                        <a:pt x="2105" y="1382"/>
                      </a:cubicBezTo>
                      <a:cubicBezTo>
                        <a:pt x="2169" y="1459"/>
                        <a:pt x="2220" y="1490"/>
                        <a:pt x="2263" y="1485"/>
                      </a:cubicBezTo>
                      <a:cubicBezTo>
                        <a:pt x="2263" y="1436"/>
                        <a:pt x="2245" y="1385"/>
                        <a:pt x="2215" y="1347"/>
                      </a:cubicBezTo>
                      <a:cubicBezTo>
                        <a:pt x="2209" y="1342"/>
                        <a:pt x="2209" y="1334"/>
                        <a:pt x="2209" y="1326"/>
                      </a:cubicBezTo>
                      <a:cubicBezTo>
                        <a:pt x="2209" y="1318"/>
                        <a:pt x="2215" y="1313"/>
                        <a:pt x="2220" y="1308"/>
                      </a:cubicBezTo>
                      <a:cubicBezTo>
                        <a:pt x="2253" y="1285"/>
                        <a:pt x="2297" y="1283"/>
                        <a:pt x="2337" y="1301"/>
                      </a:cubicBezTo>
                      <a:cubicBezTo>
                        <a:pt x="2378" y="1318"/>
                        <a:pt x="2404" y="1357"/>
                        <a:pt x="2407" y="1395"/>
                      </a:cubicBezTo>
                      <a:cubicBezTo>
                        <a:pt x="2407" y="1406"/>
                        <a:pt x="2407" y="1406"/>
                        <a:pt x="2407" y="1406"/>
                      </a:cubicBezTo>
                      <a:cubicBezTo>
                        <a:pt x="2407" y="1411"/>
                        <a:pt x="2407" y="1421"/>
                        <a:pt x="2409" y="1423"/>
                      </a:cubicBezTo>
                      <a:cubicBezTo>
                        <a:pt x="2409" y="1423"/>
                        <a:pt x="2414" y="1423"/>
                        <a:pt x="2419" y="1426"/>
                      </a:cubicBezTo>
                      <a:cubicBezTo>
                        <a:pt x="2427" y="1426"/>
                        <a:pt x="2437" y="1429"/>
                        <a:pt x="2448" y="1434"/>
                      </a:cubicBezTo>
                      <a:cubicBezTo>
                        <a:pt x="2471" y="1446"/>
                        <a:pt x="2478" y="1472"/>
                        <a:pt x="2481" y="1490"/>
                      </a:cubicBezTo>
                      <a:cubicBezTo>
                        <a:pt x="2483" y="1500"/>
                        <a:pt x="2486" y="1510"/>
                        <a:pt x="2489" y="1516"/>
                      </a:cubicBezTo>
                      <a:cubicBezTo>
                        <a:pt x="2489" y="1516"/>
                        <a:pt x="2491" y="1521"/>
                        <a:pt x="2501" y="1518"/>
                      </a:cubicBezTo>
                      <a:cubicBezTo>
                        <a:pt x="2514" y="1516"/>
                        <a:pt x="2524" y="1505"/>
                        <a:pt x="2527" y="1495"/>
                      </a:cubicBezTo>
                      <a:cubicBezTo>
                        <a:pt x="2532" y="1470"/>
                        <a:pt x="2519" y="1441"/>
                        <a:pt x="2501" y="1411"/>
                      </a:cubicBezTo>
                      <a:cubicBezTo>
                        <a:pt x="2496" y="1403"/>
                        <a:pt x="2496" y="1393"/>
                        <a:pt x="2501" y="1385"/>
                      </a:cubicBezTo>
                      <a:cubicBezTo>
                        <a:pt x="2506" y="1377"/>
                        <a:pt x="2514" y="1372"/>
                        <a:pt x="2522" y="1372"/>
                      </a:cubicBezTo>
                      <a:cubicBezTo>
                        <a:pt x="2593" y="1367"/>
                        <a:pt x="2665" y="1385"/>
                        <a:pt x="2727" y="1421"/>
                      </a:cubicBezTo>
                      <a:cubicBezTo>
                        <a:pt x="2732" y="1408"/>
                        <a:pt x="2729" y="1390"/>
                        <a:pt x="2724" y="1375"/>
                      </a:cubicBezTo>
                      <a:cubicBezTo>
                        <a:pt x="2719" y="1362"/>
                        <a:pt x="2711" y="1349"/>
                        <a:pt x="2704" y="1334"/>
                      </a:cubicBezTo>
                      <a:cubicBezTo>
                        <a:pt x="2696" y="1318"/>
                        <a:pt x="2686" y="1306"/>
                        <a:pt x="2681" y="1288"/>
                      </a:cubicBezTo>
                      <a:cubicBezTo>
                        <a:pt x="2673" y="1265"/>
                        <a:pt x="2673" y="1265"/>
                        <a:pt x="2673" y="1265"/>
                      </a:cubicBezTo>
                      <a:cubicBezTo>
                        <a:pt x="2670" y="1252"/>
                        <a:pt x="2665" y="1242"/>
                        <a:pt x="2660" y="1231"/>
                      </a:cubicBezTo>
                      <a:cubicBezTo>
                        <a:pt x="2650" y="1216"/>
                        <a:pt x="2632" y="1203"/>
                        <a:pt x="2611" y="1190"/>
                      </a:cubicBezTo>
                      <a:cubicBezTo>
                        <a:pt x="2601" y="1183"/>
                        <a:pt x="2591" y="1178"/>
                        <a:pt x="2581" y="1167"/>
                      </a:cubicBezTo>
                      <a:cubicBezTo>
                        <a:pt x="2563" y="1152"/>
                        <a:pt x="2547" y="1137"/>
                        <a:pt x="2532" y="1119"/>
                      </a:cubicBezTo>
                      <a:cubicBezTo>
                        <a:pt x="2514" y="1098"/>
                        <a:pt x="2496" y="1078"/>
                        <a:pt x="2473" y="1068"/>
                      </a:cubicBezTo>
                      <a:cubicBezTo>
                        <a:pt x="2455" y="1057"/>
                        <a:pt x="2427" y="1060"/>
                        <a:pt x="2409" y="1073"/>
                      </a:cubicBezTo>
                      <a:cubicBezTo>
                        <a:pt x="2396" y="1080"/>
                        <a:pt x="2399" y="1091"/>
                        <a:pt x="2399" y="1093"/>
                      </a:cubicBezTo>
                      <a:cubicBezTo>
                        <a:pt x="2399" y="1101"/>
                        <a:pt x="2396" y="1109"/>
                        <a:pt x="2391" y="1114"/>
                      </a:cubicBezTo>
                      <a:cubicBezTo>
                        <a:pt x="2386" y="1119"/>
                        <a:pt x="2378" y="1121"/>
                        <a:pt x="2371" y="1121"/>
                      </a:cubicBezTo>
                      <a:cubicBezTo>
                        <a:pt x="2312" y="1114"/>
                        <a:pt x="2261" y="1065"/>
                        <a:pt x="2248" y="1009"/>
                      </a:cubicBezTo>
                      <a:cubicBezTo>
                        <a:pt x="2245" y="1001"/>
                        <a:pt x="2248" y="996"/>
                        <a:pt x="2250" y="988"/>
                      </a:cubicBezTo>
                      <a:cubicBezTo>
                        <a:pt x="2253" y="981"/>
                        <a:pt x="2261" y="978"/>
                        <a:pt x="2266" y="978"/>
                      </a:cubicBezTo>
                      <a:cubicBezTo>
                        <a:pt x="2279" y="975"/>
                        <a:pt x="2291" y="965"/>
                        <a:pt x="2302" y="952"/>
                      </a:cubicBezTo>
                      <a:cubicBezTo>
                        <a:pt x="2312" y="940"/>
                        <a:pt x="2312" y="922"/>
                        <a:pt x="2309" y="909"/>
                      </a:cubicBezTo>
                      <a:cubicBezTo>
                        <a:pt x="2307" y="899"/>
                        <a:pt x="2309" y="888"/>
                        <a:pt x="2317" y="883"/>
                      </a:cubicBezTo>
                      <a:cubicBezTo>
                        <a:pt x="2325" y="876"/>
                        <a:pt x="2335" y="876"/>
                        <a:pt x="2343" y="878"/>
                      </a:cubicBezTo>
                      <a:cubicBezTo>
                        <a:pt x="2430" y="911"/>
                        <a:pt x="2524" y="929"/>
                        <a:pt x="2617" y="929"/>
                      </a:cubicBezTo>
                      <a:cubicBezTo>
                        <a:pt x="2732" y="929"/>
                        <a:pt x="2834" y="901"/>
                        <a:pt x="2919" y="850"/>
                      </a:cubicBezTo>
                      <a:cubicBezTo>
                        <a:pt x="2931" y="842"/>
                        <a:pt x="2947" y="847"/>
                        <a:pt x="2954" y="858"/>
                      </a:cubicBezTo>
                      <a:cubicBezTo>
                        <a:pt x="2962" y="868"/>
                        <a:pt x="2957" y="886"/>
                        <a:pt x="2947" y="894"/>
                      </a:cubicBezTo>
                      <a:cubicBezTo>
                        <a:pt x="2855" y="950"/>
                        <a:pt x="2742" y="981"/>
                        <a:pt x="2619" y="981"/>
                      </a:cubicBezTo>
                      <a:cubicBezTo>
                        <a:pt x="2617" y="981"/>
                        <a:pt x="2617" y="981"/>
                        <a:pt x="2617" y="981"/>
                      </a:cubicBezTo>
                      <a:cubicBezTo>
                        <a:pt x="2529" y="981"/>
                        <a:pt x="2445" y="968"/>
                        <a:pt x="2363" y="940"/>
                      </a:cubicBezTo>
                      <a:cubicBezTo>
                        <a:pt x="2361" y="952"/>
                        <a:pt x="2355" y="968"/>
                        <a:pt x="2348" y="981"/>
                      </a:cubicBezTo>
                      <a:cubicBezTo>
                        <a:pt x="2337" y="998"/>
                        <a:pt x="2322" y="1011"/>
                        <a:pt x="2307" y="1022"/>
                      </a:cubicBezTo>
                      <a:cubicBezTo>
                        <a:pt x="2317" y="1042"/>
                        <a:pt x="2335" y="1057"/>
                        <a:pt x="2355" y="1068"/>
                      </a:cubicBezTo>
                      <a:cubicBezTo>
                        <a:pt x="2361" y="1055"/>
                        <a:pt x="2371" y="1045"/>
                        <a:pt x="2384" y="1034"/>
                      </a:cubicBezTo>
                      <a:cubicBezTo>
                        <a:pt x="2417" y="1011"/>
                        <a:pt x="2465" y="1009"/>
                        <a:pt x="2501" y="1027"/>
                      </a:cubicBezTo>
                      <a:cubicBezTo>
                        <a:pt x="2532" y="1042"/>
                        <a:pt x="2553" y="1068"/>
                        <a:pt x="2573" y="1091"/>
                      </a:cubicBezTo>
                      <a:cubicBezTo>
                        <a:pt x="2586" y="1106"/>
                        <a:pt x="2599" y="1121"/>
                        <a:pt x="2614" y="1132"/>
                      </a:cubicBezTo>
                      <a:cubicBezTo>
                        <a:pt x="2622" y="1139"/>
                        <a:pt x="2632" y="1144"/>
                        <a:pt x="2642" y="1150"/>
                      </a:cubicBezTo>
                      <a:cubicBezTo>
                        <a:pt x="2665" y="1165"/>
                        <a:pt x="2691" y="1180"/>
                        <a:pt x="2706" y="1206"/>
                      </a:cubicBezTo>
                      <a:cubicBezTo>
                        <a:pt x="2714" y="1221"/>
                        <a:pt x="2719" y="1234"/>
                        <a:pt x="2724" y="1249"/>
                      </a:cubicBezTo>
                      <a:cubicBezTo>
                        <a:pt x="2727" y="1257"/>
                        <a:pt x="2729" y="1262"/>
                        <a:pt x="2732" y="1270"/>
                      </a:cubicBezTo>
                      <a:cubicBezTo>
                        <a:pt x="2737" y="1283"/>
                        <a:pt x="2745" y="1295"/>
                        <a:pt x="2752" y="1308"/>
                      </a:cubicBezTo>
                      <a:cubicBezTo>
                        <a:pt x="2760" y="1324"/>
                        <a:pt x="2770" y="1339"/>
                        <a:pt x="2778" y="1357"/>
                      </a:cubicBezTo>
                      <a:cubicBezTo>
                        <a:pt x="2793" y="1395"/>
                        <a:pt x="2791" y="1449"/>
                        <a:pt x="2750" y="1475"/>
                      </a:cubicBezTo>
                      <a:cubicBezTo>
                        <a:pt x="2742" y="1480"/>
                        <a:pt x="2729" y="1480"/>
                        <a:pt x="2721" y="1475"/>
                      </a:cubicBezTo>
                      <a:cubicBezTo>
                        <a:pt x="2678" y="1444"/>
                        <a:pt x="2624" y="1426"/>
                        <a:pt x="2570" y="1421"/>
                      </a:cubicBezTo>
                      <a:cubicBezTo>
                        <a:pt x="2581" y="1446"/>
                        <a:pt x="2588" y="1475"/>
                        <a:pt x="2581" y="1503"/>
                      </a:cubicBezTo>
                      <a:cubicBezTo>
                        <a:pt x="2573" y="1531"/>
                        <a:pt x="2547" y="1557"/>
                        <a:pt x="2517" y="1564"/>
                      </a:cubicBezTo>
                      <a:cubicBezTo>
                        <a:pt x="2491" y="1569"/>
                        <a:pt x="2468" y="1564"/>
                        <a:pt x="2453" y="1546"/>
                      </a:cubicBezTo>
                      <a:cubicBezTo>
                        <a:pt x="2440" y="1531"/>
                        <a:pt x="2437" y="1516"/>
                        <a:pt x="2432" y="1500"/>
                      </a:cubicBezTo>
                      <a:cubicBezTo>
                        <a:pt x="2430" y="1490"/>
                        <a:pt x="2427" y="1480"/>
                        <a:pt x="2425" y="1477"/>
                      </a:cubicBezTo>
                      <a:cubicBezTo>
                        <a:pt x="2422" y="1477"/>
                        <a:pt x="2417" y="1475"/>
                        <a:pt x="2414" y="1475"/>
                      </a:cubicBezTo>
                      <a:cubicBezTo>
                        <a:pt x="2404" y="1472"/>
                        <a:pt x="2391" y="1472"/>
                        <a:pt x="2378" y="1462"/>
                      </a:cubicBezTo>
                      <a:cubicBezTo>
                        <a:pt x="2361" y="1446"/>
                        <a:pt x="2361" y="1423"/>
                        <a:pt x="2361" y="1408"/>
                      </a:cubicBezTo>
                      <a:cubicBezTo>
                        <a:pt x="2361" y="1400"/>
                        <a:pt x="2361" y="1400"/>
                        <a:pt x="2361" y="1400"/>
                      </a:cubicBezTo>
                      <a:cubicBezTo>
                        <a:pt x="2358" y="1375"/>
                        <a:pt x="2340" y="1357"/>
                        <a:pt x="2320" y="1349"/>
                      </a:cubicBezTo>
                      <a:cubicBezTo>
                        <a:pt x="2307" y="1344"/>
                        <a:pt x="2291" y="1339"/>
                        <a:pt x="2279" y="1342"/>
                      </a:cubicBezTo>
                      <a:cubicBezTo>
                        <a:pt x="2307" y="1390"/>
                        <a:pt x="2322" y="1446"/>
                        <a:pt x="2320" y="1505"/>
                      </a:cubicBezTo>
                      <a:cubicBezTo>
                        <a:pt x="2320" y="1516"/>
                        <a:pt x="2312" y="1523"/>
                        <a:pt x="2304" y="1528"/>
                      </a:cubicBezTo>
                      <a:cubicBezTo>
                        <a:pt x="2212" y="1564"/>
                        <a:pt x="2128" y="1482"/>
                        <a:pt x="2071" y="1416"/>
                      </a:cubicBezTo>
                      <a:cubicBezTo>
                        <a:pt x="2058" y="1403"/>
                        <a:pt x="2058" y="1403"/>
                        <a:pt x="2058" y="1403"/>
                      </a:cubicBezTo>
                      <a:cubicBezTo>
                        <a:pt x="2053" y="1403"/>
                        <a:pt x="2043" y="1423"/>
                        <a:pt x="2041" y="1449"/>
                      </a:cubicBezTo>
                      <a:cubicBezTo>
                        <a:pt x="2038" y="1475"/>
                        <a:pt x="2038" y="1495"/>
                        <a:pt x="2048" y="1510"/>
                      </a:cubicBezTo>
                      <a:cubicBezTo>
                        <a:pt x="2061" y="1528"/>
                        <a:pt x="2084" y="1536"/>
                        <a:pt x="2115" y="1544"/>
                      </a:cubicBezTo>
                      <a:cubicBezTo>
                        <a:pt x="2138" y="1549"/>
                        <a:pt x="2161" y="1557"/>
                        <a:pt x="2181" y="1569"/>
                      </a:cubicBezTo>
                      <a:cubicBezTo>
                        <a:pt x="2248" y="1610"/>
                        <a:pt x="2258" y="1695"/>
                        <a:pt x="2256" y="1761"/>
                      </a:cubicBezTo>
                      <a:cubicBezTo>
                        <a:pt x="2256" y="1774"/>
                        <a:pt x="2256" y="1790"/>
                        <a:pt x="2258" y="1795"/>
                      </a:cubicBezTo>
                      <a:cubicBezTo>
                        <a:pt x="2263" y="1802"/>
                        <a:pt x="2276" y="1805"/>
                        <a:pt x="2289" y="1807"/>
                      </a:cubicBezTo>
                      <a:cubicBezTo>
                        <a:pt x="2294" y="1810"/>
                        <a:pt x="2302" y="1810"/>
                        <a:pt x="2307" y="1813"/>
                      </a:cubicBezTo>
                      <a:cubicBezTo>
                        <a:pt x="2343" y="1825"/>
                        <a:pt x="2371" y="1856"/>
                        <a:pt x="2386" y="1894"/>
                      </a:cubicBezTo>
                      <a:cubicBezTo>
                        <a:pt x="2401" y="1933"/>
                        <a:pt x="2399" y="1974"/>
                        <a:pt x="2378" y="2007"/>
                      </a:cubicBezTo>
                      <a:cubicBezTo>
                        <a:pt x="2371" y="2015"/>
                        <a:pt x="2371" y="2015"/>
                        <a:pt x="2371" y="2015"/>
                      </a:cubicBezTo>
                      <a:cubicBezTo>
                        <a:pt x="2355" y="2028"/>
                        <a:pt x="2337" y="2033"/>
                        <a:pt x="2317" y="2030"/>
                      </a:cubicBezTo>
                      <a:cubicBezTo>
                        <a:pt x="2273" y="2025"/>
                        <a:pt x="2235" y="1982"/>
                        <a:pt x="2217" y="1956"/>
                      </a:cubicBezTo>
                      <a:cubicBezTo>
                        <a:pt x="2199" y="1933"/>
                        <a:pt x="2169" y="1912"/>
                        <a:pt x="2151" y="1912"/>
                      </a:cubicBezTo>
                      <a:cubicBezTo>
                        <a:pt x="2145" y="1912"/>
                        <a:pt x="2143" y="1912"/>
                        <a:pt x="2140" y="1915"/>
                      </a:cubicBezTo>
                      <a:cubicBezTo>
                        <a:pt x="2102" y="2051"/>
                        <a:pt x="2102" y="2051"/>
                        <a:pt x="2102" y="2051"/>
                      </a:cubicBezTo>
                      <a:cubicBezTo>
                        <a:pt x="2099" y="2058"/>
                        <a:pt x="2094" y="2066"/>
                        <a:pt x="2084" y="2069"/>
                      </a:cubicBezTo>
                      <a:cubicBezTo>
                        <a:pt x="2076" y="2071"/>
                        <a:pt x="2066" y="2069"/>
                        <a:pt x="2061" y="2063"/>
                      </a:cubicBezTo>
                      <a:cubicBezTo>
                        <a:pt x="2010" y="2022"/>
                        <a:pt x="2010" y="2022"/>
                        <a:pt x="2010" y="2022"/>
                      </a:cubicBezTo>
                      <a:cubicBezTo>
                        <a:pt x="1977" y="2140"/>
                        <a:pt x="1969" y="2266"/>
                        <a:pt x="1987" y="2386"/>
                      </a:cubicBezTo>
                      <a:cubicBezTo>
                        <a:pt x="1987" y="2394"/>
                        <a:pt x="1984" y="2404"/>
                        <a:pt x="1979" y="2409"/>
                      </a:cubicBezTo>
                      <a:cubicBezTo>
                        <a:pt x="1969" y="2412"/>
                        <a:pt x="1964" y="2414"/>
                        <a:pt x="1959" y="2414"/>
                      </a:cubicBezTo>
                      <a:close/>
                      <a:moveTo>
                        <a:pt x="530" y="2598"/>
                      </a:moveTo>
                      <a:cubicBezTo>
                        <a:pt x="522" y="2598"/>
                        <a:pt x="517" y="2596"/>
                        <a:pt x="512" y="2591"/>
                      </a:cubicBezTo>
                      <a:cubicBezTo>
                        <a:pt x="392" y="2473"/>
                        <a:pt x="282" y="2345"/>
                        <a:pt x="182" y="2207"/>
                      </a:cubicBezTo>
                      <a:cubicBezTo>
                        <a:pt x="136" y="2145"/>
                        <a:pt x="90" y="2084"/>
                        <a:pt x="26" y="2086"/>
                      </a:cubicBezTo>
                      <a:cubicBezTo>
                        <a:pt x="10" y="2086"/>
                        <a:pt x="0" y="2076"/>
                        <a:pt x="0" y="2061"/>
                      </a:cubicBezTo>
                      <a:cubicBezTo>
                        <a:pt x="0" y="2046"/>
                        <a:pt x="10" y="2035"/>
                        <a:pt x="26" y="2035"/>
                      </a:cubicBezTo>
                      <a:cubicBezTo>
                        <a:pt x="120" y="2033"/>
                        <a:pt x="187" y="2125"/>
                        <a:pt x="225" y="2179"/>
                      </a:cubicBezTo>
                      <a:cubicBezTo>
                        <a:pt x="312" y="2299"/>
                        <a:pt x="407" y="2414"/>
                        <a:pt x="512" y="2519"/>
                      </a:cubicBezTo>
                      <a:cubicBezTo>
                        <a:pt x="510" y="2509"/>
                        <a:pt x="502" y="2499"/>
                        <a:pt x="497" y="2488"/>
                      </a:cubicBezTo>
                      <a:cubicBezTo>
                        <a:pt x="494" y="2483"/>
                        <a:pt x="489" y="2478"/>
                        <a:pt x="487" y="2473"/>
                      </a:cubicBezTo>
                      <a:cubicBezTo>
                        <a:pt x="466" y="2447"/>
                        <a:pt x="446" y="2417"/>
                        <a:pt x="443" y="2381"/>
                      </a:cubicBezTo>
                      <a:cubicBezTo>
                        <a:pt x="443" y="2366"/>
                        <a:pt x="446" y="2350"/>
                        <a:pt x="448" y="2337"/>
                      </a:cubicBezTo>
                      <a:cubicBezTo>
                        <a:pt x="451" y="2327"/>
                        <a:pt x="453" y="2319"/>
                        <a:pt x="453" y="2312"/>
                      </a:cubicBezTo>
                      <a:cubicBezTo>
                        <a:pt x="453" y="2286"/>
                        <a:pt x="440" y="2258"/>
                        <a:pt x="423" y="2232"/>
                      </a:cubicBezTo>
                      <a:cubicBezTo>
                        <a:pt x="412" y="2217"/>
                        <a:pt x="405" y="2202"/>
                        <a:pt x="397" y="2184"/>
                      </a:cubicBezTo>
                      <a:cubicBezTo>
                        <a:pt x="364" y="2102"/>
                        <a:pt x="387" y="2017"/>
                        <a:pt x="410" y="1935"/>
                      </a:cubicBezTo>
                      <a:cubicBezTo>
                        <a:pt x="430" y="1866"/>
                        <a:pt x="448" y="1800"/>
                        <a:pt x="433" y="1736"/>
                      </a:cubicBezTo>
                      <a:cubicBezTo>
                        <a:pt x="430" y="1731"/>
                        <a:pt x="430" y="1723"/>
                        <a:pt x="428" y="1718"/>
                      </a:cubicBezTo>
                      <a:cubicBezTo>
                        <a:pt x="423" y="1700"/>
                        <a:pt x="417" y="1679"/>
                        <a:pt x="417" y="1659"/>
                      </a:cubicBezTo>
                      <a:cubicBezTo>
                        <a:pt x="417" y="1623"/>
                        <a:pt x="435" y="1595"/>
                        <a:pt x="451" y="1572"/>
                      </a:cubicBezTo>
                      <a:cubicBezTo>
                        <a:pt x="545" y="1411"/>
                        <a:pt x="545" y="1411"/>
                        <a:pt x="545" y="1411"/>
                      </a:cubicBezTo>
                      <a:cubicBezTo>
                        <a:pt x="556" y="1395"/>
                        <a:pt x="563" y="1380"/>
                        <a:pt x="566" y="1362"/>
                      </a:cubicBezTo>
                      <a:cubicBezTo>
                        <a:pt x="574" y="1321"/>
                        <a:pt x="538" y="1283"/>
                        <a:pt x="505" y="1260"/>
                      </a:cubicBezTo>
                      <a:cubicBezTo>
                        <a:pt x="489" y="1249"/>
                        <a:pt x="471" y="1239"/>
                        <a:pt x="453" y="1231"/>
                      </a:cubicBezTo>
                      <a:cubicBezTo>
                        <a:pt x="425" y="1216"/>
                        <a:pt x="394" y="1201"/>
                        <a:pt x="369" y="1178"/>
                      </a:cubicBezTo>
                      <a:cubicBezTo>
                        <a:pt x="323" y="1137"/>
                        <a:pt x="292" y="1062"/>
                        <a:pt x="330" y="1006"/>
                      </a:cubicBezTo>
                      <a:cubicBezTo>
                        <a:pt x="336" y="996"/>
                        <a:pt x="348" y="993"/>
                        <a:pt x="359" y="996"/>
                      </a:cubicBezTo>
                      <a:cubicBezTo>
                        <a:pt x="387" y="1004"/>
                        <a:pt x="423" y="998"/>
                        <a:pt x="448" y="981"/>
                      </a:cubicBezTo>
                      <a:cubicBezTo>
                        <a:pt x="369" y="901"/>
                        <a:pt x="369" y="901"/>
                        <a:pt x="369" y="901"/>
                      </a:cubicBezTo>
                      <a:cubicBezTo>
                        <a:pt x="359" y="891"/>
                        <a:pt x="343" y="876"/>
                        <a:pt x="338" y="853"/>
                      </a:cubicBezTo>
                      <a:cubicBezTo>
                        <a:pt x="330" y="817"/>
                        <a:pt x="353" y="791"/>
                        <a:pt x="371" y="768"/>
                      </a:cubicBezTo>
                      <a:cubicBezTo>
                        <a:pt x="387" y="750"/>
                        <a:pt x="397" y="737"/>
                        <a:pt x="394" y="730"/>
                      </a:cubicBezTo>
                      <a:cubicBezTo>
                        <a:pt x="389" y="717"/>
                        <a:pt x="397" y="702"/>
                        <a:pt x="412" y="699"/>
                      </a:cubicBezTo>
                      <a:cubicBezTo>
                        <a:pt x="697" y="609"/>
                        <a:pt x="697" y="609"/>
                        <a:pt x="697" y="609"/>
                      </a:cubicBezTo>
                      <a:cubicBezTo>
                        <a:pt x="704" y="543"/>
                        <a:pt x="704" y="543"/>
                        <a:pt x="704" y="543"/>
                      </a:cubicBezTo>
                      <a:cubicBezTo>
                        <a:pt x="707" y="530"/>
                        <a:pt x="717" y="520"/>
                        <a:pt x="730" y="520"/>
                      </a:cubicBezTo>
                      <a:cubicBezTo>
                        <a:pt x="845" y="522"/>
                        <a:pt x="845" y="522"/>
                        <a:pt x="845" y="522"/>
                      </a:cubicBezTo>
                      <a:cubicBezTo>
                        <a:pt x="825" y="474"/>
                        <a:pt x="807" y="422"/>
                        <a:pt x="786" y="374"/>
                      </a:cubicBezTo>
                      <a:cubicBezTo>
                        <a:pt x="776" y="346"/>
                        <a:pt x="766" y="312"/>
                        <a:pt x="781" y="282"/>
                      </a:cubicBezTo>
                      <a:cubicBezTo>
                        <a:pt x="791" y="261"/>
                        <a:pt x="807" y="248"/>
                        <a:pt x="822" y="238"/>
                      </a:cubicBezTo>
                      <a:cubicBezTo>
                        <a:pt x="830" y="233"/>
                        <a:pt x="840" y="225"/>
                        <a:pt x="845" y="220"/>
                      </a:cubicBezTo>
                      <a:cubicBezTo>
                        <a:pt x="860" y="200"/>
                        <a:pt x="850" y="164"/>
                        <a:pt x="827" y="146"/>
                      </a:cubicBezTo>
                      <a:cubicBezTo>
                        <a:pt x="801" y="123"/>
                        <a:pt x="760" y="115"/>
                        <a:pt x="727" y="108"/>
                      </a:cubicBezTo>
                      <a:cubicBezTo>
                        <a:pt x="717" y="105"/>
                        <a:pt x="709" y="97"/>
                        <a:pt x="707" y="90"/>
                      </a:cubicBezTo>
                      <a:cubicBezTo>
                        <a:pt x="691" y="33"/>
                        <a:pt x="691" y="33"/>
                        <a:pt x="691" y="33"/>
                      </a:cubicBezTo>
                      <a:cubicBezTo>
                        <a:pt x="689" y="21"/>
                        <a:pt x="697" y="5"/>
                        <a:pt x="709" y="3"/>
                      </a:cubicBezTo>
                      <a:cubicBezTo>
                        <a:pt x="722" y="0"/>
                        <a:pt x="737" y="8"/>
                        <a:pt x="740" y="21"/>
                      </a:cubicBezTo>
                      <a:cubicBezTo>
                        <a:pt x="750" y="64"/>
                        <a:pt x="750" y="64"/>
                        <a:pt x="750" y="64"/>
                      </a:cubicBezTo>
                      <a:cubicBezTo>
                        <a:pt x="786" y="72"/>
                        <a:pt x="827" y="82"/>
                        <a:pt x="858" y="110"/>
                      </a:cubicBezTo>
                      <a:cubicBezTo>
                        <a:pt x="896" y="143"/>
                        <a:pt x="917" y="210"/>
                        <a:pt x="881" y="254"/>
                      </a:cubicBezTo>
                      <a:cubicBezTo>
                        <a:pt x="871" y="266"/>
                        <a:pt x="858" y="274"/>
                        <a:pt x="848" y="282"/>
                      </a:cubicBezTo>
                      <a:cubicBezTo>
                        <a:pt x="837" y="289"/>
                        <a:pt x="827" y="297"/>
                        <a:pt x="822" y="305"/>
                      </a:cubicBezTo>
                      <a:cubicBezTo>
                        <a:pt x="817" y="318"/>
                        <a:pt x="822" y="338"/>
                        <a:pt x="830" y="356"/>
                      </a:cubicBezTo>
                      <a:cubicBezTo>
                        <a:pt x="853" y="417"/>
                        <a:pt x="876" y="479"/>
                        <a:pt x="901" y="540"/>
                      </a:cubicBezTo>
                      <a:cubicBezTo>
                        <a:pt x="904" y="548"/>
                        <a:pt x="904" y="558"/>
                        <a:pt x="899" y="563"/>
                      </a:cubicBezTo>
                      <a:cubicBezTo>
                        <a:pt x="894" y="571"/>
                        <a:pt x="886" y="574"/>
                        <a:pt x="878" y="574"/>
                      </a:cubicBezTo>
                      <a:cubicBezTo>
                        <a:pt x="753" y="574"/>
                        <a:pt x="753" y="574"/>
                        <a:pt x="753" y="574"/>
                      </a:cubicBezTo>
                      <a:cubicBezTo>
                        <a:pt x="745" y="635"/>
                        <a:pt x="745" y="635"/>
                        <a:pt x="745" y="635"/>
                      </a:cubicBezTo>
                      <a:cubicBezTo>
                        <a:pt x="745" y="645"/>
                        <a:pt x="737" y="653"/>
                        <a:pt x="727" y="655"/>
                      </a:cubicBezTo>
                      <a:cubicBezTo>
                        <a:pt x="446" y="742"/>
                        <a:pt x="446" y="742"/>
                        <a:pt x="446" y="742"/>
                      </a:cubicBezTo>
                      <a:cubicBezTo>
                        <a:pt x="443" y="766"/>
                        <a:pt x="425" y="786"/>
                        <a:pt x="410" y="804"/>
                      </a:cubicBezTo>
                      <a:cubicBezTo>
                        <a:pt x="397" y="819"/>
                        <a:pt x="384" y="832"/>
                        <a:pt x="387" y="842"/>
                      </a:cubicBezTo>
                      <a:cubicBezTo>
                        <a:pt x="389" y="850"/>
                        <a:pt x="397" y="858"/>
                        <a:pt x="402" y="863"/>
                      </a:cubicBezTo>
                      <a:cubicBezTo>
                        <a:pt x="499" y="960"/>
                        <a:pt x="499" y="960"/>
                        <a:pt x="499" y="960"/>
                      </a:cubicBezTo>
                      <a:cubicBezTo>
                        <a:pt x="510" y="970"/>
                        <a:pt x="510" y="986"/>
                        <a:pt x="499" y="996"/>
                      </a:cubicBezTo>
                      <a:cubicBezTo>
                        <a:pt x="466" y="1034"/>
                        <a:pt x="412" y="1052"/>
                        <a:pt x="361" y="1045"/>
                      </a:cubicBezTo>
                      <a:cubicBezTo>
                        <a:pt x="353" y="1075"/>
                        <a:pt x="371" y="1111"/>
                        <a:pt x="397" y="1134"/>
                      </a:cubicBezTo>
                      <a:cubicBezTo>
                        <a:pt x="417" y="1152"/>
                        <a:pt x="443" y="1167"/>
                        <a:pt x="471" y="1180"/>
                      </a:cubicBezTo>
                      <a:cubicBezTo>
                        <a:pt x="489" y="1190"/>
                        <a:pt x="510" y="1201"/>
                        <a:pt x="528" y="1214"/>
                      </a:cubicBezTo>
                      <a:cubicBezTo>
                        <a:pt x="576" y="1244"/>
                        <a:pt x="622" y="1303"/>
                        <a:pt x="609" y="1367"/>
                      </a:cubicBezTo>
                      <a:cubicBezTo>
                        <a:pt x="604" y="1393"/>
                        <a:pt x="592" y="1413"/>
                        <a:pt x="581" y="1431"/>
                      </a:cubicBezTo>
                      <a:cubicBezTo>
                        <a:pt x="487" y="1592"/>
                        <a:pt x="487" y="1592"/>
                        <a:pt x="487" y="1592"/>
                      </a:cubicBezTo>
                      <a:cubicBezTo>
                        <a:pt x="474" y="1613"/>
                        <a:pt x="461" y="1633"/>
                        <a:pt x="461" y="1656"/>
                      </a:cubicBezTo>
                      <a:cubicBezTo>
                        <a:pt x="461" y="1669"/>
                        <a:pt x="466" y="1685"/>
                        <a:pt x="469" y="1700"/>
                      </a:cubicBezTo>
                      <a:cubicBezTo>
                        <a:pt x="471" y="1708"/>
                        <a:pt x="474" y="1713"/>
                        <a:pt x="474" y="1720"/>
                      </a:cubicBezTo>
                      <a:cubicBezTo>
                        <a:pt x="492" y="1797"/>
                        <a:pt x="471" y="1871"/>
                        <a:pt x="451" y="1946"/>
                      </a:cubicBezTo>
                      <a:cubicBezTo>
                        <a:pt x="430" y="2022"/>
                        <a:pt x="410" y="2094"/>
                        <a:pt x="435" y="2161"/>
                      </a:cubicBezTo>
                      <a:cubicBezTo>
                        <a:pt x="440" y="2176"/>
                        <a:pt x="448" y="2189"/>
                        <a:pt x="458" y="2204"/>
                      </a:cubicBezTo>
                      <a:cubicBezTo>
                        <a:pt x="476" y="2238"/>
                        <a:pt x="497" y="2271"/>
                        <a:pt x="494" y="2312"/>
                      </a:cubicBezTo>
                      <a:cubicBezTo>
                        <a:pt x="494" y="2325"/>
                        <a:pt x="492" y="2335"/>
                        <a:pt x="489" y="2348"/>
                      </a:cubicBezTo>
                      <a:cubicBezTo>
                        <a:pt x="487" y="2358"/>
                        <a:pt x="484" y="2368"/>
                        <a:pt x="484" y="2378"/>
                      </a:cubicBezTo>
                      <a:cubicBezTo>
                        <a:pt x="484" y="2401"/>
                        <a:pt x="499" y="2422"/>
                        <a:pt x="517" y="2442"/>
                      </a:cubicBezTo>
                      <a:cubicBezTo>
                        <a:pt x="522" y="2447"/>
                        <a:pt x="525" y="2453"/>
                        <a:pt x="530" y="2458"/>
                      </a:cubicBezTo>
                      <a:cubicBezTo>
                        <a:pt x="563" y="2506"/>
                        <a:pt x="569" y="2555"/>
                        <a:pt x="543" y="2588"/>
                      </a:cubicBezTo>
                      <a:cubicBezTo>
                        <a:pt x="545" y="2593"/>
                        <a:pt x="538" y="2598"/>
                        <a:pt x="530" y="2598"/>
                      </a:cubicBezTo>
                      <a:close/>
                      <a:moveTo>
                        <a:pt x="530" y="2598"/>
                      </a:moveTo>
                      <a:cubicBezTo>
                        <a:pt x="530" y="2598"/>
                        <a:pt x="530" y="2598"/>
                        <a:pt x="530" y="259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28"/>
                <p:cNvSpPr>
                  <a:spLocks noEditPoints="1"/>
                </p:cNvSpPr>
                <p:nvPr/>
              </p:nvSpPr>
              <p:spPr bwMode="auto">
                <a:xfrm>
                  <a:off x="14762163" y="1314450"/>
                  <a:ext cx="684213" cy="982663"/>
                </a:xfrm>
                <a:custGeom>
                  <a:avLst/>
                  <a:gdLst>
                    <a:gd name="T0" fmla="*/ 48 w 325"/>
                    <a:gd name="T1" fmla="*/ 466 h 466"/>
                    <a:gd name="T2" fmla="*/ 23 w 325"/>
                    <a:gd name="T3" fmla="*/ 464 h 466"/>
                    <a:gd name="T4" fmla="*/ 5 w 325"/>
                    <a:gd name="T5" fmla="*/ 433 h 466"/>
                    <a:gd name="T6" fmla="*/ 35 w 325"/>
                    <a:gd name="T7" fmla="*/ 415 h 466"/>
                    <a:gd name="T8" fmla="*/ 120 w 325"/>
                    <a:gd name="T9" fmla="*/ 367 h 466"/>
                    <a:gd name="T10" fmla="*/ 123 w 325"/>
                    <a:gd name="T11" fmla="*/ 349 h 466"/>
                    <a:gd name="T12" fmla="*/ 125 w 325"/>
                    <a:gd name="T13" fmla="*/ 331 h 466"/>
                    <a:gd name="T14" fmla="*/ 181 w 325"/>
                    <a:gd name="T15" fmla="*/ 246 h 466"/>
                    <a:gd name="T16" fmla="*/ 230 w 325"/>
                    <a:gd name="T17" fmla="*/ 221 h 466"/>
                    <a:gd name="T18" fmla="*/ 266 w 325"/>
                    <a:gd name="T19" fmla="*/ 203 h 466"/>
                    <a:gd name="T20" fmla="*/ 169 w 325"/>
                    <a:gd name="T21" fmla="*/ 39 h 466"/>
                    <a:gd name="T22" fmla="*/ 184 w 325"/>
                    <a:gd name="T23" fmla="*/ 6 h 466"/>
                    <a:gd name="T24" fmla="*/ 217 w 325"/>
                    <a:gd name="T25" fmla="*/ 21 h 466"/>
                    <a:gd name="T26" fmla="*/ 294 w 325"/>
                    <a:gd name="T27" fmla="*/ 157 h 466"/>
                    <a:gd name="T28" fmla="*/ 322 w 325"/>
                    <a:gd name="T29" fmla="*/ 203 h 466"/>
                    <a:gd name="T30" fmla="*/ 299 w 325"/>
                    <a:gd name="T31" fmla="*/ 239 h 466"/>
                    <a:gd name="T32" fmla="*/ 245 w 325"/>
                    <a:gd name="T33" fmla="*/ 267 h 466"/>
                    <a:gd name="T34" fmla="*/ 204 w 325"/>
                    <a:gd name="T35" fmla="*/ 287 h 466"/>
                    <a:gd name="T36" fmla="*/ 176 w 325"/>
                    <a:gd name="T37" fmla="*/ 341 h 466"/>
                    <a:gd name="T38" fmla="*/ 174 w 325"/>
                    <a:gd name="T39" fmla="*/ 356 h 466"/>
                    <a:gd name="T40" fmla="*/ 169 w 325"/>
                    <a:gd name="T41" fmla="*/ 379 h 466"/>
                    <a:gd name="T42" fmla="*/ 48 w 325"/>
                    <a:gd name="T43" fmla="*/ 466 h 466"/>
                    <a:gd name="T44" fmla="*/ 48 w 325"/>
                    <a:gd name="T45" fmla="*/ 466 h 466"/>
                    <a:gd name="T46" fmla="*/ 48 w 325"/>
                    <a:gd name="T47" fmla="*/ 466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5" h="466">
                      <a:moveTo>
                        <a:pt x="48" y="466"/>
                      </a:moveTo>
                      <a:cubicBezTo>
                        <a:pt x="41" y="466"/>
                        <a:pt x="30" y="466"/>
                        <a:pt x="23" y="464"/>
                      </a:cubicBezTo>
                      <a:cubicBezTo>
                        <a:pt x="10" y="461"/>
                        <a:pt x="0" y="446"/>
                        <a:pt x="5" y="433"/>
                      </a:cubicBezTo>
                      <a:cubicBezTo>
                        <a:pt x="7" y="420"/>
                        <a:pt x="23" y="410"/>
                        <a:pt x="35" y="415"/>
                      </a:cubicBezTo>
                      <a:cubicBezTo>
                        <a:pt x="69" y="423"/>
                        <a:pt x="110" y="400"/>
                        <a:pt x="120" y="367"/>
                      </a:cubicBezTo>
                      <a:cubicBezTo>
                        <a:pt x="123" y="361"/>
                        <a:pt x="123" y="354"/>
                        <a:pt x="123" y="349"/>
                      </a:cubicBezTo>
                      <a:cubicBezTo>
                        <a:pt x="123" y="343"/>
                        <a:pt x="125" y="336"/>
                        <a:pt x="125" y="331"/>
                      </a:cubicBezTo>
                      <a:cubicBezTo>
                        <a:pt x="133" y="295"/>
                        <a:pt x="153" y="264"/>
                        <a:pt x="181" y="246"/>
                      </a:cubicBezTo>
                      <a:cubicBezTo>
                        <a:pt x="197" y="236"/>
                        <a:pt x="215" y="228"/>
                        <a:pt x="230" y="221"/>
                      </a:cubicBezTo>
                      <a:cubicBezTo>
                        <a:pt x="243" y="215"/>
                        <a:pt x="256" y="210"/>
                        <a:pt x="266" y="203"/>
                      </a:cubicBezTo>
                      <a:cubicBezTo>
                        <a:pt x="207" y="164"/>
                        <a:pt x="184" y="93"/>
                        <a:pt x="169" y="39"/>
                      </a:cubicBezTo>
                      <a:cubicBezTo>
                        <a:pt x="163" y="26"/>
                        <a:pt x="171" y="11"/>
                        <a:pt x="184" y="6"/>
                      </a:cubicBezTo>
                      <a:cubicBezTo>
                        <a:pt x="197" y="0"/>
                        <a:pt x="212" y="8"/>
                        <a:pt x="217" y="21"/>
                      </a:cubicBezTo>
                      <a:cubicBezTo>
                        <a:pt x="235" y="80"/>
                        <a:pt x="256" y="128"/>
                        <a:pt x="294" y="157"/>
                      </a:cubicBezTo>
                      <a:cubicBezTo>
                        <a:pt x="304" y="164"/>
                        <a:pt x="325" y="177"/>
                        <a:pt x="322" y="203"/>
                      </a:cubicBezTo>
                      <a:cubicBezTo>
                        <a:pt x="322" y="215"/>
                        <a:pt x="315" y="228"/>
                        <a:pt x="299" y="239"/>
                      </a:cubicBezTo>
                      <a:cubicBezTo>
                        <a:pt x="281" y="251"/>
                        <a:pt x="263" y="259"/>
                        <a:pt x="245" y="267"/>
                      </a:cubicBezTo>
                      <a:cubicBezTo>
                        <a:pt x="230" y="272"/>
                        <a:pt x="217" y="279"/>
                        <a:pt x="204" y="287"/>
                      </a:cubicBezTo>
                      <a:cubicBezTo>
                        <a:pt x="194" y="300"/>
                        <a:pt x="181" y="320"/>
                        <a:pt x="176" y="341"/>
                      </a:cubicBezTo>
                      <a:cubicBezTo>
                        <a:pt x="176" y="346"/>
                        <a:pt x="174" y="351"/>
                        <a:pt x="174" y="356"/>
                      </a:cubicBezTo>
                      <a:cubicBezTo>
                        <a:pt x="174" y="364"/>
                        <a:pt x="171" y="372"/>
                        <a:pt x="169" y="379"/>
                      </a:cubicBezTo>
                      <a:cubicBezTo>
                        <a:pt x="153" y="431"/>
                        <a:pt x="102" y="466"/>
                        <a:pt x="48" y="466"/>
                      </a:cubicBezTo>
                      <a:close/>
                      <a:moveTo>
                        <a:pt x="48" y="466"/>
                      </a:moveTo>
                      <a:cubicBezTo>
                        <a:pt x="48" y="466"/>
                        <a:pt x="48" y="466"/>
                        <a:pt x="48" y="4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E084D74-8D99-4442-9C40-FD1E4DA9CC12}"/>
                </a:ext>
              </a:extLst>
            </p:cNvPr>
            <p:cNvSpPr/>
            <p:nvPr/>
          </p:nvSpPr>
          <p:spPr>
            <a:xfrm>
              <a:off x="1348983" y="1836277"/>
              <a:ext cx="592792" cy="5927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/>
                <a:t>01</a:t>
              </a:r>
              <a:endParaRPr lang="zh-CN" altLang="en-US" sz="1600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144877" y="1836277"/>
            <a:ext cx="2951463" cy="4100598"/>
            <a:chOff x="8144877" y="1836277"/>
            <a:chExt cx="2951463" cy="4100598"/>
          </a:xfrm>
        </p:grpSpPr>
        <p:grpSp>
          <p:nvGrpSpPr>
            <p:cNvPr id="19" name="组合 18"/>
            <p:cNvGrpSpPr/>
            <p:nvPr/>
          </p:nvGrpSpPr>
          <p:grpSpPr>
            <a:xfrm>
              <a:off x="8144877" y="1836277"/>
              <a:ext cx="2951463" cy="4100598"/>
              <a:chOff x="8144877" y="1836277"/>
              <a:chExt cx="2951463" cy="410059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8605763" y="1836277"/>
                <a:ext cx="2029691" cy="2029691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  <a:prstDash val="solid"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6BCF6B3-D490-4015-8F93-B494B5709FD9}"/>
                  </a:ext>
                </a:extLst>
              </p:cNvPr>
              <p:cNvSpPr txBox="1"/>
              <p:nvPr/>
            </p:nvSpPr>
            <p:spPr>
              <a:xfrm>
                <a:off x="9015314" y="4323467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latin typeface="+mj-ea"/>
                    <a:ea typeface="+mj-ea"/>
                  </a:rPr>
                  <a:t>普通观点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CA2F5E-275E-4225-A3B2-F22A5F574BF4}"/>
                  </a:ext>
                </a:extLst>
              </p:cNvPr>
              <p:cNvSpPr txBox="1"/>
              <p:nvPr/>
            </p:nvSpPr>
            <p:spPr>
              <a:xfrm>
                <a:off x="8144877" y="4875494"/>
                <a:ext cx="2951463" cy="106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dirty="0">
                    <a:latin typeface="+mn-ea"/>
                  </a:rPr>
                  <a:t>将你的观点的具体内容，在此位置进行展示，根据内容可适当简写</a:t>
                </a:r>
              </a:p>
            </p:txBody>
          </p:sp>
          <p:sp>
            <p:nvSpPr>
              <p:cNvPr id="6" name="对话气泡: 椭圆形 5">
                <a:extLst>
                  <a:ext uri="{FF2B5EF4-FFF2-40B4-BE49-F238E27FC236}">
                    <a16:creationId xmlns:a16="http://schemas.microsoft.com/office/drawing/2014/main" id="{07BF6104-E242-4046-82E5-AA495199FD93}"/>
                  </a:ext>
                </a:extLst>
              </p:cNvPr>
              <p:cNvSpPr/>
              <p:nvPr/>
            </p:nvSpPr>
            <p:spPr>
              <a:xfrm>
                <a:off x="8665402" y="1906619"/>
                <a:ext cx="1910412" cy="1921392"/>
              </a:xfrm>
              <a:prstGeom prst="wedgeEllipseCallout">
                <a:avLst>
                  <a:gd name="adj1" fmla="val -1867"/>
                  <a:gd name="adj2" fmla="val 61929"/>
                </a:avLst>
              </a:prstGeom>
              <a:solidFill>
                <a:schemeClr val="accent1"/>
              </a:solidFill>
            </p:spPr>
            <p:txBody>
              <a:bodyPr rtlCol="0" anchor="ctr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9177232" y="2403767"/>
                <a:ext cx="886752" cy="887164"/>
                <a:chOff x="-10274301" y="4546601"/>
                <a:chExt cx="6848475" cy="6851650"/>
              </a:xfrm>
              <a:solidFill>
                <a:schemeClr val="bg1"/>
              </a:solidFill>
            </p:grpSpPr>
            <p:sp>
              <p:nvSpPr>
                <p:cNvPr id="45" name="Freeform 32"/>
                <p:cNvSpPr>
                  <a:spLocks noEditPoints="1"/>
                </p:cNvSpPr>
                <p:nvPr/>
              </p:nvSpPr>
              <p:spPr bwMode="auto">
                <a:xfrm>
                  <a:off x="-10274301" y="4546601"/>
                  <a:ext cx="6848475" cy="6851650"/>
                </a:xfrm>
                <a:custGeom>
                  <a:avLst/>
                  <a:gdLst>
                    <a:gd name="T0" fmla="*/ 1625 w 3251"/>
                    <a:gd name="T1" fmla="*/ 3252 h 3252"/>
                    <a:gd name="T2" fmla="*/ 0 w 3251"/>
                    <a:gd name="T3" fmla="*/ 1626 h 3252"/>
                    <a:gd name="T4" fmla="*/ 1625 w 3251"/>
                    <a:gd name="T5" fmla="*/ 0 h 3252"/>
                    <a:gd name="T6" fmla="*/ 3251 w 3251"/>
                    <a:gd name="T7" fmla="*/ 1626 h 3252"/>
                    <a:gd name="T8" fmla="*/ 1625 w 3251"/>
                    <a:gd name="T9" fmla="*/ 3252 h 3252"/>
                    <a:gd name="T10" fmla="*/ 1625 w 3251"/>
                    <a:gd name="T11" fmla="*/ 103 h 3252"/>
                    <a:gd name="T12" fmla="*/ 102 w 3251"/>
                    <a:gd name="T13" fmla="*/ 1626 h 3252"/>
                    <a:gd name="T14" fmla="*/ 1625 w 3251"/>
                    <a:gd name="T15" fmla="*/ 3149 h 3252"/>
                    <a:gd name="T16" fmla="*/ 3148 w 3251"/>
                    <a:gd name="T17" fmla="*/ 1626 h 3252"/>
                    <a:gd name="T18" fmla="*/ 1625 w 3251"/>
                    <a:gd name="T19" fmla="*/ 103 h 3252"/>
                    <a:gd name="T20" fmla="*/ 1625 w 3251"/>
                    <a:gd name="T21" fmla="*/ 103 h 3252"/>
                    <a:gd name="T22" fmla="*/ 1625 w 3251"/>
                    <a:gd name="T23" fmla="*/ 103 h 3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1" h="3252">
                      <a:moveTo>
                        <a:pt x="1625" y="3252"/>
                      </a:moveTo>
                      <a:cubicBezTo>
                        <a:pt x="729" y="3252"/>
                        <a:pt x="0" y="2522"/>
                        <a:pt x="0" y="1626"/>
                      </a:cubicBezTo>
                      <a:cubicBezTo>
                        <a:pt x="0" y="730"/>
                        <a:pt x="729" y="0"/>
                        <a:pt x="1625" y="0"/>
                      </a:cubicBezTo>
                      <a:cubicBezTo>
                        <a:pt x="2521" y="0"/>
                        <a:pt x="3251" y="730"/>
                        <a:pt x="3251" y="1626"/>
                      </a:cubicBezTo>
                      <a:cubicBezTo>
                        <a:pt x="3251" y="2522"/>
                        <a:pt x="2521" y="3252"/>
                        <a:pt x="1625" y="3252"/>
                      </a:cubicBezTo>
                      <a:close/>
                      <a:moveTo>
                        <a:pt x="1625" y="103"/>
                      </a:moveTo>
                      <a:cubicBezTo>
                        <a:pt x="785" y="103"/>
                        <a:pt x="102" y="786"/>
                        <a:pt x="102" y="1626"/>
                      </a:cubicBezTo>
                      <a:cubicBezTo>
                        <a:pt x="102" y="2466"/>
                        <a:pt x="785" y="3149"/>
                        <a:pt x="1625" y="3149"/>
                      </a:cubicBezTo>
                      <a:cubicBezTo>
                        <a:pt x="2465" y="3149"/>
                        <a:pt x="3148" y="2466"/>
                        <a:pt x="3148" y="1626"/>
                      </a:cubicBezTo>
                      <a:cubicBezTo>
                        <a:pt x="3148" y="786"/>
                        <a:pt x="2465" y="103"/>
                        <a:pt x="1625" y="103"/>
                      </a:cubicBezTo>
                      <a:close/>
                      <a:moveTo>
                        <a:pt x="1625" y="103"/>
                      </a:moveTo>
                      <a:cubicBezTo>
                        <a:pt x="1625" y="103"/>
                        <a:pt x="1625" y="103"/>
                        <a:pt x="1625" y="1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33"/>
                <p:cNvSpPr>
                  <a:spLocks noEditPoints="1"/>
                </p:cNvSpPr>
                <p:nvPr/>
              </p:nvSpPr>
              <p:spPr bwMode="auto">
                <a:xfrm>
                  <a:off x="-8577263" y="6240463"/>
                  <a:ext cx="3448050" cy="3454400"/>
                </a:xfrm>
                <a:custGeom>
                  <a:avLst/>
                  <a:gdLst>
                    <a:gd name="T0" fmla="*/ 28 w 1636"/>
                    <a:gd name="T1" fmla="*/ 1639 h 1639"/>
                    <a:gd name="T2" fmla="*/ 10 w 1636"/>
                    <a:gd name="T3" fmla="*/ 1631 h 1639"/>
                    <a:gd name="T4" fmla="*/ 5 w 1636"/>
                    <a:gd name="T5" fmla="*/ 1600 h 1639"/>
                    <a:gd name="T6" fmla="*/ 555 w 1636"/>
                    <a:gd name="T7" fmla="*/ 568 h 1639"/>
                    <a:gd name="T8" fmla="*/ 566 w 1636"/>
                    <a:gd name="T9" fmla="*/ 558 h 1639"/>
                    <a:gd name="T10" fmla="*/ 1595 w 1636"/>
                    <a:gd name="T11" fmla="*/ 5 h 1639"/>
                    <a:gd name="T12" fmla="*/ 1626 w 1636"/>
                    <a:gd name="T13" fmla="*/ 10 h 1639"/>
                    <a:gd name="T14" fmla="*/ 1631 w 1636"/>
                    <a:gd name="T15" fmla="*/ 41 h 1639"/>
                    <a:gd name="T16" fmla="*/ 1080 w 1636"/>
                    <a:gd name="T17" fmla="*/ 1075 h 1639"/>
                    <a:gd name="T18" fmla="*/ 1070 w 1636"/>
                    <a:gd name="T19" fmla="*/ 1086 h 1639"/>
                    <a:gd name="T20" fmla="*/ 41 w 1636"/>
                    <a:gd name="T21" fmla="*/ 1636 h 1639"/>
                    <a:gd name="T22" fmla="*/ 28 w 1636"/>
                    <a:gd name="T23" fmla="*/ 1639 h 1639"/>
                    <a:gd name="T24" fmla="*/ 596 w 1636"/>
                    <a:gd name="T25" fmla="*/ 599 h 1639"/>
                    <a:gd name="T26" fmla="*/ 90 w 1636"/>
                    <a:gd name="T27" fmla="*/ 1552 h 1639"/>
                    <a:gd name="T28" fmla="*/ 1039 w 1636"/>
                    <a:gd name="T29" fmla="*/ 1042 h 1639"/>
                    <a:gd name="T30" fmla="*/ 1546 w 1636"/>
                    <a:gd name="T31" fmla="*/ 90 h 1639"/>
                    <a:gd name="T32" fmla="*/ 596 w 1636"/>
                    <a:gd name="T33" fmla="*/ 599 h 1639"/>
                    <a:gd name="T34" fmla="*/ 596 w 1636"/>
                    <a:gd name="T35" fmla="*/ 599 h 1639"/>
                    <a:gd name="T36" fmla="*/ 596 w 1636"/>
                    <a:gd name="T37" fmla="*/ 599 h 1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36" h="1639">
                      <a:moveTo>
                        <a:pt x="28" y="1639"/>
                      </a:moveTo>
                      <a:cubicBezTo>
                        <a:pt x="20" y="1639"/>
                        <a:pt x="15" y="1636"/>
                        <a:pt x="10" y="1631"/>
                      </a:cubicBezTo>
                      <a:cubicBezTo>
                        <a:pt x="2" y="1623"/>
                        <a:pt x="0" y="1610"/>
                        <a:pt x="5" y="1600"/>
                      </a:cubicBezTo>
                      <a:cubicBezTo>
                        <a:pt x="555" y="568"/>
                        <a:pt x="555" y="568"/>
                        <a:pt x="555" y="568"/>
                      </a:cubicBezTo>
                      <a:cubicBezTo>
                        <a:pt x="558" y="563"/>
                        <a:pt x="561" y="561"/>
                        <a:pt x="566" y="558"/>
                      </a:cubicBezTo>
                      <a:cubicBezTo>
                        <a:pt x="1595" y="5"/>
                        <a:pt x="1595" y="5"/>
                        <a:pt x="1595" y="5"/>
                      </a:cubicBezTo>
                      <a:cubicBezTo>
                        <a:pt x="1605" y="0"/>
                        <a:pt x="1618" y="3"/>
                        <a:pt x="1626" y="10"/>
                      </a:cubicBezTo>
                      <a:cubicBezTo>
                        <a:pt x="1633" y="18"/>
                        <a:pt x="1636" y="31"/>
                        <a:pt x="1631" y="41"/>
                      </a:cubicBezTo>
                      <a:cubicBezTo>
                        <a:pt x="1080" y="1075"/>
                        <a:pt x="1080" y="1075"/>
                        <a:pt x="1080" y="1075"/>
                      </a:cubicBezTo>
                      <a:cubicBezTo>
                        <a:pt x="1078" y="1080"/>
                        <a:pt x="1075" y="1083"/>
                        <a:pt x="1070" y="1086"/>
                      </a:cubicBezTo>
                      <a:cubicBezTo>
                        <a:pt x="41" y="1636"/>
                        <a:pt x="41" y="1636"/>
                        <a:pt x="41" y="1636"/>
                      </a:cubicBezTo>
                      <a:cubicBezTo>
                        <a:pt x="36" y="1639"/>
                        <a:pt x="33" y="1639"/>
                        <a:pt x="28" y="1639"/>
                      </a:cubicBezTo>
                      <a:close/>
                      <a:moveTo>
                        <a:pt x="596" y="599"/>
                      </a:moveTo>
                      <a:cubicBezTo>
                        <a:pt x="90" y="1552"/>
                        <a:pt x="90" y="1552"/>
                        <a:pt x="90" y="1552"/>
                      </a:cubicBezTo>
                      <a:cubicBezTo>
                        <a:pt x="1039" y="1042"/>
                        <a:pt x="1039" y="1042"/>
                        <a:pt x="1039" y="1042"/>
                      </a:cubicBezTo>
                      <a:cubicBezTo>
                        <a:pt x="1546" y="90"/>
                        <a:pt x="1546" y="90"/>
                        <a:pt x="1546" y="90"/>
                      </a:cubicBezTo>
                      <a:lnTo>
                        <a:pt x="596" y="599"/>
                      </a:lnTo>
                      <a:close/>
                      <a:moveTo>
                        <a:pt x="596" y="599"/>
                      </a:moveTo>
                      <a:cubicBezTo>
                        <a:pt x="596" y="599"/>
                        <a:pt x="596" y="599"/>
                        <a:pt x="596" y="59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34"/>
                <p:cNvSpPr>
                  <a:spLocks noEditPoints="1"/>
                </p:cNvSpPr>
                <p:nvPr/>
              </p:nvSpPr>
              <p:spPr bwMode="auto">
                <a:xfrm>
                  <a:off x="-7227888" y="7599363"/>
                  <a:ext cx="754063" cy="750888"/>
                </a:xfrm>
                <a:custGeom>
                  <a:avLst/>
                  <a:gdLst>
                    <a:gd name="T0" fmla="*/ 179 w 358"/>
                    <a:gd name="T1" fmla="*/ 356 h 356"/>
                    <a:gd name="T2" fmla="*/ 54 w 358"/>
                    <a:gd name="T3" fmla="*/ 305 h 356"/>
                    <a:gd name="T4" fmla="*/ 0 w 358"/>
                    <a:gd name="T5" fmla="*/ 179 h 356"/>
                    <a:gd name="T6" fmla="*/ 179 w 358"/>
                    <a:gd name="T7" fmla="*/ 0 h 356"/>
                    <a:gd name="T8" fmla="*/ 305 w 358"/>
                    <a:gd name="T9" fmla="*/ 51 h 356"/>
                    <a:gd name="T10" fmla="*/ 358 w 358"/>
                    <a:gd name="T11" fmla="*/ 177 h 356"/>
                    <a:gd name="T12" fmla="*/ 179 w 358"/>
                    <a:gd name="T13" fmla="*/ 356 h 356"/>
                    <a:gd name="T14" fmla="*/ 179 w 358"/>
                    <a:gd name="T15" fmla="*/ 49 h 356"/>
                    <a:gd name="T16" fmla="*/ 51 w 358"/>
                    <a:gd name="T17" fmla="*/ 177 h 356"/>
                    <a:gd name="T18" fmla="*/ 90 w 358"/>
                    <a:gd name="T19" fmla="*/ 267 h 356"/>
                    <a:gd name="T20" fmla="*/ 179 w 358"/>
                    <a:gd name="T21" fmla="*/ 305 h 356"/>
                    <a:gd name="T22" fmla="*/ 307 w 358"/>
                    <a:gd name="T23" fmla="*/ 177 h 356"/>
                    <a:gd name="T24" fmla="*/ 269 w 358"/>
                    <a:gd name="T25" fmla="*/ 87 h 356"/>
                    <a:gd name="T26" fmla="*/ 179 w 358"/>
                    <a:gd name="T27" fmla="*/ 49 h 356"/>
                    <a:gd name="T28" fmla="*/ 179 w 358"/>
                    <a:gd name="T29" fmla="*/ 49 h 356"/>
                    <a:gd name="T30" fmla="*/ 179 w 358"/>
                    <a:gd name="T31" fmla="*/ 49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8" h="356">
                      <a:moveTo>
                        <a:pt x="179" y="356"/>
                      </a:moveTo>
                      <a:cubicBezTo>
                        <a:pt x="130" y="356"/>
                        <a:pt x="87" y="338"/>
                        <a:pt x="54" y="305"/>
                      </a:cubicBezTo>
                      <a:cubicBezTo>
                        <a:pt x="20" y="272"/>
                        <a:pt x="2" y="226"/>
                        <a:pt x="0" y="179"/>
                      </a:cubicBezTo>
                      <a:cubicBezTo>
                        <a:pt x="0" y="80"/>
                        <a:pt x="79" y="0"/>
                        <a:pt x="179" y="0"/>
                      </a:cubicBezTo>
                      <a:cubicBezTo>
                        <a:pt x="228" y="0"/>
                        <a:pt x="271" y="18"/>
                        <a:pt x="305" y="51"/>
                      </a:cubicBezTo>
                      <a:cubicBezTo>
                        <a:pt x="338" y="85"/>
                        <a:pt x="356" y="131"/>
                        <a:pt x="358" y="177"/>
                      </a:cubicBezTo>
                      <a:cubicBezTo>
                        <a:pt x="358" y="277"/>
                        <a:pt x="276" y="356"/>
                        <a:pt x="179" y="356"/>
                      </a:cubicBezTo>
                      <a:close/>
                      <a:moveTo>
                        <a:pt x="179" y="49"/>
                      </a:moveTo>
                      <a:cubicBezTo>
                        <a:pt x="107" y="49"/>
                        <a:pt x="51" y="105"/>
                        <a:pt x="51" y="177"/>
                      </a:cubicBezTo>
                      <a:cubicBezTo>
                        <a:pt x="51" y="210"/>
                        <a:pt x="64" y="243"/>
                        <a:pt x="90" y="267"/>
                      </a:cubicBezTo>
                      <a:cubicBezTo>
                        <a:pt x="113" y="290"/>
                        <a:pt x="146" y="305"/>
                        <a:pt x="179" y="305"/>
                      </a:cubicBezTo>
                      <a:cubicBezTo>
                        <a:pt x="251" y="305"/>
                        <a:pt x="307" y="249"/>
                        <a:pt x="307" y="177"/>
                      </a:cubicBezTo>
                      <a:cubicBezTo>
                        <a:pt x="307" y="144"/>
                        <a:pt x="294" y="110"/>
                        <a:pt x="269" y="87"/>
                      </a:cubicBezTo>
                      <a:cubicBezTo>
                        <a:pt x="243" y="62"/>
                        <a:pt x="212" y="49"/>
                        <a:pt x="179" y="49"/>
                      </a:cubicBezTo>
                      <a:close/>
                      <a:moveTo>
                        <a:pt x="179" y="49"/>
                      </a:moveTo>
                      <a:cubicBezTo>
                        <a:pt x="179" y="49"/>
                        <a:pt x="179" y="49"/>
                        <a:pt x="179" y="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35"/>
                <p:cNvSpPr>
                  <a:spLocks noEditPoints="1"/>
                </p:cNvSpPr>
                <p:nvPr/>
              </p:nvSpPr>
              <p:spPr bwMode="auto">
                <a:xfrm>
                  <a:off x="-9585326" y="5238751"/>
                  <a:ext cx="5468938" cy="5468938"/>
                </a:xfrm>
                <a:custGeom>
                  <a:avLst/>
                  <a:gdLst>
                    <a:gd name="T0" fmla="*/ 1298 w 2596"/>
                    <a:gd name="T1" fmla="*/ 0 h 2596"/>
                    <a:gd name="T2" fmla="*/ 0 w 2596"/>
                    <a:gd name="T3" fmla="*/ 1298 h 2596"/>
                    <a:gd name="T4" fmla="*/ 1298 w 2596"/>
                    <a:gd name="T5" fmla="*/ 2596 h 2596"/>
                    <a:gd name="T6" fmla="*/ 2596 w 2596"/>
                    <a:gd name="T7" fmla="*/ 1298 h 2596"/>
                    <a:gd name="T8" fmla="*/ 1298 w 2596"/>
                    <a:gd name="T9" fmla="*/ 0 h 2596"/>
                    <a:gd name="T10" fmla="*/ 1324 w 2596"/>
                    <a:gd name="T11" fmla="*/ 2544 h 2596"/>
                    <a:gd name="T12" fmla="*/ 1324 w 2596"/>
                    <a:gd name="T13" fmla="*/ 2388 h 2596"/>
                    <a:gd name="T14" fmla="*/ 1298 w 2596"/>
                    <a:gd name="T15" fmla="*/ 2363 h 2596"/>
                    <a:gd name="T16" fmla="*/ 1273 w 2596"/>
                    <a:gd name="T17" fmla="*/ 2388 h 2596"/>
                    <a:gd name="T18" fmla="*/ 1273 w 2596"/>
                    <a:gd name="T19" fmla="*/ 2544 h 2596"/>
                    <a:gd name="T20" fmla="*/ 52 w 2596"/>
                    <a:gd name="T21" fmla="*/ 1318 h 2596"/>
                    <a:gd name="T22" fmla="*/ 200 w 2596"/>
                    <a:gd name="T23" fmla="*/ 1318 h 2596"/>
                    <a:gd name="T24" fmla="*/ 225 w 2596"/>
                    <a:gd name="T25" fmla="*/ 1293 h 2596"/>
                    <a:gd name="T26" fmla="*/ 200 w 2596"/>
                    <a:gd name="T27" fmla="*/ 1267 h 2596"/>
                    <a:gd name="T28" fmla="*/ 52 w 2596"/>
                    <a:gd name="T29" fmla="*/ 1267 h 2596"/>
                    <a:gd name="T30" fmla="*/ 1273 w 2596"/>
                    <a:gd name="T31" fmla="*/ 52 h 2596"/>
                    <a:gd name="T32" fmla="*/ 1273 w 2596"/>
                    <a:gd name="T33" fmla="*/ 195 h 2596"/>
                    <a:gd name="T34" fmla="*/ 1298 w 2596"/>
                    <a:gd name="T35" fmla="*/ 220 h 2596"/>
                    <a:gd name="T36" fmla="*/ 1324 w 2596"/>
                    <a:gd name="T37" fmla="*/ 195 h 2596"/>
                    <a:gd name="T38" fmla="*/ 1324 w 2596"/>
                    <a:gd name="T39" fmla="*/ 52 h 2596"/>
                    <a:gd name="T40" fmla="*/ 2544 w 2596"/>
                    <a:gd name="T41" fmla="*/ 1267 h 2596"/>
                    <a:gd name="T42" fmla="*/ 2396 w 2596"/>
                    <a:gd name="T43" fmla="*/ 1267 h 2596"/>
                    <a:gd name="T44" fmla="*/ 2371 w 2596"/>
                    <a:gd name="T45" fmla="*/ 1293 h 2596"/>
                    <a:gd name="T46" fmla="*/ 2396 w 2596"/>
                    <a:gd name="T47" fmla="*/ 1318 h 2596"/>
                    <a:gd name="T48" fmla="*/ 2545 w 2596"/>
                    <a:gd name="T49" fmla="*/ 1318 h 2596"/>
                    <a:gd name="T50" fmla="*/ 1324 w 2596"/>
                    <a:gd name="T51" fmla="*/ 2544 h 25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96" h="2596">
                      <a:moveTo>
                        <a:pt x="1298" y="0"/>
                      </a:moveTo>
                      <a:cubicBezTo>
                        <a:pt x="581" y="0"/>
                        <a:pt x="0" y="581"/>
                        <a:pt x="0" y="1298"/>
                      </a:cubicBezTo>
                      <a:cubicBezTo>
                        <a:pt x="0" y="2015"/>
                        <a:pt x="581" y="2596"/>
                        <a:pt x="1298" y="2596"/>
                      </a:cubicBezTo>
                      <a:cubicBezTo>
                        <a:pt x="2015" y="2596"/>
                        <a:pt x="2596" y="2015"/>
                        <a:pt x="2596" y="1298"/>
                      </a:cubicBezTo>
                      <a:cubicBezTo>
                        <a:pt x="2596" y="581"/>
                        <a:pt x="2015" y="0"/>
                        <a:pt x="1298" y="0"/>
                      </a:cubicBezTo>
                      <a:close/>
                      <a:moveTo>
                        <a:pt x="1324" y="2544"/>
                      </a:moveTo>
                      <a:cubicBezTo>
                        <a:pt x="1324" y="2388"/>
                        <a:pt x="1324" y="2388"/>
                        <a:pt x="1324" y="2388"/>
                      </a:cubicBezTo>
                      <a:cubicBezTo>
                        <a:pt x="1324" y="2373"/>
                        <a:pt x="1313" y="2363"/>
                        <a:pt x="1298" y="2363"/>
                      </a:cubicBezTo>
                      <a:cubicBezTo>
                        <a:pt x="1283" y="2363"/>
                        <a:pt x="1273" y="2373"/>
                        <a:pt x="1273" y="2388"/>
                      </a:cubicBezTo>
                      <a:cubicBezTo>
                        <a:pt x="1273" y="2544"/>
                        <a:pt x="1273" y="2544"/>
                        <a:pt x="1273" y="2544"/>
                      </a:cubicBezTo>
                      <a:cubicBezTo>
                        <a:pt x="603" y="2531"/>
                        <a:pt x="63" y="1987"/>
                        <a:pt x="52" y="1318"/>
                      </a:cubicBezTo>
                      <a:cubicBezTo>
                        <a:pt x="200" y="1318"/>
                        <a:pt x="200" y="1318"/>
                        <a:pt x="200" y="1318"/>
                      </a:cubicBezTo>
                      <a:cubicBezTo>
                        <a:pt x="215" y="1318"/>
                        <a:pt x="225" y="1308"/>
                        <a:pt x="225" y="1293"/>
                      </a:cubicBezTo>
                      <a:cubicBezTo>
                        <a:pt x="225" y="1277"/>
                        <a:pt x="215" y="1267"/>
                        <a:pt x="200" y="1267"/>
                      </a:cubicBezTo>
                      <a:cubicBezTo>
                        <a:pt x="52" y="1267"/>
                        <a:pt x="52" y="1267"/>
                        <a:pt x="52" y="1267"/>
                      </a:cubicBezTo>
                      <a:cubicBezTo>
                        <a:pt x="68" y="604"/>
                        <a:pt x="606" y="65"/>
                        <a:pt x="1273" y="52"/>
                      </a:cubicBezTo>
                      <a:cubicBezTo>
                        <a:pt x="1273" y="195"/>
                        <a:pt x="1273" y="195"/>
                        <a:pt x="1273" y="195"/>
                      </a:cubicBezTo>
                      <a:cubicBezTo>
                        <a:pt x="1273" y="210"/>
                        <a:pt x="1283" y="220"/>
                        <a:pt x="1298" y="220"/>
                      </a:cubicBezTo>
                      <a:cubicBezTo>
                        <a:pt x="1313" y="220"/>
                        <a:pt x="1324" y="207"/>
                        <a:pt x="1324" y="195"/>
                      </a:cubicBezTo>
                      <a:cubicBezTo>
                        <a:pt x="1324" y="52"/>
                        <a:pt x="1324" y="52"/>
                        <a:pt x="1324" y="52"/>
                      </a:cubicBezTo>
                      <a:cubicBezTo>
                        <a:pt x="1990" y="65"/>
                        <a:pt x="2528" y="601"/>
                        <a:pt x="2544" y="1267"/>
                      </a:cubicBezTo>
                      <a:cubicBezTo>
                        <a:pt x="2396" y="1267"/>
                        <a:pt x="2396" y="1267"/>
                        <a:pt x="2396" y="1267"/>
                      </a:cubicBezTo>
                      <a:cubicBezTo>
                        <a:pt x="2381" y="1267"/>
                        <a:pt x="2371" y="1277"/>
                        <a:pt x="2371" y="1293"/>
                      </a:cubicBezTo>
                      <a:cubicBezTo>
                        <a:pt x="2371" y="1308"/>
                        <a:pt x="2381" y="1318"/>
                        <a:pt x="2396" y="1318"/>
                      </a:cubicBezTo>
                      <a:cubicBezTo>
                        <a:pt x="2545" y="1318"/>
                        <a:pt x="2545" y="1318"/>
                        <a:pt x="2545" y="1318"/>
                      </a:cubicBezTo>
                      <a:cubicBezTo>
                        <a:pt x="2534" y="1989"/>
                        <a:pt x="1994" y="2531"/>
                        <a:pt x="1324" y="25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4D371A2-7078-42A4-9F29-30813163BE10}"/>
                </a:ext>
              </a:extLst>
            </p:cNvPr>
            <p:cNvSpPr/>
            <p:nvPr/>
          </p:nvSpPr>
          <p:spPr>
            <a:xfrm>
              <a:off x="8521513" y="1836277"/>
              <a:ext cx="592792" cy="5927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/>
                <a:t>03</a:t>
              </a:r>
              <a:endParaRPr lang="zh-CN" altLang="en-US" sz="16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496169" y="1836277"/>
            <a:ext cx="3136225" cy="4432996"/>
            <a:chOff x="4588550" y="1836277"/>
            <a:chExt cx="3136225" cy="4432996"/>
          </a:xfrm>
        </p:grpSpPr>
        <p:sp>
          <p:nvSpPr>
            <p:cNvPr id="31" name="椭圆 30"/>
            <p:cNvSpPr/>
            <p:nvPr/>
          </p:nvSpPr>
          <p:spPr>
            <a:xfrm>
              <a:off x="5141817" y="1836277"/>
              <a:ext cx="2029691" cy="2029691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6EC131-7F6D-4466-9B08-932FCFE3831D}"/>
                </a:ext>
              </a:extLst>
            </p:cNvPr>
            <p:cNvSpPr txBox="1"/>
            <p:nvPr/>
          </p:nvSpPr>
          <p:spPr>
            <a:xfrm>
              <a:off x="5551368" y="432346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强调观点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E4FE46-2BC7-4C09-81FB-B2A1117EC1BE}"/>
                </a:ext>
              </a:extLst>
            </p:cNvPr>
            <p:cNvSpPr txBox="1"/>
            <p:nvPr/>
          </p:nvSpPr>
          <p:spPr>
            <a:xfrm>
              <a:off x="4588550" y="4875494"/>
              <a:ext cx="3136225" cy="139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/>
                <a:t>可以对其中的某一个观点进行强调，不需要强调的话，就删掉这个，从左边复制一个，保持三个颜色一致</a:t>
              </a:r>
            </a:p>
          </p:txBody>
        </p:sp>
        <p:sp>
          <p:nvSpPr>
            <p:cNvPr id="4" name="对话气泡: 椭圆形 3">
              <a:extLst>
                <a:ext uri="{FF2B5EF4-FFF2-40B4-BE49-F238E27FC236}">
                  <a16:creationId xmlns:a16="http://schemas.microsoft.com/office/drawing/2014/main" id="{287DD205-908E-4DDA-BE1F-2ADCED4D9484}"/>
                </a:ext>
              </a:extLst>
            </p:cNvPr>
            <p:cNvSpPr/>
            <p:nvPr/>
          </p:nvSpPr>
          <p:spPr>
            <a:xfrm>
              <a:off x="5201456" y="1906619"/>
              <a:ext cx="1910412" cy="1921392"/>
            </a:xfrm>
            <a:prstGeom prst="wedgeEllipseCallout">
              <a:avLst>
                <a:gd name="adj1" fmla="val -1867"/>
                <a:gd name="adj2" fmla="val 61929"/>
              </a:avLst>
            </a:prstGeom>
            <a:solidFill>
              <a:schemeClr val="accent3"/>
            </a:solidFill>
          </p:spPr>
          <p:txBody>
            <a:bodyPr rtlCol="0" anchor="ctr"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5071C72-7C24-4E51-BE44-738DC5493F01}"/>
                </a:ext>
              </a:extLst>
            </p:cNvPr>
            <p:cNvSpPr/>
            <p:nvPr/>
          </p:nvSpPr>
          <p:spPr>
            <a:xfrm>
              <a:off x="4949568" y="1917784"/>
              <a:ext cx="592792" cy="5927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/>
                <a:t>02</a:t>
              </a:r>
              <a:endParaRPr lang="zh-CN" altLang="en-US" sz="1600" dirty="0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5635147" y="2361861"/>
              <a:ext cx="1043030" cy="920320"/>
              <a:chOff x="-2705100" y="1998663"/>
              <a:chExt cx="971550" cy="857250"/>
            </a:xfrm>
            <a:solidFill>
              <a:schemeClr val="bg1"/>
            </a:solidFill>
          </p:grpSpPr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-2705100" y="2233613"/>
                <a:ext cx="971550" cy="622300"/>
              </a:xfrm>
              <a:custGeom>
                <a:avLst/>
                <a:gdLst>
                  <a:gd name="T0" fmla="*/ 3200 w 3251"/>
                  <a:gd name="T1" fmla="*/ 2081 h 2081"/>
                  <a:gd name="T2" fmla="*/ 51 w 3251"/>
                  <a:gd name="T3" fmla="*/ 2081 h 2081"/>
                  <a:gd name="T4" fmla="*/ 0 w 3251"/>
                  <a:gd name="T5" fmla="*/ 2030 h 2081"/>
                  <a:gd name="T6" fmla="*/ 0 w 3251"/>
                  <a:gd name="T7" fmla="*/ 51 h 2081"/>
                  <a:gd name="T8" fmla="*/ 51 w 3251"/>
                  <a:gd name="T9" fmla="*/ 0 h 2081"/>
                  <a:gd name="T10" fmla="*/ 1175 w 3251"/>
                  <a:gd name="T11" fmla="*/ 0 h 2081"/>
                  <a:gd name="T12" fmla="*/ 1226 w 3251"/>
                  <a:gd name="T13" fmla="*/ 51 h 2081"/>
                  <a:gd name="T14" fmla="*/ 1175 w 3251"/>
                  <a:gd name="T15" fmla="*/ 102 h 2081"/>
                  <a:gd name="T16" fmla="*/ 102 w 3251"/>
                  <a:gd name="T17" fmla="*/ 102 h 2081"/>
                  <a:gd name="T18" fmla="*/ 102 w 3251"/>
                  <a:gd name="T19" fmla="*/ 1979 h 2081"/>
                  <a:gd name="T20" fmla="*/ 3148 w 3251"/>
                  <a:gd name="T21" fmla="*/ 1979 h 2081"/>
                  <a:gd name="T22" fmla="*/ 3148 w 3251"/>
                  <a:gd name="T23" fmla="*/ 102 h 2081"/>
                  <a:gd name="T24" fmla="*/ 2076 w 3251"/>
                  <a:gd name="T25" fmla="*/ 102 h 2081"/>
                  <a:gd name="T26" fmla="*/ 2024 w 3251"/>
                  <a:gd name="T27" fmla="*/ 51 h 2081"/>
                  <a:gd name="T28" fmla="*/ 2076 w 3251"/>
                  <a:gd name="T29" fmla="*/ 0 h 2081"/>
                  <a:gd name="T30" fmla="*/ 3200 w 3251"/>
                  <a:gd name="T31" fmla="*/ 0 h 2081"/>
                  <a:gd name="T32" fmla="*/ 3251 w 3251"/>
                  <a:gd name="T33" fmla="*/ 51 h 2081"/>
                  <a:gd name="T34" fmla="*/ 3251 w 3251"/>
                  <a:gd name="T35" fmla="*/ 2030 h 2081"/>
                  <a:gd name="T36" fmla="*/ 3200 w 3251"/>
                  <a:gd name="T37" fmla="*/ 2081 h 2081"/>
                  <a:gd name="T38" fmla="*/ 3200 w 3251"/>
                  <a:gd name="T39" fmla="*/ 2081 h 2081"/>
                  <a:gd name="T40" fmla="*/ 3200 w 3251"/>
                  <a:gd name="T41" fmla="*/ 2081 h 2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51" h="2081">
                    <a:moveTo>
                      <a:pt x="3200" y="2081"/>
                    </a:moveTo>
                    <a:cubicBezTo>
                      <a:pt x="51" y="2081"/>
                      <a:pt x="51" y="2081"/>
                      <a:pt x="51" y="2081"/>
                    </a:cubicBezTo>
                    <a:cubicBezTo>
                      <a:pt x="23" y="2081"/>
                      <a:pt x="0" y="2058"/>
                      <a:pt x="0" y="203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23"/>
                      <a:pt x="23" y="0"/>
                      <a:pt x="51" y="0"/>
                    </a:cubicBezTo>
                    <a:cubicBezTo>
                      <a:pt x="1175" y="0"/>
                      <a:pt x="1175" y="0"/>
                      <a:pt x="1175" y="0"/>
                    </a:cubicBezTo>
                    <a:cubicBezTo>
                      <a:pt x="1203" y="0"/>
                      <a:pt x="1226" y="23"/>
                      <a:pt x="1226" y="51"/>
                    </a:cubicBezTo>
                    <a:cubicBezTo>
                      <a:pt x="1226" y="79"/>
                      <a:pt x="1203" y="102"/>
                      <a:pt x="1175" y="102"/>
                    </a:cubicBezTo>
                    <a:cubicBezTo>
                      <a:pt x="102" y="102"/>
                      <a:pt x="102" y="102"/>
                      <a:pt x="102" y="102"/>
                    </a:cubicBezTo>
                    <a:cubicBezTo>
                      <a:pt x="102" y="1979"/>
                      <a:pt x="102" y="1979"/>
                      <a:pt x="102" y="1979"/>
                    </a:cubicBezTo>
                    <a:cubicBezTo>
                      <a:pt x="3148" y="1979"/>
                      <a:pt x="3148" y="1979"/>
                      <a:pt x="3148" y="1979"/>
                    </a:cubicBezTo>
                    <a:cubicBezTo>
                      <a:pt x="3148" y="102"/>
                      <a:pt x="3148" y="102"/>
                      <a:pt x="3148" y="102"/>
                    </a:cubicBezTo>
                    <a:cubicBezTo>
                      <a:pt x="2076" y="102"/>
                      <a:pt x="2076" y="102"/>
                      <a:pt x="2076" y="102"/>
                    </a:cubicBezTo>
                    <a:cubicBezTo>
                      <a:pt x="2048" y="102"/>
                      <a:pt x="2024" y="79"/>
                      <a:pt x="2024" y="51"/>
                    </a:cubicBezTo>
                    <a:cubicBezTo>
                      <a:pt x="2024" y="23"/>
                      <a:pt x="2048" y="0"/>
                      <a:pt x="2076" y="0"/>
                    </a:cubicBezTo>
                    <a:cubicBezTo>
                      <a:pt x="3200" y="0"/>
                      <a:pt x="3200" y="0"/>
                      <a:pt x="3200" y="0"/>
                    </a:cubicBezTo>
                    <a:cubicBezTo>
                      <a:pt x="3228" y="0"/>
                      <a:pt x="3251" y="23"/>
                      <a:pt x="3251" y="51"/>
                    </a:cubicBezTo>
                    <a:cubicBezTo>
                      <a:pt x="3251" y="2030"/>
                      <a:pt x="3251" y="2030"/>
                      <a:pt x="3251" y="2030"/>
                    </a:cubicBezTo>
                    <a:cubicBezTo>
                      <a:pt x="3251" y="2058"/>
                      <a:pt x="3228" y="2081"/>
                      <a:pt x="3200" y="2081"/>
                    </a:cubicBezTo>
                    <a:close/>
                    <a:moveTo>
                      <a:pt x="3200" y="2081"/>
                    </a:moveTo>
                    <a:cubicBezTo>
                      <a:pt x="3200" y="2081"/>
                      <a:pt x="3200" y="2081"/>
                      <a:pt x="3200" y="208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-2392363" y="1998663"/>
                <a:ext cx="344488" cy="342900"/>
              </a:xfrm>
              <a:custGeom>
                <a:avLst/>
                <a:gdLst>
                  <a:gd name="T0" fmla="*/ 576 w 1152"/>
                  <a:gd name="T1" fmla="*/ 1152 h 1152"/>
                  <a:gd name="T2" fmla="*/ 0 w 1152"/>
                  <a:gd name="T3" fmla="*/ 576 h 1152"/>
                  <a:gd name="T4" fmla="*/ 576 w 1152"/>
                  <a:gd name="T5" fmla="*/ 0 h 1152"/>
                  <a:gd name="T6" fmla="*/ 1152 w 1152"/>
                  <a:gd name="T7" fmla="*/ 576 h 1152"/>
                  <a:gd name="T8" fmla="*/ 576 w 1152"/>
                  <a:gd name="T9" fmla="*/ 1152 h 1152"/>
                  <a:gd name="T10" fmla="*/ 576 w 1152"/>
                  <a:gd name="T11" fmla="*/ 102 h 1152"/>
                  <a:gd name="T12" fmla="*/ 103 w 1152"/>
                  <a:gd name="T13" fmla="*/ 576 h 1152"/>
                  <a:gd name="T14" fmla="*/ 576 w 1152"/>
                  <a:gd name="T15" fmla="*/ 1049 h 1152"/>
                  <a:gd name="T16" fmla="*/ 1050 w 1152"/>
                  <a:gd name="T17" fmla="*/ 576 h 1152"/>
                  <a:gd name="T18" fmla="*/ 576 w 1152"/>
                  <a:gd name="T19" fmla="*/ 102 h 1152"/>
                  <a:gd name="T20" fmla="*/ 576 w 1152"/>
                  <a:gd name="T21" fmla="*/ 102 h 1152"/>
                  <a:gd name="T22" fmla="*/ 576 w 1152"/>
                  <a:gd name="T23" fmla="*/ 10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2" h="1152">
                    <a:moveTo>
                      <a:pt x="576" y="1152"/>
                    </a:moveTo>
                    <a:cubicBezTo>
                      <a:pt x="259" y="1152"/>
                      <a:pt x="0" y="893"/>
                      <a:pt x="0" y="576"/>
                    </a:cubicBezTo>
                    <a:cubicBezTo>
                      <a:pt x="0" y="258"/>
                      <a:pt x="259" y="0"/>
                      <a:pt x="576" y="0"/>
                    </a:cubicBezTo>
                    <a:cubicBezTo>
                      <a:pt x="894" y="0"/>
                      <a:pt x="1152" y="258"/>
                      <a:pt x="1152" y="576"/>
                    </a:cubicBezTo>
                    <a:cubicBezTo>
                      <a:pt x="1152" y="893"/>
                      <a:pt x="894" y="1152"/>
                      <a:pt x="576" y="1152"/>
                    </a:cubicBezTo>
                    <a:close/>
                    <a:moveTo>
                      <a:pt x="576" y="102"/>
                    </a:moveTo>
                    <a:cubicBezTo>
                      <a:pt x="315" y="102"/>
                      <a:pt x="103" y="315"/>
                      <a:pt x="103" y="576"/>
                    </a:cubicBezTo>
                    <a:cubicBezTo>
                      <a:pt x="103" y="837"/>
                      <a:pt x="315" y="1049"/>
                      <a:pt x="576" y="1049"/>
                    </a:cubicBezTo>
                    <a:cubicBezTo>
                      <a:pt x="837" y="1049"/>
                      <a:pt x="1050" y="837"/>
                      <a:pt x="1050" y="576"/>
                    </a:cubicBezTo>
                    <a:cubicBezTo>
                      <a:pt x="1050" y="315"/>
                      <a:pt x="837" y="102"/>
                      <a:pt x="576" y="102"/>
                    </a:cubicBezTo>
                    <a:close/>
                    <a:moveTo>
                      <a:pt x="576" y="102"/>
                    </a:moveTo>
                    <a:cubicBezTo>
                      <a:pt x="576" y="102"/>
                      <a:pt x="576" y="102"/>
                      <a:pt x="576" y="10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1"/>
              <p:cNvSpPr>
                <a:spLocks noEditPoints="1"/>
              </p:cNvSpPr>
              <p:nvPr/>
            </p:nvSpPr>
            <p:spPr bwMode="auto">
              <a:xfrm>
                <a:off x="-2600325" y="2076450"/>
                <a:ext cx="762000" cy="682625"/>
              </a:xfrm>
              <a:custGeom>
                <a:avLst/>
                <a:gdLst>
                  <a:gd name="T0" fmla="*/ 963 w 2550"/>
                  <a:gd name="T1" fmla="*/ 312 h 2281"/>
                  <a:gd name="T2" fmla="*/ 1587 w 2550"/>
                  <a:gd name="T3" fmla="*/ 312 h 2281"/>
                  <a:gd name="T4" fmla="*/ 1275 w 2550"/>
                  <a:gd name="T5" fmla="*/ 51 h 2281"/>
                  <a:gd name="T6" fmla="*/ 1275 w 2550"/>
                  <a:gd name="T7" fmla="*/ 573 h 2281"/>
                  <a:gd name="T8" fmla="*/ 1275 w 2550"/>
                  <a:gd name="T9" fmla="*/ 51 h 2281"/>
                  <a:gd name="T10" fmla="*/ 912 w 2550"/>
                  <a:gd name="T11" fmla="*/ 1379 h 2281"/>
                  <a:gd name="T12" fmla="*/ 627 w 2550"/>
                  <a:gd name="T13" fmla="*/ 1198 h 2281"/>
                  <a:gd name="T14" fmla="*/ 604 w 2550"/>
                  <a:gd name="T15" fmla="*/ 1159 h 2281"/>
                  <a:gd name="T16" fmla="*/ 922 w 2550"/>
                  <a:gd name="T17" fmla="*/ 678 h 2281"/>
                  <a:gd name="T18" fmla="*/ 1273 w 2550"/>
                  <a:gd name="T19" fmla="*/ 809 h 2281"/>
                  <a:gd name="T20" fmla="*/ 1623 w 2550"/>
                  <a:gd name="T21" fmla="*/ 678 h 2281"/>
                  <a:gd name="T22" fmla="*/ 1941 w 2550"/>
                  <a:gd name="T23" fmla="*/ 1159 h 2281"/>
                  <a:gd name="T24" fmla="*/ 1923 w 2550"/>
                  <a:gd name="T25" fmla="*/ 1198 h 2281"/>
                  <a:gd name="T26" fmla="*/ 1636 w 2550"/>
                  <a:gd name="T27" fmla="*/ 1379 h 2281"/>
                  <a:gd name="T28" fmla="*/ 1593 w 2550"/>
                  <a:gd name="T29" fmla="*/ 1382 h 2281"/>
                  <a:gd name="T30" fmla="*/ 958 w 2550"/>
                  <a:gd name="T31" fmla="*/ 1385 h 2281"/>
                  <a:gd name="T32" fmla="*/ 1319 w 2550"/>
                  <a:gd name="T33" fmla="*/ 860 h 2281"/>
                  <a:gd name="T34" fmla="*/ 1685 w 2550"/>
                  <a:gd name="T35" fmla="*/ 1167 h 2281"/>
                  <a:gd name="T36" fmla="*/ 1877 w 2550"/>
                  <a:gd name="T37" fmla="*/ 1149 h 2281"/>
                  <a:gd name="T38" fmla="*/ 1319 w 2550"/>
                  <a:gd name="T39" fmla="*/ 860 h 2281"/>
                  <a:gd name="T40" fmla="*/ 842 w 2550"/>
                  <a:gd name="T41" fmla="*/ 1152 h 2281"/>
                  <a:gd name="T42" fmla="*/ 940 w 2550"/>
                  <a:gd name="T43" fmla="*/ 1318 h 2281"/>
                  <a:gd name="T44" fmla="*/ 935 w 2550"/>
                  <a:gd name="T45" fmla="*/ 742 h 2281"/>
                  <a:gd name="T46" fmla="*/ 2524 w 2550"/>
                  <a:gd name="T47" fmla="*/ 1784 h 2281"/>
                  <a:gd name="T48" fmla="*/ 0 w 2550"/>
                  <a:gd name="T49" fmla="*/ 1758 h 2281"/>
                  <a:gd name="T50" fmla="*/ 2524 w 2550"/>
                  <a:gd name="T51" fmla="*/ 1733 h 2281"/>
                  <a:gd name="T52" fmla="*/ 2524 w 2550"/>
                  <a:gd name="T53" fmla="*/ 1784 h 2281"/>
                  <a:gd name="T54" fmla="*/ 26 w 2550"/>
                  <a:gd name="T55" fmla="*/ 2281 h 2281"/>
                  <a:gd name="T56" fmla="*/ 26 w 2550"/>
                  <a:gd name="T57" fmla="*/ 2229 h 2281"/>
                  <a:gd name="T58" fmla="*/ 581 w 2550"/>
                  <a:gd name="T59" fmla="*/ 2255 h 2281"/>
                  <a:gd name="T60" fmla="*/ 2524 w 2550"/>
                  <a:gd name="T61" fmla="*/ 2281 h 2281"/>
                  <a:gd name="T62" fmla="*/ 1969 w 2550"/>
                  <a:gd name="T63" fmla="*/ 2255 h 2281"/>
                  <a:gd name="T64" fmla="*/ 2524 w 2550"/>
                  <a:gd name="T65" fmla="*/ 2229 h 2281"/>
                  <a:gd name="T66" fmla="*/ 2524 w 2550"/>
                  <a:gd name="T67" fmla="*/ 2281 h 2281"/>
                  <a:gd name="T68" fmla="*/ 2524 w 2550"/>
                  <a:gd name="T69" fmla="*/ 2281 h 2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50" h="2281">
                    <a:moveTo>
                      <a:pt x="1275" y="624"/>
                    </a:moveTo>
                    <a:cubicBezTo>
                      <a:pt x="1104" y="624"/>
                      <a:pt x="963" y="483"/>
                      <a:pt x="963" y="312"/>
                    </a:cubicBezTo>
                    <a:cubicBezTo>
                      <a:pt x="963" y="140"/>
                      <a:pt x="1104" y="0"/>
                      <a:pt x="1275" y="0"/>
                    </a:cubicBezTo>
                    <a:cubicBezTo>
                      <a:pt x="1447" y="0"/>
                      <a:pt x="1587" y="140"/>
                      <a:pt x="1587" y="312"/>
                    </a:cubicBezTo>
                    <a:cubicBezTo>
                      <a:pt x="1587" y="483"/>
                      <a:pt x="1447" y="624"/>
                      <a:pt x="1275" y="624"/>
                    </a:cubicBezTo>
                    <a:close/>
                    <a:moveTo>
                      <a:pt x="1275" y="51"/>
                    </a:moveTo>
                    <a:cubicBezTo>
                      <a:pt x="1132" y="51"/>
                      <a:pt x="1014" y="169"/>
                      <a:pt x="1014" y="312"/>
                    </a:cubicBezTo>
                    <a:cubicBezTo>
                      <a:pt x="1014" y="455"/>
                      <a:pt x="1132" y="573"/>
                      <a:pt x="1275" y="573"/>
                    </a:cubicBezTo>
                    <a:cubicBezTo>
                      <a:pt x="1418" y="573"/>
                      <a:pt x="1536" y="455"/>
                      <a:pt x="1536" y="312"/>
                    </a:cubicBezTo>
                    <a:cubicBezTo>
                      <a:pt x="1536" y="169"/>
                      <a:pt x="1418" y="51"/>
                      <a:pt x="1275" y="51"/>
                    </a:cubicBezTo>
                    <a:close/>
                    <a:moveTo>
                      <a:pt x="935" y="1395"/>
                    </a:moveTo>
                    <a:cubicBezTo>
                      <a:pt x="924" y="1395"/>
                      <a:pt x="917" y="1390"/>
                      <a:pt x="912" y="1379"/>
                    </a:cubicBezTo>
                    <a:cubicBezTo>
                      <a:pt x="825" y="1200"/>
                      <a:pt x="825" y="1200"/>
                      <a:pt x="825" y="1200"/>
                    </a:cubicBezTo>
                    <a:cubicBezTo>
                      <a:pt x="627" y="1198"/>
                      <a:pt x="627" y="1198"/>
                      <a:pt x="627" y="1198"/>
                    </a:cubicBezTo>
                    <a:cubicBezTo>
                      <a:pt x="617" y="1198"/>
                      <a:pt x="610" y="1193"/>
                      <a:pt x="604" y="1185"/>
                    </a:cubicBezTo>
                    <a:cubicBezTo>
                      <a:pt x="599" y="1177"/>
                      <a:pt x="599" y="1167"/>
                      <a:pt x="604" y="1159"/>
                    </a:cubicBezTo>
                    <a:cubicBezTo>
                      <a:pt x="904" y="691"/>
                      <a:pt x="904" y="691"/>
                      <a:pt x="904" y="691"/>
                    </a:cubicBezTo>
                    <a:cubicBezTo>
                      <a:pt x="909" y="686"/>
                      <a:pt x="914" y="681"/>
                      <a:pt x="922" y="678"/>
                    </a:cubicBezTo>
                    <a:cubicBezTo>
                      <a:pt x="930" y="678"/>
                      <a:pt x="937" y="678"/>
                      <a:pt x="942" y="683"/>
                    </a:cubicBezTo>
                    <a:cubicBezTo>
                      <a:pt x="1034" y="765"/>
                      <a:pt x="1152" y="809"/>
                      <a:pt x="1273" y="809"/>
                    </a:cubicBezTo>
                    <a:cubicBezTo>
                      <a:pt x="1393" y="809"/>
                      <a:pt x="1511" y="765"/>
                      <a:pt x="1603" y="683"/>
                    </a:cubicBezTo>
                    <a:cubicBezTo>
                      <a:pt x="1608" y="678"/>
                      <a:pt x="1616" y="675"/>
                      <a:pt x="1623" y="678"/>
                    </a:cubicBezTo>
                    <a:cubicBezTo>
                      <a:pt x="1631" y="678"/>
                      <a:pt x="1636" y="683"/>
                      <a:pt x="1641" y="691"/>
                    </a:cubicBezTo>
                    <a:cubicBezTo>
                      <a:pt x="1941" y="1159"/>
                      <a:pt x="1941" y="1159"/>
                      <a:pt x="1941" y="1159"/>
                    </a:cubicBezTo>
                    <a:cubicBezTo>
                      <a:pt x="1946" y="1167"/>
                      <a:pt x="1946" y="1177"/>
                      <a:pt x="1941" y="1185"/>
                    </a:cubicBezTo>
                    <a:cubicBezTo>
                      <a:pt x="1941" y="1193"/>
                      <a:pt x="1933" y="1198"/>
                      <a:pt x="1923" y="1198"/>
                    </a:cubicBezTo>
                    <a:cubicBezTo>
                      <a:pt x="1723" y="1200"/>
                      <a:pt x="1723" y="1200"/>
                      <a:pt x="1723" y="1200"/>
                    </a:cubicBezTo>
                    <a:cubicBezTo>
                      <a:pt x="1636" y="1379"/>
                      <a:pt x="1636" y="1379"/>
                      <a:pt x="1636" y="1379"/>
                    </a:cubicBezTo>
                    <a:cubicBezTo>
                      <a:pt x="1631" y="1387"/>
                      <a:pt x="1623" y="1392"/>
                      <a:pt x="1616" y="1395"/>
                    </a:cubicBezTo>
                    <a:cubicBezTo>
                      <a:pt x="1605" y="1395"/>
                      <a:pt x="1598" y="1390"/>
                      <a:pt x="1593" y="1382"/>
                    </a:cubicBezTo>
                    <a:cubicBezTo>
                      <a:pt x="1275" y="885"/>
                      <a:pt x="1275" y="885"/>
                      <a:pt x="1275" y="885"/>
                    </a:cubicBezTo>
                    <a:cubicBezTo>
                      <a:pt x="958" y="1385"/>
                      <a:pt x="958" y="1385"/>
                      <a:pt x="958" y="1385"/>
                    </a:cubicBezTo>
                    <a:cubicBezTo>
                      <a:pt x="953" y="1390"/>
                      <a:pt x="945" y="1395"/>
                      <a:pt x="935" y="1395"/>
                    </a:cubicBezTo>
                    <a:close/>
                    <a:moveTo>
                      <a:pt x="1319" y="860"/>
                    </a:moveTo>
                    <a:cubicBezTo>
                      <a:pt x="1610" y="1318"/>
                      <a:pt x="1610" y="1318"/>
                      <a:pt x="1610" y="1318"/>
                    </a:cubicBezTo>
                    <a:cubicBezTo>
                      <a:pt x="1685" y="1167"/>
                      <a:pt x="1685" y="1167"/>
                      <a:pt x="1685" y="1167"/>
                    </a:cubicBezTo>
                    <a:cubicBezTo>
                      <a:pt x="1690" y="1159"/>
                      <a:pt x="1698" y="1152"/>
                      <a:pt x="1708" y="1152"/>
                    </a:cubicBezTo>
                    <a:cubicBezTo>
                      <a:pt x="1877" y="1149"/>
                      <a:pt x="1877" y="1149"/>
                      <a:pt x="1877" y="1149"/>
                    </a:cubicBezTo>
                    <a:cubicBezTo>
                      <a:pt x="1616" y="742"/>
                      <a:pt x="1616" y="742"/>
                      <a:pt x="1616" y="742"/>
                    </a:cubicBezTo>
                    <a:cubicBezTo>
                      <a:pt x="1531" y="811"/>
                      <a:pt x="1426" y="852"/>
                      <a:pt x="1319" y="860"/>
                    </a:cubicBezTo>
                    <a:close/>
                    <a:moveTo>
                      <a:pt x="674" y="1149"/>
                    </a:moveTo>
                    <a:cubicBezTo>
                      <a:pt x="842" y="1152"/>
                      <a:pt x="842" y="1152"/>
                      <a:pt x="842" y="1152"/>
                    </a:cubicBezTo>
                    <a:cubicBezTo>
                      <a:pt x="853" y="1152"/>
                      <a:pt x="860" y="1157"/>
                      <a:pt x="866" y="1167"/>
                    </a:cubicBezTo>
                    <a:cubicBezTo>
                      <a:pt x="940" y="1318"/>
                      <a:pt x="940" y="1318"/>
                      <a:pt x="940" y="1318"/>
                    </a:cubicBezTo>
                    <a:cubicBezTo>
                      <a:pt x="1232" y="860"/>
                      <a:pt x="1232" y="860"/>
                      <a:pt x="1232" y="860"/>
                    </a:cubicBezTo>
                    <a:cubicBezTo>
                      <a:pt x="1124" y="852"/>
                      <a:pt x="1019" y="811"/>
                      <a:pt x="935" y="742"/>
                    </a:cubicBezTo>
                    <a:lnTo>
                      <a:pt x="674" y="1149"/>
                    </a:lnTo>
                    <a:close/>
                    <a:moveTo>
                      <a:pt x="2524" y="1784"/>
                    </a:moveTo>
                    <a:cubicBezTo>
                      <a:pt x="26" y="1784"/>
                      <a:pt x="26" y="1784"/>
                      <a:pt x="26" y="1784"/>
                    </a:cubicBezTo>
                    <a:cubicBezTo>
                      <a:pt x="10" y="1784"/>
                      <a:pt x="0" y="1774"/>
                      <a:pt x="0" y="1758"/>
                    </a:cubicBezTo>
                    <a:cubicBezTo>
                      <a:pt x="0" y="1743"/>
                      <a:pt x="10" y="1733"/>
                      <a:pt x="26" y="1733"/>
                    </a:cubicBezTo>
                    <a:cubicBezTo>
                      <a:pt x="2524" y="1733"/>
                      <a:pt x="2524" y="1733"/>
                      <a:pt x="2524" y="1733"/>
                    </a:cubicBezTo>
                    <a:cubicBezTo>
                      <a:pt x="2540" y="1733"/>
                      <a:pt x="2550" y="1743"/>
                      <a:pt x="2550" y="1758"/>
                    </a:cubicBezTo>
                    <a:cubicBezTo>
                      <a:pt x="2550" y="1774"/>
                      <a:pt x="2540" y="1784"/>
                      <a:pt x="2524" y="1784"/>
                    </a:cubicBezTo>
                    <a:close/>
                    <a:moveTo>
                      <a:pt x="556" y="2281"/>
                    </a:moveTo>
                    <a:cubicBezTo>
                      <a:pt x="26" y="2281"/>
                      <a:pt x="26" y="2281"/>
                      <a:pt x="26" y="2281"/>
                    </a:cubicBezTo>
                    <a:cubicBezTo>
                      <a:pt x="10" y="2281"/>
                      <a:pt x="0" y="2270"/>
                      <a:pt x="0" y="2255"/>
                    </a:cubicBezTo>
                    <a:cubicBezTo>
                      <a:pt x="0" y="2240"/>
                      <a:pt x="10" y="2229"/>
                      <a:pt x="26" y="2229"/>
                    </a:cubicBezTo>
                    <a:cubicBezTo>
                      <a:pt x="556" y="2229"/>
                      <a:pt x="556" y="2229"/>
                      <a:pt x="556" y="2229"/>
                    </a:cubicBezTo>
                    <a:cubicBezTo>
                      <a:pt x="571" y="2229"/>
                      <a:pt x="581" y="2240"/>
                      <a:pt x="581" y="2255"/>
                    </a:cubicBezTo>
                    <a:cubicBezTo>
                      <a:pt x="581" y="2270"/>
                      <a:pt x="569" y="2281"/>
                      <a:pt x="556" y="2281"/>
                    </a:cubicBezTo>
                    <a:close/>
                    <a:moveTo>
                      <a:pt x="2524" y="2281"/>
                    </a:moveTo>
                    <a:cubicBezTo>
                      <a:pt x="1994" y="2281"/>
                      <a:pt x="1994" y="2281"/>
                      <a:pt x="1994" y="2281"/>
                    </a:cubicBezTo>
                    <a:cubicBezTo>
                      <a:pt x="1979" y="2281"/>
                      <a:pt x="1969" y="2270"/>
                      <a:pt x="1969" y="2255"/>
                    </a:cubicBezTo>
                    <a:cubicBezTo>
                      <a:pt x="1969" y="2240"/>
                      <a:pt x="1979" y="2229"/>
                      <a:pt x="1994" y="2229"/>
                    </a:cubicBezTo>
                    <a:cubicBezTo>
                      <a:pt x="2524" y="2229"/>
                      <a:pt x="2524" y="2229"/>
                      <a:pt x="2524" y="2229"/>
                    </a:cubicBezTo>
                    <a:cubicBezTo>
                      <a:pt x="2540" y="2229"/>
                      <a:pt x="2550" y="2240"/>
                      <a:pt x="2550" y="2255"/>
                    </a:cubicBezTo>
                    <a:cubicBezTo>
                      <a:pt x="2550" y="2270"/>
                      <a:pt x="2540" y="2281"/>
                      <a:pt x="2524" y="2281"/>
                    </a:cubicBezTo>
                    <a:close/>
                    <a:moveTo>
                      <a:pt x="2524" y="2281"/>
                    </a:moveTo>
                    <a:cubicBezTo>
                      <a:pt x="2524" y="2281"/>
                      <a:pt x="2524" y="2281"/>
                      <a:pt x="2524" y="228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8464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12CB32-B2AA-4C53-832C-A7B56E639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并列关系模板</a:t>
            </a:r>
            <a:r>
              <a:rPr lang="en-US" altLang="zh-CN" dirty="0"/>
              <a:t>- 4</a:t>
            </a:r>
            <a:r>
              <a:rPr lang="zh-CN" altLang="en-US" dirty="0"/>
              <a:t>个对象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9024895" y="1900431"/>
            <a:ext cx="2509263" cy="3905374"/>
            <a:chOff x="9024895" y="1886358"/>
            <a:chExt cx="2509263" cy="3905374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42D399E-C407-4FF2-A477-80BF0D196CB9}"/>
                </a:ext>
              </a:extLst>
            </p:cNvPr>
            <p:cNvSpPr txBox="1"/>
            <p:nvPr/>
          </p:nvSpPr>
          <p:spPr>
            <a:xfrm>
              <a:off x="9674232" y="417832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普通观点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266A12F-168F-4B88-A378-D07A45A7F785}"/>
                </a:ext>
              </a:extLst>
            </p:cNvPr>
            <p:cNvSpPr txBox="1"/>
            <p:nvPr/>
          </p:nvSpPr>
          <p:spPr>
            <a:xfrm>
              <a:off x="9024895" y="4730351"/>
              <a:ext cx="2509263" cy="106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/>
                <a:t>将你的观点的具体内容，在此位置进行展示，根据内容可适当简写</a:t>
              </a:r>
            </a:p>
          </p:txBody>
        </p:sp>
        <p:sp>
          <p:nvSpPr>
            <p:cNvPr id="47" name="六边形 46">
              <a:extLst>
                <a:ext uri="{FF2B5EF4-FFF2-40B4-BE49-F238E27FC236}">
                  <a16:creationId xmlns:a16="http://schemas.microsoft.com/office/drawing/2014/main" id="{F4423BF1-B720-4AE6-BEAE-731CE1EEF3CA}"/>
                </a:ext>
              </a:extLst>
            </p:cNvPr>
            <p:cNvSpPr/>
            <p:nvPr/>
          </p:nvSpPr>
          <p:spPr>
            <a:xfrm rot="16200000">
              <a:off x="9358965" y="2013332"/>
              <a:ext cx="1841123" cy="1587175"/>
            </a:xfrm>
            <a:prstGeom prst="hexagon">
              <a:avLst>
                <a:gd name="adj" fmla="val 27924"/>
                <a:gd name="vf" fmla="val 115470"/>
              </a:avLst>
            </a:prstGeom>
            <a:noFill/>
            <a:ln>
              <a:solidFill>
                <a:schemeClr val="accent3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2" name="六边形 51">
              <a:extLst>
                <a:ext uri="{FF2B5EF4-FFF2-40B4-BE49-F238E27FC236}">
                  <a16:creationId xmlns:a16="http://schemas.microsoft.com/office/drawing/2014/main" id="{1FE696A9-0E15-4251-895D-B582D2DCBF95}"/>
                </a:ext>
              </a:extLst>
            </p:cNvPr>
            <p:cNvSpPr/>
            <p:nvPr/>
          </p:nvSpPr>
          <p:spPr>
            <a:xfrm rot="16200000">
              <a:off x="9415926" y="2062436"/>
              <a:ext cx="1727200" cy="1488966"/>
            </a:xfrm>
            <a:prstGeom prst="hexagon">
              <a:avLst>
                <a:gd name="adj" fmla="val 27924"/>
                <a:gd name="vf" fmla="val 115470"/>
              </a:avLst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0012966" y="2518366"/>
              <a:ext cx="533120" cy="577107"/>
            </a:xfrm>
            <a:custGeom>
              <a:avLst/>
              <a:gdLst>
                <a:gd name="T0" fmla="*/ 2162 w 2553"/>
                <a:gd name="T1" fmla="*/ 1067 h 2764"/>
                <a:gd name="T2" fmla="*/ 2139 w 2553"/>
                <a:gd name="T3" fmla="*/ 345 h 2764"/>
                <a:gd name="T4" fmla="*/ 1664 w 2553"/>
                <a:gd name="T5" fmla="*/ 880 h 2764"/>
                <a:gd name="T6" fmla="*/ 1245 w 2553"/>
                <a:gd name="T7" fmla="*/ 1063 h 2764"/>
                <a:gd name="T8" fmla="*/ 743 w 2553"/>
                <a:gd name="T9" fmla="*/ 969 h 2764"/>
                <a:gd name="T10" fmla="*/ 1043 w 2553"/>
                <a:gd name="T11" fmla="*/ 483 h 2764"/>
                <a:gd name="T12" fmla="*/ 1529 w 2553"/>
                <a:gd name="T13" fmla="*/ 285 h 2764"/>
                <a:gd name="T14" fmla="*/ 977 w 2553"/>
                <a:gd name="T15" fmla="*/ 376 h 2764"/>
                <a:gd name="T16" fmla="*/ 387 w 2553"/>
                <a:gd name="T17" fmla="*/ 428 h 2764"/>
                <a:gd name="T18" fmla="*/ 656 w 2553"/>
                <a:gd name="T19" fmla="*/ 1092 h 2764"/>
                <a:gd name="T20" fmla="*/ 964 w 2553"/>
                <a:gd name="T21" fmla="*/ 1247 h 2764"/>
                <a:gd name="T22" fmla="*/ 1239 w 2553"/>
                <a:gd name="T23" fmla="*/ 1640 h 2764"/>
                <a:gd name="T24" fmla="*/ 1328 w 2553"/>
                <a:gd name="T25" fmla="*/ 1979 h 2764"/>
                <a:gd name="T26" fmla="*/ 773 w 2553"/>
                <a:gd name="T27" fmla="*/ 2111 h 2764"/>
                <a:gd name="T28" fmla="*/ 288 w 2553"/>
                <a:gd name="T29" fmla="*/ 1907 h 2764"/>
                <a:gd name="T30" fmla="*/ 744 w 2553"/>
                <a:gd name="T31" fmla="*/ 2233 h 2764"/>
                <a:gd name="T32" fmla="*/ 1198 w 2553"/>
                <a:gd name="T33" fmla="*/ 2613 h 2764"/>
                <a:gd name="T34" fmla="*/ 1477 w 2553"/>
                <a:gd name="T35" fmla="*/ 1953 h 2764"/>
                <a:gd name="T36" fmla="*/ 1365 w 2553"/>
                <a:gd name="T37" fmla="*/ 1612 h 2764"/>
                <a:gd name="T38" fmla="*/ 1529 w 2553"/>
                <a:gd name="T39" fmla="*/ 1347 h 2764"/>
                <a:gd name="T40" fmla="*/ 1886 w 2553"/>
                <a:gd name="T41" fmla="*/ 1077 h 2764"/>
                <a:gd name="T42" fmla="*/ 2111 w 2553"/>
                <a:gd name="T43" fmla="*/ 1440 h 2764"/>
                <a:gd name="T44" fmla="*/ 2503 w 2553"/>
                <a:gd name="T45" fmla="*/ 1788 h 2764"/>
                <a:gd name="T46" fmla="*/ 1404 w 2553"/>
                <a:gd name="T47" fmla="*/ 285 h 2764"/>
                <a:gd name="T48" fmla="*/ 1130 w 2553"/>
                <a:gd name="T49" fmla="*/ 394 h 2764"/>
                <a:gd name="T50" fmla="*/ 1087 w 2553"/>
                <a:gd name="T51" fmla="*/ 285 h 2764"/>
                <a:gd name="T52" fmla="*/ 569 w 2553"/>
                <a:gd name="T53" fmla="*/ 1003 h 2764"/>
                <a:gd name="T54" fmla="*/ 387 w 2553"/>
                <a:gd name="T55" fmla="*/ 554 h 2764"/>
                <a:gd name="T56" fmla="*/ 572 w 2553"/>
                <a:gd name="T57" fmla="*/ 1000 h 2764"/>
                <a:gd name="T58" fmla="*/ 601 w 2553"/>
                <a:gd name="T59" fmla="*/ 2220 h 2764"/>
                <a:gd name="T60" fmla="*/ 601 w 2553"/>
                <a:gd name="T61" fmla="*/ 1997 h 2764"/>
                <a:gd name="T62" fmla="*/ 644 w 2553"/>
                <a:gd name="T63" fmla="*/ 2143 h 2764"/>
                <a:gd name="T64" fmla="*/ 1104 w 2553"/>
                <a:gd name="T65" fmla="*/ 1276 h 2764"/>
                <a:gd name="T66" fmla="*/ 1372 w 2553"/>
                <a:gd name="T67" fmla="*/ 1280 h 2764"/>
                <a:gd name="T68" fmla="*/ 1259 w 2553"/>
                <a:gd name="T69" fmla="*/ 1505 h 2764"/>
                <a:gd name="T70" fmla="*/ 1476 w 2553"/>
                <a:gd name="T71" fmla="*/ 2078 h 2764"/>
                <a:gd name="T72" fmla="*/ 1287 w 2553"/>
                <a:gd name="T73" fmla="*/ 2525 h 2764"/>
                <a:gd name="T74" fmla="*/ 1471 w 2553"/>
                <a:gd name="T75" fmla="*/ 2078 h 2764"/>
                <a:gd name="T76" fmla="*/ 1775 w 2553"/>
                <a:gd name="T77" fmla="*/ 822 h 2764"/>
                <a:gd name="T78" fmla="*/ 2259 w 2553"/>
                <a:gd name="T79" fmla="*/ 796 h 2764"/>
                <a:gd name="T80" fmla="*/ 2385 w 2553"/>
                <a:gd name="T81" fmla="*/ 1747 h 2764"/>
                <a:gd name="T82" fmla="*/ 2165 w 2553"/>
                <a:gd name="T83" fmla="*/ 1553 h 2764"/>
                <a:gd name="T84" fmla="*/ 2201 w 2553"/>
                <a:gd name="T85" fmla="*/ 1541 h 2764"/>
                <a:gd name="T86" fmla="*/ 2385 w 2553"/>
                <a:gd name="T87" fmla="*/ 1747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53" h="2764">
                  <a:moveTo>
                    <a:pt x="2326" y="1427"/>
                  </a:moveTo>
                  <a:cubicBezTo>
                    <a:pt x="2296" y="1416"/>
                    <a:pt x="2265" y="1411"/>
                    <a:pt x="2235" y="1411"/>
                  </a:cubicBezTo>
                  <a:cubicBezTo>
                    <a:pt x="2162" y="1067"/>
                    <a:pt x="2162" y="1067"/>
                    <a:pt x="2162" y="1067"/>
                  </a:cubicBezTo>
                  <a:cubicBezTo>
                    <a:pt x="2168" y="1064"/>
                    <a:pt x="2175" y="1061"/>
                    <a:pt x="2181" y="1058"/>
                  </a:cubicBezTo>
                  <a:cubicBezTo>
                    <a:pt x="2270" y="1015"/>
                    <a:pt x="2343" y="938"/>
                    <a:pt x="2378" y="836"/>
                  </a:cubicBezTo>
                  <a:cubicBezTo>
                    <a:pt x="2447" y="636"/>
                    <a:pt x="2339" y="414"/>
                    <a:pt x="2139" y="345"/>
                  </a:cubicBezTo>
                  <a:cubicBezTo>
                    <a:pt x="1937" y="275"/>
                    <a:pt x="1715" y="383"/>
                    <a:pt x="1645" y="584"/>
                  </a:cubicBezTo>
                  <a:cubicBezTo>
                    <a:pt x="1611" y="683"/>
                    <a:pt x="1620" y="787"/>
                    <a:pt x="1662" y="875"/>
                  </a:cubicBezTo>
                  <a:cubicBezTo>
                    <a:pt x="1664" y="880"/>
                    <a:pt x="1664" y="880"/>
                    <a:pt x="1664" y="880"/>
                  </a:cubicBezTo>
                  <a:cubicBezTo>
                    <a:pt x="1666" y="886"/>
                    <a:pt x="1671" y="893"/>
                    <a:pt x="1673" y="899"/>
                  </a:cubicBezTo>
                  <a:cubicBezTo>
                    <a:pt x="1413" y="1118"/>
                    <a:pt x="1413" y="1118"/>
                    <a:pt x="1413" y="1118"/>
                  </a:cubicBezTo>
                  <a:cubicBezTo>
                    <a:pt x="1366" y="1084"/>
                    <a:pt x="1308" y="1063"/>
                    <a:pt x="1245" y="1063"/>
                  </a:cubicBezTo>
                  <a:cubicBezTo>
                    <a:pt x="1232" y="1063"/>
                    <a:pt x="1219" y="1064"/>
                    <a:pt x="1206" y="1066"/>
                  </a:cubicBezTo>
                  <a:cubicBezTo>
                    <a:pt x="1142" y="1072"/>
                    <a:pt x="1081" y="1099"/>
                    <a:pt x="1034" y="1143"/>
                  </a:cubicBezTo>
                  <a:cubicBezTo>
                    <a:pt x="743" y="969"/>
                    <a:pt x="743" y="969"/>
                    <a:pt x="743" y="969"/>
                  </a:cubicBezTo>
                  <a:cubicBezTo>
                    <a:pt x="763" y="921"/>
                    <a:pt x="774" y="869"/>
                    <a:pt x="774" y="815"/>
                  </a:cubicBezTo>
                  <a:cubicBezTo>
                    <a:pt x="774" y="761"/>
                    <a:pt x="763" y="709"/>
                    <a:pt x="743" y="662"/>
                  </a:cubicBezTo>
                  <a:cubicBezTo>
                    <a:pt x="1043" y="483"/>
                    <a:pt x="1043" y="483"/>
                    <a:pt x="1043" y="483"/>
                  </a:cubicBezTo>
                  <a:cubicBezTo>
                    <a:pt x="1044" y="484"/>
                    <a:pt x="1044" y="484"/>
                    <a:pt x="1044" y="484"/>
                  </a:cubicBezTo>
                  <a:cubicBezTo>
                    <a:pt x="1096" y="536"/>
                    <a:pt x="1167" y="568"/>
                    <a:pt x="1245" y="568"/>
                  </a:cubicBezTo>
                  <a:cubicBezTo>
                    <a:pt x="1401" y="568"/>
                    <a:pt x="1529" y="440"/>
                    <a:pt x="1529" y="285"/>
                  </a:cubicBezTo>
                  <a:cubicBezTo>
                    <a:pt x="1529" y="127"/>
                    <a:pt x="1401" y="0"/>
                    <a:pt x="1245" y="0"/>
                  </a:cubicBezTo>
                  <a:cubicBezTo>
                    <a:pt x="1090" y="0"/>
                    <a:pt x="962" y="127"/>
                    <a:pt x="962" y="285"/>
                  </a:cubicBezTo>
                  <a:cubicBezTo>
                    <a:pt x="962" y="317"/>
                    <a:pt x="967" y="348"/>
                    <a:pt x="977" y="376"/>
                  </a:cubicBezTo>
                  <a:cubicBezTo>
                    <a:pt x="675" y="557"/>
                    <a:pt x="675" y="557"/>
                    <a:pt x="675" y="557"/>
                  </a:cubicBezTo>
                  <a:cubicBezTo>
                    <a:pt x="670" y="553"/>
                    <a:pt x="665" y="547"/>
                    <a:pt x="660" y="542"/>
                  </a:cubicBezTo>
                  <a:cubicBezTo>
                    <a:pt x="591" y="472"/>
                    <a:pt x="493" y="428"/>
                    <a:pt x="387" y="428"/>
                  </a:cubicBezTo>
                  <a:cubicBezTo>
                    <a:pt x="174" y="428"/>
                    <a:pt x="0" y="602"/>
                    <a:pt x="0" y="815"/>
                  </a:cubicBezTo>
                  <a:cubicBezTo>
                    <a:pt x="0" y="1028"/>
                    <a:pt x="174" y="1203"/>
                    <a:pt x="387" y="1203"/>
                  </a:cubicBezTo>
                  <a:cubicBezTo>
                    <a:pt x="492" y="1203"/>
                    <a:pt x="587" y="1161"/>
                    <a:pt x="656" y="1092"/>
                  </a:cubicBezTo>
                  <a:cubicBezTo>
                    <a:pt x="660" y="1089"/>
                    <a:pt x="660" y="1089"/>
                    <a:pt x="660" y="1089"/>
                  </a:cubicBezTo>
                  <a:cubicBezTo>
                    <a:pt x="665" y="1085"/>
                    <a:pt x="670" y="1079"/>
                    <a:pt x="675" y="1074"/>
                  </a:cubicBezTo>
                  <a:cubicBezTo>
                    <a:pt x="964" y="1247"/>
                    <a:pt x="964" y="1247"/>
                    <a:pt x="964" y="1247"/>
                  </a:cubicBezTo>
                  <a:cubicBezTo>
                    <a:pt x="963" y="1250"/>
                    <a:pt x="962" y="1253"/>
                    <a:pt x="961" y="1256"/>
                  </a:cubicBezTo>
                  <a:cubicBezTo>
                    <a:pt x="917" y="1384"/>
                    <a:pt x="970" y="1524"/>
                    <a:pt x="1082" y="1592"/>
                  </a:cubicBezTo>
                  <a:cubicBezTo>
                    <a:pt x="1129" y="1624"/>
                    <a:pt x="1184" y="1640"/>
                    <a:pt x="1239" y="1640"/>
                  </a:cubicBezTo>
                  <a:cubicBezTo>
                    <a:pt x="1240" y="1641"/>
                    <a:pt x="1240" y="1641"/>
                    <a:pt x="1240" y="1641"/>
                  </a:cubicBezTo>
                  <a:cubicBezTo>
                    <a:pt x="1243" y="1641"/>
                    <a:pt x="1243" y="1641"/>
                    <a:pt x="1243" y="1641"/>
                  </a:cubicBezTo>
                  <a:cubicBezTo>
                    <a:pt x="1328" y="1979"/>
                    <a:pt x="1328" y="1979"/>
                    <a:pt x="1328" y="1979"/>
                  </a:cubicBezTo>
                  <a:cubicBezTo>
                    <a:pt x="1280" y="1998"/>
                    <a:pt x="1236" y="2028"/>
                    <a:pt x="1197" y="2066"/>
                  </a:cubicBezTo>
                  <a:cubicBezTo>
                    <a:pt x="1159" y="2104"/>
                    <a:pt x="1130" y="2149"/>
                    <a:pt x="1112" y="2196"/>
                  </a:cubicBezTo>
                  <a:cubicBezTo>
                    <a:pt x="773" y="2111"/>
                    <a:pt x="773" y="2111"/>
                    <a:pt x="773" y="2111"/>
                  </a:cubicBezTo>
                  <a:cubicBezTo>
                    <a:pt x="772" y="2109"/>
                    <a:pt x="772" y="2109"/>
                    <a:pt x="772" y="2109"/>
                  </a:cubicBezTo>
                  <a:cubicBezTo>
                    <a:pt x="772" y="2036"/>
                    <a:pt x="745" y="1963"/>
                    <a:pt x="690" y="1907"/>
                  </a:cubicBezTo>
                  <a:cubicBezTo>
                    <a:pt x="579" y="1797"/>
                    <a:pt x="398" y="1797"/>
                    <a:pt x="288" y="1907"/>
                  </a:cubicBezTo>
                  <a:cubicBezTo>
                    <a:pt x="177" y="2018"/>
                    <a:pt x="178" y="2199"/>
                    <a:pt x="288" y="2309"/>
                  </a:cubicBezTo>
                  <a:cubicBezTo>
                    <a:pt x="398" y="2419"/>
                    <a:pt x="579" y="2420"/>
                    <a:pt x="690" y="2308"/>
                  </a:cubicBezTo>
                  <a:cubicBezTo>
                    <a:pt x="712" y="2286"/>
                    <a:pt x="731" y="2260"/>
                    <a:pt x="744" y="2233"/>
                  </a:cubicBezTo>
                  <a:cubicBezTo>
                    <a:pt x="1085" y="2318"/>
                    <a:pt x="1085" y="2318"/>
                    <a:pt x="1085" y="2318"/>
                  </a:cubicBezTo>
                  <a:cubicBezTo>
                    <a:pt x="1085" y="2325"/>
                    <a:pt x="1085" y="2332"/>
                    <a:pt x="1085" y="2340"/>
                  </a:cubicBezTo>
                  <a:cubicBezTo>
                    <a:pt x="1085" y="2438"/>
                    <a:pt x="1122" y="2538"/>
                    <a:pt x="1198" y="2613"/>
                  </a:cubicBezTo>
                  <a:cubicBezTo>
                    <a:pt x="1348" y="2764"/>
                    <a:pt x="1595" y="2764"/>
                    <a:pt x="1745" y="2614"/>
                  </a:cubicBezTo>
                  <a:cubicBezTo>
                    <a:pt x="1896" y="2463"/>
                    <a:pt x="1896" y="2216"/>
                    <a:pt x="1746" y="2066"/>
                  </a:cubicBezTo>
                  <a:cubicBezTo>
                    <a:pt x="1671" y="1991"/>
                    <a:pt x="1575" y="1953"/>
                    <a:pt x="1477" y="1953"/>
                  </a:cubicBezTo>
                  <a:cubicBezTo>
                    <a:pt x="1472" y="1953"/>
                    <a:pt x="1472" y="1953"/>
                    <a:pt x="1472" y="1953"/>
                  </a:cubicBezTo>
                  <a:cubicBezTo>
                    <a:pt x="1465" y="1952"/>
                    <a:pt x="1457" y="1953"/>
                    <a:pt x="1451" y="1953"/>
                  </a:cubicBezTo>
                  <a:cubicBezTo>
                    <a:pt x="1365" y="1612"/>
                    <a:pt x="1365" y="1612"/>
                    <a:pt x="1365" y="1612"/>
                  </a:cubicBezTo>
                  <a:cubicBezTo>
                    <a:pt x="1392" y="1598"/>
                    <a:pt x="1418" y="1580"/>
                    <a:pt x="1441" y="1557"/>
                  </a:cubicBezTo>
                  <a:cubicBezTo>
                    <a:pt x="1462" y="1536"/>
                    <a:pt x="1480" y="1512"/>
                    <a:pt x="1493" y="1486"/>
                  </a:cubicBezTo>
                  <a:cubicBezTo>
                    <a:pt x="1517" y="1443"/>
                    <a:pt x="1529" y="1396"/>
                    <a:pt x="1529" y="1347"/>
                  </a:cubicBezTo>
                  <a:cubicBezTo>
                    <a:pt x="1529" y="1298"/>
                    <a:pt x="1517" y="1253"/>
                    <a:pt x="1495" y="1213"/>
                  </a:cubicBezTo>
                  <a:cubicBezTo>
                    <a:pt x="1751" y="997"/>
                    <a:pt x="1751" y="997"/>
                    <a:pt x="1751" y="997"/>
                  </a:cubicBezTo>
                  <a:cubicBezTo>
                    <a:pt x="1789" y="1032"/>
                    <a:pt x="1835" y="1059"/>
                    <a:pt x="1886" y="1077"/>
                  </a:cubicBezTo>
                  <a:cubicBezTo>
                    <a:pt x="1937" y="1094"/>
                    <a:pt x="1990" y="1101"/>
                    <a:pt x="2040" y="1097"/>
                  </a:cubicBezTo>
                  <a:cubicBezTo>
                    <a:pt x="2113" y="1439"/>
                    <a:pt x="2113" y="1439"/>
                    <a:pt x="2113" y="1439"/>
                  </a:cubicBezTo>
                  <a:cubicBezTo>
                    <a:pt x="2111" y="1440"/>
                    <a:pt x="2111" y="1440"/>
                    <a:pt x="2111" y="1440"/>
                  </a:cubicBezTo>
                  <a:cubicBezTo>
                    <a:pt x="2045" y="1472"/>
                    <a:pt x="1991" y="1529"/>
                    <a:pt x="1966" y="1603"/>
                  </a:cubicBezTo>
                  <a:cubicBezTo>
                    <a:pt x="1915" y="1750"/>
                    <a:pt x="1995" y="1913"/>
                    <a:pt x="2141" y="1964"/>
                  </a:cubicBezTo>
                  <a:cubicBezTo>
                    <a:pt x="2290" y="2015"/>
                    <a:pt x="2452" y="1935"/>
                    <a:pt x="2503" y="1788"/>
                  </a:cubicBezTo>
                  <a:cubicBezTo>
                    <a:pt x="2553" y="1641"/>
                    <a:pt x="2475" y="1478"/>
                    <a:pt x="2326" y="1427"/>
                  </a:cubicBezTo>
                  <a:close/>
                  <a:moveTo>
                    <a:pt x="1245" y="125"/>
                  </a:moveTo>
                  <a:cubicBezTo>
                    <a:pt x="1333" y="125"/>
                    <a:pt x="1404" y="196"/>
                    <a:pt x="1404" y="285"/>
                  </a:cubicBezTo>
                  <a:cubicBezTo>
                    <a:pt x="1404" y="372"/>
                    <a:pt x="1332" y="442"/>
                    <a:pt x="1245" y="442"/>
                  </a:cubicBezTo>
                  <a:cubicBezTo>
                    <a:pt x="1202" y="442"/>
                    <a:pt x="1162" y="425"/>
                    <a:pt x="1133" y="396"/>
                  </a:cubicBezTo>
                  <a:cubicBezTo>
                    <a:pt x="1130" y="394"/>
                    <a:pt x="1130" y="394"/>
                    <a:pt x="1130" y="394"/>
                  </a:cubicBezTo>
                  <a:cubicBezTo>
                    <a:pt x="1124" y="386"/>
                    <a:pt x="1117" y="377"/>
                    <a:pt x="1111" y="369"/>
                  </a:cubicBezTo>
                  <a:cubicBezTo>
                    <a:pt x="1110" y="366"/>
                    <a:pt x="1110" y="366"/>
                    <a:pt x="1110" y="366"/>
                  </a:cubicBezTo>
                  <a:cubicBezTo>
                    <a:pt x="1095" y="343"/>
                    <a:pt x="1087" y="314"/>
                    <a:pt x="1087" y="285"/>
                  </a:cubicBezTo>
                  <a:cubicBezTo>
                    <a:pt x="1087" y="196"/>
                    <a:pt x="1158" y="125"/>
                    <a:pt x="1245" y="125"/>
                  </a:cubicBezTo>
                  <a:close/>
                  <a:moveTo>
                    <a:pt x="572" y="1000"/>
                  </a:moveTo>
                  <a:cubicBezTo>
                    <a:pt x="569" y="1003"/>
                    <a:pt x="569" y="1003"/>
                    <a:pt x="569" y="1003"/>
                  </a:cubicBezTo>
                  <a:cubicBezTo>
                    <a:pt x="522" y="1049"/>
                    <a:pt x="457" y="1077"/>
                    <a:pt x="387" y="1077"/>
                  </a:cubicBezTo>
                  <a:cubicBezTo>
                    <a:pt x="242" y="1077"/>
                    <a:pt x="126" y="960"/>
                    <a:pt x="126" y="815"/>
                  </a:cubicBezTo>
                  <a:cubicBezTo>
                    <a:pt x="126" y="671"/>
                    <a:pt x="242" y="554"/>
                    <a:pt x="387" y="554"/>
                  </a:cubicBezTo>
                  <a:cubicBezTo>
                    <a:pt x="460" y="554"/>
                    <a:pt x="525" y="584"/>
                    <a:pt x="572" y="630"/>
                  </a:cubicBezTo>
                  <a:cubicBezTo>
                    <a:pt x="619" y="677"/>
                    <a:pt x="648" y="744"/>
                    <a:pt x="648" y="815"/>
                  </a:cubicBezTo>
                  <a:cubicBezTo>
                    <a:pt x="648" y="887"/>
                    <a:pt x="619" y="953"/>
                    <a:pt x="572" y="1000"/>
                  </a:cubicBezTo>
                  <a:close/>
                  <a:moveTo>
                    <a:pt x="644" y="2143"/>
                  </a:moveTo>
                  <a:cubicBezTo>
                    <a:pt x="643" y="2146"/>
                    <a:pt x="643" y="2146"/>
                    <a:pt x="643" y="2146"/>
                  </a:cubicBezTo>
                  <a:cubicBezTo>
                    <a:pt x="636" y="2173"/>
                    <a:pt x="622" y="2199"/>
                    <a:pt x="601" y="2220"/>
                  </a:cubicBezTo>
                  <a:cubicBezTo>
                    <a:pt x="538" y="2283"/>
                    <a:pt x="438" y="2282"/>
                    <a:pt x="377" y="2221"/>
                  </a:cubicBezTo>
                  <a:cubicBezTo>
                    <a:pt x="315" y="2159"/>
                    <a:pt x="314" y="2059"/>
                    <a:pt x="377" y="1996"/>
                  </a:cubicBezTo>
                  <a:cubicBezTo>
                    <a:pt x="439" y="1934"/>
                    <a:pt x="539" y="1935"/>
                    <a:pt x="601" y="1997"/>
                  </a:cubicBezTo>
                  <a:cubicBezTo>
                    <a:pt x="631" y="2027"/>
                    <a:pt x="648" y="2067"/>
                    <a:pt x="647" y="2108"/>
                  </a:cubicBezTo>
                  <a:cubicBezTo>
                    <a:pt x="648" y="2112"/>
                    <a:pt x="648" y="2112"/>
                    <a:pt x="648" y="2112"/>
                  </a:cubicBezTo>
                  <a:cubicBezTo>
                    <a:pt x="647" y="2122"/>
                    <a:pt x="645" y="2133"/>
                    <a:pt x="644" y="2143"/>
                  </a:cubicBezTo>
                  <a:close/>
                  <a:moveTo>
                    <a:pt x="1245" y="1505"/>
                  </a:moveTo>
                  <a:cubicBezTo>
                    <a:pt x="1158" y="1505"/>
                    <a:pt x="1087" y="1434"/>
                    <a:pt x="1087" y="1347"/>
                  </a:cubicBezTo>
                  <a:cubicBezTo>
                    <a:pt x="1087" y="1321"/>
                    <a:pt x="1093" y="1297"/>
                    <a:pt x="1104" y="1276"/>
                  </a:cubicBezTo>
                  <a:cubicBezTo>
                    <a:pt x="1111" y="1264"/>
                    <a:pt x="1119" y="1254"/>
                    <a:pt x="1128" y="1244"/>
                  </a:cubicBezTo>
                  <a:cubicBezTo>
                    <a:pt x="1182" y="1191"/>
                    <a:pt x="1265" y="1184"/>
                    <a:pt x="1326" y="1223"/>
                  </a:cubicBezTo>
                  <a:cubicBezTo>
                    <a:pt x="1345" y="1238"/>
                    <a:pt x="1361" y="1258"/>
                    <a:pt x="1372" y="1280"/>
                  </a:cubicBezTo>
                  <a:cubicBezTo>
                    <a:pt x="1390" y="1316"/>
                    <a:pt x="1394" y="1360"/>
                    <a:pt x="1380" y="1401"/>
                  </a:cubicBezTo>
                  <a:cubicBezTo>
                    <a:pt x="1366" y="1441"/>
                    <a:pt x="1337" y="1473"/>
                    <a:pt x="1299" y="1492"/>
                  </a:cubicBezTo>
                  <a:cubicBezTo>
                    <a:pt x="1286" y="1498"/>
                    <a:pt x="1273" y="1502"/>
                    <a:pt x="1259" y="1505"/>
                  </a:cubicBezTo>
                  <a:cubicBezTo>
                    <a:pt x="1254" y="1505"/>
                    <a:pt x="1250" y="1505"/>
                    <a:pt x="1245" y="1505"/>
                  </a:cubicBezTo>
                  <a:close/>
                  <a:moveTo>
                    <a:pt x="1471" y="2078"/>
                  </a:moveTo>
                  <a:cubicBezTo>
                    <a:pt x="1476" y="2078"/>
                    <a:pt x="1476" y="2078"/>
                    <a:pt x="1476" y="2078"/>
                  </a:cubicBezTo>
                  <a:cubicBezTo>
                    <a:pt x="1541" y="2079"/>
                    <a:pt x="1607" y="2105"/>
                    <a:pt x="1657" y="2155"/>
                  </a:cubicBezTo>
                  <a:cubicBezTo>
                    <a:pt x="1759" y="2257"/>
                    <a:pt x="1758" y="2422"/>
                    <a:pt x="1656" y="2525"/>
                  </a:cubicBezTo>
                  <a:cubicBezTo>
                    <a:pt x="1554" y="2626"/>
                    <a:pt x="1389" y="2627"/>
                    <a:pt x="1287" y="2525"/>
                  </a:cubicBezTo>
                  <a:cubicBezTo>
                    <a:pt x="1235" y="2473"/>
                    <a:pt x="1210" y="2406"/>
                    <a:pt x="1210" y="2340"/>
                  </a:cubicBezTo>
                  <a:cubicBezTo>
                    <a:pt x="1209" y="2273"/>
                    <a:pt x="1236" y="2205"/>
                    <a:pt x="1286" y="2155"/>
                  </a:cubicBezTo>
                  <a:cubicBezTo>
                    <a:pt x="1338" y="2104"/>
                    <a:pt x="1404" y="2078"/>
                    <a:pt x="1471" y="2078"/>
                  </a:cubicBezTo>
                  <a:close/>
                  <a:moveTo>
                    <a:pt x="1927" y="958"/>
                  </a:moveTo>
                  <a:cubicBezTo>
                    <a:pt x="1859" y="934"/>
                    <a:pt x="1806" y="885"/>
                    <a:pt x="1777" y="825"/>
                  </a:cubicBezTo>
                  <a:cubicBezTo>
                    <a:pt x="1775" y="822"/>
                    <a:pt x="1775" y="822"/>
                    <a:pt x="1775" y="822"/>
                  </a:cubicBezTo>
                  <a:cubicBezTo>
                    <a:pt x="1747" y="762"/>
                    <a:pt x="1741" y="692"/>
                    <a:pt x="1764" y="625"/>
                  </a:cubicBezTo>
                  <a:cubicBezTo>
                    <a:pt x="1811" y="489"/>
                    <a:pt x="1961" y="417"/>
                    <a:pt x="2097" y="464"/>
                  </a:cubicBezTo>
                  <a:cubicBezTo>
                    <a:pt x="2233" y="510"/>
                    <a:pt x="2306" y="659"/>
                    <a:pt x="2259" y="796"/>
                  </a:cubicBezTo>
                  <a:cubicBezTo>
                    <a:pt x="2235" y="865"/>
                    <a:pt x="2186" y="916"/>
                    <a:pt x="2127" y="946"/>
                  </a:cubicBezTo>
                  <a:cubicBezTo>
                    <a:pt x="2067" y="975"/>
                    <a:pt x="1994" y="981"/>
                    <a:pt x="1927" y="958"/>
                  </a:cubicBezTo>
                  <a:close/>
                  <a:moveTo>
                    <a:pt x="2385" y="1747"/>
                  </a:moveTo>
                  <a:cubicBezTo>
                    <a:pt x="2356" y="1830"/>
                    <a:pt x="2266" y="1874"/>
                    <a:pt x="2182" y="1845"/>
                  </a:cubicBezTo>
                  <a:cubicBezTo>
                    <a:pt x="2100" y="1817"/>
                    <a:pt x="2057" y="1726"/>
                    <a:pt x="2085" y="1644"/>
                  </a:cubicBezTo>
                  <a:cubicBezTo>
                    <a:pt x="2099" y="1603"/>
                    <a:pt x="2128" y="1570"/>
                    <a:pt x="2165" y="1553"/>
                  </a:cubicBezTo>
                  <a:cubicBezTo>
                    <a:pt x="2168" y="1551"/>
                    <a:pt x="2168" y="1551"/>
                    <a:pt x="2168" y="1551"/>
                  </a:cubicBezTo>
                  <a:cubicBezTo>
                    <a:pt x="2178" y="1547"/>
                    <a:pt x="2188" y="1544"/>
                    <a:pt x="2198" y="1541"/>
                  </a:cubicBezTo>
                  <a:cubicBezTo>
                    <a:pt x="2201" y="1541"/>
                    <a:pt x="2201" y="1541"/>
                    <a:pt x="2201" y="1541"/>
                  </a:cubicBezTo>
                  <a:cubicBezTo>
                    <a:pt x="2228" y="1535"/>
                    <a:pt x="2258" y="1536"/>
                    <a:pt x="2286" y="1545"/>
                  </a:cubicBezTo>
                  <a:cubicBezTo>
                    <a:pt x="2370" y="1574"/>
                    <a:pt x="2413" y="1665"/>
                    <a:pt x="2385" y="1747"/>
                  </a:cubicBezTo>
                  <a:close/>
                  <a:moveTo>
                    <a:pt x="2385" y="1747"/>
                  </a:moveTo>
                  <a:cubicBezTo>
                    <a:pt x="2385" y="1747"/>
                    <a:pt x="2385" y="1747"/>
                    <a:pt x="2385" y="17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5823" y="1886357"/>
            <a:ext cx="2509263" cy="3933522"/>
            <a:chOff x="625823" y="1886358"/>
            <a:chExt cx="2509263" cy="3933522"/>
          </a:xfrm>
        </p:grpSpPr>
        <p:sp>
          <p:nvSpPr>
            <p:cNvPr id="42" name="六边形 41">
              <a:extLst>
                <a:ext uri="{FF2B5EF4-FFF2-40B4-BE49-F238E27FC236}">
                  <a16:creationId xmlns:a16="http://schemas.microsoft.com/office/drawing/2014/main" id="{F4423BF1-B720-4AE6-BEAE-731CE1EEF3CA}"/>
                </a:ext>
              </a:extLst>
            </p:cNvPr>
            <p:cNvSpPr/>
            <p:nvPr/>
          </p:nvSpPr>
          <p:spPr>
            <a:xfrm rot="16200000">
              <a:off x="959892" y="2013332"/>
              <a:ext cx="1841123" cy="1587175"/>
            </a:xfrm>
            <a:prstGeom prst="hexagon">
              <a:avLst>
                <a:gd name="adj" fmla="val 27924"/>
                <a:gd name="vf" fmla="val 115470"/>
              </a:avLst>
            </a:prstGeom>
            <a:noFill/>
            <a:ln>
              <a:solidFill>
                <a:schemeClr val="accent3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9C4166C-9993-4B6B-92AF-9CF7B422F027}"/>
                </a:ext>
              </a:extLst>
            </p:cNvPr>
            <p:cNvSpPr txBox="1"/>
            <p:nvPr/>
          </p:nvSpPr>
          <p:spPr>
            <a:xfrm>
              <a:off x="1275160" y="417832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普通观点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83B2FD1-7D71-4624-BD9A-66A8C64793CE}"/>
                </a:ext>
              </a:extLst>
            </p:cNvPr>
            <p:cNvSpPr txBox="1"/>
            <p:nvPr/>
          </p:nvSpPr>
          <p:spPr>
            <a:xfrm>
              <a:off x="625823" y="4730351"/>
              <a:ext cx="2509263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/>
                <a:t>将你的观点的具体内容，在此位置进行展示，根据内容可适当简写</a:t>
              </a:r>
            </a:p>
          </p:txBody>
        </p:sp>
        <p:sp>
          <p:nvSpPr>
            <p:cNvPr id="3" name="六边形 2">
              <a:extLst>
                <a:ext uri="{FF2B5EF4-FFF2-40B4-BE49-F238E27FC236}">
                  <a16:creationId xmlns:a16="http://schemas.microsoft.com/office/drawing/2014/main" id="{1FE696A9-0E15-4251-895D-B582D2DCBF95}"/>
                </a:ext>
              </a:extLst>
            </p:cNvPr>
            <p:cNvSpPr/>
            <p:nvPr/>
          </p:nvSpPr>
          <p:spPr>
            <a:xfrm rot="16200000">
              <a:off x="1016854" y="2062437"/>
              <a:ext cx="1727200" cy="1488966"/>
            </a:xfrm>
            <a:prstGeom prst="hexagon">
              <a:avLst>
                <a:gd name="adj" fmla="val 27924"/>
                <a:gd name="vf" fmla="val 115470"/>
              </a:avLst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597343" y="2524442"/>
              <a:ext cx="566223" cy="564954"/>
              <a:chOff x="14562138" y="-701676"/>
              <a:chExt cx="7086600" cy="7070726"/>
            </a:xfrm>
            <a:solidFill>
              <a:schemeClr val="bg1"/>
            </a:solidFill>
          </p:grpSpPr>
          <p:sp>
            <p:nvSpPr>
              <p:cNvPr id="48" name="Freeform 25"/>
              <p:cNvSpPr>
                <a:spLocks noEditPoints="1"/>
              </p:cNvSpPr>
              <p:nvPr/>
            </p:nvSpPr>
            <p:spPr bwMode="auto">
              <a:xfrm>
                <a:off x="14685963" y="-584200"/>
                <a:ext cx="6850063" cy="6851651"/>
              </a:xfrm>
              <a:custGeom>
                <a:avLst/>
                <a:gdLst>
                  <a:gd name="T0" fmla="*/ 1625 w 3251"/>
                  <a:gd name="T1" fmla="*/ 3252 h 3252"/>
                  <a:gd name="T2" fmla="*/ 0 w 3251"/>
                  <a:gd name="T3" fmla="*/ 1626 h 3252"/>
                  <a:gd name="T4" fmla="*/ 1625 w 3251"/>
                  <a:gd name="T5" fmla="*/ 0 h 3252"/>
                  <a:gd name="T6" fmla="*/ 3251 w 3251"/>
                  <a:gd name="T7" fmla="*/ 1626 h 3252"/>
                  <a:gd name="T8" fmla="*/ 1625 w 3251"/>
                  <a:gd name="T9" fmla="*/ 3252 h 3252"/>
                  <a:gd name="T10" fmla="*/ 1625 w 3251"/>
                  <a:gd name="T11" fmla="*/ 103 h 3252"/>
                  <a:gd name="T12" fmla="*/ 102 w 3251"/>
                  <a:gd name="T13" fmla="*/ 1626 h 3252"/>
                  <a:gd name="T14" fmla="*/ 1625 w 3251"/>
                  <a:gd name="T15" fmla="*/ 3149 h 3252"/>
                  <a:gd name="T16" fmla="*/ 3149 w 3251"/>
                  <a:gd name="T17" fmla="*/ 1626 h 3252"/>
                  <a:gd name="T18" fmla="*/ 1625 w 3251"/>
                  <a:gd name="T19" fmla="*/ 103 h 3252"/>
                  <a:gd name="T20" fmla="*/ 1625 w 3251"/>
                  <a:gd name="T21" fmla="*/ 103 h 3252"/>
                  <a:gd name="T22" fmla="*/ 1625 w 3251"/>
                  <a:gd name="T23" fmla="*/ 103 h 3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51" h="3252">
                    <a:moveTo>
                      <a:pt x="1625" y="3252"/>
                    </a:moveTo>
                    <a:cubicBezTo>
                      <a:pt x="729" y="3252"/>
                      <a:pt x="0" y="2522"/>
                      <a:pt x="0" y="1626"/>
                    </a:cubicBezTo>
                    <a:cubicBezTo>
                      <a:pt x="0" y="730"/>
                      <a:pt x="729" y="0"/>
                      <a:pt x="1625" y="0"/>
                    </a:cubicBezTo>
                    <a:cubicBezTo>
                      <a:pt x="2521" y="0"/>
                      <a:pt x="3251" y="730"/>
                      <a:pt x="3251" y="1626"/>
                    </a:cubicBezTo>
                    <a:cubicBezTo>
                      <a:pt x="3251" y="2522"/>
                      <a:pt x="2521" y="3252"/>
                      <a:pt x="1625" y="3252"/>
                    </a:cubicBezTo>
                    <a:close/>
                    <a:moveTo>
                      <a:pt x="1625" y="103"/>
                    </a:moveTo>
                    <a:cubicBezTo>
                      <a:pt x="786" y="103"/>
                      <a:pt x="102" y="786"/>
                      <a:pt x="102" y="1626"/>
                    </a:cubicBezTo>
                    <a:cubicBezTo>
                      <a:pt x="102" y="2466"/>
                      <a:pt x="786" y="3149"/>
                      <a:pt x="1625" y="3149"/>
                    </a:cubicBezTo>
                    <a:cubicBezTo>
                      <a:pt x="2465" y="3149"/>
                      <a:pt x="3149" y="2466"/>
                      <a:pt x="3149" y="1626"/>
                    </a:cubicBezTo>
                    <a:cubicBezTo>
                      <a:pt x="3149" y="786"/>
                      <a:pt x="2465" y="103"/>
                      <a:pt x="1625" y="103"/>
                    </a:cubicBezTo>
                    <a:close/>
                    <a:moveTo>
                      <a:pt x="1625" y="103"/>
                    </a:moveTo>
                    <a:cubicBezTo>
                      <a:pt x="1625" y="103"/>
                      <a:pt x="1625" y="103"/>
                      <a:pt x="1625" y="1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6"/>
              <p:cNvSpPr>
                <a:spLocks noEditPoints="1"/>
              </p:cNvSpPr>
              <p:nvPr/>
            </p:nvSpPr>
            <p:spPr bwMode="auto">
              <a:xfrm>
                <a:off x="14562138" y="-701676"/>
                <a:ext cx="7086600" cy="7070726"/>
              </a:xfrm>
              <a:custGeom>
                <a:avLst/>
                <a:gdLst>
                  <a:gd name="T0" fmla="*/ 363 w 3364"/>
                  <a:gd name="T1" fmla="*/ 3308 h 3356"/>
                  <a:gd name="T2" fmla="*/ 138 w 3364"/>
                  <a:gd name="T3" fmla="*/ 3228 h 3356"/>
                  <a:gd name="T4" fmla="*/ 253 w 3364"/>
                  <a:gd name="T5" fmla="*/ 2409 h 3356"/>
                  <a:gd name="T6" fmla="*/ 322 w 3364"/>
                  <a:gd name="T7" fmla="*/ 2388 h 3356"/>
                  <a:gd name="T8" fmla="*/ 343 w 3364"/>
                  <a:gd name="T9" fmla="*/ 2458 h 3356"/>
                  <a:gd name="T10" fmla="*/ 210 w 3364"/>
                  <a:gd name="T11" fmla="*/ 3156 h 3356"/>
                  <a:gd name="T12" fmla="*/ 2094 w 3364"/>
                  <a:gd name="T13" fmla="*/ 2097 h 3356"/>
                  <a:gd name="T14" fmla="*/ 3021 w 3364"/>
                  <a:gd name="T15" fmla="*/ 911 h 3356"/>
                  <a:gd name="T16" fmla="*/ 3154 w 3364"/>
                  <a:gd name="T17" fmla="*/ 212 h 3356"/>
                  <a:gd name="T18" fmla="*/ 2455 w 3364"/>
                  <a:gd name="T19" fmla="*/ 346 h 3356"/>
                  <a:gd name="T20" fmla="*/ 2386 w 3364"/>
                  <a:gd name="T21" fmla="*/ 325 h 3356"/>
                  <a:gd name="T22" fmla="*/ 2406 w 3364"/>
                  <a:gd name="T23" fmla="*/ 256 h 3356"/>
                  <a:gd name="T24" fmla="*/ 3226 w 3364"/>
                  <a:gd name="T25" fmla="*/ 141 h 3356"/>
                  <a:gd name="T26" fmla="*/ 3110 w 3364"/>
                  <a:gd name="T27" fmla="*/ 960 h 3356"/>
                  <a:gd name="T28" fmla="*/ 2166 w 3364"/>
                  <a:gd name="T29" fmla="*/ 2171 h 3356"/>
                  <a:gd name="T30" fmla="*/ 363 w 3364"/>
                  <a:gd name="T31" fmla="*/ 3308 h 3356"/>
                  <a:gd name="T32" fmla="*/ 363 w 3364"/>
                  <a:gd name="T33" fmla="*/ 3308 h 3356"/>
                  <a:gd name="T34" fmla="*/ 363 w 3364"/>
                  <a:gd name="T35" fmla="*/ 3308 h 3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64" h="3356">
                    <a:moveTo>
                      <a:pt x="363" y="3308"/>
                    </a:moveTo>
                    <a:cubicBezTo>
                      <a:pt x="271" y="3308"/>
                      <a:pt x="194" y="3282"/>
                      <a:pt x="138" y="3228"/>
                    </a:cubicBezTo>
                    <a:cubicBezTo>
                      <a:pt x="0" y="3090"/>
                      <a:pt x="38" y="2806"/>
                      <a:pt x="253" y="2409"/>
                    </a:cubicBezTo>
                    <a:cubicBezTo>
                      <a:pt x="266" y="2383"/>
                      <a:pt x="297" y="2376"/>
                      <a:pt x="322" y="2388"/>
                    </a:cubicBezTo>
                    <a:cubicBezTo>
                      <a:pt x="348" y="2401"/>
                      <a:pt x="356" y="2432"/>
                      <a:pt x="343" y="2458"/>
                    </a:cubicBezTo>
                    <a:cubicBezTo>
                      <a:pt x="161" y="2796"/>
                      <a:pt x="110" y="3057"/>
                      <a:pt x="210" y="3156"/>
                    </a:cubicBezTo>
                    <a:cubicBezTo>
                      <a:pt x="410" y="3356"/>
                      <a:pt x="1213" y="2977"/>
                      <a:pt x="2094" y="2097"/>
                    </a:cubicBezTo>
                    <a:cubicBezTo>
                      <a:pt x="2493" y="1697"/>
                      <a:pt x="2824" y="1275"/>
                      <a:pt x="3021" y="911"/>
                    </a:cubicBezTo>
                    <a:cubicBezTo>
                      <a:pt x="3202" y="573"/>
                      <a:pt x="3254" y="312"/>
                      <a:pt x="3154" y="212"/>
                    </a:cubicBezTo>
                    <a:cubicBezTo>
                      <a:pt x="3054" y="113"/>
                      <a:pt x="2793" y="164"/>
                      <a:pt x="2455" y="346"/>
                    </a:cubicBezTo>
                    <a:cubicBezTo>
                      <a:pt x="2429" y="358"/>
                      <a:pt x="2399" y="351"/>
                      <a:pt x="2386" y="325"/>
                    </a:cubicBezTo>
                    <a:cubicBezTo>
                      <a:pt x="2373" y="300"/>
                      <a:pt x="2381" y="269"/>
                      <a:pt x="2406" y="256"/>
                    </a:cubicBezTo>
                    <a:cubicBezTo>
                      <a:pt x="2803" y="41"/>
                      <a:pt x="3087" y="0"/>
                      <a:pt x="3226" y="141"/>
                    </a:cubicBezTo>
                    <a:cubicBezTo>
                      <a:pt x="3364" y="279"/>
                      <a:pt x="3325" y="563"/>
                      <a:pt x="3110" y="960"/>
                    </a:cubicBezTo>
                    <a:cubicBezTo>
                      <a:pt x="2908" y="1334"/>
                      <a:pt x="2573" y="1764"/>
                      <a:pt x="2166" y="2171"/>
                    </a:cubicBezTo>
                    <a:cubicBezTo>
                      <a:pt x="1546" y="2790"/>
                      <a:pt x="786" y="3308"/>
                      <a:pt x="363" y="3308"/>
                    </a:cubicBezTo>
                    <a:close/>
                    <a:moveTo>
                      <a:pt x="363" y="3308"/>
                    </a:moveTo>
                    <a:cubicBezTo>
                      <a:pt x="363" y="3308"/>
                      <a:pt x="363" y="3308"/>
                      <a:pt x="363" y="33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7"/>
              <p:cNvSpPr>
                <a:spLocks noEditPoints="1"/>
              </p:cNvSpPr>
              <p:nvPr/>
            </p:nvSpPr>
            <p:spPr bwMode="auto">
              <a:xfrm>
                <a:off x="15035213" y="-200025"/>
                <a:ext cx="6240463" cy="5473701"/>
              </a:xfrm>
              <a:custGeom>
                <a:avLst/>
                <a:gdLst>
                  <a:gd name="T0" fmla="*/ 1388 w 2962"/>
                  <a:gd name="T1" fmla="*/ 1846 h 2598"/>
                  <a:gd name="T2" fmla="*/ 1232 w 2962"/>
                  <a:gd name="T3" fmla="*/ 1621 h 2598"/>
                  <a:gd name="T4" fmla="*/ 1078 w 2962"/>
                  <a:gd name="T5" fmla="*/ 1242 h 2598"/>
                  <a:gd name="T6" fmla="*/ 1142 w 2962"/>
                  <a:gd name="T7" fmla="*/ 873 h 2598"/>
                  <a:gd name="T8" fmla="*/ 1377 w 2962"/>
                  <a:gd name="T9" fmla="*/ 699 h 2598"/>
                  <a:gd name="T10" fmla="*/ 1738 w 2962"/>
                  <a:gd name="T11" fmla="*/ 602 h 2598"/>
                  <a:gd name="T12" fmla="*/ 2215 w 2962"/>
                  <a:gd name="T13" fmla="*/ 292 h 2598"/>
                  <a:gd name="T14" fmla="*/ 2332 w 2962"/>
                  <a:gd name="T15" fmla="*/ 105 h 2598"/>
                  <a:gd name="T16" fmla="*/ 2289 w 2962"/>
                  <a:gd name="T17" fmla="*/ 277 h 2598"/>
                  <a:gd name="T18" fmla="*/ 2138 w 2962"/>
                  <a:gd name="T19" fmla="*/ 809 h 2598"/>
                  <a:gd name="T20" fmla="*/ 1628 w 2962"/>
                  <a:gd name="T21" fmla="*/ 755 h 2598"/>
                  <a:gd name="T22" fmla="*/ 1088 w 2962"/>
                  <a:gd name="T23" fmla="*/ 1011 h 2598"/>
                  <a:gd name="T24" fmla="*/ 1032 w 2962"/>
                  <a:gd name="T25" fmla="*/ 1347 h 2598"/>
                  <a:gd name="T26" fmla="*/ 1421 w 2962"/>
                  <a:gd name="T27" fmla="*/ 1702 h 2598"/>
                  <a:gd name="T28" fmla="*/ 1733 w 2962"/>
                  <a:gd name="T29" fmla="*/ 1948 h 2598"/>
                  <a:gd name="T30" fmla="*/ 1987 w 2962"/>
                  <a:gd name="T31" fmla="*/ 1951 h 2598"/>
                  <a:gd name="T32" fmla="*/ 2148 w 2962"/>
                  <a:gd name="T33" fmla="*/ 1859 h 2598"/>
                  <a:gd name="T34" fmla="*/ 2284 w 2962"/>
                  <a:gd name="T35" fmla="*/ 1859 h 2598"/>
                  <a:gd name="T36" fmla="*/ 2094 w 2962"/>
                  <a:gd name="T37" fmla="*/ 1592 h 2598"/>
                  <a:gd name="T38" fmla="*/ 2105 w 2962"/>
                  <a:gd name="T39" fmla="*/ 1382 h 2598"/>
                  <a:gd name="T40" fmla="*/ 2337 w 2962"/>
                  <a:gd name="T41" fmla="*/ 1301 h 2598"/>
                  <a:gd name="T42" fmla="*/ 2448 w 2962"/>
                  <a:gd name="T43" fmla="*/ 1434 h 2598"/>
                  <a:gd name="T44" fmla="*/ 2501 w 2962"/>
                  <a:gd name="T45" fmla="*/ 1411 h 2598"/>
                  <a:gd name="T46" fmla="*/ 2704 w 2962"/>
                  <a:gd name="T47" fmla="*/ 1334 h 2598"/>
                  <a:gd name="T48" fmla="*/ 2581 w 2962"/>
                  <a:gd name="T49" fmla="*/ 1167 h 2598"/>
                  <a:gd name="T50" fmla="*/ 2391 w 2962"/>
                  <a:gd name="T51" fmla="*/ 1114 h 2598"/>
                  <a:gd name="T52" fmla="*/ 2302 w 2962"/>
                  <a:gd name="T53" fmla="*/ 952 h 2598"/>
                  <a:gd name="T54" fmla="*/ 2919 w 2962"/>
                  <a:gd name="T55" fmla="*/ 850 h 2598"/>
                  <a:gd name="T56" fmla="*/ 2363 w 2962"/>
                  <a:gd name="T57" fmla="*/ 940 h 2598"/>
                  <a:gd name="T58" fmla="*/ 2501 w 2962"/>
                  <a:gd name="T59" fmla="*/ 1027 h 2598"/>
                  <a:gd name="T60" fmla="*/ 2724 w 2962"/>
                  <a:gd name="T61" fmla="*/ 1249 h 2598"/>
                  <a:gd name="T62" fmla="*/ 2721 w 2962"/>
                  <a:gd name="T63" fmla="*/ 1475 h 2598"/>
                  <a:gd name="T64" fmla="*/ 2432 w 2962"/>
                  <a:gd name="T65" fmla="*/ 1500 h 2598"/>
                  <a:gd name="T66" fmla="*/ 2361 w 2962"/>
                  <a:gd name="T67" fmla="*/ 1400 h 2598"/>
                  <a:gd name="T68" fmla="*/ 2071 w 2962"/>
                  <a:gd name="T69" fmla="*/ 1416 h 2598"/>
                  <a:gd name="T70" fmla="*/ 2181 w 2962"/>
                  <a:gd name="T71" fmla="*/ 1569 h 2598"/>
                  <a:gd name="T72" fmla="*/ 2386 w 2962"/>
                  <a:gd name="T73" fmla="*/ 1894 h 2598"/>
                  <a:gd name="T74" fmla="*/ 2151 w 2962"/>
                  <a:gd name="T75" fmla="*/ 1912 h 2598"/>
                  <a:gd name="T76" fmla="*/ 2010 w 2962"/>
                  <a:gd name="T77" fmla="*/ 2022 h 2598"/>
                  <a:gd name="T78" fmla="*/ 512 w 2962"/>
                  <a:gd name="T79" fmla="*/ 2591 h 2598"/>
                  <a:gd name="T80" fmla="*/ 225 w 2962"/>
                  <a:gd name="T81" fmla="*/ 2179 h 2598"/>
                  <a:gd name="T82" fmla="*/ 448 w 2962"/>
                  <a:gd name="T83" fmla="*/ 2337 h 2598"/>
                  <a:gd name="T84" fmla="*/ 433 w 2962"/>
                  <a:gd name="T85" fmla="*/ 1736 h 2598"/>
                  <a:gd name="T86" fmla="*/ 566 w 2962"/>
                  <a:gd name="T87" fmla="*/ 1362 h 2598"/>
                  <a:gd name="T88" fmla="*/ 359 w 2962"/>
                  <a:gd name="T89" fmla="*/ 996 h 2598"/>
                  <a:gd name="T90" fmla="*/ 394 w 2962"/>
                  <a:gd name="T91" fmla="*/ 730 h 2598"/>
                  <a:gd name="T92" fmla="*/ 845 w 2962"/>
                  <a:gd name="T93" fmla="*/ 522 h 2598"/>
                  <a:gd name="T94" fmla="*/ 827 w 2962"/>
                  <a:gd name="T95" fmla="*/ 146 h 2598"/>
                  <a:gd name="T96" fmla="*/ 740 w 2962"/>
                  <a:gd name="T97" fmla="*/ 21 h 2598"/>
                  <a:gd name="T98" fmla="*/ 822 w 2962"/>
                  <a:gd name="T99" fmla="*/ 305 h 2598"/>
                  <a:gd name="T100" fmla="*/ 753 w 2962"/>
                  <a:gd name="T101" fmla="*/ 574 h 2598"/>
                  <a:gd name="T102" fmla="*/ 387 w 2962"/>
                  <a:gd name="T103" fmla="*/ 842 h 2598"/>
                  <a:gd name="T104" fmla="*/ 397 w 2962"/>
                  <a:gd name="T105" fmla="*/ 1134 h 2598"/>
                  <a:gd name="T106" fmla="*/ 487 w 2962"/>
                  <a:gd name="T107" fmla="*/ 1592 h 2598"/>
                  <a:gd name="T108" fmla="*/ 435 w 2962"/>
                  <a:gd name="T109" fmla="*/ 2161 h 2598"/>
                  <a:gd name="T110" fmla="*/ 517 w 2962"/>
                  <a:gd name="T111" fmla="*/ 2442 h 2598"/>
                  <a:gd name="T112" fmla="*/ 530 w 2962"/>
                  <a:gd name="T113" fmla="*/ 2598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62" h="2598">
                    <a:moveTo>
                      <a:pt x="1959" y="2414"/>
                    </a:moveTo>
                    <a:cubicBezTo>
                      <a:pt x="1953" y="2414"/>
                      <a:pt x="1953" y="2414"/>
                      <a:pt x="1953" y="2414"/>
                    </a:cubicBezTo>
                    <a:cubicBezTo>
                      <a:pt x="1869" y="2394"/>
                      <a:pt x="1797" y="2327"/>
                      <a:pt x="1754" y="2232"/>
                    </a:cubicBezTo>
                    <a:cubicBezTo>
                      <a:pt x="1721" y="2161"/>
                      <a:pt x="1708" y="2081"/>
                      <a:pt x="1697" y="2005"/>
                    </a:cubicBezTo>
                    <a:cubicBezTo>
                      <a:pt x="1577" y="2025"/>
                      <a:pt x="1431" y="1971"/>
                      <a:pt x="1388" y="1846"/>
                    </a:cubicBezTo>
                    <a:cubicBezTo>
                      <a:pt x="1380" y="1825"/>
                      <a:pt x="1375" y="1802"/>
                      <a:pt x="1375" y="1779"/>
                    </a:cubicBezTo>
                    <a:cubicBezTo>
                      <a:pt x="1375" y="1756"/>
                      <a:pt x="1375" y="1756"/>
                      <a:pt x="1375" y="1756"/>
                    </a:cubicBezTo>
                    <a:cubicBezTo>
                      <a:pt x="1375" y="1741"/>
                      <a:pt x="1375" y="1728"/>
                      <a:pt x="1372" y="1718"/>
                    </a:cubicBezTo>
                    <a:cubicBezTo>
                      <a:pt x="1362" y="1669"/>
                      <a:pt x="1303" y="1646"/>
                      <a:pt x="1278" y="1636"/>
                    </a:cubicBezTo>
                    <a:cubicBezTo>
                      <a:pt x="1232" y="1621"/>
                      <a:pt x="1232" y="1621"/>
                      <a:pt x="1232" y="1621"/>
                    </a:cubicBezTo>
                    <a:cubicBezTo>
                      <a:pt x="1196" y="1610"/>
                      <a:pt x="1160" y="1600"/>
                      <a:pt x="1129" y="1580"/>
                    </a:cubicBezTo>
                    <a:cubicBezTo>
                      <a:pt x="1063" y="1539"/>
                      <a:pt x="1024" y="1464"/>
                      <a:pt x="996" y="1406"/>
                    </a:cubicBezTo>
                    <a:cubicBezTo>
                      <a:pt x="988" y="1390"/>
                      <a:pt x="976" y="1365"/>
                      <a:pt x="981" y="1339"/>
                    </a:cubicBezTo>
                    <a:cubicBezTo>
                      <a:pt x="988" y="1306"/>
                      <a:pt x="1017" y="1288"/>
                      <a:pt x="1042" y="1272"/>
                    </a:cubicBezTo>
                    <a:cubicBezTo>
                      <a:pt x="1063" y="1260"/>
                      <a:pt x="1075" y="1252"/>
                      <a:pt x="1078" y="1242"/>
                    </a:cubicBezTo>
                    <a:cubicBezTo>
                      <a:pt x="1078" y="1237"/>
                      <a:pt x="1073" y="1226"/>
                      <a:pt x="1068" y="1216"/>
                    </a:cubicBezTo>
                    <a:cubicBezTo>
                      <a:pt x="1065" y="1211"/>
                      <a:pt x="1065" y="1211"/>
                      <a:pt x="1065" y="1211"/>
                    </a:cubicBezTo>
                    <a:cubicBezTo>
                      <a:pt x="1029" y="1142"/>
                      <a:pt x="1022" y="1062"/>
                      <a:pt x="1042" y="988"/>
                    </a:cubicBezTo>
                    <a:cubicBezTo>
                      <a:pt x="1045" y="981"/>
                      <a:pt x="1050" y="975"/>
                      <a:pt x="1055" y="973"/>
                    </a:cubicBezTo>
                    <a:cubicBezTo>
                      <a:pt x="1096" y="952"/>
                      <a:pt x="1127" y="917"/>
                      <a:pt x="1142" y="873"/>
                    </a:cubicBezTo>
                    <a:cubicBezTo>
                      <a:pt x="1147" y="860"/>
                      <a:pt x="1157" y="855"/>
                      <a:pt x="1170" y="858"/>
                    </a:cubicBezTo>
                    <a:cubicBezTo>
                      <a:pt x="1221" y="865"/>
                      <a:pt x="1275" y="847"/>
                      <a:pt x="1308" y="809"/>
                    </a:cubicBezTo>
                    <a:cubicBezTo>
                      <a:pt x="1311" y="806"/>
                      <a:pt x="1316" y="804"/>
                      <a:pt x="1319" y="801"/>
                    </a:cubicBezTo>
                    <a:cubicBezTo>
                      <a:pt x="1352" y="791"/>
                      <a:pt x="1372" y="753"/>
                      <a:pt x="1370" y="719"/>
                    </a:cubicBezTo>
                    <a:cubicBezTo>
                      <a:pt x="1370" y="712"/>
                      <a:pt x="1372" y="704"/>
                      <a:pt x="1377" y="699"/>
                    </a:cubicBezTo>
                    <a:cubicBezTo>
                      <a:pt x="1418" y="658"/>
                      <a:pt x="1472" y="686"/>
                      <a:pt x="1516" y="709"/>
                    </a:cubicBezTo>
                    <a:cubicBezTo>
                      <a:pt x="1554" y="730"/>
                      <a:pt x="1572" y="737"/>
                      <a:pt x="1585" y="730"/>
                    </a:cubicBezTo>
                    <a:cubicBezTo>
                      <a:pt x="1590" y="627"/>
                      <a:pt x="1590" y="627"/>
                      <a:pt x="1590" y="627"/>
                    </a:cubicBezTo>
                    <a:cubicBezTo>
                      <a:pt x="1590" y="614"/>
                      <a:pt x="1603" y="602"/>
                      <a:pt x="1616" y="602"/>
                    </a:cubicBezTo>
                    <a:cubicBezTo>
                      <a:pt x="1738" y="602"/>
                      <a:pt x="1738" y="602"/>
                      <a:pt x="1738" y="602"/>
                    </a:cubicBezTo>
                    <a:cubicBezTo>
                      <a:pt x="1749" y="602"/>
                      <a:pt x="1759" y="609"/>
                      <a:pt x="1761" y="620"/>
                    </a:cubicBezTo>
                    <a:cubicBezTo>
                      <a:pt x="1787" y="686"/>
                      <a:pt x="1874" y="712"/>
                      <a:pt x="1956" y="727"/>
                    </a:cubicBezTo>
                    <a:cubicBezTo>
                      <a:pt x="2125" y="758"/>
                      <a:pt x="2125" y="758"/>
                      <a:pt x="2125" y="758"/>
                    </a:cubicBezTo>
                    <a:cubicBezTo>
                      <a:pt x="2153" y="643"/>
                      <a:pt x="2171" y="525"/>
                      <a:pt x="2184" y="407"/>
                    </a:cubicBezTo>
                    <a:cubicBezTo>
                      <a:pt x="2186" y="369"/>
                      <a:pt x="2192" y="328"/>
                      <a:pt x="2215" y="292"/>
                    </a:cubicBezTo>
                    <a:cubicBezTo>
                      <a:pt x="2220" y="287"/>
                      <a:pt x="2225" y="279"/>
                      <a:pt x="2230" y="274"/>
                    </a:cubicBezTo>
                    <a:cubicBezTo>
                      <a:pt x="2235" y="266"/>
                      <a:pt x="2240" y="261"/>
                      <a:pt x="2245" y="254"/>
                    </a:cubicBezTo>
                    <a:cubicBezTo>
                      <a:pt x="2250" y="241"/>
                      <a:pt x="2253" y="225"/>
                      <a:pt x="2253" y="210"/>
                    </a:cubicBezTo>
                    <a:cubicBezTo>
                      <a:pt x="2253" y="200"/>
                      <a:pt x="2256" y="192"/>
                      <a:pt x="2256" y="182"/>
                    </a:cubicBezTo>
                    <a:cubicBezTo>
                      <a:pt x="2263" y="143"/>
                      <a:pt x="2291" y="102"/>
                      <a:pt x="2332" y="105"/>
                    </a:cubicBezTo>
                    <a:cubicBezTo>
                      <a:pt x="2348" y="105"/>
                      <a:pt x="2358" y="118"/>
                      <a:pt x="2355" y="133"/>
                    </a:cubicBezTo>
                    <a:cubicBezTo>
                      <a:pt x="2355" y="149"/>
                      <a:pt x="2343" y="159"/>
                      <a:pt x="2327" y="156"/>
                    </a:cubicBezTo>
                    <a:cubicBezTo>
                      <a:pt x="2317" y="156"/>
                      <a:pt x="2307" y="172"/>
                      <a:pt x="2304" y="190"/>
                    </a:cubicBezTo>
                    <a:cubicBezTo>
                      <a:pt x="2304" y="197"/>
                      <a:pt x="2302" y="205"/>
                      <a:pt x="2302" y="213"/>
                    </a:cubicBezTo>
                    <a:cubicBezTo>
                      <a:pt x="2299" y="233"/>
                      <a:pt x="2299" y="254"/>
                      <a:pt x="2289" y="277"/>
                    </a:cubicBezTo>
                    <a:cubicBezTo>
                      <a:pt x="2284" y="289"/>
                      <a:pt x="2273" y="297"/>
                      <a:pt x="2268" y="305"/>
                    </a:cubicBezTo>
                    <a:cubicBezTo>
                      <a:pt x="2263" y="310"/>
                      <a:pt x="2261" y="315"/>
                      <a:pt x="2258" y="318"/>
                    </a:cubicBezTo>
                    <a:cubicBezTo>
                      <a:pt x="2243" y="341"/>
                      <a:pt x="2238" y="374"/>
                      <a:pt x="2235" y="407"/>
                    </a:cubicBezTo>
                    <a:cubicBezTo>
                      <a:pt x="2222" y="538"/>
                      <a:pt x="2202" y="666"/>
                      <a:pt x="2169" y="791"/>
                    </a:cubicBezTo>
                    <a:cubicBezTo>
                      <a:pt x="2166" y="804"/>
                      <a:pt x="2153" y="812"/>
                      <a:pt x="2138" y="809"/>
                    </a:cubicBezTo>
                    <a:cubicBezTo>
                      <a:pt x="1946" y="773"/>
                      <a:pt x="1946" y="773"/>
                      <a:pt x="1946" y="773"/>
                    </a:cubicBezTo>
                    <a:cubicBezTo>
                      <a:pt x="1856" y="755"/>
                      <a:pt x="1761" y="727"/>
                      <a:pt x="1721" y="650"/>
                    </a:cubicBezTo>
                    <a:cubicBezTo>
                      <a:pt x="1639" y="650"/>
                      <a:pt x="1639" y="650"/>
                      <a:pt x="1639" y="650"/>
                    </a:cubicBezTo>
                    <a:cubicBezTo>
                      <a:pt x="1633" y="740"/>
                      <a:pt x="1633" y="740"/>
                      <a:pt x="1633" y="740"/>
                    </a:cubicBezTo>
                    <a:cubicBezTo>
                      <a:pt x="1633" y="745"/>
                      <a:pt x="1631" y="750"/>
                      <a:pt x="1628" y="755"/>
                    </a:cubicBezTo>
                    <a:cubicBezTo>
                      <a:pt x="1590" y="801"/>
                      <a:pt x="1534" y="773"/>
                      <a:pt x="1490" y="750"/>
                    </a:cubicBezTo>
                    <a:cubicBezTo>
                      <a:pt x="1459" y="735"/>
                      <a:pt x="1434" y="722"/>
                      <a:pt x="1421" y="727"/>
                    </a:cubicBezTo>
                    <a:cubicBezTo>
                      <a:pt x="1421" y="776"/>
                      <a:pt x="1388" y="824"/>
                      <a:pt x="1342" y="845"/>
                    </a:cubicBezTo>
                    <a:cubicBezTo>
                      <a:pt x="1301" y="888"/>
                      <a:pt x="1242" y="911"/>
                      <a:pt x="1183" y="909"/>
                    </a:cubicBezTo>
                    <a:cubicBezTo>
                      <a:pt x="1162" y="952"/>
                      <a:pt x="1129" y="988"/>
                      <a:pt x="1088" y="1011"/>
                    </a:cubicBezTo>
                    <a:cubicBezTo>
                      <a:pt x="1075" y="1070"/>
                      <a:pt x="1083" y="1134"/>
                      <a:pt x="1109" y="1185"/>
                    </a:cubicBezTo>
                    <a:cubicBezTo>
                      <a:pt x="1111" y="1188"/>
                      <a:pt x="1111" y="1188"/>
                      <a:pt x="1111" y="1188"/>
                    </a:cubicBezTo>
                    <a:cubicBezTo>
                      <a:pt x="1119" y="1201"/>
                      <a:pt x="1127" y="1219"/>
                      <a:pt x="1127" y="1239"/>
                    </a:cubicBezTo>
                    <a:cubicBezTo>
                      <a:pt x="1124" y="1278"/>
                      <a:pt x="1093" y="1298"/>
                      <a:pt x="1068" y="1313"/>
                    </a:cubicBezTo>
                    <a:cubicBezTo>
                      <a:pt x="1050" y="1324"/>
                      <a:pt x="1034" y="1334"/>
                      <a:pt x="1032" y="1347"/>
                    </a:cubicBezTo>
                    <a:cubicBezTo>
                      <a:pt x="1029" y="1354"/>
                      <a:pt x="1037" y="1367"/>
                      <a:pt x="1042" y="1380"/>
                    </a:cubicBezTo>
                    <a:cubicBezTo>
                      <a:pt x="1075" y="1449"/>
                      <a:pt x="1106" y="1503"/>
                      <a:pt x="1157" y="1534"/>
                    </a:cubicBezTo>
                    <a:cubicBezTo>
                      <a:pt x="1183" y="1549"/>
                      <a:pt x="1216" y="1559"/>
                      <a:pt x="1247" y="1569"/>
                    </a:cubicBezTo>
                    <a:cubicBezTo>
                      <a:pt x="1265" y="1574"/>
                      <a:pt x="1280" y="1580"/>
                      <a:pt x="1296" y="1585"/>
                    </a:cubicBezTo>
                    <a:cubicBezTo>
                      <a:pt x="1337" y="1600"/>
                      <a:pt x="1406" y="1633"/>
                      <a:pt x="1421" y="1702"/>
                    </a:cubicBezTo>
                    <a:cubicBezTo>
                      <a:pt x="1426" y="1720"/>
                      <a:pt x="1426" y="1738"/>
                      <a:pt x="1426" y="1754"/>
                    </a:cubicBezTo>
                    <a:cubicBezTo>
                      <a:pt x="1426" y="1774"/>
                      <a:pt x="1426" y="1774"/>
                      <a:pt x="1426" y="1774"/>
                    </a:cubicBezTo>
                    <a:cubicBezTo>
                      <a:pt x="1426" y="1792"/>
                      <a:pt x="1431" y="1810"/>
                      <a:pt x="1436" y="1825"/>
                    </a:cubicBezTo>
                    <a:cubicBezTo>
                      <a:pt x="1475" y="1933"/>
                      <a:pt x="1613" y="1974"/>
                      <a:pt x="1713" y="1946"/>
                    </a:cubicBezTo>
                    <a:cubicBezTo>
                      <a:pt x="1721" y="1943"/>
                      <a:pt x="1728" y="1946"/>
                      <a:pt x="1733" y="1948"/>
                    </a:cubicBezTo>
                    <a:cubicBezTo>
                      <a:pt x="1738" y="1953"/>
                      <a:pt x="1744" y="1958"/>
                      <a:pt x="1744" y="1966"/>
                    </a:cubicBezTo>
                    <a:cubicBezTo>
                      <a:pt x="1754" y="2048"/>
                      <a:pt x="1767" y="2133"/>
                      <a:pt x="1800" y="2207"/>
                    </a:cubicBezTo>
                    <a:cubicBezTo>
                      <a:pt x="1831" y="2271"/>
                      <a:pt x="1877" y="2322"/>
                      <a:pt x="1928" y="2348"/>
                    </a:cubicBezTo>
                    <a:cubicBezTo>
                      <a:pt x="1915" y="2220"/>
                      <a:pt x="1928" y="2089"/>
                      <a:pt x="1969" y="1966"/>
                    </a:cubicBezTo>
                    <a:cubicBezTo>
                      <a:pt x="1971" y="1958"/>
                      <a:pt x="1979" y="1951"/>
                      <a:pt x="1987" y="1951"/>
                    </a:cubicBezTo>
                    <a:cubicBezTo>
                      <a:pt x="1994" y="1948"/>
                      <a:pt x="2005" y="1951"/>
                      <a:pt x="2010" y="1956"/>
                    </a:cubicBezTo>
                    <a:cubicBezTo>
                      <a:pt x="2061" y="1997"/>
                      <a:pt x="2061" y="1997"/>
                      <a:pt x="2061" y="1997"/>
                    </a:cubicBezTo>
                    <a:cubicBezTo>
                      <a:pt x="2089" y="1892"/>
                      <a:pt x="2089" y="1892"/>
                      <a:pt x="2089" y="1892"/>
                    </a:cubicBezTo>
                    <a:cubicBezTo>
                      <a:pt x="2089" y="1889"/>
                      <a:pt x="2092" y="1887"/>
                      <a:pt x="2094" y="1884"/>
                    </a:cubicBezTo>
                    <a:cubicBezTo>
                      <a:pt x="2107" y="1866"/>
                      <a:pt x="2125" y="1859"/>
                      <a:pt x="2148" y="1859"/>
                    </a:cubicBezTo>
                    <a:cubicBezTo>
                      <a:pt x="2189" y="1859"/>
                      <a:pt x="2230" y="1892"/>
                      <a:pt x="2256" y="1923"/>
                    </a:cubicBezTo>
                    <a:cubicBezTo>
                      <a:pt x="2279" y="1953"/>
                      <a:pt x="2304" y="1974"/>
                      <a:pt x="2322" y="1976"/>
                    </a:cubicBezTo>
                    <a:cubicBezTo>
                      <a:pt x="2327" y="1976"/>
                      <a:pt x="2330" y="1976"/>
                      <a:pt x="2332" y="1974"/>
                    </a:cubicBezTo>
                    <a:cubicBezTo>
                      <a:pt x="2340" y="1956"/>
                      <a:pt x="2343" y="1930"/>
                      <a:pt x="2332" y="1910"/>
                    </a:cubicBezTo>
                    <a:cubicBezTo>
                      <a:pt x="2325" y="1887"/>
                      <a:pt x="2307" y="1866"/>
                      <a:pt x="2284" y="1859"/>
                    </a:cubicBezTo>
                    <a:cubicBezTo>
                      <a:pt x="2279" y="1856"/>
                      <a:pt x="2273" y="1856"/>
                      <a:pt x="2268" y="1854"/>
                    </a:cubicBezTo>
                    <a:cubicBezTo>
                      <a:pt x="2248" y="1848"/>
                      <a:pt x="2225" y="1841"/>
                      <a:pt x="2209" y="1820"/>
                    </a:cubicBezTo>
                    <a:cubicBezTo>
                      <a:pt x="2194" y="1800"/>
                      <a:pt x="2197" y="1774"/>
                      <a:pt x="2197" y="1756"/>
                    </a:cubicBezTo>
                    <a:cubicBezTo>
                      <a:pt x="2199" y="1713"/>
                      <a:pt x="2194" y="1638"/>
                      <a:pt x="2148" y="1610"/>
                    </a:cubicBezTo>
                    <a:cubicBezTo>
                      <a:pt x="2133" y="1603"/>
                      <a:pt x="2115" y="1598"/>
                      <a:pt x="2094" y="1592"/>
                    </a:cubicBezTo>
                    <a:cubicBezTo>
                      <a:pt x="2058" y="1585"/>
                      <a:pt x="2020" y="1574"/>
                      <a:pt x="1997" y="1539"/>
                    </a:cubicBezTo>
                    <a:cubicBezTo>
                      <a:pt x="1979" y="1508"/>
                      <a:pt x="1979" y="1472"/>
                      <a:pt x="1982" y="1446"/>
                    </a:cubicBezTo>
                    <a:cubicBezTo>
                      <a:pt x="1984" y="1418"/>
                      <a:pt x="1994" y="1380"/>
                      <a:pt x="2020" y="1362"/>
                    </a:cubicBezTo>
                    <a:cubicBezTo>
                      <a:pt x="2033" y="1352"/>
                      <a:pt x="2051" y="1349"/>
                      <a:pt x="2066" y="1354"/>
                    </a:cubicBezTo>
                    <a:cubicBezTo>
                      <a:pt x="2084" y="1359"/>
                      <a:pt x="2097" y="1372"/>
                      <a:pt x="2105" y="1382"/>
                    </a:cubicBezTo>
                    <a:cubicBezTo>
                      <a:pt x="2169" y="1459"/>
                      <a:pt x="2220" y="1490"/>
                      <a:pt x="2263" y="1485"/>
                    </a:cubicBezTo>
                    <a:cubicBezTo>
                      <a:pt x="2263" y="1436"/>
                      <a:pt x="2245" y="1385"/>
                      <a:pt x="2215" y="1347"/>
                    </a:cubicBezTo>
                    <a:cubicBezTo>
                      <a:pt x="2209" y="1342"/>
                      <a:pt x="2209" y="1334"/>
                      <a:pt x="2209" y="1326"/>
                    </a:cubicBezTo>
                    <a:cubicBezTo>
                      <a:pt x="2209" y="1318"/>
                      <a:pt x="2215" y="1313"/>
                      <a:pt x="2220" y="1308"/>
                    </a:cubicBezTo>
                    <a:cubicBezTo>
                      <a:pt x="2253" y="1285"/>
                      <a:pt x="2297" y="1283"/>
                      <a:pt x="2337" y="1301"/>
                    </a:cubicBezTo>
                    <a:cubicBezTo>
                      <a:pt x="2378" y="1318"/>
                      <a:pt x="2404" y="1357"/>
                      <a:pt x="2407" y="1395"/>
                    </a:cubicBezTo>
                    <a:cubicBezTo>
                      <a:pt x="2407" y="1406"/>
                      <a:pt x="2407" y="1406"/>
                      <a:pt x="2407" y="1406"/>
                    </a:cubicBezTo>
                    <a:cubicBezTo>
                      <a:pt x="2407" y="1411"/>
                      <a:pt x="2407" y="1421"/>
                      <a:pt x="2409" y="1423"/>
                    </a:cubicBezTo>
                    <a:cubicBezTo>
                      <a:pt x="2409" y="1423"/>
                      <a:pt x="2414" y="1423"/>
                      <a:pt x="2419" y="1426"/>
                    </a:cubicBezTo>
                    <a:cubicBezTo>
                      <a:pt x="2427" y="1426"/>
                      <a:pt x="2437" y="1429"/>
                      <a:pt x="2448" y="1434"/>
                    </a:cubicBezTo>
                    <a:cubicBezTo>
                      <a:pt x="2471" y="1446"/>
                      <a:pt x="2478" y="1472"/>
                      <a:pt x="2481" y="1490"/>
                    </a:cubicBezTo>
                    <a:cubicBezTo>
                      <a:pt x="2483" y="1500"/>
                      <a:pt x="2486" y="1510"/>
                      <a:pt x="2489" y="1516"/>
                    </a:cubicBezTo>
                    <a:cubicBezTo>
                      <a:pt x="2489" y="1516"/>
                      <a:pt x="2491" y="1521"/>
                      <a:pt x="2501" y="1518"/>
                    </a:cubicBezTo>
                    <a:cubicBezTo>
                      <a:pt x="2514" y="1516"/>
                      <a:pt x="2524" y="1505"/>
                      <a:pt x="2527" y="1495"/>
                    </a:cubicBezTo>
                    <a:cubicBezTo>
                      <a:pt x="2532" y="1470"/>
                      <a:pt x="2519" y="1441"/>
                      <a:pt x="2501" y="1411"/>
                    </a:cubicBezTo>
                    <a:cubicBezTo>
                      <a:pt x="2496" y="1403"/>
                      <a:pt x="2496" y="1393"/>
                      <a:pt x="2501" y="1385"/>
                    </a:cubicBezTo>
                    <a:cubicBezTo>
                      <a:pt x="2506" y="1377"/>
                      <a:pt x="2514" y="1372"/>
                      <a:pt x="2522" y="1372"/>
                    </a:cubicBezTo>
                    <a:cubicBezTo>
                      <a:pt x="2593" y="1367"/>
                      <a:pt x="2665" y="1385"/>
                      <a:pt x="2727" y="1421"/>
                    </a:cubicBezTo>
                    <a:cubicBezTo>
                      <a:pt x="2732" y="1408"/>
                      <a:pt x="2729" y="1390"/>
                      <a:pt x="2724" y="1375"/>
                    </a:cubicBezTo>
                    <a:cubicBezTo>
                      <a:pt x="2719" y="1362"/>
                      <a:pt x="2711" y="1349"/>
                      <a:pt x="2704" y="1334"/>
                    </a:cubicBezTo>
                    <a:cubicBezTo>
                      <a:pt x="2696" y="1318"/>
                      <a:pt x="2686" y="1306"/>
                      <a:pt x="2681" y="1288"/>
                    </a:cubicBezTo>
                    <a:cubicBezTo>
                      <a:pt x="2673" y="1265"/>
                      <a:pt x="2673" y="1265"/>
                      <a:pt x="2673" y="1265"/>
                    </a:cubicBezTo>
                    <a:cubicBezTo>
                      <a:pt x="2670" y="1252"/>
                      <a:pt x="2665" y="1242"/>
                      <a:pt x="2660" y="1231"/>
                    </a:cubicBezTo>
                    <a:cubicBezTo>
                      <a:pt x="2650" y="1216"/>
                      <a:pt x="2632" y="1203"/>
                      <a:pt x="2611" y="1190"/>
                    </a:cubicBezTo>
                    <a:cubicBezTo>
                      <a:pt x="2601" y="1183"/>
                      <a:pt x="2591" y="1178"/>
                      <a:pt x="2581" y="1167"/>
                    </a:cubicBezTo>
                    <a:cubicBezTo>
                      <a:pt x="2563" y="1152"/>
                      <a:pt x="2547" y="1137"/>
                      <a:pt x="2532" y="1119"/>
                    </a:cubicBezTo>
                    <a:cubicBezTo>
                      <a:pt x="2514" y="1098"/>
                      <a:pt x="2496" y="1078"/>
                      <a:pt x="2473" y="1068"/>
                    </a:cubicBezTo>
                    <a:cubicBezTo>
                      <a:pt x="2455" y="1057"/>
                      <a:pt x="2427" y="1060"/>
                      <a:pt x="2409" y="1073"/>
                    </a:cubicBezTo>
                    <a:cubicBezTo>
                      <a:pt x="2396" y="1080"/>
                      <a:pt x="2399" y="1091"/>
                      <a:pt x="2399" y="1093"/>
                    </a:cubicBezTo>
                    <a:cubicBezTo>
                      <a:pt x="2399" y="1101"/>
                      <a:pt x="2396" y="1109"/>
                      <a:pt x="2391" y="1114"/>
                    </a:cubicBezTo>
                    <a:cubicBezTo>
                      <a:pt x="2386" y="1119"/>
                      <a:pt x="2378" y="1121"/>
                      <a:pt x="2371" y="1121"/>
                    </a:cubicBezTo>
                    <a:cubicBezTo>
                      <a:pt x="2312" y="1114"/>
                      <a:pt x="2261" y="1065"/>
                      <a:pt x="2248" y="1009"/>
                    </a:cubicBezTo>
                    <a:cubicBezTo>
                      <a:pt x="2245" y="1001"/>
                      <a:pt x="2248" y="996"/>
                      <a:pt x="2250" y="988"/>
                    </a:cubicBezTo>
                    <a:cubicBezTo>
                      <a:pt x="2253" y="981"/>
                      <a:pt x="2261" y="978"/>
                      <a:pt x="2266" y="978"/>
                    </a:cubicBezTo>
                    <a:cubicBezTo>
                      <a:pt x="2279" y="975"/>
                      <a:pt x="2291" y="965"/>
                      <a:pt x="2302" y="952"/>
                    </a:cubicBezTo>
                    <a:cubicBezTo>
                      <a:pt x="2312" y="940"/>
                      <a:pt x="2312" y="922"/>
                      <a:pt x="2309" y="909"/>
                    </a:cubicBezTo>
                    <a:cubicBezTo>
                      <a:pt x="2307" y="899"/>
                      <a:pt x="2309" y="888"/>
                      <a:pt x="2317" y="883"/>
                    </a:cubicBezTo>
                    <a:cubicBezTo>
                      <a:pt x="2325" y="876"/>
                      <a:pt x="2335" y="876"/>
                      <a:pt x="2343" y="878"/>
                    </a:cubicBezTo>
                    <a:cubicBezTo>
                      <a:pt x="2430" y="911"/>
                      <a:pt x="2524" y="929"/>
                      <a:pt x="2617" y="929"/>
                    </a:cubicBezTo>
                    <a:cubicBezTo>
                      <a:pt x="2732" y="929"/>
                      <a:pt x="2834" y="901"/>
                      <a:pt x="2919" y="850"/>
                    </a:cubicBezTo>
                    <a:cubicBezTo>
                      <a:pt x="2931" y="842"/>
                      <a:pt x="2947" y="847"/>
                      <a:pt x="2954" y="858"/>
                    </a:cubicBezTo>
                    <a:cubicBezTo>
                      <a:pt x="2962" y="868"/>
                      <a:pt x="2957" y="886"/>
                      <a:pt x="2947" y="894"/>
                    </a:cubicBezTo>
                    <a:cubicBezTo>
                      <a:pt x="2855" y="950"/>
                      <a:pt x="2742" y="981"/>
                      <a:pt x="2619" y="981"/>
                    </a:cubicBezTo>
                    <a:cubicBezTo>
                      <a:pt x="2617" y="981"/>
                      <a:pt x="2617" y="981"/>
                      <a:pt x="2617" y="981"/>
                    </a:cubicBezTo>
                    <a:cubicBezTo>
                      <a:pt x="2529" y="981"/>
                      <a:pt x="2445" y="968"/>
                      <a:pt x="2363" y="940"/>
                    </a:cubicBezTo>
                    <a:cubicBezTo>
                      <a:pt x="2361" y="952"/>
                      <a:pt x="2355" y="968"/>
                      <a:pt x="2348" y="981"/>
                    </a:cubicBezTo>
                    <a:cubicBezTo>
                      <a:pt x="2337" y="998"/>
                      <a:pt x="2322" y="1011"/>
                      <a:pt x="2307" y="1022"/>
                    </a:cubicBezTo>
                    <a:cubicBezTo>
                      <a:pt x="2317" y="1042"/>
                      <a:pt x="2335" y="1057"/>
                      <a:pt x="2355" y="1068"/>
                    </a:cubicBezTo>
                    <a:cubicBezTo>
                      <a:pt x="2361" y="1055"/>
                      <a:pt x="2371" y="1045"/>
                      <a:pt x="2384" y="1034"/>
                    </a:cubicBezTo>
                    <a:cubicBezTo>
                      <a:pt x="2417" y="1011"/>
                      <a:pt x="2465" y="1009"/>
                      <a:pt x="2501" y="1027"/>
                    </a:cubicBezTo>
                    <a:cubicBezTo>
                      <a:pt x="2532" y="1042"/>
                      <a:pt x="2553" y="1068"/>
                      <a:pt x="2573" y="1091"/>
                    </a:cubicBezTo>
                    <a:cubicBezTo>
                      <a:pt x="2586" y="1106"/>
                      <a:pt x="2599" y="1121"/>
                      <a:pt x="2614" y="1132"/>
                    </a:cubicBezTo>
                    <a:cubicBezTo>
                      <a:pt x="2622" y="1139"/>
                      <a:pt x="2632" y="1144"/>
                      <a:pt x="2642" y="1150"/>
                    </a:cubicBezTo>
                    <a:cubicBezTo>
                      <a:pt x="2665" y="1165"/>
                      <a:pt x="2691" y="1180"/>
                      <a:pt x="2706" y="1206"/>
                    </a:cubicBezTo>
                    <a:cubicBezTo>
                      <a:pt x="2714" y="1221"/>
                      <a:pt x="2719" y="1234"/>
                      <a:pt x="2724" y="1249"/>
                    </a:cubicBezTo>
                    <a:cubicBezTo>
                      <a:pt x="2727" y="1257"/>
                      <a:pt x="2729" y="1262"/>
                      <a:pt x="2732" y="1270"/>
                    </a:cubicBezTo>
                    <a:cubicBezTo>
                      <a:pt x="2737" y="1283"/>
                      <a:pt x="2745" y="1295"/>
                      <a:pt x="2752" y="1308"/>
                    </a:cubicBezTo>
                    <a:cubicBezTo>
                      <a:pt x="2760" y="1324"/>
                      <a:pt x="2770" y="1339"/>
                      <a:pt x="2778" y="1357"/>
                    </a:cubicBezTo>
                    <a:cubicBezTo>
                      <a:pt x="2793" y="1395"/>
                      <a:pt x="2791" y="1449"/>
                      <a:pt x="2750" y="1475"/>
                    </a:cubicBezTo>
                    <a:cubicBezTo>
                      <a:pt x="2742" y="1480"/>
                      <a:pt x="2729" y="1480"/>
                      <a:pt x="2721" y="1475"/>
                    </a:cubicBezTo>
                    <a:cubicBezTo>
                      <a:pt x="2678" y="1444"/>
                      <a:pt x="2624" y="1426"/>
                      <a:pt x="2570" y="1421"/>
                    </a:cubicBezTo>
                    <a:cubicBezTo>
                      <a:pt x="2581" y="1446"/>
                      <a:pt x="2588" y="1475"/>
                      <a:pt x="2581" y="1503"/>
                    </a:cubicBezTo>
                    <a:cubicBezTo>
                      <a:pt x="2573" y="1531"/>
                      <a:pt x="2547" y="1557"/>
                      <a:pt x="2517" y="1564"/>
                    </a:cubicBezTo>
                    <a:cubicBezTo>
                      <a:pt x="2491" y="1569"/>
                      <a:pt x="2468" y="1564"/>
                      <a:pt x="2453" y="1546"/>
                    </a:cubicBezTo>
                    <a:cubicBezTo>
                      <a:pt x="2440" y="1531"/>
                      <a:pt x="2437" y="1516"/>
                      <a:pt x="2432" y="1500"/>
                    </a:cubicBezTo>
                    <a:cubicBezTo>
                      <a:pt x="2430" y="1490"/>
                      <a:pt x="2427" y="1480"/>
                      <a:pt x="2425" y="1477"/>
                    </a:cubicBezTo>
                    <a:cubicBezTo>
                      <a:pt x="2422" y="1477"/>
                      <a:pt x="2417" y="1475"/>
                      <a:pt x="2414" y="1475"/>
                    </a:cubicBezTo>
                    <a:cubicBezTo>
                      <a:pt x="2404" y="1472"/>
                      <a:pt x="2391" y="1472"/>
                      <a:pt x="2378" y="1462"/>
                    </a:cubicBezTo>
                    <a:cubicBezTo>
                      <a:pt x="2361" y="1446"/>
                      <a:pt x="2361" y="1423"/>
                      <a:pt x="2361" y="1408"/>
                    </a:cubicBezTo>
                    <a:cubicBezTo>
                      <a:pt x="2361" y="1400"/>
                      <a:pt x="2361" y="1400"/>
                      <a:pt x="2361" y="1400"/>
                    </a:cubicBezTo>
                    <a:cubicBezTo>
                      <a:pt x="2358" y="1375"/>
                      <a:pt x="2340" y="1357"/>
                      <a:pt x="2320" y="1349"/>
                    </a:cubicBezTo>
                    <a:cubicBezTo>
                      <a:pt x="2307" y="1344"/>
                      <a:pt x="2291" y="1339"/>
                      <a:pt x="2279" y="1342"/>
                    </a:cubicBezTo>
                    <a:cubicBezTo>
                      <a:pt x="2307" y="1390"/>
                      <a:pt x="2322" y="1446"/>
                      <a:pt x="2320" y="1505"/>
                    </a:cubicBezTo>
                    <a:cubicBezTo>
                      <a:pt x="2320" y="1516"/>
                      <a:pt x="2312" y="1523"/>
                      <a:pt x="2304" y="1528"/>
                    </a:cubicBezTo>
                    <a:cubicBezTo>
                      <a:pt x="2212" y="1564"/>
                      <a:pt x="2128" y="1482"/>
                      <a:pt x="2071" y="1416"/>
                    </a:cubicBezTo>
                    <a:cubicBezTo>
                      <a:pt x="2058" y="1403"/>
                      <a:pt x="2058" y="1403"/>
                      <a:pt x="2058" y="1403"/>
                    </a:cubicBezTo>
                    <a:cubicBezTo>
                      <a:pt x="2053" y="1403"/>
                      <a:pt x="2043" y="1423"/>
                      <a:pt x="2041" y="1449"/>
                    </a:cubicBezTo>
                    <a:cubicBezTo>
                      <a:pt x="2038" y="1475"/>
                      <a:pt x="2038" y="1495"/>
                      <a:pt x="2048" y="1510"/>
                    </a:cubicBezTo>
                    <a:cubicBezTo>
                      <a:pt x="2061" y="1528"/>
                      <a:pt x="2084" y="1536"/>
                      <a:pt x="2115" y="1544"/>
                    </a:cubicBezTo>
                    <a:cubicBezTo>
                      <a:pt x="2138" y="1549"/>
                      <a:pt x="2161" y="1557"/>
                      <a:pt x="2181" y="1569"/>
                    </a:cubicBezTo>
                    <a:cubicBezTo>
                      <a:pt x="2248" y="1610"/>
                      <a:pt x="2258" y="1695"/>
                      <a:pt x="2256" y="1761"/>
                    </a:cubicBezTo>
                    <a:cubicBezTo>
                      <a:pt x="2256" y="1774"/>
                      <a:pt x="2256" y="1790"/>
                      <a:pt x="2258" y="1795"/>
                    </a:cubicBezTo>
                    <a:cubicBezTo>
                      <a:pt x="2263" y="1802"/>
                      <a:pt x="2276" y="1805"/>
                      <a:pt x="2289" y="1807"/>
                    </a:cubicBezTo>
                    <a:cubicBezTo>
                      <a:pt x="2294" y="1810"/>
                      <a:pt x="2302" y="1810"/>
                      <a:pt x="2307" y="1813"/>
                    </a:cubicBezTo>
                    <a:cubicBezTo>
                      <a:pt x="2343" y="1825"/>
                      <a:pt x="2371" y="1856"/>
                      <a:pt x="2386" y="1894"/>
                    </a:cubicBezTo>
                    <a:cubicBezTo>
                      <a:pt x="2401" y="1933"/>
                      <a:pt x="2399" y="1974"/>
                      <a:pt x="2378" y="2007"/>
                    </a:cubicBezTo>
                    <a:cubicBezTo>
                      <a:pt x="2371" y="2015"/>
                      <a:pt x="2371" y="2015"/>
                      <a:pt x="2371" y="2015"/>
                    </a:cubicBezTo>
                    <a:cubicBezTo>
                      <a:pt x="2355" y="2028"/>
                      <a:pt x="2337" y="2033"/>
                      <a:pt x="2317" y="2030"/>
                    </a:cubicBezTo>
                    <a:cubicBezTo>
                      <a:pt x="2273" y="2025"/>
                      <a:pt x="2235" y="1982"/>
                      <a:pt x="2217" y="1956"/>
                    </a:cubicBezTo>
                    <a:cubicBezTo>
                      <a:pt x="2199" y="1933"/>
                      <a:pt x="2169" y="1912"/>
                      <a:pt x="2151" y="1912"/>
                    </a:cubicBezTo>
                    <a:cubicBezTo>
                      <a:pt x="2145" y="1912"/>
                      <a:pt x="2143" y="1912"/>
                      <a:pt x="2140" y="1915"/>
                    </a:cubicBezTo>
                    <a:cubicBezTo>
                      <a:pt x="2102" y="2051"/>
                      <a:pt x="2102" y="2051"/>
                      <a:pt x="2102" y="2051"/>
                    </a:cubicBezTo>
                    <a:cubicBezTo>
                      <a:pt x="2099" y="2058"/>
                      <a:pt x="2094" y="2066"/>
                      <a:pt x="2084" y="2069"/>
                    </a:cubicBezTo>
                    <a:cubicBezTo>
                      <a:pt x="2076" y="2071"/>
                      <a:pt x="2066" y="2069"/>
                      <a:pt x="2061" y="2063"/>
                    </a:cubicBezTo>
                    <a:cubicBezTo>
                      <a:pt x="2010" y="2022"/>
                      <a:pt x="2010" y="2022"/>
                      <a:pt x="2010" y="2022"/>
                    </a:cubicBezTo>
                    <a:cubicBezTo>
                      <a:pt x="1977" y="2140"/>
                      <a:pt x="1969" y="2266"/>
                      <a:pt x="1987" y="2386"/>
                    </a:cubicBezTo>
                    <a:cubicBezTo>
                      <a:pt x="1987" y="2394"/>
                      <a:pt x="1984" y="2404"/>
                      <a:pt x="1979" y="2409"/>
                    </a:cubicBezTo>
                    <a:cubicBezTo>
                      <a:pt x="1969" y="2412"/>
                      <a:pt x="1964" y="2414"/>
                      <a:pt x="1959" y="2414"/>
                    </a:cubicBezTo>
                    <a:close/>
                    <a:moveTo>
                      <a:pt x="530" y="2598"/>
                    </a:moveTo>
                    <a:cubicBezTo>
                      <a:pt x="522" y="2598"/>
                      <a:pt x="517" y="2596"/>
                      <a:pt x="512" y="2591"/>
                    </a:cubicBezTo>
                    <a:cubicBezTo>
                      <a:pt x="392" y="2473"/>
                      <a:pt x="282" y="2345"/>
                      <a:pt x="182" y="2207"/>
                    </a:cubicBezTo>
                    <a:cubicBezTo>
                      <a:pt x="136" y="2145"/>
                      <a:pt x="90" y="2084"/>
                      <a:pt x="26" y="2086"/>
                    </a:cubicBezTo>
                    <a:cubicBezTo>
                      <a:pt x="10" y="2086"/>
                      <a:pt x="0" y="2076"/>
                      <a:pt x="0" y="2061"/>
                    </a:cubicBezTo>
                    <a:cubicBezTo>
                      <a:pt x="0" y="2046"/>
                      <a:pt x="10" y="2035"/>
                      <a:pt x="26" y="2035"/>
                    </a:cubicBezTo>
                    <a:cubicBezTo>
                      <a:pt x="120" y="2033"/>
                      <a:pt x="187" y="2125"/>
                      <a:pt x="225" y="2179"/>
                    </a:cubicBezTo>
                    <a:cubicBezTo>
                      <a:pt x="312" y="2299"/>
                      <a:pt x="407" y="2414"/>
                      <a:pt x="512" y="2519"/>
                    </a:cubicBezTo>
                    <a:cubicBezTo>
                      <a:pt x="510" y="2509"/>
                      <a:pt x="502" y="2499"/>
                      <a:pt x="497" y="2488"/>
                    </a:cubicBezTo>
                    <a:cubicBezTo>
                      <a:pt x="494" y="2483"/>
                      <a:pt x="489" y="2478"/>
                      <a:pt x="487" y="2473"/>
                    </a:cubicBezTo>
                    <a:cubicBezTo>
                      <a:pt x="466" y="2447"/>
                      <a:pt x="446" y="2417"/>
                      <a:pt x="443" y="2381"/>
                    </a:cubicBezTo>
                    <a:cubicBezTo>
                      <a:pt x="443" y="2366"/>
                      <a:pt x="446" y="2350"/>
                      <a:pt x="448" y="2337"/>
                    </a:cubicBezTo>
                    <a:cubicBezTo>
                      <a:pt x="451" y="2327"/>
                      <a:pt x="453" y="2319"/>
                      <a:pt x="453" y="2312"/>
                    </a:cubicBezTo>
                    <a:cubicBezTo>
                      <a:pt x="453" y="2286"/>
                      <a:pt x="440" y="2258"/>
                      <a:pt x="423" y="2232"/>
                    </a:cubicBezTo>
                    <a:cubicBezTo>
                      <a:pt x="412" y="2217"/>
                      <a:pt x="405" y="2202"/>
                      <a:pt x="397" y="2184"/>
                    </a:cubicBezTo>
                    <a:cubicBezTo>
                      <a:pt x="364" y="2102"/>
                      <a:pt x="387" y="2017"/>
                      <a:pt x="410" y="1935"/>
                    </a:cubicBezTo>
                    <a:cubicBezTo>
                      <a:pt x="430" y="1866"/>
                      <a:pt x="448" y="1800"/>
                      <a:pt x="433" y="1736"/>
                    </a:cubicBezTo>
                    <a:cubicBezTo>
                      <a:pt x="430" y="1731"/>
                      <a:pt x="430" y="1723"/>
                      <a:pt x="428" y="1718"/>
                    </a:cubicBezTo>
                    <a:cubicBezTo>
                      <a:pt x="423" y="1700"/>
                      <a:pt x="417" y="1679"/>
                      <a:pt x="417" y="1659"/>
                    </a:cubicBezTo>
                    <a:cubicBezTo>
                      <a:pt x="417" y="1623"/>
                      <a:pt x="435" y="1595"/>
                      <a:pt x="451" y="1572"/>
                    </a:cubicBezTo>
                    <a:cubicBezTo>
                      <a:pt x="545" y="1411"/>
                      <a:pt x="545" y="1411"/>
                      <a:pt x="545" y="1411"/>
                    </a:cubicBezTo>
                    <a:cubicBezTo>
                      <a:pt x="556" y="1395"/>
                      <a:pt x="563" y="1380"/>
                      <a:pt x="566" y="1362"/>
                    </a:cubicBezTo>
                    <a:cubicBezTo>
                      <a:pt x="574" y="1321"/>
                      <a:pt x="538" y="1283"/>
                      <a:pt x="505" y="1260"/>
                    </a:cubicBezTo>
                    <a:cubicBezTo>
                      <a:pt x="489" y="1249"/>
                      <a:pt x="471" y="1239"/>
                      <a:pt x="453" y="1231"/>
                    </a:cubicBezTo>
                    <a:cubicBezTo>
                      <a:pt x="425" y="1216"/>
                      <a:pt x="394" y="1201"/>
                      <a:pt x="369" y="1178"/>
                    </a:cubicBezTo>
                    <a:cubicBezTo>
                      <a:pt x="323" y="1137"/>
                      <a:pt x="292" y="1062"/>
                      <a:pt x="330" y="1006"/>
                    </a:cubicBezTo>
                    <a:cubicBezTo>
                      <a:pt x="336" y="996"/>
                      <a:pt x="348" y="993"/>
                      <a:pt x="359" y="996"/>
                    </a:cubicBezTo>
                    <a:cubicBezTo>
                      <a:pt x="387" y="1004"/>
                      <a:pt x="423" y="998"/>
                      <a:pt x="448" y="981"/>
                    </a:cubicBezTo>
                    <a:cubicBezTo>
                      <a:pt x="369" y="901"/>
                      <a:pt x="369" y="901"/>
                      <a:pt x="369" y="901"/>
                    </a:cubicBezTo>
                    <a:cubicBezTo>
                      <a:pt x="359" y="891"/>
                      <a:pt x="343" y="876"/>
                      <a:pt x="338" y="853"/>
                    </a:cubicBezTo>
                    <a:cubicBezTo>
                      <a:pt x="330" y="817"/>
                      <a:pt x="353" y="791"/>
                      <a:pt x="371" y="768"/>
                    </a:cubicBezTo>
                    <a:cubicBezTo>
                      <a:pt x="387" y="750"/>
                      <a:pt x="397" y="737"/>
                      <a:pt x="394" y="730"/>
                    </a:cubicBezTo>
                    <a:cubicBezTo>
                      <a:pt x="389" y="717"/>
                      <a:pt x="397" y="702"/>
                      <a:pt x="412" y="699"/>
                    </a:cubicBezTo>
                    <a:cubicBezTo>
                      <a:pt x="697" y="609"/>
                      <a:pt x="697" y="609"/>
                      <a:pt x="697" y="609"/>
                    </a:cubicBezTo>
                    <a:cubicBezTo>
                      <a:pt x="704" y="543"/>
                      <a:pt x="704" y="543"/>
                      <a:pt x="704" y="543"/>
                    </a:cubicBezTo>
                    <a:cubicBezTo>
                      <a:pt x="707" y="530"/>
                      <a:pt x="717" y="520"/>
                      <a:pt x="730" y="520"/>
                    </a:cubicBezTo>
                    <a:cubicBezTo>
                      <a:pt x="845" y="522"/>
                      <a:pt x="845" y="522"/>
                      <a:pt x="845" y="522"/>
                    </a:cubicBezTo>
                    <a:cubicBezTo>
                      <a:pt x="825" y="474"/>
                      <a:pt x="807" y="422"/>
                      <a:pt x="786" y="374"/>
                    </a:cubicBezTo>
                    <a:cubicBezTo>
                      <a:pt x="776" y="346"/>
                      <a:pt x="766" y="312"/>
                      <a:pt x="781" y="282"/>
                    </a:cubicBezTo>
                    <a:cubicBezTo>
                      <a:pt x="791" y="261"/>
                      <a:pt x="807" y="248"/>
                      <a:pt x="822" y="238"/>
                    </a:cubicBezTo>
                    <a:cubicBezTo>
                      <a:pt x="830" y="233"/>
                      <a:pt x="840" y="225"/>
                      <a:pt x="845" y="220"/>
                    </a:cubicBezTo>
                    <a:cubicBezTo>
                      <a:pt x="860" y="200"/>
                      <a:pt x="850" y="164"/>
                      <a:pt x="827" y="146"/>
                    </a:cubicBezTo>
                    <a:cubicBezTo>
                      <a:pt x="801" y="123"/>
                      <a:pt x="760" y="115"/>
                      <a:pt x="727" y="108"/>
                    </a:cubicBezTo>
                    <a:cubicBezTo>
                      <a:pt x="717" y="105"/>
                      <a:pt x="709" y="97"/>
                      <a:pt x="707" y="90"/>
                    </a:cubicBezTo>
                    <a:cubicBezTo>
                      <a:pt x="691" y="33"/>
                      <a:pt x="691" y="33"/>
                      <a:pt x="691" y="33"/>
                    </a:cubicBezTo>
                    <a:cubicBezTo>
                      <a:pt x="689" y="21"/>
                      <a:pt x="697" y="5"/>
                      <a:pt x="709" y="3"/>
                    </a:cubicBezTo>
                    <a:cubicBezTo>
                      <a:pt x="722" y="0"/>
                      <a:pt x="737" y="8"/>
                      <a:pt x="740" y="21"/>
                    </a:cubicBezTo>
                    <a:cubicBezTo>
                      <a:pt x="750" y="64"/>
                      <a:pt x="750" y="64"/>
                      <a:pt x="750" y="64"/>
                    </a:cubicBezTo>
                    <a:cubicBezTo>
                      <a:pt x="786" y="72"/>
                      <a:pt x="827" y="82"/>
                      <a:pt x="858" y="110"/>
                    </a:cubicBezTo>
                    <a:cubicBezTo>
                      <a:pt x="896" y="143"/>
                      <a:pt x="917" y="210"/>
                      <a:pt x="881" y="254"/>
                    </a:cubicBezTo>
                    <a:cubicBezTo>
                      <a:pt x="871" y="266"/>
                      <a:pt x="858" y="274"/>
                      <a:pt x="848" y="282"/>
                    </a:cubicBezTo>
                    <a:cubicBezTo>
                      <a:pt x="837" y="289"/>
                      <a:pt x="827" y="297"/>
                      <a:pt x="822" y="305"/>
                    </a:cubicBezTo>
                    <a:cubicBezTo>
                      <a:pt x="817" y="318"/>
                      <a:pt x="822" y="338"/>
                      <a:pt x="830" y="356"/>
                    </a:cubicBezTo>
                    <a:cubicBezTo>
                      <a:pt x="853" y="417"/>
                      <a:pt x="876" y="479"/>
                      <a:pt x="901" y="540"/>
                    </a:cubicBezTo>
                    <a:cubicBezTo>
                      <a:pt x="904" y="548"/>
                      <a:pt x="904" y="558"/>
                      <a:pt x="899" y="563"/>
                    </a:cubicBezTo>
                    <a:cubicBezTo>
                      <a:pt x="894" y="571"/>
                      <a:pt x="886" y="574"/>
                      <a:pt x="878" y="574"/>
                    </a:cubicBezTo>
                    <a:cubicBezTo>
                      <a:pt x="753" y="574"/>
                      <a:pt x="753" y="574"/>
                      <a:pt x="753" y="574"/>
                    </a:cubicBezTo>
                    <a:cubicBezTo>
                      <a:pt x="745" y="635"/>
                      <a:pt x="745" y="635"/>
                      <a:pt x="745" y="635"/>
                    </a:cubicBezTo>
                    <a:cubicBezTo>
                      <a:pt x="745" y="645"/>
                      <a:pt x="737" y="653"/>
                      <a:pt x="727" y="655"/>
                    </a:cubicBezTo>
                    <a:cubicBezTo>
                      <a:pt x="446" y="742"/>
                      <a:pt x="446" y="742"/>
                      <a:pt x="446" y="742"/>
                    </a:cubicBezTo>
                    <a:cubicBezTo>
                      <a:pt x="443" y="766"/>
                      <a:pt x="425" y="786"/>
                      <a:pt x="410" y="804"/>
                    </a:cubicBezTo>
                    <a:cubicBezTo>
                      <a:pt x="397" y="819"/>
                      <a:pt x="384" y="832"/>
                      <a:pt x="387" y="842"/>
                    </a:cubicBezTo>
                    <a:cubicBezTo>
                      <a:pt x="389" y="850"/>
                      <a:pt x="397" y="858"/>
                      <a:pt x="402" y="863"/>
                    </a:cubicBezTo>
                    <a:cubicBezTo>
                      <a:pt x="499" y="960"/>
                      <a:pt x="499" y="960"/>
                      <a:pt x="499" y="960"/>
                    </a:cubicBezTo>
                    <a:cubicBezTo>
                      <a:pt x="510" y="970"/>
                      <a:pt x="510" y="986"/>
                      <a:pt x="499" y="996"/>
                    </a:cubicBezTo>
                    <a:cubicBezTo>
                      <a:pt x="466" y="1034"/>
                      <a:pt x="412" y="1052"/>
                      <a:pt x="361" y="1045"/>
                    </a:cubicBezTo>
                    <a:cubicBezTo>
                      <a:pt x="353" y="1075"/>
                      <a:pt x="371" y="1111"/>
                      <a:pt x="397" y="1134"/>
                    </a:cubicBezTo>
                    <a:cubicBezTo>
                      <a:pt x="417" y="1152"/>
                      <a:pt x="443" y="1167"/>
                      <a:pt x="471" y="1180"/>
                    </a:cubicBezTo>
                    <a:cubicBezTo>
                      <a:pt x="489" y="1190"/>
                      <a:pt x="510" y="1201"/>
                      <a:pt x="528" y="1214"/>
                    </a:cubicBezTo>
                    <a:cubicBezTo>
                      <a:pt x="576" y="1244"/>
                      <a:pt x="622" y="1303"/>
                      <a:pt x="609" y="1367"/>
                    </a:cubicBezTo>
                    <a:cubicBezTo>
                      <a:pt x="604" y="1393"/>
                      <a:pt x="592" y="1413"/>
                      <a:pt x="581" y="1431"/>
                    </a:cubicBezTo>
                    <a:cubicBezTo>
                      <a:pt x="487" y="1592"/>
                      <a:pt x="487" y="1592"/>
                      <a:pt x="487" y="1592"/>
                    </a:cubicBezTo>
                    <a:cubicBezTo>
                      <a:pt x="474" y="1613"/>
                      <a:pt x="461" y="1633"/>
                      <a:pt x="461" y="1656"/>
                    </a:cubicBezTo>
                    <a:cubicBezTo>
                      <a:pt x="461" y="1669"/>
                      <a:pt x="466" y="1685"/>
                      <a:pt x="469" y="1700"/>
                    </a:cubicBezTo>
                    <a:cubicBezTo>
                      <a:pt x="471" y="1708"/>
                      <a:pt x="474" y="1713"/>
                      <a:pt x="474" y="1720"/>
                    </a:cubicBezTo>
                    <a:cubicBezTo>
                      <a:pt x="492" y="1797"/>
                      <a:pt x="471" y="1871"/>
                      <a:pt x="451" y="1946"/>
                    </a:cubicBezTo>
                    <a:cubicBezTo>
                      <a:pt x="430" y="2022"/>
                      <a:pt x="410" y="2094"/>
                      <a:pt x="435" y="2161"/>
                    </a:cubicBezTo>
                    <a:cubicBezTo>
                      <a:pt x="440" y="2176"/>
                      <a:pt x="448" y="2189"/>
                      <a:pt x="458" y="2204"/>
                    </a:cubicBezTo>
                    <a:cubicBezTo>
                      <a:pt x="476" y="2238"/>
                      <a:pt x="497" y="2271"/>
                      <a:pt x="494" y="2312"/>
                    </a:cubicBezTo>
                    <a:cubicBezTo>
                      <a:pt x="494" y="2325"/>
                      <a:pt x="492" y="2335"/>
                      <a:pt x="489" y="2348"/>
                    </a:cubicBezTo>
                    <a:cubicBezTo>
                      <a:pt x="487" y="2358"/>
                      <a:pt x="484" y="2368"/>
                      <a:pt x="484" y="2378"/>
                    </a:cubicBezTo>
                    <a:cubicBezTo>
                      <a:pt x="484" y="2401"/>
                      <a:pt x="499" y="2422"/>
                      <a:pt x="517" y="2442"/>
                    </a:cubicBezTo>
                    <a:cubicBezTo>
                      <a:pt x="522" y="2447"/>
                      <a:pt x="525" y="2453"/>
                      <a:pt x="530" y="2458"/>
                    </a:cubicBezTo>
                    <a:cubicBezTo>
                      <a:pt x="563" y="2506"/>
                      <a:pt x="569" y="2555"/>
                      <a:pt x="543" y="2588"/>
                    </a:cubicBezTo>
                    <a:cubicBezTo>
                      <a:pt x="545" y="2593"/>
                      <a:pt x="538" y="2598"/>
                      <a:pt x="530" y="2598"/>
                    </a:cubicBezTo>
                    <a:close/>
                    <a:moveTo>
                      <a:pt x="530" y="2598"/>
                    </a:moveTo>
                    <a:cubicBezTo>
                      <a:pt x="530" y="2598"/>
                      <a:pt x="530" y="2598"/>
                      <a:pt x="530" y="259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8"/>
              <p:cNvSpPr>
                <a:spLocks noEditPoints="1"/>
              </p:cNvSpPr>
              <p:nvPr/>
            </p:nvSpPr>
            <p:spPr bwMode="auto">
              <a:xfrm>
                <a:off x="14762163" y="1314450"/>
                <a:ext cx="684213" cy="982663"/>
              </a:xfrm>
              <a:custGeom>
                <a:avLst/>
                <a:gdLst>
                  <a:gd name="T0" fmla="*/ 48 w 325"/>
                  <a:gd name="T1" fmla="*/ 466 h 466"/>
                  <a:gd name="T2" fmla="*/ 23 w 325"/>
                  <a:gd name="T3" fmla="*/ 464 h 466"/>
                  <a:gd name="T4" fmla="*/ 5 w 325"/>
                  <a:gd name="T5" fmla="*/ 433 h 466"/>
                  <a:gd name="T6" fmla="*/ 35 w 325"/>
                  <a:gd name="T7" fmla="*/ 415 h 466"/>
                  <a:gd name="T8" fmla="*/ 120 w 325"/>
                  <a:gd name="T9" fmla="*/ 367 h 466"/>
                  <a:gd name="T10" fmla="*/ 123 w 325"/>
                  <a:gd name="T11" fmla="*/ 349 h 466"/>
                  <a:gd name="T12" fmla="*/ 125 w 325"/>
                  <a:gd name="T13" fmla="*/ 331 h 466"/>
                  <a:gd name="T14" fmla="*/ 181 w 325"/>
                  <a:gd name="T15" fmla="*/ 246 h 466"/>
                  <a:gd name="T16" fmla="*/ 230 w 325"/>
                  <a:gd name="T17" fmla="*/ 221 h 466"/>
                  <a:gd name="T18" fmla="*/ 266 w 325"/>
                  <a:gd name="T19" fmla="*/ 203 h 466"/>
                  <a:gd name="T20" fmla="*/ 169 w 325"/>
                  <a:gd name="T21" fmla="*/ 39 h 466"/>
                  <a:gd name="T22" fmla="*/ 184 w 325"/>
                  <a:gd name="T23" fmla="*/ 6 h 466"/>
                  <a:gd name="T24" fmla="*/ 217 w 325"/>
                  <a:gd name="T25" fmla="*/ 21 h 466"/>
                  <a:gd name="T26" fmla="*/ 294 w 325"/>
                  <a:gd name="T27" fmla="*/ 157 h 466"/>
                  <a:gd name="T28" fmla="*/ 322 w 325"/>
                  <a:gd name="T29" fmla="*/ 203 h 466"/>
                  <a:gd name="T30" fmla="*/ 299 w 325"/>
                  <a:gd name="T31" fmla="*/ 239 h 466"/>
                  <a:gd name="T32" fmla="*/ 245 w 325"/>
                  <a:gd name="T33" fmla="*/ 267 h 466"/>
                  <a:gd name="T34" fmla="*/ 204 w 325"/>
                  <a:gd name="T35" fmla="*/ 287 h 466"/>
                  <a:gd name="T36" fmla="*/ 176 w 325"/>
                  <a:gd name="T37" fmla="*/ 341 h 466"/>
                  <a:gd name="T38" fmla="*/ 174 w 325"/>
                  <a:gd name="T39" fmla="*/ 356 h 466"/>
                  <a:gd name="T40" fmla="*/ 169 w 325"/>
                  <a:gd name="T41" fmla="*/ 379 h 466"/>
                  <a:gd name="T42" fmla="*/ 48 w 325"/>
                  <a:gd name="T43" fmla="*/ 466 h 466"/>
                  <a:gd name="T44" fmla="*/ 48 w 325"/>
                  <a:gd name="T45" fmla="*/ 466 h 466"/>
                  <a:gd name="T46" fmla="*/ 48 w 325"/>
                  <a:gd name="T47" fmla="*/ 466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5" h="466">
                    <a:moveTo>
                      <a:pt x="48" y="466"/>
                    </a:moveTo>
                    <a:cubicBezTo>
                      <a:pt x="41" y="466"/>
                      <a:pt x="30" y="466"/>
                      <a:pt x="23" y="464"/>
                    </a:cubicBezTo>
                    <a:cubicBezTo>
                      <a:pt x="10" y="461"/>
                      <a:pt x="0" y="446"/>
                      <a:pt x="5" y="433"/>
                    </a:cubicBezTo>
                    <a:cubicBezTo>
                      <a:pt x="7" y="420"/>
                      <a:pt x="23" y="410"/>
                      <a:pt x="35" y="415"/>
                    </a:cubicBezTo>
                    <a:cubicBezTo>
                      <a:pt x="69" y="423"/>
                      <a:pt x="110" y="400"/>
                      <a:pt x="120" y="367"/>
                    </a:cubicBezTo>
                    <a:cubicBezTo>
                      <a:pt x="123" y="361"/>
                      <a:pt x="123" y="354"/>
                      <a:pt x="123" y="349"/>
                    </a:cubicBezTo>
                    <a:cubicBezTo>
                      <a:pt x="123" y="343"/>
                      <a:pt x="125" y="336"/>
                      <a:pt x="125" y="331"/>
                    </a:cubicBezTo>
                    <a:cubicBezTo>
                      <a:pt x="133" y="295"/>
                      <a:pt x="153" y="264"/>
                      <a:pt x="181" y="246"/>
                    </a:cubicBezTo>
                    <a:cubicBezTo>
                      <a:pt x="197" y="236"/>
                      <a:pt x="215" y="228"/>
                      <a:pt x="230" y="221"/>
                    </a:cubicBezTo>
                    <a:cubicBezTo>
                      <a:pt x="243" y="215"/>
                      <a:pt x="256" y="210"/>
                      <a:pt x="266" y="203"/>
                    </a:cubicBezTo>
                    <a:cubicBezTo>
                      <a:pt x="207" y="164"/>
                      <a:pt x="184" y="93"/>
                      <a:pt x="169" y="39"/>
                    </a:cubicBezTo>
                    <a:cubicBezTo>
                      <a:pt x="163" y="26"/>
                      <a:pt x="171" y="11"/>
                      <a:pt x="184" y="6"/>
                    </a:cubicBezTo>
                    <a:cubicBezTo>
                      <a:pt x="197" y="0"/>
                      <a:pt x="212" y="8"/>
                      <a:pt x="217" y="21"/>
                    </a:cubicBezTo>
                    <a:cubicBezTo>
                      <a:pt x="235" y="80"/>
                      <a:pt x="256" y="128"/>
                      <a:pt x="294" y="157"/>
                    </a:cubicBezTo>
                    <a:cubicBezTo>
                      <a:pt x="304" y="164"/>
                      <a:pt x="325" y="177"/>
                      <a:pt x="322" y="203"/>
                    </a:cubicBezTo>
                    <a:cubicBezTo>
                      <a:pt x="322" y="215"/>
                      <a:pt x="315" y="228"/>
                      <a:pt x="299" y="239"/>
                    </a:cubicBezTo>
                    <a:cubicBezTo>
                      <a:pt x="281" y="251"/>
                      <a:pt x="263" y="259"/>
                      <a:pt x="245" y="267"/>
                    </a:cubicBezTo>
                    <a:cubicBezTo>
                      <a:pt x="230" y="272"/>
                      <a:pt x="217" y="279"/>
                      <a:pt x="204" y="287"/>
                    </a:cubicBezTo>
                    <a:cubicBezTo>
                      <a:pt x="194" y="300"/>
                      <a:pt x="181" y="320"/>
                      <a:pt x="176" y="341"/>
                    </a:cubicBezTo>
                    <a:cubicBezTo>
                      <a:pt x="176" y="346"/>
                      <a:pt x="174" y="351"/>
                      <a:pt x="174" y="356"/>
                    </a:cubicBezTo>
                    <a:cubicBezTo>
                      <a:pt x="174" y="364"/>
                      <a:pt x="171" y="372"/>
                      <a:pt x="169" y="379"/>
                    </a:cubicBezTo>
                    <a:cubicBezTo>
                      <a:pt x="153" y="431"/>
                      <a:pt x="102" y="466"/>
                      <a:pt x="48" y="466"/>
                    </a:cubicBezTo>
                    <a:close/>
                    <a:moveTo>
                      <a:pt x="48" y="466"/>
                    </a:moveTo>
                    <a:cubicBezTo>
                      <a:pt x="48" y="466"/>
                      <a:pt x="48" y="466"/>
                      <a:pt x="48" y="46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225205" y="1900431"/>
            <a:ext cx="2509263" cy="3905374"/>
            <a:chOff x="6139891" y="1886358"/>
            <a:chExt cx="2509263" cy="390537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E6F74CF-50EB-4F39-AC8C-D6EA501490EB}"/>
                </a:ext>
              </a:extLst>
            </p:cNvPr>
            <p:cNvSpPr txBox="1"/>
            <p:nvPr/>
          </p:nvSpPr>
          <p:spPr>
            <a:xfrm>
              <a:off x="6789228" y="417832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强调观点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320A335-E41B-43EE-BB53-3098DAB9E6B8}"/>
                </a:ext>
              </a:extLst>
            </p:cNvPr>
            <p:cNvSpPr txBox="1"/>
            <p:nvPr/>
          </p:nvSpPr>
          <p:spPr>
            <a:xfrm>
              <a:off x="6139891" y="4730351"/>
              <a:ext cx="2509263" cy="106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/>
                <a:t>对某一个观点进行强调，不需要的话，就删掉这个，复制一个普通观点</a:t>
              </a:r>
            </a:p>
          </p:txBody>
        </p:sp>
        <p:sp>
          <p:nvSpPr>
            <p:cNvPr id="51" name="六边形 50">
              <a:extLst>
                <a:ext uri="{FF2B5EF4-FFF2-40B4-BE49-F238E27FC236}">
                  <a16:creationId xmlns:a16="http://schemas.microsoft.com/office/drawing/2014/main" id="{5EE84529-EDBA-4025-9687-208FEE6CF77B}"/>
                </a:ext>
              </a:extLst>
            </p:cNvPr>
            <p:cNvSpPr/>
            <p:nvPr/>
          </p:nvSpPr>
          <p:spPr>
            <a:xfrm rot="16200000">
              <a:off x="6530922" y="2062437"/>
              <a:ext cx="1727200" cy="1488966"/>
            </a:xfrm>
            <a:prstGeom prst="hexagon">
              <a:avLst>
                <a:gd name="adj" fmla="val 27924"/>
                <a:gd name="vf" fmla="val 115470"/>
              </a:avLst>
            </a:prstGeom>
            <a:solidFill>
              <a:schemeClr val="accent3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5" name="六边形 34">
              <a:extLst>
                <a:ext uri="{FF2B5EF4-FFF2-40B4-BE49-F238E27FC236}">
                  <a16:creationId xmlns:a16="http://schemas.microsoft.com/office/drawing/2014/main" id="{F4423BF1-B720-4AE6-BEAE-731CE1EEF3CA}"/>
                </a:ext>
              </a:extLst>
            </p:cNvPr>
            <p:cNvSpPr/>
            <p:nvPr/>
          </p:nvSpPr>
          <p:spPr>
            <a:xfrm rot="16200000">
              <a:off x="6473961" y="2013332"/>
              <a:ext cx="1841123" cy="1587175"/>
            </a:xfrm>
            <a:prstGeom prst="hexagon">
              <a:avLst>
                <a:gd name="adj" fmla="val 27924"/>
                <a:gd name="vf" fmla="val 115470"/>
              </a:avLst>
            </a:prstGeom>
            <a:noFill/>
            <a:ln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7063284" y="2475527"/>
              <a:ext cx="662477" cy="662784"/>
              <a:chOff x="-10274301" y="4546601"/>
              <a:chExt cx="6848475" cy="6851650"/>
            </a:xfrm>
            <a:solidFill>
              <a:schemeClr val="bg1"/>
            </a:solidFill>
          </p:grpSpPr>
          <p:sp>
            <p:nvSpPr>
              <p:cNvPr id="64" name="Freeform 32"/>
              <p:cNvSpPr>
                <a:spLocks noEditPoints="1"/>
              </p:cNvSpPr>
              <p:nvPr/>
            </p:nvSpPr>
            <p:spPr bwMode="auto">
              <a:xfrm>
                <a:off x="-10274301" y="4546601"/>
                <a:ext cx="6848475" cy="6851650"/>
              </a:xfrm>
              <a:custGeom>
                <a:avLst/>
                <a:gdLst>
                  <a:gd name="T0" fmla="*/ 1625 w 3251"/>
                  <a:gd name="T1" fmla="*/ 3252 h 3252"/>
                  <a:gd name="T2" fmla="*/ 0 w 3251"/>
                  <a:gd name="T3" fmla="*/ 1626 h 3252"/>
                  <a:gd name="T4" fmla="*/ 1625 w 3251"/>
                  <a:gd name="T5" fmla="*/ 0 h 3252"/>
                  <a:gd name="T6" fmla="*/ 3251 w 3251"/>
                  <a:gd name="T7" fmla="*/ 1626 h 3252"/>
                  <a:gd name="T8" fmla="*/ 1625 w 3251"/>
                  <a:gd name="T9" fmla="*/ 3252 h 3252"/>
                  <a:gd name="T10" fmla="*/ 1625 w 3251"/>
                  <a:gd name="T11" fmla="*/ 103 h 3252"/>
                  <a:gd name="T12" fmla="*/ 102 w 3251"/>
                  <a:gd name="T13" fmla="*/ 1626 h 3252"/>
                  <a:gd name="T14" fmla="*/ 1625 w 3251"/>
                  <a:gd name="T15" fmla="*/ 3149 h 3252"/>
                  <a:gd name="T16" fmla="*/ 3148 w 3251"/>
                  <a:gd name="T17" fmla="*/ 1626 h 3252"/>
                  <a:gd name="T18" fmla="*/ 1625 w 3251"/>
                  <a:gd name="T19" fmla="*/ 103 h 3252"/>
                  <a:gd name="T20" fmla="*/ 1625 w 3251"/>
                  <a:gd name="T21" fmla="*/ 103 h 3252"/>
                  <a:gd name="T22" fmla="*/ 1625 w 3251"/>
                  <a:gd name="T23" fmla="*/ 103 h 3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51" h="3252">
                    <a:moveTo>
                      <a:pt x="1625" y="3252"/>
                    </a:moveTo>
                    <a:cubicBezTo>
                      <a:pt x="729" y="3252"/>
                      <a:pt x="0" y="2522"/>
                      <a:pt x="0" y="1626"/>
                    </a:cubicBezTo>
                    <a:cubicBezTo>
                      <a:pt x="0" y="730"/>
                      <a:pt x="729" y="0"/>
                      <a:pt x="1625" y="0"/>
                    </a:cubicBezTo>
                    <a:cubicBezTo>
                      <a:pt x="2521" y="0"/>
                      <a:pt x="3251" y="730"/>
                      <a:pt x="3251" y="1626"/>
                    </a:cubicBezTo>
                    <a:cubicBezTo>
                      <a:pt x="3251" y="2522"/>
                      <a:pt x="2521" y="3252"/>
                      <a:pt x="1625" y="3252"/>
                    </a:cubicBezTo>
                    <a:close/>
                    <a:moveTo>
                      <a:pt x="1625" y="103"/>
                    </a:moveTo>
                    <a:cubicBezTo>
                      <a:pt x="785" y="103"/>
                      <a:pt x="102" y="786"/>
                      <a:pt x="102" y="1626"/>
                    </a:cubicBezTo>
                    <a:cubicBezTo>
                      <a:pt x="102" y="2466"/>
                      <a:pt x="785" y="3149"/>
                      <a:pt x="1625" y="3149"/>
                    </a:cubicBezTo>
                    <a:cubicBezTo>
                      <a:pt x="2465" y="3149"/>
                      <a:pt x="3148" y="2466"/>
                      <a:pt x="3148" y="1626"/>
                    </a:cubicBezTo>
                    <a:cubicBezTo>
                      <a:pt x="3148" y="786"/>
                      <a:pt x="2465" y="103"/>
                      <a:pt x="1625" y="103"/>
                    </a:cubicBezTo>
                    <a:close/>
                    <a:moveTo>
                      <a:pt x="1625" y="103"/>
                    </a:moveTo>
                    <a:cubicBezTo>
                      <a:pt x="1625" y="103"/>
                      <a:pt x="1625" y="103"/>
                      <a:pt x="1625" y="1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/>
              <p:cNvSpPr>
                <a:spLocks noEditPoints="1"/>
              </p:cNvSpPr>
              <p:nvPr/>
            </p:nvSpPr>
            <p:spPr bwMode="auto">
              <a:xfrm>
                <a:off x="-8577263" y="6240463"/>
                <a:ext cx="3448050" cy="3454400"/>
              </a:xfrm>
              <a:custGeom>
                <a:avLst/>
                <a:gdLst>
                  <a:gd name="T0" fmla="*/ 28 w 1636"/>
                  <a:gd name="T1" fmla="*/ 1639 h 1639"/>
                  <a:gd name="T2" fmla="*/ 10 w 1636"/>
                  <a:gd name="T3" fmla="*/ 1631 h 1639"/>
                  <a:gd name="T4" fmla="*/ 5 w 1636"/>
                  <a:gd name="T5" fmla="*/ 1600 h 1639"/>
                  <a:gd name="T6" fmla="*/ 555 w 1636"/>
                  <a:gd name="T7" fmla="*/ 568 h 1639"/>
                  <a:gd name="T8" fmla="*/ 566 w 1636"/>
                  <a:gd name="T9" fmla="*/ 558 h 1639"/>
                  <a:gd name="T10" fmla="*/ 1595 w 1636"/>
                  <a:gd name="T11" fmla="*/ 5 h 1639"/>
                  <a:gd name="T12" fmla="*/ 1626 w 1636"/>
                  <a:gd name="T13" fmla="*/ 10 h 1639"/>
                  <a:gd name="T14" fmla="*/ 1631 w 1636"/>
                  <a:gd name="T15" fmla="*/ 41 h 1639"/>
                  <a:gd name="T16" fmla="*/ 1080 w 1636"/>
                  <a:gd name="T17" fmla="*/ 1075 h 1639"/>
                  <a:gd name="T18" fmla="*/ 1070 w 1636"/>
                  <a:gd name="T19" fmla="*/ 1086 h 1639"/>
                  <a:gd name="T20" fmla="*/ 41 w 1636"/>
                  <a:gd name="T21" fmla="*/ 1636 h 1639"/>
                  <a:gd name="T22" fmla="*/ 28 w 1636"/>
                  <a:gd name="T23" fmla="*/ 1639 h 1639"/>
                  <a:gd name="T24" fmla="*/ 596 w 1636"/>
                  <a:gd name="T25" fmla="*/ 599 h 1639"/>
                  <a:gd name="T26" fmla="*/ 90 w 1636"/>
                  <a:gd name="T27" fmla="*/ 1552 h 1639"/>
                  <a:gd name="T28" fmla="*/ 1039 w 1636"/>
                  <a:gd name="T29" fmla="*/ 1042 h 1639"/>
                  <a:gd name="T30" fmla="*/ 1546 w 1636"/>
                  <a:gd name="T31" fmla="*/ 90 h 1639"/>
                  <a:gd name="T32" fmla="*/ 596 w 1636"/>
                  <a:gd name="T33" fmla="*/ 599 h 1639"/>
                  <a:gd name="T34" fmla="*/ 596 w 1636"/>
                  <a:gd name="T35" fmla="*/ 599 h 1639"/>
                  <a:gd name="T36" fmla="*/ 596 w 1636"/>
                  <a:gd name="T37" fmla="*/ 599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36" h="1639">
                    <a:moveTo>
                      <a:pt x="28" y="1639"/>
                    </a:moveTo>
                    <a:cubicBezTo>
                      <a:pt x="20" y="1639"/>
                      <a:pt x="15" y="1636"/>
                      <a:pt x="10" y="1631"/>
                    </a:cubicBezTo>
                    <a:cubicBezTo>
                      <a:pt x="2" y="1623"/>
                      <a:pt x="0" y="1610"/>
                      <a:pt x="5" y="1600"/>
                    </a:cubicBezTo>
                    <a:cubicBezTo>
                      <a:pt x="555" y="568"/>
                      <a:pt x="555" y="568"/>
                      <a:pt x="555" y="568"/>
                    </a:cubicBezTo>
                    <a:cubicBezTo>
                      <a:pt x="558" y="563"/>
                      <a:pt x="561" y="561"/>
                      <a:pt x="566" y="558"/>
                    </a:cubicBezTo>
                    <a:cubicBezTo>
                      <a:pt x="1595" y="5"/>
                      <a:pt x="1595" y="5"/>
                      <a:pt x="1595" y="5"/>
                    </a:cubicBezTo>
                    <a:cubicBezTo>
                      <a:pt x="1605" y="0"/>
                      <a:pt x="1618" y="3"/>
                      <a:pt x="1626" y="10"/>
                    </a:cubicBezTo>
                    <a:cubicBezTo>
                      <a:pt x="1633" y="18"/>
                      <a:pt x="1636" y="31"/>
                      <a:pt x="1631" y="41"/>
                    </a:cubicBezTo>
                    <a:cubicBezTo>
                      <a:pt x="1080" y="1075"/>
                      <a:pt x="1080" y="1075"/>
                      <a:pt x="1080" y="1075"/>
                    </a:cubicBezTo>
                    <a:cubicBezTo>
                      <a:pt x="1078" y="1080"/>
                      <a:pt x="1075" y="1083"/>
                      <a:pt x="1070" y="1086"/>
                    </a:cubicBezTo>
                    <a:cubicBezTo>
                      <a:pt x="41" y="1636"/>
                      <a:pt x="41" y="1636"/>
                      <a:pt x="41" y="1636"/>
                    </a:cubicBezTo>
                    <a:cubicBezTo>
                      <a:pt x="36" y="1639"/>
                      <a:pt x="33" y="1639"/>
                      <a:pt x="28" y="1639"/>
                    </a:cubicBezTo>
                    <a:close/>
                    <a:moveTo>
                      <a:pt x="596" y="599"/>
                    </a:moveTo>
                    <a:cubicBezTo>
                      <a:pt x="90" y="1552"/>
                      <a:pt x="90" y="1552"/>
                      <a:pt x="90" y="1552"/>
                    </a:cubicBezTo>
                    <a:cubicBezTo>
                      <a:pt x="1039" y="1042"/>
                      <a:pt x="1039" y="1042"/>
                      <a:pt x="1039" y="1042"/>
                    </a:cubicBezTo>
                    <a:cubicBezTo>
                      <a:pt x="1546" y="90"/>
                      <a:pt x="1546" y="90"/>
                      <a:pt x="1546" y="90"/>
                    </a:cubicBezTo>
                    <a:lnTo>
                      <a:pt x="596" y="599"/>
                    </a:lnTo>
                    <a:close/>
                    <a:moveTo>
                      <a:pt x="596" y="599"/>
                    </a:moveTo>
                    <a:cubicBezTo>
                      <a:pt x="596" y="599"/>
                      <a:pt x="596" y="599"/>
                      <a:pt x="596" y="59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4"/>
              <p:cNvSpPr>
                <a:spLocks noEditPoints="1"/>
              </p:cNvSpPr>
              <p:nvPr/>
            </p:nvSpPr>
            <p:spPr bwMode="auto">
              <a:xfrm>
                <a:off x="-7227888" y="7599363"/>
                <a:ext cx="754063" cy="750888"/>
              </a:xfrm>
              <a:custGeom>
                <a:avLst/>
                <a:gdLst>
                  <a:gd name="T0" fmla="*/ 179 w 358"/>
                  <a:gd name="T1" fmla="*/ 356 h 356"/>
                  <a:gd name="T2" fmla="*/ 54 w 358"/>
                  <a:gd name="T3" fmla="*/ 305 h 356"/>
                  <a:gd name="T4" fmla="*/ 0 w 358"/>
                  <a:gd name="T5" fmla="*/ 179 h 356"/>
                  <a:gd name="T6" fmla="*/ 179 w 358"/>
                  <a:gd name="T7" fmla="*/ 0 h 356"/>
                  <a:gd name="T8" fmla="*/ 305 w 358"/>
                  <a:gd name="T9" fmla="*/ 51 h 356"/>
                  <a:gd name="T10" fmla="*/ 358 w 358"/>
                  <a:gd name="T11" fmla="*/ 177 h 356"/>
                  <a:gd name="T12" fmla="*/ 179 w 358"/>
                  <a:gd name="T13" fmla="*/ 356 h 356"/>
                  <a:gd name="T14" fmla="*/ 179 w 358"/>
                  <a:gd name="T15" fmla="*/ 49 h 356"/>
                  <a:gd name="T16" fmla="*/ 51 w 358"/>
                  <a:gd name="T17" fmla="*/ 177 h 356"/>
                  <a:gd name="T18" fmla="*/ 90 w 358"/>
                  <a:gd name="T19" fmla="*/ 267 h 356"/>
                  <a:gd name="T20" fmla="*/ 179 w 358"/>
                  <a:gd name="T21" fmla="*/ 305 h 356"/>
                  <a:gd name="T22" fmla="*/ 307 w 358"/>
                  <a:gd name="T23" fmla="*/ 177 h 356"/>
                  <a:gd name="T24" fmla="*/ 269 w 358"/>
                  <a:gd name="T25" fmla="*/ 87 h 356"/>
                  <a:gd name="T26" fmla="*/ 179 w 358"/>
                  <a:gd name="T27" fmla="*/ 49 h 356"/>
                  <a:gd name="T28" fmla="*/ 179 w 358"/>
                  <a:gd name="T29" fmla="*/ 49 h 356"/>
                  <a:gd name="T30" fmla="*/ 179 w 358"/>
                  <a:gd name="T31" fmla="*/ 4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8" h="356">
                    <a:moveTo>
                      <a:pt x="179" y="356"/>
                    </a:moveTo>
                    <a:cubicBezTo>
                      <a:pt x="130" y="356"/>
                      <a:pt x="87" y="338"/>
                      <a:pt x="54" y="305"/>
                    </a:cubicBezTo>
                    <a:cubicBezTo>
                      <a:pt x="20" y="272"/>
                      <a:pt x="2" y="226"/>
                      <a:pt x="0" y="179"/>
                    </a:cubicBezTo>
                    <a:cubicBezTo>
                      <a:pt x="0" y="80"/>
                      <a:pt x="79" y="0"/>
                      <a:pt x="179" y="0"/>
                    </a:cubicBezTo>
                    <a:cubicBezTo>
                      <a:pt x="228" y="0"/>
                      <a:pt x="271" y="18"/>
                      <a:pt x="305" y="51"/>
                    </a:cubicBezTo>
                    <a:cubicBezTo>
                      <a:pt x="338" y="85"/>
                      <a:pt x="356" y="131"/>
                      <a:pt x="358" y="177"/>
                    </a:cubicBezTo>
                    <a:cubicBezTo>
                      <a:pt x="358" y="277"/>
                      <a:pt x="276" y="356"/>
                      <a:pt x="179" y="356"/>
                    </a:cubicBezTo>
                    <a:close/>
                    <a:moveTo>
                      <a:pt x="179" y="49"/>
                    </a:moveTo>
                    <a:cubicBezTo>
                      <a:pt x="107" y="49"/>
                      <a:pt x="51" y="105"/>
                      <a:pt x="51" y="177"/>
                    </a:cubicBezTo>
                    <a:cubicBezTo>
                      <a:pt x="51" y="210"/>
                      <a:pt x="64" y="243"/>
                      <a:pt x="90" y="267"/>
                    </a:cubicBezTo>
                    <a:cubicBezTo>
                      <a:pt x="113" y="290"/>
                      <a:pt x="146" y="305"/>
                      <a:pt x="179" y="305"/>
                    </a:cubicBezTo>
                    <a:cubicBezTo>
                      <a:pt x="251" y="305"/>
                      <a:pt x="307" y="249"/>
                      <a:pt x="307" y="177"/>
                    </a:cubicBezTo>
                    <a:cubicBezTo>
                      <a:pt x="307" y="144"/>
                      <a:pt x="294" y="110"/>
                      <a:pt x="269" y="87"/>
                    </a:cubicBezTo>
                    <a:cubicBezTo>
                      <a:pt x="243" y="62"/>
                      <a:pt x="212" y="49"/>
                      <a:pt x="179" y="49"/>
                    </a:cubicBezTo>
                    <a:close/>
                    <a:moveTo>
                      <a:pt x="179" y="49"/>
                    </a:moveTo>
                    <a:cubicBezTo>
                      <a:pt x="179" y="49"/>
                      <a:pt x="179" y="49"/>
                      <a:pt x="179" y="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5"/>
              <p:cNvSpPr>
                <a:spLocks noEditPoints="1"/>
              </p:cNvSpPr>
              <p:nvPr/>
            </p:nvSpPr>
            <p:spPr bwMode="auto">
              <a:xfrm>
                <a:off x="-9585326" y="5238751"/>
                <a:ext cx="5468938" cy="5468938"/>
              </a:xfrm>
              <a:custGeom>
                <a:avLst/>
                <a:gdLst>
                  <a:gd name="T0" fmla="*/ 1298 w 2596"/>
                  <a:gd name="T1" fmla="*/ 0 h 2596"/>
                  <a:gd name="T2" fmla="*/ 0 w 2596"/>
                  <a:gd name="T3" fmla="*/ 1298 h 2596"/>
                  <a:gd name="T4" fmla="*/ 1298 w 2596"/>
                  <a:gd name="T5" fmla="*/ 2596 h 2596"/>
                  <a:gd name="T6" fmla="*/ 2596 w 2596"/>
                  <a:gd name="T7" fmla="*/ 1298 h 2596"/>
                  <a:gd name="T8" fmla="*/ 1298 w 2596"/>
                  <a:gd name="T9" fmla="*/ 0 h 2596"/>
                  <a:gd name="T10" fmla="*/ 1324 w 2596"/>
                  <a:gd name="T11" fmla="*/ 2544 h 2596"/>
                  <a:gd name="T12" fmla="*/ 1324 w 2596"/>
                  <a:gd name="T13" fmla="*/ 2388 h 2596"/>
                  <a:gd name="T14" fmla="*/ 1298 w 2596"/>
                  <a:gd name="T15" fmla="*/ 2363 h 2596"/>
                  <a:gd name="T16" fmla="*/ 1273 w 2596"/>
                  <a:gd name="T17" fmla="*/ 2388 h 2596"/>
                  <a:gd name="T18" fmla="*/ 1273 w 2596"/>
                  <a:gd name="T19" fmla="*/ 2544 h 2596"/>
                  <a:gd name="T20" fmla="*/ 52 w 2596"/>
                  <a:gd name="T21" fmla="*/ 1318 h 2596"/>
                  <a:gd name="T22" fmla="*/ 200 w 2596"/>
                  <a:gd name="T23" fmla="*/ 1318 h 2596"/>
                  <a:gd name="T24" fmla="*/ 225 w 2596"/>
                  <a:gd name="T25" fmla="*/ 1293 h 2596"/>
                  <a:gd name="T26" fmla="*/ 200 w 2596"/>
                  <a:gd name="T27" fmla="*/ 1267 h 2596"/>
                  <a:gd name="T28" fmla="*/ 52 w 2596"/>
                  <a:gd name="T29" fmla="*/ 1267 h 2596"/>
                  <a:gd name="T30" fmla="*/ 1273 w 2596"/>
                  <a:gd name="T31" fmla="*/ 52 h 2596"/>
                  <a:gd name="T32" fmla="*/ 1273 w 2596"/>
                  <a:gd name="T33" fmla="*/ 195 h 2596"/>
                  <a:gd name="T34" fmla="*/ 1298 w 2596"/>
                  <a:gd name="T35" fmla="*/ 220 h 2596"/>
                  <a:gd name="T36" fmla="*/ 1324 w 2596"/>
                  <a:gd name="T37" fmla="*/ 195 h 2596"/>
                  <a:gd name="T38" fmla="*/ 1324 w 2596"/>
                  <a:gd name="T39" fmla="*/ 52 h 2596"/>
                  <a:gd name="T40" fmla="*/ 2544 w 2596"/>
                  <a:gd name="T41" fmla="*/ 1267 h 2596"/>
                  <a:gd name="T42" fmla="*/ 2396 w 2596"/>
                  <a:gd name="T43" fmla="*/ 1267 h 2596"/>
                  <a:gd name="T44" fmla="*/ 2371 w 2596"/>
                  <a:gd name="T45" fmla="*/ 1293 h 2596"/>
                  <a:gd name="T46" fmla="*/ 2396 w 2596"/>
                  <a:gd name="T47" fmla="*/ 1318 h 2596"/>
                  <a:gd name="T48" fmla="*/ 2545 w 2596"/>
                  <a:gd name="T49" fmla="*/ 1318 h 2596"/>
                  <a:gd name="T50" fmla="*/ 1324 w 2596"/>
                  <a:gd name="T51" fmla="*/ 2544 h 2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96" h="2596">
                    <a:moveTo>
                      <a:pt x="1298" y="0"/>
                    </a:moveTo>
                    <a:cubicBezTo>
                      <a:pt x="581" y="0"/>
                      <a:pt x="0" y="581"/>
                      <a:pt x="0" y="1298"/>
                    </a:cubicBezTo>
                    <a:cubicBezTo>
                      <a:pt x="0" y="2015"/>
                      <a:pt x="581" y="2596"/>
                      <a:pt x="1298" y="2596"/>
                    </a:cubicBezTo>
                    <a:cubicBezTo>
                      <a:pt x="2015" y="2596"/>
                      <a:pt x="2596" y="2015"/>
                      <a:pt x="2596" y="1298"/>
                    </a:cubicBezTo>
                    <a:cubicBezTo>
                      <a:pt x="2596" y="581"/>
                      <a:pt x="2015" y="0"/>
                      <a:pt x="1298" y="0"/>
                    </a:cubicBezTo>
                    <a:close/>
                    <a:moveTo>
                      <a:pt x="1324" y="2544"/>
                    </a:moveTo>
                    <a:cubicBezTo>
                      <a:pt x="1324" y="2388"/>
                      <a:pt x="1324" y="2388"/>
                      <a:pt x="1324" y="2388"/>
                    </a:cubicBezTo>
                    <a:cubicBezTo>
                      <a:pt x="1324" y="2373"/>
                      <a:pt x="1313" y="2363"/>
                      <a:pt x="1298" y="2363"/>
                    </a:cubicBezTo>
                    <a:cubicBezTo>
                      <a:pt x="1283" y="2363"/>
                      <a:pt x="1273" y="2373"/>
                      <a:pt x="1273" y="2388"/>
                    </a:cubicBezTo>
                    <a:cubicBezTo>
                      <a:pt x="1273" y="2544"/>
                      <a:pt x="1273" y="2544"/>
                      <a:pt x="1273" y="2544"/>
                    </a:cubicBezTo>
                    <a:cubicBezTo>
                      <a:pt x="603" y="2531"/>
                      <a:pt x="63" y="1987"/>
                      <a:pt x="52" y="1318"/>
                    </a:cubicBezTo>
                    <a:cubicBezTo>
                      <a:pt x="200" y="1318"/>
                      <a:pt x="200" y="1318"/>
                      <a:pt x="200" y="1318"/>
                    </a:cubicBezTo>
                    <a:cubicBezTo>
                      <a:pt x="215" y="1318"/>
                      <a:pt x="225" y="1308"/>
                      <a:pt x="225" y="1293"/>
                    </a:cubicBezTo>
                    <a:cubicBezTo>
                      <a:pt x="225" y="1277"/>
                      <a:pt x="215" y="1267"/>
                      <a:pt x="200" y="1267"/>
                    </a:cubicBezTo>
                    <a:cubicBezTo>
                      <a:pt x="52" y="1267"/>
                      <a:pt x="52" y="1267"/>
                      <a:pt x="52" y="1267"/>
                    </a:cubicBezTo>
                    <a:cubicBezTo>
                      <a:pt x="68" y="604"/>
                      <a:pt x="606" y="65"/>
                      <a:pt x="1273" y="52"/>
                    </a:cubicBezTo>
                    <a:cubicBezTo>
                      <a:pt x="1273" y="195"/>
                      <a:pt x="1273" y="195"/>
                      <a:pt x="1273" y="195"/>
                    </a:cubicBezTo>
                    <a:cubicBezTo>
                      <a:pt x="1273" y="210"/>
                      <a:pt x="1283" y="220"/>
                      <a:pt x="1298" y="220"/>
                    </a:cubicBezTo>
                    <a:cubicBezTo>
                      <a:pt x="1313" y="220"/>
                      <a:pt x="1324" y="207"/>
                      <a:pt x="1324" y="195"/>
                    </a:cubicBezTo>
                    <a:cubicBezTo>
                      <a:pt x="1324" y="52"/>
                      <a:pt x="1324" y="52"/>
                      <a:pt x="1324" y="52"/>
                    </a:cubicBezTo>
                    <a:cubicBezTo>
                      <a:pt x="1990" y="65"/>
                      <a:pt x="2528" y="601"/>
                      <a:pt x="2544" y="1267"/>
                    </a:cubicBezTo>
                    <a:cubicBezTo>
                      <a:pt x="2396" y="1267"/>
                      <a:pt x="2396" y="1267"/>
                      <a:pt x="2396" y="1267"/>
                    </a:cubicBezTo>
                    <a:cubicBezTo>
                      <a:pt x="2381" y="1267"/>
                      <a:pt x="2371" y="1277"/>
                      <a:pt x="2371" y="1293"/>
                    </a:cubicBezTo>
                    <a:cubicBezTo>
                      <a:pt x="2371" y="1308"/>
                      <a:pt x="2381" y="1318"/>
                      <a:pt x="2396" y="1318"/>
                    </a:cubicBezTo>
                    <a:cubicBezTo>
                      <a:pt x="2545" y="1318"/>
                      <a:pt x="2545" y="1318"/>
                      <a:pt x="2545" y="1318"/>
                    </a:cubicBezTo>
                    <a:cubicBezTo>
                      <a:pt x="2534" y="1989"/>
                      <a:pt x="1994" y="2531"/>
                      <a:pt x="1324" y="25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425514" y="1900431"/>
            <a:ext cx="2509263" cy="3905375"/>
            <a:chOff x="3382583" y="1886357"/>
            <a:chExt cx="2509263" cy="390537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15E86FE-B996-464A-BC29-5AEDA1F075A7}"/>
                </a:ext>
              </a:extLst>
            </p:cNvPr>
            <p:cNvSpPr txBox="1"/>
            <p:nvPr/>
          </p:nvSpPr>
          <p:spPr>
            <a:xfrm>
              <a:off x="4031920" y="417832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普通观点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C3BC004-E45F-436B-AA93-50722C6BEA80}"/>
                </a:ext>
              </a:extLst>
            </p:cNvPr>
            <p:cNvSpPr txBox="1"/>
            <p:nvPr/>
          </p:nvSpPr>
          <p:spPr>
            <a:xfrm>
              <a:off x="3382583" y="4730351"/>
              <a:ext cx="2509263" cy="106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/>
                <a:t>将你的观点的具体内容，在此位置进行展示，根据内容可适当简写</a:t>
              </a:r>
            </a:p>
          </p:txBody>
        </p:sp>
        <p:sp>
          <p:nvSpPr>
            <p:cNvPr id="36" name="六边形 35">
              <a:extLst>
                <a:ext uri="{FF2B5EF4-FFF2-40B4-BE49-F238E27FC236}">
                  <a16:creationId xmlns:a16="http://schemas.microsoft.com/office/drawing/2014/main" id="{F4423BF1-B720-4AE6-BEAE-731CE1EEF3CA}"/>
                </a:ext>
              </a:extLst>
            </p:cNvPr>
            <p:cNvSpPr/>
            <p:nvPr/>
          </p:nvSpPr>
          <p:spPr>
            <a:xfrm rot="16200000">
              <a:off x="3716653" y="2013331"/>
              <a:ext cx="1841123" cy="1587175"/>
            </a:xfrm>
            <a:prstGeom prst="hexagon">
              <a:avLst>
                <a:gd name="adj" fmla="val 27924"/>
                <a:gd name="vf" fmla="val 115470"/>
              </a:avLst>
            </a:prstGeom>
            <a:noFill/>
            <a:ln>
              <a:solidFill>
                <a:schemeClr val="accent3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六边形 36">
              <a:extLst>
                <a:ext uri="{FF2B5EF4-FFF2-40B4-BE49-F238E27FC236}">
                  <a16:creationId xmlns:a16="http://schemas.microsoft.com/office/drawing/2014/main" id="{1FE696A9-0E15-4251-895D-B582D2DCBF95}"/>
                </a:ext>
              </a:extLst>
            </p:cNvPr>
            <p:cNvSpPr/>
            <p:nvPr/>
          </p:nvSpPr>
          <p:spPr>
            <a:xfrm rot="16200000">
              <a:off x="3773614" y="2062436"/>
              <a:ext cx="1727200" cy="1488966"/>
            </a:xfrm>
            <a:prstGeom prst="hexagon">
              <a:avLst>
                <a:gd name="adj" fmla="val 27924"/>
                <a:gd name="vf" fmla="val 115470"/>
              </a:avLst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4347228" y="2551049"/>
              <a:ext cx="579972" cy="511740"/>
              <a:chOff x="-2705100" y="1998663"/>
              <a:chExt cx="971550" cy="857250"/>
            </a:xfrm>
            <a:solidFill>
              <a:schemeClr val="bg1"/>
            </a:solidFill>
          </p:grpSpPr>
          <p:sp>
            <p:nvSpPr>
              <p:cNvPr id="73" name="Freeform 39"/>
              <p:cNvSpPr>
                <a:spLocks noEditPoints="1"/>
              </p:cNvSpPr>
              <p:nvPr/>
            </p:nvSpPr>
            <p:spPr bwMode="auto">
              <a:xfrm>
                <a:off x="-2705100" y="2233613"/>
                <a:ext cx="971550" cy="622300"/>
              </a:xfrm>
              <a:custGeom>
                <a:avLst/>
                <a:gdLst>
                  <a:gd name="T0" fmla="*/ 3200 w 3251"/>
                  <a:gd name="T1" fmla="*/ 2081 h 2081"/>
                  <a:gd name="T2" fmla="*/ 51 w 3251"/>
                  <a:gd name="T3" fmla="*/ 2081 h 2081"/>
                  <a:gd name="T4" fmla="*/ 0 w 3251"/>
                  <a:gd name="T5" fmla="*/ 2030 h 2081"/>
                  <a:gd name="T6" fmla="*/ 0 w 3251"/>
                  <a:gd name="T7" fmla="*/ 51 h 2081"/>
                  <a:gd name="T8" fmla="*/ 51 w 3251"/>
                  <a:gd name="T9" fmla="*/ 0 h 2081"/>
                  <a:gd name="T10" fmla="*/ 1175 w 3251"/>
                  <a:gd name="T11" fmla="*/ 0 h 2081"/>
                  <a:gd name="T12" fmla="*/ 1226 w 3251"/>
                  <a:gd name="T13" fmla="*/ 51 h 2081"/>
                  <a:gd name="T14" fmla="*/ 1175 w 3251"/>
                  <a:gd name="T15" fmla="*/ 102 h 2081"/>
                  <a:gd name="T16" fmla="*/ 102 w 3251"/>
                  <a:gd name="T17" fmla="*/ 102 h 2081"/>
                  <a:gd name="T18" fmla="*/ 102 w 3251"/>
                  <a:gd name="T19" fmla="*/ 1979 h 2081"/>
                  <a:gd name="T20" fmla="*/ 3148 w 3251"/>
                  <a:gd name="T21" fmla="*/ 1979 h 2081"/>
                  <a:gd name="T22" fmla="*/ 3148 w 3251"/>
                  <a:gd name="T23" fmla="*/ 102 h 2081"/>
                  <a:gd name="T24" fmla="*/ 2076 w 3251"/>
                  <a:gd name="T25" fmla="*/ 102 h 2081"/>
                  <a:gd name="T26" fmla="*/ 2024 w 3251"/>
                  <a:gd name="T27" fmla="*/ 51 h 2081"/>
                  <a:gd name="T28" fmla="*/ 2076 w 3251"/>
                  <a:gd name="T29" fmla="*/ 0 h 2081"/>
                  <a:gd name="T30" fmla="*/ 3200 w 3251"/>
                  <a:gd name="T31" fmla="*/ 0 h 2081"/>
                  <a:gd name="T32" fmla="*/ 3251 w 3251"/>
                  <a:gd name="T33" fmla="*/ 51 h 2081"/>
                  <a:gd name="T34" fmla="*/ 3251 w 3251"/>
                  <a:gd name="T35" fmla="*/ 2030 h 2081"/>
                  <a:gd name="T36" fmla="*/ 3200 w 3251"/>
                  <a:gd name="T37" fmla="*/ 2081 h 2081"/>
                  <a:gd name="T38" fmla="*/ 3200 w 3251"/>
                  <a:gd name="T39" fmla="*/ 2081 h 2081"/>
                  <a:gd name="T40" fmla="*/ 3200 w 3251"/>
                  <a:gd name="T41" fmla="*/ 2081 h 2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51" h="2081">
                    <a:moveTo>
                      <a:pt x="3200" y="2081"/>
                    </a:moveTo>
                    <a:cubicBezTo>
                      <a:pt x="51" y="2081"/>
                      <a:pt x="51" y="2081"/>
                      <a:pt x="51" y="2081"/>
                    </a:cubicBezTo>
                    <a:cubicBezTo>
                      <a:pt x="23" y="2081"/>
                      <a:pt x="0" y="2058"/>
                      <a:pt x="0" y="203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23"/>
                      <a:pt x="23" y="0"/>
                      <a:pt x="51" y="0"/>
                    </a:cubicBezTo>
                    <a:cubicBezTo>
                      <a:pt x="1175" y="0"/>
                      <a:pt x="1175" y="0"/>
                      <a:pt x="1175" y="0"/>
                    </a:cubicBezTo>
                    <a:cubicBezTo>
                      <a:pt x="1203" y="0"/>
                      <a:pt x="1226" y="23"/>
                      <a:pt x="1226" y="51"/>
                    </a:cubicBezTo>
                    <a:cubicBezTo>
                      <a:pt x="1226" y="79"/>
                      <a:pt x="1203" y="102"/>
                      <a:pt x="1175" y="102"/>
                    </a:cubicBezTo>
                    <a:cubicBezTo>
                      <a:pt x="102" y="102"/>
                      <a:pt x="102" y="102"/>
                      <a:pt x="102" y="102"/>
                    </a:cubicBezTo>
                    <a:cubicBezTo>
                      <a:pt x="102" y="1979"/>
                      <a:pt x="102" y="1979"/>
                      <a:pt x="102" y="1979"/>
                    </a:cubicBezTo>
                    <a:cubicBezTo>
                      <a:pt x="3148" y="1979"/>
                      <a:pt x="3148" y="1979"/>
                      <a:pt x="3148" y="1979"/>
                    </a:cubicBezTo>
                    <a:cubicBezTo>
                      <a:pt x="3148" y="102"/>
                      <a:pt x="3148" y="102"/>
                      <a:pt x="3148" y="102"/>
                    </a:cubicBezTo>
                    <a:cubicBezTo>
                      <a:pt x="2076" y="102"/>
                      <a:pt x="2076" y="102"/>
                      <a:pt x="2076" y="102"/>
                    </a:cubicBezTo>
                    <a:cubicBezTo>
                      <a:pt x="2048" y="102"/>
                      <a:pt x="2024" y="79"/>
                      <a:pt x="2024" y="51"/>
                    </a:cubicBezTo>
                    <a:cubicBezTo>
                      <a:pt x="2024" y="23"/>
                      <a:pt x="2048" y="0"/>
                      <a:pt x="2076" y="0"/>
                    </a:cubicBezTo>
                    <a:cubicBezTo>
                      <a:pt x="3200" y="0"/>
                      <a:pt x="3200" y="0"/>
                      <a:pt x="3200" y="0"/>
                    </a:cubicBezTo>
                    <a:cubicBezTo>
                      <a:pt x="3228" y="0"/>
                      <a:pt x="3251" y="23"/>
                      <a:pt x="3251" y="51"/>
                    </a:cubicBezTo>
                    <a:cubicBezTo>
                      <a:pt x="3251" y="2030"/>
                      <a:pt x="3251" y="2030"/>
                      <a:pt x="3251" y="2030"/>
                    </a:cubicBezTo>
                    <a:cubicBezTo>
                      <a:pt x="3251" y="2058"/>
                      <a:pt x="3228" y="2081"/>
                      <a:pt x="3200" y="2081"/>
                    </a:cubicBezTo>
                    <a:close/>
                    <a:moveTo>
                      <a:pt x="3200" y="2081"/>
                    </a:moveTo>
                    <a:cubicBezTo>
                      <a:pt x="3200" y="2081"/>
                      <a:pt x="3200" y="2081"/>
                      <a:pt x="3200" y="208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0"/>
              <p:cNvSpPr>
                <a:spLocks noEditPoints="1"/>
              </p:cNvSpPr>
              <p:nvPr/>
            </p:nvSpPr>
            <p:spPr bwMode="auto">
              <a:xfrm>
                <a:off x="-2392363" y="1998663"/>
                <a:ext cx="344488" cy="342900"/>
              </a:xfrm>
              <a:custGeom>
                <a:avLst/>
                <a:gdLst>
                  <a:gd name="T0" fmla="*/ 576 w 1152"/>
                  <a:gd name="T1" fmla="*/ 1152 h 1152"/>
                  <a:gd name="T2" fmla="*/ 0 w 1152"/>
                  <a:gd name="T3" fmla="*/ 576 h 1152"/>
                  <a:gd name="T4" fmla="*/ 576 w 1152"/>
                  <a:gd name="T5" fmla="*/ 0 h 1152"/>
                  <a:gd name="T6" fmla="*/ 1152 w 1152"/>
                  <a:gd name="T7" fmla="*/ 576 h 1152"/>
                  <a:gd name="T8" fmla="*/ 576 w 1152"/>
                  <a:gd name="T9" fmla="*/ 1152 h 1152"/>
                  <a:gd name="T10" fmla="*/ 576 w 1152"/>
                  <a:gd name="T11" fmla="*/ 102 h 1152"/>
                  <a:gd name="T12" fmla="*/ 103 w 1152"/>
                  <a:gd name="T13" fmla="*/ 576 h 1152"/>
                  <a:gd name="T14" fmla="*/ 576 w 1152"/>
                  <a:gd name="T15" fmla="*/ 1049 h 1152"/>
                  <a:gd name="T16" fmla="*/ 1050 w 1152"/>
                  <a:gd name="T17" fmla="*/ 576 h 1152"/>
                  <a:gd name="T18" fmla="*/ 576 w 1152"/>
                  <a:gd name="T19" fmla="*/ 102 h 1152"/>
                  <a:gd name="T20" fmla="*/ 576 w 1152"/>
                  <a:gd name="T21" fmla="*/ 102 h 1152"/>
                  <a:gd name="T22" fmla="*/ 576 w 1152"/>
                  <a:gd name="T23" fmla="*/ 10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2" h="1152">
                    <a:moveTo>
                      <a:pt x="576" y="1152"/>
                    </a:moveTo>
                    <a:cubicBezTo>
                      <a:pt x="259" y="1152"/>
                      <a:pt x="0" y="893"/>
                      <a:pt x="0" y="576"/>
                    </a:cubicBezTo>
                    <a:cubicBezTo>
                      <a:pt x="0" y="258"/>
                      <a:pt x="259" y="0"/>
                      <a:pt x="576" y="0"/>
                    </a:cubicBezTo>
                    <a:cubicBezTo>
                      <a:pt x="894" y="0"/>
                      <a:pt x="1152" y="258"/>
                      <a:pt x="1152" y="576"/>
                    </a:cubicBezTo>
                    <a:cubicBezTo>
                      <a:pt x="1152" y="893"/>
                      <a:pt x="894" y="1152"/>
                      <a:pt x="576" y="1152"/>
                    </a:cubicBezTo>
                    <a:close/>
                    <a:moveTo>
                      <a:pt x="576" y="102"/>
                    </a:moveTo>
                    <a:cubicBezTo>
                      <a:pt x="315" y="102"/>
                      <a:pt x="103" y="315"/>
                      <a:pt x="103" y="576"/>
                    </a:cubicBezTo>
                    <a:cubicBezTo>
                      <a:pt x="103" y="837"/>
                      <a:pt x="315" y="1049"/>
                      <a:pt x="576" y="1049"/>
                    </a:cubicBezTo>
                    <a:cubicBezTo>
                      <a:pt x="837" y="1049"/>
                      <a:pt x="1050" y="837"/>
                      <a:pt x="1050" y="576"/>
                    </a:cubicBezTo>
                    <a:cubicBezTo>
                      <a:pt x="1050" y="315"/>
                      <a:pt x="837" y="102"/>
                      <a:pt x="576" y="102"/>
                    </a:cubicBezTo>
                    <a:close/>
                    <a:moveTo>
                      <a:pt x="576" y="102"/>
                    </a:moveTo>
                    <a:cubicBezTo>
                      <a:pt x="576" y="102"/>
                      <a:pt x="576" y="102"/>
                      <a:pt x="576" y="10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1"/>
              <p:cNvSpPr>
                <a:spLocks noEditPoints="1"/>
              </p:cNvSpPr>
              <p:nvPr/>
            </p:nvSpPr>
            <p:spPr bwMode="auto">
              <a:xfrm>
                <a:off x="-2600325" y="2076450"/>
                <a:ext cx="762000" cy="682625"/>
              </a:xfrm>
              <a:custGeom>
                <a:avLst/>
                <a:gdLst>
                  <a:gd name="T0" fmla="*/ 963 w 2550"/>
                  <a:gd name="T1" fmla="*/ 312 h 2281"/>
                  <a:gd name="T2" fmla="*/ 1587 w 2550"/>
                  <a:gd name="T3" fmla="*/ 312 h 2281"/>
                  <a:gd name="T4" fmla="*/ 1275 w 2550"/>
                  <a:gd name="T5" fmla="*/ 51 h 2281"/>
                  <a:gd name="T6" fmla="*/ 1275 w 2550"/>
                  <a:gd name="T7" fmla="*/ 573 h 2281"/>
                  <a:gd name="T8" fmla="*/ 1275 w 2550"/>
                  <a:gd name="T9" fmla="*/ 51 h 2281"/>
                  <a:gd name="T10" fmla="*/ 912 w 2550"/>
                  <a:gd name="T11" fmla="*/ 1379 h 2281"/>
                  <a:gd name="T12" fmla="*/ 627 w 2550"/>
                  <a:gd name="T13" fmla="*/ 1198 h 2281"/>
                  <a:gd name="T14" fmla="*/ 604 w 2550"/>
                  <a:gd name="T15" fmla="*/ 1159 h 2281"/>
                  <a:gd name="T16" fmla="*/ 922 w 2550"/>
                  <a:gd name="T17" fmla="*/ 678 h 2281"/>
                  <a:gd name="T18" fmla="*/ 1273 w 2550"/>
                  <a:gd name="T19" fmla="*/ 809 h 2281"/>
                  <a:gd name="T20" fmla="*/ 1623 w 2550"/>
                  <a:gd name="T21" fmla="*/ 678 h 2281"/>
                  <a:gd name="T22" fmla="*/ 1941 w 2550"/>
                  <a:gd name="T23" fmla="*/ 1159 h 2281"/>
                  <a:gd name="T24" fmla="*/ 1923 w 2550"/>
                  <a:gd name="T25" fmla="*/ 1198 h 2281"/>
                  <a:gd name="T26" fmla="*/ 1636 w 2550"/>
                  <a:gd name="T27" fmla="*/ 1379 h 2281"/>
                  <a:gd name="T28" fmla="*/ 1593 w 2550"/>
                  <a:gd name="T29" fmla="*/ 1382 h 2281"/>
                  <a:gd name="T30" fmla="*/ 958 w 2550"/>
                  <a:gd name="T31" fmla="*/ 1385 h 2281"/>
                  <a:gd name="T32" fmla="*/ 1319 w 2550"/>
                  <a:gd name="T33" fmla="*/ 860 h 2281"/>
                  <a:gd name="T34" fmla="*/ 1685 w 2550"/>
                  <a:gd name="T35" fmla="*/ 1167 h 2281"/>
                  <a:gd name="T36" fmla="*/ 1877 w 2550"/>
                  <a:gd name="T37" fmla="*/ 1149 h 2281"/>
                  <a:gd name="T38" fmla="*/ 1319 w 2550"/>
                  <a:gd name="T39" fmla="*/ 860 h 2281"/>
                  <a:gd name="T40" fmla="*/ 842 w 2550"/>
                  <a:gd name="T41" fmla="*/ 1152 h 2281"/>
                  <a:gd name="T42" fmla="*/ 940 w 2550"/>
                  <a:gd name="T43" fmla="*/ 1318 h 2281"/>
                  <a:gd name="T44" fmla="*/ 935 w 2550"/>
                  <a:gd name="T45" fmla="*/ 742 h 2281"/>
                  <a:gd name="T46" fmla="*/ 2524 w 2550"/>
                  <a:gd name="T47" fmla="*/ 1784 h 2281"/>
                  <a:gd name="T48" fmla="*/ 0 w 2550"/>
                  <a:gd name="T49" fmla="*/ 1758 h 2281"/>
                  <a:gd name="T50" fmla="*/ 2524 w 2550"/>
                  <a:gd name="T51" fmla="*/ 1733 h 2281"/>
                  <a:gd name="T52" fmla="*/ 2524 w 2550"/>
                  <a:gd name="T53" fmla="*/ 1784 h 2281"/>
                  <a:gd name="T54" fmla="*/ 26 w 2550"/>
                  <a:gd name="T55" fmla="*/ 2281 h 2281"/>
                  <a:gd name="T56" fmla="*/ 26 w 2550"/>
                  <a:gd name="T57" fmla="*/ 2229 h 2281"/>
                  <a:gd name="T58" fmla="*/ 581 w 2550"/>
                  <a:gd name="T59" fmla="*/ 2255 h 2281"/>
                  <a:gd name="T60" fmla="*/ 2524 w 2550"/>
                  <a:gd name="T61" fmla="*/ 2281 h 2281"/>
                  <a:gd name="T62" fmla="*/ 1969 w 2550"/>
                  <a:gd name="T63" fmla="*/ 2255 h 2281"/>
                  <a:gd name="T64" fmla="*/ 2524 w 2550"/>
                  <a:gd name="T65" fmla="*/ 2229 h 2281"/>
                  <a:gd name="T66" fmla="*/ 2524 w 2550"/>
                  <a:gd name="T67" fmla="*/ 2281 h 2281"/>
                  <a:gd name="T68" fmla="*/ 2524 w 2550"/>
                  <a:gd name="T69" fmla="*/ 2281 h 2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50" h="2281">
                    <a:moveTo>
                      <a:pt x="1275" y="624"/>
                    </a:moveTo>
                    <a:cubicBezTo>
                      <a:pt x="1104" y="624"/>
                      <a:pt x="963" y="483"/>
                      <a:pt x="963" y="312"/>
                    </a:cubicBezTo>
                    <a:cubicBezTo>
                      <a:pt x="963" y="140"/>
                      <a:pt x="1104" y="0"/>
                      <a:pt x="1275" y="0"/>
                    </a:cubicBezTo>
                    <a:cubicBezTo>
                      <a:pt x="1447" y="0"/>
                      <a:pt x="1587" y="140"/>
                      <a:pt x="1587" y="312"/>
                    </a:cubicBezTo>
                    <a:cubicBezTo>
                      <a:pt x="1587" y="483"/>
                      <a:pt x="1447" y="624"/>
                      <a:pt x="1275" y="624"/>
                    </a:cubicBezTo>
                    <a:close/>
                    <a:moveTo>
                      <a:pt x="1275" y="51"/>
                    </a:moveTo>
                    <a:cubicBezTo>
                      <a:pt x="1132" y="51"/>
                      <a:pt x="1014" y="169"/>
                      <a:pt x="1014" y="312"/>
                    </a:cubicBezTo>
                    <a:cubicBezTo>
                      <a:pt x="1014" y="455"/>
                      <a:pt x="1132" y="573"/>
                      <a:pt x="1275" y="573"/>
                    </a:cubicBezTo>
                    <a:cubicBezTo>
                      <a:pt x="1418" y="573"/>
                      <a:pt x="1536" y="455"/>
                      <a:pt x="1536" y="312"/>
                    </a:cubicBezTo>
                    <a:cubicBezTo>
                      <a:pt x="1536" y="169"/>
                      <a:pt x="1418" y="51"/>
                      <a:pt x="1275" y="51"/>
                    </a:cubicBezTo>
                    <a:close/>
                    <a:moveTo>
                      <a:pt x="935" y="1395"/>
                    </a:moveTo>
                    <a:cubicBezTo>
                      <a:pt x="924" y="1395"/>
                      <a:pt x="917" y="1390"/>
                      <a:pt x="912" y="1379"/>
                    </a:cubicBezTo>
                    <a:cubicBezTo>
                      <a:pt x="825" y="1200"/>
                      <a:pt x="825" y="1200"/>
                      <a:pt x="825" y="1200"/>
                    </a:cubicBezTo>
                    <a:cubicBezTo>
                      <a:pt x="627" y="1198"/>
                      <a:pt x="627" y="1198"/>
                      <a:pt x="627" y="1198"/>
                    </a:cubicBezTo>
                    <a:cubicBezTo>
                      <a:pt x="617" y="1198"/>
                      <a:pt x="610" y="1193"/>
                      <a:pt x="604" y="1185"/>
                    </a:cubicBezTo>
                    <a:cubicBezTo>
                      <a:pt x="599" y="1177"/>
                      <a:pt x="599" y="1167"/>
                      <a:pt x="604" y="1159"/>
                    </a:cubicBezTo>
                    <a:cubicBezTo>
                      <a:pt x="904" y="691"/>
                      <a:pt x="904" y="691"/>
                      <a:pt x="904" y="691"/>
                    </a:cubicBezTo>
                    <a:cubicBezTo>
                      <a:pt x="909" y="686"/>
                      <a:pt x="914" y="681"/>
                      <a:pt x="922" y="678"/>
                    </a:cubicBezTo>
                    <a:cubicBezTo>
                      <a:pt x="930" y="678"/>
                      <a:pt x="937" y="678"/>
                      <a:pt x="942" y="683"/>
                    </a:cubicBezTo>
                    <a:cubicBezTo>
                      <a:pt x="1034" y="765"/>
                      <a:pt x="1152" y="809"/>
                      <a:pt x="1273" y="809"/>
                    </a:cubicBezTo>
                    <a:cubicBezTo>
                      <a:pt x="1393" y="809"/>
                      <a:pt x="1511" y="765"/>
                      <a:pt x="1603" y="683"/>
                    </a:cubicBezTo>
                    <a:cubicBezTo>
                      <a:pt x="1608" y="678"/>
                      <a:pt x="1616" y="675"/>
                      <a:pt x="1623" y="678"/>
                    </a:cubicBezTo>
                    <a:cubicBezTo>
                      <a:pt x="1631" y="678"/>
                      <a:pt x="1636" y="683"/>
                      <a:pt x="1641" y="691"/>
                    </a:cubicBezTo>
                    <a:cubicBezTo>
                      <a:pt x="1941" y="1159"/>
                      <a:pt x="1941" y="1159"/>
                      <a:pt x="1941" y="1159"/>
                    </a:cubicBezTo>
                    <a:cubicBezTo>
                      <a:pt x="1946" y="1167"/>
                      <a:pt x="1946" y="1177"/>
                      <a:pt x="1941" y="1185"/>
                    </a:cubicBezTo>
                    <a:cubicBezTo>
                      <a:pt x="1941" y="1193"/>
                      <a:pt x="1933" y="1198"/>
                      <a:pt x="1923" y="1198"/>
                    </a:cubicBezTo>
                    <a:cubicBezTo>
                      <a:pt x="1723" y="1200"/>
                      <a:pt x="1723" y="1200"/>
                      <a:pt x="1723" y="1200"/>
                    </a:cubicBezTo>
                    <a:cubicBezTo>
                      <a:pt x="1636" y="1379"/>
                      <a:pt x="1636" y="1379"/>
                      <a:pt x="1636" y="1379"/>
                    </a:cubicBezTo>
                    <a:cubicBezTo>
                      <a:pt x="1631" y="1387"/>
                      <a:pt x="1623" y="1392"/>
                      <a:pt x="1616" y="1395"/>
                    </a:cubicBezTo>
                    <a:cubicBezTo>
                      <a:pt x="1605" y="1395"/>
                      <a:pt x="1598" y="1390"/>
                      <a:pt x="1593" y="1382"/>
                    </a:cubicBezTo>
                    <a:cubicBezTo>
                      <a:pt x="1275" y="885"/>
                      <a:pt x="1275" y="885"/>
                      <a:pt x="1275" y="885"/>
                    </a:cubicBezTo>
                    <a:cubicBezTo>
                      <a:pt x="958" y="1385"/>
                      <a:pt x="958" y="1385"/>
                      <a:pt x="958" y="1385"/>
                    </a:cubicBezTo>
                    <a:cubicBezTo>
                      <a:pt x="953" y="1390"/>
                      <a:pt x="945" y="1395"/>
                      <a:pt x="935" y="1395"/>
                    </a:cubicBezTo>
                    <a:close/>
                    <a:moveTo>
                      <a:pt x="1319" y="860"/>
                    </a:moveTo>
                    <a:cubicBezTo>
                      <a:pt x="1610" y="1318"/>
                      <a:pt x="1610" y="1318"/>
                      <a:pt x="1610" y="1318"/>
                    </a:cubicBezTo>
                    <a:cubicBezTo>
                      <a:pt x="1685" y="1167"/>
                      <a:pt x="1685" y="1167"/>
                      <a:pt x="1685" y="1167"/>
                    </a:cubicBezTo>
                    <a:cubicBezTo>
                      <a:pt x="1690" y="1159"/>
                      <a:pt x="1698" y="1152"/>
                      <a:pt x="1708" y="1152"/>
                    </a:cubicBezTo>
                    <a:cubicBezTo>
                      <a:pt x="1877" y="1149"/>
                      <a:pt x="1877" y="1149"/>
                      <a:pt x="1877" y="1149"/>
                    </a:cubicBezTo>
                    <a:cubicBezTo>
                      <a:pt x="1616" y="742"/>
                      <a:pt x="1616" y="742"/>
                      <a:pt x="1616" y="742"/>
                    </a:cubicBezTo>
                    <a:cubicBezTo>
                      <a:pt x="1531" y="811"/>
                      <a:pt x="1426" y="852"/>
                      <a:pt x="1319" y="860"/>
                    </a:cubicBezTo>
                    <a:close/>
                    <a:moveTo>
                      <a:pt x="674" y="1149"/>
                    </a:moveTo>
                    <a:cubicBezTo>
                      <a:pt x="842" y="1152"/>
                      <a:pt x="842" y="1152"/>
                      <a:pt x="842" y="1152"/>
                    </a:cubicBezTo>
                    <a:cubicBezTo>
                      <a:pt x="853" y="1152"/>
                      <a:pt x="860" y="1157"/>
                      <a:pt x="866" y="1167"/>
                    </a:cubicBezTo>
                    <a:cubicBezTo>
                      <a:pt x="940" y="1318"/>
                      <a:pt x="940" y="1318"/>
                      <a:pt x="940" y="1318"/>
                    </a:cubicBezTo>
                    <a:cubicBezTo>
                      <a:pt x="1232" y="860"/>
                      <a:pt x="1232" y="860"/>
                      <a:pt x="1232" y="860"/>
                    </a:cubicBezTo>
                    <a:cubicBezTo>
                      <a:pt x="1124" y="852"/>
                      <a:pt x="1019" y="811"/>
                      <a:pt x="935" y="742"/>
                    </a:cubicBezTo>
                    <a:lnTo>
                      <a:pt x="674" y="1149"/>
                    </a:lnTo>
                    <a:close/>
                    <a:moveTo>
                      <a:pt x="2524" y="1784"/>
                    </a:moveTo>
                    <a:cubicBezTo>
                      <a:pt x="26" y="1784"/>
                      <a:pt x="26" y="1784"/>
                      <a:pt x="26" y="1784"/>
                    </a:cubicBezTo>
                    <a:cubicBezTo>
                      <a:pt x="10" y="1784"/>
                      <a:pt x="0" y="1774"/>
                      <a:pt x="0" y="1758"/>
                    </a:cubicBezTo>
                    <a:cubicBezTo>
                      <a:pt x="0" y="1743"/>
                      <a:pt x="10" y="1733"/>
                      <a:pt x="26" y="1733"/>
                    </a:cubicBezTo>
                    <a:cubicBezTo>
                      <a:pt x="2524" y="1733"/>
                      <a:pt x="2524" y="1733"/>
                      <a:pt x="2524" y="1733"/>
                    </a:cubicBezTo>
                    <a:cubicBezTo>
                      <a:pt x="2540" y="1733"/>
                      <a:pt x="2550" y="1743"/>
                      <a:pt x="2550" y="1758"/>
                    </a:cubicBezTo>
                    <a:cubicBezTo>
                      <a:pt x="2550" y="1774"/>
                      <a:pt x="2540" y="1784"/>
                      <a:pt x="2524" y="1784"/>
                    </a:cubicBezTo>
                    <a:close/>
                    <a:moveTo>
                      <a:pt x="556" y="2281"/>
                    </a:moveTo>
                    <a:cubicBezTo>
                      <a:pt x="26" y="2281"/>
                      <a:pt x="26" y="2281"/>
                      <a:pt x="26" y="2281"/>
                    </a:cubicBezTo>
                    <a:cubicBezTo>
                      <a:pt x="10" y="2281"/>
                      <a:pt x="0" y="2270"/>
                      <a:pt x="0" y="2255"/>
                    </a:cubicBezTo>
                    <a:cubicBezTo>
                      <a:pt x="0" y="2240"/>
                      <a:pt x="10" y="2229"/>
                      <a:pt x="26" y="2229"/>
                    </a:cubicBezTo>
                    <a:cubicBezTo>
                      <a:pt x="556" y="2229"/>
                      <a:pt x="556" y="2229"/>
                      <a:pt x="556" y="2229"/>
                    </a:cubicBezTo>
                    <a:cubicBezTo>
                      <a:pt x="571" y="2229"/>
                      <a:pt x="581" y="2240"/>
                      <a:pt x="581" y="2255"/>
                    </a:cubicBezTo>
                    <a:cubicBezTo>
                      <a:pt x="581" y="2270"/>
                      <a:pt x="569" y="2281"/>
                      <a:pt x="556" y="2281"/>
                    </a:cubicBezTo>
                    <a:close/>
                    <a:moveTo>
                      <a:pt x="2524" y="2281"/>
                    </a:moveTo>
                    <a:cubicBezTo>
                      <a:pt x="1994" y="2281"/>
                      <a:pt x="1994" y="2281"/>
                      <a:pt x="1994" y="2281"/>
                    </a:cubicBezTo>
                    <a:cubicBezTo>
                      <a:pt x="1979" y="2281"/>
                      <a:pt x="1969" y="2270"/>
                      <a:pt x="1969" y="2255"/>
                    </a:cubicBezTo>
                    <a:cubicBezTo>
                      <a:pt x="1969" y="2240"/>
                      <a:pt x="1979" y="2229"/>
                      <a:pt x="1994" y="2229"/>
                    </a:cubicBezTo>
                    <a:cubicBezTo>
                      <a:pt x="2524" y="2229"/>
                      <a:pt x="2524" y="2229"/>
                      <a:pt x="2524" y="2229"/>
                    </a:cubicBezTo>
                    <a:cubicBezTo>
                      <a:pt x="2540" y="2229"/>
                      <a:pt x="2550" y="2240"/>
                      <a:pt x="2550" y="2255"/>
                    </a:cubicBezTo>
                    <a:cubicBezTo>
                      <a:pt x="2550" y="2270"/>
                      <a:pt x="2540" y="2281"/>
                      <a:pt x="2524" y="2281"/>
                    </a:cubicBezTo>
                    <a:close/>
                    <a:moveTo>
                      <a:pt x="2524" y="2281"/>
                    </a:moveTo>
                    <a:cubicBezTo>
                      <a:pt x="2524" y="2281"/>
                      <a:pt x="2524" y="2281"/>
                      <a:pt x="2524" y="228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9860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并列关系模板</a:t>
            </a:r>
            <a:r>
              <a:rPr lang="en-US" altLang="zh-CN" dirty="0"/>
              <a:t>- 5</a:t>
            </a:r>
            <a:r>
              <a:rPr lang="zh-CN" altLang="en-US" dirty="0"/>
              <a:t>个对象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0189" y="1325689"/>
            <a:ext cx="10531622" cy="5148254"/>
            <a:chOff x="957826" y="1325689"/>
            <a:chExt cx="10531622" cy="5148254"/>
          </a:xfrm>
        </p:grpSpPr>
        <p:sp>
          <p:nvSpPr>
            <p:cNvPr id="123" name="椭圆 122"/>
            <p:cNvSpPr/>
            <p:nvPr/>
          </p:nvSpPr>
          <p:spPr>
            <a:xfrm>
              <a:off x="4969559" y="2575406"/>
              <a:ext cx="2103226" cy="2103226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4138904" y="1744751"/>
              <a:ext cx="3764536" cy="3764536"/>
            </a:xfrm>
            <a:prstGeom prst="ellipse">
              <a:avLst/>
            </a:prstGeom>
            <a:noFill/>
            <a:ln>
              <a:solidFill>
                <a:schemeClr val="accent3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5"/>
            <p:cNvSpPr>
              <a:spLocks/>
            </p:cNvSpPr>
            <p:nvPr/>
          </p:nvSpPr>
          <p:spPr bwMode="auto">
            <a:xfrm rot="17722419">
              <a:off x="4026887" y="2987394"/>
              <a:ext cx="1533525" cy="1822450"/>
            </a:xfrm>
            <a:custGeom>
              <a:avLst/>
              <a:gdLst>
                <a:gd name="T0" fmla="*/ 406 w 406"/>
                <a:gd name="T1" fmla="*/ 205 h 483"/>
                <a:gd name="T2" fmla="*/ 406 w 406"/>
                <a:gd name="T3" fmla="*/ 205 h 483"/>
                <a:gd name="T4" fmla="*/ 406 w 406"/>
                <a:gd name="T5" fmla="*/ 203 h 483"/>
                <a:gd name="T6" fmla="*/ 203 w 406"/>
                <a:gd name="T7" fmla="*/ 0 h 483"/>
                <a:gd name="T8" fmla="*/ 0 w 406"/>
                <a:gd name="T9" fmla="*/ 203 h 483"/>
                <a:gd name="T10" fmla="*/ 149 w 406"/>
                <a:gd name="T11" fmla="*/ 399 h 483"/>
                <a:gd name="T12" fmla="*/ 406 w 406"/>
                <a:gd name="T13" fmla="*/ 483 h 483"/>
                <a:gd name="T14" fmla="*/ 406 w 406"/>
                <a:gd name="T15" fmla="*/ 20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6" h="483">
                  <a:moveTo>
                    <a:pt x="406" y="205"/>
                  </a:moveTo>
                  <a:cubicBezTo>
                    <a:pt x="406" y="205"/>
                    <a:pt x="406" y="205"/>
                    <a:pt x="406" y="205"/>
                  </a:cubicBezTo>
                  <a:cubicBezTo>
                    <a:pt x="406" y="204"/>
                    <a:pt x="406" y="204"/>
                    <a:pt x="406" y="203"/>
                  </a:cubicBezTo>
                  <a:cubicBezTo>
                    <a:pt x="406" y="91"/>
                    <a:pt x="315" y="0"/>
                    <a:pt x="203" y="0"/>
                  </a:cubicBezTo>
                  <a:cubicBezTo>
                    <a:pt x="91" y="0"/>
                    <a:pt x="0" y="91"/>
                    <a:pt x="0" y="203"/>
                  </a:cubicBezTo>
                  <a:cubicBezTo>
                    <a:pt x="0" y="296"/>
                    <a:pt x="63" y="375"/>
                    <a:pt x="149" y="399"/>
                  </a:cubicBezTo>
                  <a:cubicBezTo>
                    <a:pt x="406" y="483"/>
                    <a:pt x="406" y="483"/>
                    <a:pt x="406" y="483"/>
                  </a:cubicBezTo>
                  <a:lnTo>
                    <a:pt x="406" y="205"/>
                  </a:ln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"/>
            <p:cNvSpPr>
              <a:spLocks/>
            </p:cNvSpPr>
            <p:nvPr/>
          </p:nvSpPr>
          <p:spPr bwMode="auto">
            <a:xfrm rot="9082419">
              <a:off x="6513102" y="3156198"/>
              <a:ext cx="1533525" cy="1822450"/>
            </a:xfrm>
            <a:custGeom>
              <a:avLst/>
              <a:gdLst>
                <a:gd name="T0" fmla="*/ 406 w 406"/>
                <a:gd name="T1" fmla="*/ 205 h 483"/>
                <a:gd name="T2" fmla="*/ 406 w 406"/>
                <a:gd name="T3" fmla="*/ 205 h 483"/>
                <a:gd name="T4" fmla="*/ 406 w 406"/>
                <a:gd name="T5" fmla="*/ 203 h 483"/>
                <a:gd name="T6" fmla="*/ 203 w 406"/>
                <a:gd name="T7" fmla="*/ 0 h 483"/>
                <a:gd name="T8" fmla="*/ 0 w 406"/>
                <a:gd name="T9" fmla="*/ 203 h 483"/>
                <a:gd name="T10" fmla="*/ 149 w 406"/>
                <a:gd name="T11" fmla="*/ 399 h 483"/>
                <a:gd name="T12" fmla="*/ 406 w 406"/>
                <a:gd name="T13" fmla="*/ 483 h 483"/>
                <a:gd name="T14" fmla="*/ 406 w 406"/>
                <a:gd name="T15" fmla="*/ 20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6" h="483">
                  <a:moveTo>
                    <a:pt x="406" y="205"/>
                  </a:moveTo>
                  <a:cubicBezTo>
                    <a:pt x="406" y="205"/>
                    <a:pt x="406" y="205"/>
                    <a:pt x="406" y="205"/>
                  </a:cubicBezTo>
                  <a:cubicBezTo>
                    <a:pt x="406" y="204"/>
                    <a:pt x="406" y="204"/>
                    <a:pt x="406" y="203"/>
                  </a:cubicBezTo>
                  <a:cubicBezTo>
                    <a:pt x="406" y="91"/>
                    <a:pt x="315" y="0"/>
                    <a:pt x="203" y="0"/>
                  </a:cubicBezTo>
                  <a:cubicBezTo>
                    <a:pt x="91" y="0"/>
                    <a:pt x="0" y="91"/>
                    <a:pt x="0" y="203"/>
                  </a:cubicBezTo>
                  <a:cubicBezTo>
                    <a:pt x="0" y="296"/>
                    <a:pt x="63" y="375"/>
                    <a:pt x="149" y="399"/>
                  </a:cubicBezTo>
                  <a:cubicBezTo>
                    <a:pt x="406" y="483"/>
                    <a:pt x="406" y="483"/>
                    <a:pt x="406" y="483"/>
                  </a:cubicBezTo>
                  <a:lnTo>
                    <a:pt x="406" y="205"/>
                  </a:lnTo>
                  <a:close/>
                </a:path>
              </a:pathLst>
            </a:custGeom>
            <a:solidFill>
              <a:schemeClr val="accent3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442419">
              <a:off x="4608988" y="1564196"/>
              <a:ext cx="1533525" cy="1822450"/>
            </a:xfrm>
            <a:custGeom>
              <a:avLst/>
              <a:gdLst>
                <a:gd name="T0" fmla="*/ 406 w 406"/>
                <a:gd name="T1" fmla="*/ 205 h 483"/>
                <a:gd name="T2" fmla="*/ 406 w 406"/>
                <a:gd name="T3" fmla="*/ 205 h 483"/>
                <a:gd name="T4" fmla="*/ 406 w 406"/>
                <a:gd name="T5" fmla="*/ 203 h 483"/>
                <a:gd name="T6" fmla="*/ 203 w 406"/>
                <a:gd name="T7" fmla="*/ 0 h 483"/>
                <a:gd name="T8" fmla="*/ 0 w 406"/>
                <a:gd name="T9" fmla="*/ 203 h 483"/>
                <a:gd name="T10" fmla="*/ 149 w 406"/>
                <a:gd name="T11" fmla="*/ 399 h 483"/>
                <a:gd name="T12" fmla="*/ 406 w 406"/>
                <a:gd name="T13" fmla="*/ 483 h 483"/>
                <a:gd name="T14" fmla="*/ 406 w 406"/>
                <a:gd name="T15" fmla="*/ 20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6" h="483">
                  <a:moveTo>
                    <a:pt x="406" y="205"/>
                  </a:moveTo>
                  <a:cubicBezTo>
                    <a:pt x="406" y="205"/>
                    <a:pt x="406" y="205"/>
                    <a:pt x="406" y="205"/>
                  </a:cubicBezTo>
                  <a:cubicBezTo>
                    <a:pt x="406" y="204"/>
                    <a:pt x="406" y="204"/>
                    <a:pt x="406" y="203"/>
                  </a:cubicBezTo>
                  <a:cubicBezTo>
                    <a:pt x="406" y="91"/>
                    <a:pt x="315" y="0"/>
                    <a:pt x="203" y="0"/>
                  </a:cubicBezTo>
                  <a:cubicBezTo>
                    <a:pt x="91" y="0"/>
                    <a:pt x="0" y="91"/>
                    <a:pt x="0" y="203"/>
                  </a:cubicBezTo>
                  <a:cubicBezTo>
                    <a:pt x="0" y="296"/>
                    <a:pt x="63" y="375"/>
                    <a:pt x="149" y="399"/>
                  </a:cubicBezTo>
                  <a:cubicBezTo>
                    <a:pt x="406" y="483"/>
                    <a:pt x="406" y="483"/>
                    <a:pt x="406" y="483"/>
                  </a:cubicBezTo>
                  <a:lnTo>
                    <a:pt x="406" y="205"/>
                  </a:ln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"/>
            <p:cNvSpPr>
              <a:spLocks/>
            </p:cNvSpPr>
            <p:nvPr/>
          </p:nvSpPr>
          <p:spPr bwMode="auto">
            <a:xfrm rot="4762419">
              <a:off x="6142970" y="1662286"/>
              <a:ext cx="1533525" cy="1822450"/>
            </a:xfrm>
            <a:custGeom>
              <a:avLst/>
              <a:gdLst>
                <a:gd name="T0" fmla="*/ 406 w 406"/>
                <a:gd name="T1" fmla="*/ 205 h 483"/>
                <a:gd name="T2" fmla="*/ 406 w 406"/>
                <a:gd name="T3" fmla="*/ 205 h 483"/>
                <a:gd name="T4" fmla="*/ 406 w 406"/>
                <a:gd name="T5" fmla="*/ 203 h 483"/>
                <a:gd name="T6" fmla="*/ 203 w 406"/>
                <a:gd name="T7" fmla="*/ 0 h 483"/>
                <a:gd name="T8" fmla="*/ 0 w 406"/>
                <a:gd name="T9" fmla="*/ 203 h 483"/>
                <a:gd name="T10" fmla="*/ 149 w 406"/>
                <a:gd name="T11" fmla="*/ 399 h 483"/>
                <a:gd name="T12" fmla="*/ 406 w 406"/>
                <a:gd name="T13" fmla="*/ 483 h 483"/>
                <a:gd name="T14" fmla="*/ 406 w 406"/>
                <a:gd name="T15" fmla="*/ 20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6" h="483">
                  <a:moveTo>
                    <a:pt x="406" y="205"/>
                  </a:moveTo>
                  <a:cubicBezTo>
                    <a:pt x="406" y="205"/>
                    <a:pt x="406" y="205"/>
                    <a:pt x="406" y="205"/>
                  </a:cubicBezTo>
                  <a:cubicBezTo>
                    <a:pt x="406" y="204"/>
                    <a:pt x="406" y="204"/>
                    <a:pt x="406" y="203"/>
                  </a:cubicBezTo>
                  <a:cubicBezTo>
                    <a:pt x="406" y="91"/>
                    <a:pt x="315" y="0"/>
                    <a:pt x="203" y="0"/>
                  </a:cubicBezTo>
                  <a:cubicBezTo>
                    <a:pt x="91" y="0"/>
                    <a:pt x="0" y="91"/>
                    <a:pt x="0" y="203"/>
                  </a:cubicBezTo>
                  <a:cubicBezTo>
                    <a:pt x="0" y="296"/>
                    <a:pt x="63" y="375"/>
                    <a:pt x="149" y="399"/>
                  </a:cubicBezTo>
                  <a:cubicBezTo>
                    <a:pt x="406" y="483"/>
                    <a:pt x="406" y="483"/>
                    <a:pt x="406" y="483"/>
                  </a:cubicBezTo>
                  <a:lnTo>
                    <a:pt x="406" y="205"/>
                  </a:ln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"/>
            <p:cNvSpPr>
              <a:spLocks/>
            </p:cNvSpPr>
            <p:nvPr/>
          </p:nvSpPr>
          <p:spPr bwMode="auto">
            <a:xfrm rot="13402419">
              <a:off x="5202601" y="4009703"/>
              <a:ext cx="1533525" cy="1822450"/>
            </a:xfrm>
            <a:custGeom>
              <a:avLst/>
              <a:gdLst>
                <a:gd name="T0" fmla="*/ 406 w 406"/>
                <a:gd name="T1" fmla="*/ 205 h 483"/>
                <a:gd name="T2" fmla="*/ 406 w 406"/>
                <a:gd name="T3" fmla="*/ 205 h 483"/>
                <a:gd name="T4" fmla="*/ 406 w 406"/>
                <a:gd name="T5" fmla="*/ 203 h 483"/>
                <a:gd name="T6" fmla="*/ 203 w 406"/>
                <a:gd name="T7" fmla="*/ 0 h 483"/>
                <a:gd name="T8" fmla="*/ 0 w 406"/>
                <a:gd name="T9" fmla="*/ 203 h 483"/>
                <a:gd name="T10" fmla="*/ 149 w 406"/>
                <a:gd name="T11" fmla="*/ 399 h 483"/>
                <a:gd name="T12" fmla="*/ 406 w 406"/>
                <a:gd name="T13" fmla="*/ 483 h 483"/>
                <a:gd name="T14" fmla="*/ 406 w 406"/>
                <a:gd name="T15" fmla="*/ 20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6" h="483">
                  <a:moveTo>
                    <a:pt x="406" y="205"/>
                  </a:moveTo>
                  <a:cubicBezTo>
                    <a:pt x="406" y="205"/>
                    <a:pt x="406" y="205"/>
                    <a:pt x="406" y="205"/>
                  </a:cubicBezTo>
                  <a:cubicBezTo>
                    <a:pt x="406" y="204"/>
                    <a:pt x="406" y="204"/>
                    <a:pt x="406" y="203"/>
                  </a:cubicBezTo>
                  <a:cubicBezTo>
                    <a:pt x="406" y="91"/>
                    <a:pt x="315" y="0"/>
                    <a:pt x="203" y="0"/>
                  </a:cubicBezTo>
                  <a:cubicBezTo>
                    <a:pt x="91" y="0"/>
                    <a:pt x="0" y="91"/>
                    <a:pt x="0" y="203"/>
                  </a:cubicBezTo>
                  <a:cubicBezTo>
                    <a:pt x="0" y="296"/>
                    <a:pt x="63" y="375"/>
                    <a:pt x="149" y="399"/>
                  </a:cubicBezTo>
                  <a:cubicBezTo>
                    <a:pt x="406" y="483"/>
                    <a:pt x="406" y="483"/>
                    <a:pt x="406" y="483"/>
                  </a:cubicBezTo>
                  <a:lnTo>
                    <a:pt x="406" y="205"/>
                  </a:ln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342D399E-C407-4FF2-A477-80BF0D196CB9}"/>
                </a:ext>
              </a:extLst>
            </p:cNvPr>
            <p:cNvSpPr txBox="1"/>
            <p:nvPr/>
          </p:nvSpPr>
          <p:spPr>
            <a:xfrm>
              <a:off x="2037247" y="132568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普通观点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A266A12F-168F-4B88-A378-D07A45A7F785}"/>
                </a:ext>
              </a:extLst>
            </p:cNvPr>
            <p:cNvSpPr txBox="1"/>
            <p:nvPr/>
          </p:nvSpPr>
          <p:spPr>
            <a:xfrm>
              <a:off x="1463251" y="1702312"/>
              <a:ext cx="2509263" cy="106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/>
                <a:t>将你的观点的具体内容，在此位置进行展示，根据内容可适当简写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342D399E-C407-4FF2-A477-80BF0D196CB9}"/>
                </a:ext>
              </a:extLst>
            </p:cNvPr>
            <p:cNvSpPr txBox="1"/>
            <p:nvPr/>
          </p:nvSpPr>
          <p:spPr>
            <a:xfrm>
              <a:off x="1532373" y="326853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普通观点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A266A12F-168F-4B88-A378-D07A45A7F785}"/>
                </a:ext>
              </a:extLst>
            </p:cNvPr>
            <p:cNvSpPr txBox="1"/>
            <p:nvPr/>
          </p:nvSpPr>
          <p:spPr>
            <a:xfrm>
              <a:off x="958377" y="3624881"/>
              <a:ext cx="2509263" cy="106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/>
                <a:t>将你的观点的具体内容，在此位置进行展示，根据内容可适当简写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42D399E-C407-4FF2-A477-80BF0D196CB9}"/>
                </a:ext>
              </a:extLst>
            </p:cNvPr>
            <p:cNvSpPr txBox="1"/>
            <p:nvPr/>
          </p:nvSpPr>
          <p:spPr>
            <a:xfrm>
              <a:off x="2982822" y="531005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普通观点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A266A12F-168F-4B88-A378-D07A45A7F785}"/>
                </a:ext>
              </a:extLst>
            </p:cNvPr>
            <p:cNvSpPr txBox="1"/>
            <p:nvPr/>
          </p:nvSpPr>
          <p:spPr>
            <a:xfrm>
              <a:off x="1750457" y="5716813"/>
              <a:ext cx="3675318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/>
                <a:t>将你的观点的具体内容，在此位置进行展示，根据内容可适当简写</a:t>
              </a: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342D399E-C407-4FF2-A477-80BF0D196CB9}"/>
                </a:ext>
              </a:extLst>
            </p:cNvPr>
            <p:cNvSpPr txBox="1"/>
            <p:nvPr/>
          </p:nvSpPr>
          <p:spPr>
            <a:xfrm>
              <a:off x="8884288" y="137508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普通观点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266A12F-168F-4B88-A378-D07A45A7F785}"/>
                </a:ext>
              </a:extLst>
            </p:cNvPr>
            <p:cNvSpPr txBox="1"/>
            <p:nvPr/>
          </p:nvSpPr>
          <p:spPr>
            <a:xfrm>
              <a:off x="8310292" y="1751711"/>
              <a:ext cx="2509263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/>
                <a:t>将你的观点的具体内容，在此位置进行展示，根据内容可适当简写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342D399E-C407-4FF2-A477-80BF0D196CB9}"/>
                </a:ext>
              </a:extLst>
            </p:cNvPr>
            <p:cNvSpPr txBox="1"/>
            <p:nvPr/>
          </p:nvSpPr>
          <p:spPr>
            <a:xfrm>
              <a:off x="9294576" y="391515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强调观点</a:t>
              </a: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A266A12F-168F-4B88-A378-D07A45A7F785}"/>
                </a:ext>
              </a:extLst>
            </p:cNvPr>
            <p:cNvSpPr txBox="1"/>
            <p:nvPr/>
          </p:nvSpPr>
          <p:spPr>
            <a:xfrm>
              <a:off x="8310292" y="4291779"/>
              <a:ext cx="3179156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dirty="0"/>
                <a:t>对某一个观点进行强调，不需要的话，就删掉这个，复制一个普通观点</a:t>
              </a:r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957826" y="2947855"/>
              <a:ext cx="32874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1891185" y="5095679"/>
              <a:ext cx="268465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7946725" y="3359471"/>
              <a:ext cx="32874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5"/>
            <p:cNvSpPr>
              <a:spLocks noEditPoints="1"/>
            </p:cNvSpPr>
            <p:nvPr/>
          </p:nvSpPr>
          <p:spPr bwMode="auto">
            <a:xfrm>
              <a:off x="7143619" y="3915156"/>
              <a:ext cx="533120" cy="577107"/>
            </a:xfrm>
            <a:custGeom>
              <a:avLst/>
              <a:gdLst>
                <a:gd name="T0" fmla="*/ 2162 w 2553"/>
                <a:gd name="T1" fmla="*/ 1067 h 2764"/>
                <a:gd name="T2" fmla="*/ 2139 w 2553"/>
                <a:gd name="T3" fmla="*/ 345 h 2764"/>
                <a:gd name="T4" fmla="*/ 1664 w 2553"/>
                <a:gd name="T5" fmla="*/ 880 h 2764"/>
                <a:gd name="T6" fmla="*/ 1245 w 2553"/>
                <a:gd name="T7" fmla="*/ 1063 h 2764"/>
                <a:gd name="T8" fmla="*/ 743 w 2553"/>
                <a:gd name="T9" fmla="*/ 969 h 2764"/>
                <a:gd name="T10" fmla="*/ 1043 w 2553"/>
                <a:gd name="T11" fmla="*/ 483 h 2764"/>
                <a:gd name="T12" fmla="*/ 1529 w 2553"/>
                <a:gd name="T13" fmla="*/ 285 h 2764"/>
                <a:gd name="T14" fmla="*/ 977 w 2553"/>
                <a:gd name="T15" fmla="*/ 376 h 2764"/>
                <a:gd name="T16" fmla="*/ 387 w 2553"/>
                <a:gd name="T17" fmla="*/ 428 h 2764"/>
                <a:gd name="T18" fmla="*/ 656 w 2553"/>
                <a:gd name="T19" fmla="*/ 1092 h 2764"/>
                <a:gd name="T20" fmla="*/ 964 w 2553"/>
                <a:gd name="T21" fmla="*/ 1247 h 2764"/>
                <a:gd name="T22" fmla="*/ 1239 w 2553"/>
                <a:gd name="T23" fmla="*/ 1640 h 2764"/>
                <a:gd name="T24" fmla="*/ 1328 w 2553"/>
                <a:gd name="T25" fmla="*/ 1979 h 2764"/>
                <a:gd name="T26" fmla="*/ 773 w 2553"/>
                <a:gd name="T27" fmla="*/ 2111 h 2764"/>
                <a:gd name="T28" fmla="*/ 288 w 2553"/>
                <a:gd name="T29" fmla="*/ 1907 h 2764"/>
                <a:gd name="T30" fmla="*/ 744 w 2553"/>
                <a:gd name="T31" fmla="*/ 2233 h 2764"/>
                <a:gd name="T32" fmla="*/ 1198 w 2553"/>
                <a:gd name="T33" fmla="*/ 2613 h 2764"/>
                <a:gd name="T34" fmla="*/ 1477 w 2553"/>
                <a:gd name="T35" fmla="*/ 1953 h 2764"/>
                <a:gd name="T36" fmla="*/ 1365 w 2553"/>
                <a:gd name="T37" fmla="*/ 1612 h 2764"/>
                <a:gd name="T38" fmla="*/ 1529 w 2553"/>
                <a:gd name="T39" fmla="*/ 1347 h 2764"/>
                <a:gd name="T40" fmla="*/ 1886 w 2553"/>
                <a:gd name="T41" fmla="*/ 1077 h 2764"/>
                <a:gd name="T42" fmla="*/ 2111 w 2553"/>
                <a:gd name="T43" fmla="*/ 1440 h 2764"/>
                <a:gd name="T44" fmla="*/ 2503 w 2553"/>
                <a:gd name="T45" fmla="*/ 1788 h 2764"/>
                <a:gd name="T46" fmla="*/ 1404 w 2553"/>
                <a:gd name="T47" fmla="*/ 285 h 2764"/>
                <a:gd name="T48" fmla="*/ 1130 w 2553"/>
                <a:gd name="T49" fmla="*/ 394 h 2764"/>
                <a:gd name="T50" fmla="*/ 1087 w 2553"/>
                <a:gd name="T51" fmla="*/ 285 h 2764"/>
                <a:gd name="T52" fmla="*/ 569 w 2553"/>
                <a:gd name="T53" fmla="*/ 1003 h 2764"/>
                <a:gd name="T54" fmla="*/ 387 w 2553"/>
                <a:gd name="T55" fmla="*/ 554 h 2764"/>
                <a:gd name="T56" fmla="*/ 572 w 2553"/>
                <a:gd name="T57" fmla="*/ 1000 h 2764"/>
                <a:gd name="T58" fmla="*/ 601 w 2553"/>
                <a:gd name="T59" fmla="*/ 2220 h 2764"/>
                <a:gd name="T60" fmla="*/ 601 w 2553"/>
                <a:gd name="T61" fmla="*/ 1997 h 2764"/>
                <a:gd name="T62" fmla="*/ 644 w 2553"/>
                <a:gd name="T63" fmla="*/ 2143 h 2764"/>
                <a:gd name="T64" fmla="*/ 1104 w 2553"/>
                <a:gd name="T65" fmla="*/ 1276 h 2764"/>
                <a:gd name="T66" fmla="*/ 1372 w 2553"/>
                <a:gd name="T67" fmla="*/ 1280 h 2764"/>
                <a:gd name="T68" fmla="*/ 1259 w 2553"/>
                <a:gd name="T69" fmla="*/ 1505 h 2764"/>
                <a:gd name="T70" fmla="*/ 1476 w 2553"/>
                <a:gd name="T71" fmla="*/ 2078 h 2764"/>
                <a:gd name="T72" fmla="*/ 1287 w 2553"/>
                <a:gd name="T73" fmla="*/ 2525 h 2764"/>
                <a:gd name="T74" fmla="*/ 1471 w 2553"/>
                <a:gd name="T75" fmla="*/ 2078 h 2764"/>
                <a:gd name="T76" fmla="*/ 1775 w 2553"/>
                <a:gd name="T77" fmla="*/ 822 h 2764"/>
                <a:gd name="T78" fmla="*/ 2259 w 2553"/>
                <a:gd name="T79" fmla="*/ 796 h 2764"/>
                <a:gd name="T80" fmla="*/ 2385 w 2553"/>
                <a:gd name="T81" fmla="*/ 1747 h 2764"/>
                <a:gd name="T82" fmla="*/ 2165 w 2553"/>
                <a:gd name="T83" fmla="*/ 1553 h 2764"/>
                <a:gd name="T84" fmla="*/ 2201 w 2553"/>
                <a:gd name="T85" fmla="*/ 1541 h 2764"/>
                <a:gd name="T86" fmla="*/ 2385 w 2553"/>
                <a:gd name="T87" fmla="*/ 1747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53" h="2764">
                  <a:moveTo>
                    <a:pt x="2326" y="1427"/>
                  </a:moveTo>
                  <a:cubicBezTo>
                    <a:pt x="2296" y="1416"/>
                    <a:pt x="2265" y="1411"/>
                    <a:pt x="2235" y="1411"/>
                  </a:cubicBezTo>
                  <a:cubicBezTo>
                    <a:pt x="2162" y="1067"/>
                    <a:pt x="2162" y="1067"/>
                    <a:pt x="2162" y="1067"/>
                  </a:cubicBezTo>
                  <a:cubicBezTo>
                    <a:pt x="2168" y="1064"/>
                    <a:pt x="2175" y="1061"/>
                    <a:pt x="2181" y="1058"/>
                  </a:cubicBezTo>
                  <a:cubicBezTo>
                    <a:pt x="2270" y="1015"/>
                    <a:pt x="2343" y="938"/>
                    <a:pt x="2378" y="836"/>
                  </a:cubicBezTo>
                  <a:cubicBezTo>
                    <a:pt x="2447" y="636"/>
                    <a:pt x="2339" y="414"/>
                    <a:pt x="2139" y="345"/>
                  </a:cubicBezTo>
                  <a:cubicBezTo>
                    <a:pt x="1937" y="275"/>
                    <a:pt x="1715" y="383"/>
                    <a:pt x="1645" y="584"/>
                  </a:cubicBezTo>
                  <a:cubicBezTo>
                    <a:pt x="1611" y="683"/>
                    <a:pt x="1620" y="787"/>
                    <a:pt x="1662" y="875"/>
                  </a:cubicBezTo>
                  <a:cubicBezTo>
                    <a:pt x="1664" y="880"/>
                    <a:pt x="1664" y="880"/>
                    <a:pt x="1664" y="880"/>
                  </a:cubicBezTo>
                  <a:cubicBezTo>
                    <a:pt x="1666" y="886"/>
                    <a:pt x="1671" y="893"/>
                    <a:pt x="1673" y="899"/>
                  </a:cubicBezTo>
                  <a:cubicBezTo>
                    <a:pt x="1413" y="1118"/>
                    <a:pt x="1413" y="1118"/>
                    <a:pt x="1413" y="1118"/>
                  </a:cubicBezTo>
                  <a:cubicBezTo>
                    <a:pt x="1366" y="1084"/>
                    <a:pt x="1308" y="1063"/>
                    <a:pt x="1245" y="1063"/>
                  </a:cubicBezTo>
                  <a:cubicBezTo>
                    <a:pt x="1232" y="1063"/>
                    <a:pt x="1219" y="1064"/>
                    <a:pt x="1206" y="1066"/>
                  </a:cubicBezTo>
                  <a:cubicBezTo>
                    <a:pt x="1142" y="1072"/>
                    <a:pt x="1081" y="1099"/>
                    <a:pt x="1034" y="1143"/>
                  </a:cubicBezTo>
                  <a:cubicBezTo>
                    <a:pt x="743" y="969"/>
                    <a:pt x="743" y="969"/>
                    <a:pt x="743" y="969"/>
                  </a:cubicBezTo>
                  <a:cubicBezTo>
                    <a:pt x="763" y="921"/>
                    <a:pt x="774" y="869"/>
                    <a:pt x="774" y="815"/>
                  </a:cubicBezTo>
                  <a:cubicBezTo>
                    <a:pt x="774" y="761"/>
                    <a:pt x="763" y="709"/>
                    <a:pt x="743" y="662"/>
                  </a:cubicBezTo>
                  <a:cubicBezTo>
                    <a:pt x="1043" y="483"/>
                    <a:pt x="1043" y="483"/>
                    <a:pt x="1043" y="483"/>
                  </a:cubicBezTo>
                  <a:cubicBezTo>
                    <a:pt x="1044" y="484"/>
                    <a:pt x="1044" y="484"/>
                    <a:pt x="1044" y="484"/>
                  </a:cubicBezTo>
                  <a:cubicBezTo>
                    <a:pt x="1096" y="536"/>
                    <a:pt x="1167" y="568"/>
                    <a:pt x="1245" y="568"/>
                  </a:cubicBezTo>
                  <a:cubicBezTo>
                    <a:pt x="1401" y="568"/>
                    <a:pt x="1529" y="440"/>
                    <a:pt x="1529" y="285"/>
                  </a:cubicBezTo>
                  <a:cubicBezTo>
                    <a:pt x="1529" y="127"/>
                    <a:pt x="1401" y="0"/>
                    <a:pt x="1245" y="0"/>
                  </a:cubicBezTo>
                  <a:cubicBezTo>
                    <a:pt x="1090" y="0"/>
                    <a:pt x="962" y="127"/>
                    <a:pt x="962" y="285"/>
                  </a:cubicBezTo>
                  <a:cubicBezTo>
                    <a:pt x="962" y="317"/>
                    <a:pt x="967" y="348"/>
                    <a:pt x="977" y="376"/>
                  </a:cubicBezTo>
                  <a:cubicBezTo>
                    <a:pt x="675" y="557"/>
                    <a:pt x="675" y="557"/>
                    <a:pt x="675" y="557"/>
                  </a:cubicBezTo>
                  <a:cubicBezTo>
                    <a:pt x="670" y="553"/>
                    <a:pt x="665" y="547"/>
                    <a:pt x="660" y="542"/>
                  </a:cubicBezTo>
                  <a:cubicBezTo>
                    <a:pt x="591" y="472"/>
                    <a:pt x="493" y="428"/>
                    <a:pt x="387" y="428"/>
                  </a:cubicBezTo>
                  <a:cubicBezTo>
                    <a:pt x="174" y="428"/>
                    <a:pt x="0" y="602"/>
                    <a:pt x="0" y="815"/>
                  </a:cubicBezTo>
                  <a:cubicBezTo>
                    <a:pt x="0" y="1028"/>
                    <a:pt x="174" y="1203"/>
                    <a:pt x="387" y="1203"/>
                  </a:cubicBezTo>
                  <a:cubicBezTo>
                    <a:pt x="492" y="1203"/>
                    <a:pt x="587" y="1161"/>
                    <a:pt x="656" y="1092"/>
                  </a:cubicBezTo>
                  <a:cubicBezTo>
                    <a:pt x="660" y="1089"/>
                    <a:pt x="660" y="1089"/>
                    <a:pt x="660" y="1089"/>
                  </a:cubicBezTo>
                  <a:cubicBezTo>
                    <a:pt x="665" y="1085"/>
                    <a:pt x="670" y="1079"/>
                    <a:pt x="675" y="1074"/>
                  </a:cubicBezTo>
                  <a:cubicBezTo>
                    <a:pt x="964" y="1247"/>
                    <a:pt x="964" y="1247"/>
                    <a:pt x="964" y="1247"/>
                  </a:cubicBezTo>
                  <a:cubicBezTo>
                    <a:pt x="963" y="1250"/>
                    <a:pt x="962" y="1253"/>
                    <a:pt x="961" y="1256"/>
                  </a:cubicBezTo>
                  <a:cubicBezTo>
                    <a:pt x="917" y="1384"/>
                    <a:pt x="970" y="1524"/>
                    <a:pt x="1082" y="1592"/>
                  </a:cubicBezTo>
                  <a:cubicBezTo>
                    <a:pt x="1129" y="1624"/>
                    <a:pt x="1184" y="1640"/>
                    <a:pt x="1239" y="1640"/>
                  </a:cubicBezTo>
                  <a:cubicBezTo>
                    <a:pt x="1240" y="1641"/>
                    <a:pt x="1240" y="1641"/>
                    <a:pt x="1240" y="1641"/>
                  </a:cubicBezTo>
                  <a:cubicBezTo>
                    <a:pt x="1243" y="1641"/>
                    <a:pt x="1243" y="1641"/>
                    <a:pt x="1243" y="1641"/>
                  </a:cubicBezTo>
                  <a:cubicBezTo>
                    <a:pt x="1328" y="1979"/>
                    <a:pt x="1328" y="1979"/>
                    <a:pt x="1328" y="1979"/>
                  </a:cubicBezTo>
                  <a:cubicBezTo>
                    <a:pt x="1280" y="1998"/>
                    <a:pt x="1236" y="2028"/>
                    <a:pt x="1197" y="2066"/>
                  </a:cubicBezTo>
                  <a:cubicBezTo>
                    <a:pt x="1159" y="2104"/>
                    <a:pt x="1130" y="2149"/>
                    <a:pt x="1112" y="2196"/>
                  </a:cubicBezTo>
                  <a:cubicBezTo>
                    <a:pt x="773" y="2111"/>
                    <a:pt x="773" y="2111"/>
                    <a:pt x="773" y="2111"/>
                  </a:cubicBezTo>
                  <a:cubicBezTo>
                    <a:pt x="772" y="2109"/>
                    <a:pt x="772" y="2109"/>
                    <a:pt x="772" y="2109"/>
                  </a:cubicBezTo>
                  <a:cubicBezTo>
                    <a:pt x="772" y="2036"/>
                    <a:pt x="745" y="1963"/>
                    <a:pt x="690" y="1907"/>
                  </a:cubicBezTo>
                  <a:cubicBezTo>
                    <a:pt x="579" y="1797"/>
                    <a:pt x="398" y="1797"/>
                    <a:pt x="288" y="1907"/>
                  </a:cubicBezTo>
                  <a:cubicBezTo>
                    <a:pt x="177" y="2018"/>
                    <a:pt x="178" y="2199"/>
                    <a:pt x="288" y="2309"/>
                  </a:cubicBezTo>
                  <a:cubicBezTo>
                    <a:pt x="398" y="2419"/>
                    <a:pt x="579" y="2420"/>
                    <a:pt x="690" y="2308"/>
                  </a:cubicBezTo>
                  <a:cubicBezTo>
                    <a:pt x="712" y="2286"/>
                    <a:pt x="731" y="2260"/>
                    <a:pt x="744" y="2233"/>
                  </a:cubicBezTo>
                  <a:cubicBezTo>
                    <a:pt x="1085" y="2318"/>
                    <a:pt x="1085" y="2318"/>
                    <a:pt x="1085" y="2318"/>
                  </a:cubicBezTo>
                  <a:cubicBezTo>
                    <a:pt x="1085" y="2325"/>
                    <a:pt x="1085" y="2332"/>
                    <a:pt x="1085" y="2340"/>
                  </a:cubicBezTo>
                  <a:cubicBezTo>
                    <a:pt x="1085" y="2438"/>
                    <a:pt x="1122" y="2538"/>
                    <a:pt x="1198" y="2613"/>
                  </a:cubicBezTo>
                  <a:cubicBezTo>
                    <a:pt x="1348" y="2764"/>
                    <a:pt x="1595" y="2764"/>
                    <a:pt x="1745" y="2614"/>
                  </a:cubicBezTo>
                  <a:cubicBezTo>
                    <a:pt x="1896" y="2463"/>
                    <a:pt x="1896" y="2216"/>
                    <a:pt x="1746" y="2066"/>
                  </a:cubicBezTo>
                  <a:cubicBezTo>
                    <a:pt x="1671" y="1991"/>
                    <a:pt x="1575" y="1953"/>
                    <a:pt x="1477" y="1953"/>
                  </a:cubicBezTo>
                  <a:cubicBezTo>
                    <a:pt x="1472" y="1953"/>
                    <a:pt x="1472" y="1953"/>
                    <a:pt x="1472" y="1953"/>
                  </a:cubicBezTo>
                  <a:cubicBezTo>
                    <a:pt x="1465" y="1952"/>
                    <a:pt x="1457" y="1953"/>
                    <a:pt x="1451" y="1953"/>
                  </a:cubicBezTo>
                  <a:cubicBezTo>
                    <a:pt x="1365" y="1612"/>
                    <a:pt x="1365" y="1612"/>
                    <a:pt x="1365" y="1612"/>
                  </a:cubicBezTo>
                  <a:cubicBezTo>
                    <a:pt x="1392" y="1598"/>
                    <a:pt x="1418" y="1580"/>
                    <a:pt x="1441" y="1557"/>
                  </a:cubicBezTo>
                  <a:cubicBezTo>
                    <a:pt x="1462" y="1536"/>
                    <a:pt x="1480" y="1512"/>
                    <a:pt x="1493" y="1486"/>
                  </a:cubicBezTo>
                  <a:cubicBezTo>
                    <a:pt x="1517" y="1443"/>
                    <a:pt x="1529" y="1396"/>
                    <a:pt x="1529" y="1347"/>
                  </a:cubicBezTo>
                  <a:cubicBezTo>
                    <a:pt x="1529" y="1298"/>
                    <a:pt x="1517" y="1253"/>
                    <a:pt x="1495" y="1213"/>
                  </a:cubicBezTo>
                  <a:cubicBezTo>
                    <a:pt x="1751" y="997"/>
                    <a:pt x="1751" y="997"/>
                    <a:pt x="1751" y="997"/>
                  </a:cubicBezTo>
                  <a:cubicBezTo>
                    <a:pt x="1789" y="1032"/>
                    <a:pt x="1835" y="1059"/>
                    <a:pt x="1886" y="1077"/>
                  </a:cubicBezTo>
                  <a:cubicBezTo>
                    <a:pt x="1937" y="1094"/>
                    <a:pt x="1990" y="1101"/>
                    <a:pt x="2040" y="1097"/>
                  </a:cubicBezTo>
                  <a:cubicBezTo>
                    <a:pt x="2113" y="1439"/>
                    <a:pt x="2113" y="1439"/>
                    <a:pt x="2113" y="1439"/>
                  </a:cubicBezTo>
                  <a:cubicBezTo>
                    <a:pt x="2111" y="1440"/>
                    <a:pt x="2111" y="1440"/>
                    <a:pt x="2111" y="1440"/>
                  </a:cubicBezTo>
                  <a:cubicBezTo>
                    <a:pt x="2045" y="1472"/>
                    <a:pt x="1991" y="1529"/>
                    <a:pt x="1966" y="1603"/>
                  </a:cubicBezTo>
                  <a:cubicBezTo>
                    <a:pt x="1915" y="1750"/>
                    <a:pt x="1995" y="1913"/>
                    <a:pt x="2141" y="1964"/>
                  </a:cubicBezTo>
                  <a:cubicBezTo>
                    <a:pt x="2290" y="2015"/>
                    <a:pt x="2452" y="1935"/>
                    <a:pt x="2503" y="1788"/>
                  </a:cubicBezTo>
                  <a:cubicBezTo>
                    <a:pt x="2553" y="1641"/>
                    <a:pt x="2475" y="1478"/>
                    <a:pt x="2326" y="1427"/>
                  </a:cubicBezTo>
                  <a:close/>
                  <a:moveTo>
                    <a:pt x="1245" y="125"/>
                  </a:moveTo>
                  <a:cubicBezTo>
                    <a:pt x="1333" y="125"/>
                    <a:pt x="1404" y="196"/>
                    <a:pt x="1404" y="285"/>
                  </a:cubicBezTo>
                  <a:cubicBezTo>
                    <a:pt x="1404" y="372"/>
                    <a:pt x="1332" y="442"/>
                    <a:pt x="1245" y="442"/>
                  </a:cubicBezTo>
                  <a:cubicBezTo>
                    <a:pt x="1202" y="442"/>
                    <a:pt x="1162" y="425"/>
                    <a:pt x="1133" y="396"/>
                  </a:cubicBezTo>
                  <a:cubicBezTo>
                    <a:pt x="1130" y="394"/>
                    <a:pt x="1130" y="394"/>
                    <a:pt x="1130" y="394"/>
                  </a:cubicBezTo>
                  <a:cubicBezTo>
                    <a:pt x="1124" y="386"/>
                    <a:pt x="1117" y="377"/>
                    <a:pt x="1111" y="369"/>
                  </a:cubicBezTo>
                  <a:cubicBezTo>
                    <a:pt x="1110" y="366"/>
                    <a:pt x="1110" y="366"/>
                    <a:pt x="1110" y="366"/>
                  </a:cubicBezTo>
                  <a:cubicBezTo>
                    <a:pt x="1095" y="343"/>
                    <a:pt x="1087" y="314"/>
                    <a:pt x="1087" y="285"/>
                  </a:cubicBezTo>
                  <a:cubicBezTo>
                    <a:pt x="1087" y="196"/>
                    <a:pt x="1158" y="125"/>
                    <a:pt x="1245" y="125"/>
                  </a:cubicBezTo>
                  <a:close/>
                  <a:moveTo>
                    <a:pt x="572" y="1000"/>
                  </a:moveTo>
                  <a:cubicBezTo>
                    <a:pt x="569" y="1003"/>
                    <a:pt x="569" y="1003"/>
                    <a:pt x="569" y="1003"/>
                  </a:cubicBezTo>
                  <a:cubicBezTo>
                    <a:pt x="522" y="1049"/>
                    <a:pt x="457" y="1077"/>
                    <a:pt x="387" y="1077"/>
                  </a:cubicBezTo>
                  <a:cubicBezTo>
                    <a:pt x="242" y="1077"/>
                    <a:pt x="126" y="960"/>
                    <a:pt x="126" y="815"/>
                  </a:cubicBezTo>
                  <a:cubicBezTo>
                    <a:pt x="126" y="671"/>
                    <a:pt x="242" y="554"/>
                    <a:pt x="387" y="554"/>
                  </a:cubicBezTo>
                  <a:cubicBezTo>
                    <a:pt x="460" y="554"/>
                    <a:pt x="525" y="584"/>
                    <a:pt x="572" y="630"/>
                  </a:cubicBezTo>
                  <a:cubicBezTo>
                    <a:pt x="619" y="677"/>
                    <a:pt x="648" y="744"/>
                    <a:pt x="648" y="815"/>
                  </a:cubicBezTo>
                  <a:cubicBezTo>
                    <a:pt x="648" y="887"/>
                    <a:pt x="619" y="953"/>
                    <a:pt x="572" y="1000"/>
                  </a:cubicBezTo>
                  <a:close/>
                  <a:moveTo>
                    <a:pt x="644" y="2143"/>
                  </a:moveTo>
                  <a:cubicBezTo>
                    <a:pt x="643" y="2146"/>
                    <a:pt x="643" y="2146"/>
                    <a:pt x="643" y="2146"/>
                  </a:cubicBezTo>
                  <a:cubicBezTo>
                    <a:pt x="636" y="2173"/>
                    <a:pt x="622" y="2199"/>
                    <a:pt x="601" y="2220"/>
                  </a:cubicBezTo>
                  <a:cubicBezTo>
                    <a:pt x="538" y="2283"/>
                    <a:pt x="438" y="2282"/>
                    <a:pt x="377" y="2221"/>
                  </a:cubicBezTo>
                  <a:cubicBezTo>
                    <a:pt x="315" y="2159"/>
                    <a:pt x="314" y="2059"/>
                    <a:pt x="377" y="1996"/>
                  </a:cubicBezTo>
                  <a:cubicBezTo>
                    <a:pt x="439" y="1934"/>
                    <a:pt x="539" y="1935"/>
                    <a:pt x="601" y="1997"/>
                  </a:cubicBezTo>
                  <a:cubicBezTo>
                    <a:pt x="631" y="2027"/>
                    <a:pt x="648" y="2067"/>
                    <a:pt x="647" y="2108"/>
                  </a:cubicBezTo>
                  <a:cubicBezTo>
                    <a:pt x="648" y="2112"/>
                    <a:pt x="648" y="2112"/>
                    <a:pt x="648" y="2112"/>
                  </a:cubicBezTo>
                  <a:cubicBezTo>
                    <a:pt x="647" y="2122"/>
                    <a:pt x="645" y="2133"/>
                    <a:pt x="644" y="2143"/>
                  </a:cubicBezTo>
                  <a:close/>
                  <a:moveTo>
                    <a:pt x="1245" y="1505"/>
                  </a:moveTo>
                  <a:cubicBezTo>
                    <a:pt x="1158" y="1505"/>
                    <a:pt x="1087" y="1434"/>
                    <a:pt x="1087" y="1347"/>
                  </a:cubicBezTo>
                  <a:cubicBezTo>
                    <a:pt x="1087" y="1321"/>
                    <a:pt x="1093" y="1297"/>
                    <a:pt x="1104" y="1276"/>
                  </a:cubicBezTo>
                  <a:cubicBezTo>
                    <a:pt x="1111" y="1264"/>
                    <a:pt x="1119" y="1254"/>
                    <a:pt x="1128" y="1244"/>
                  </a:cubicBezTo>
                  <a:cubicBezTo>
                    <a:pt x="1182" y="1191"/>
                    <a:pt x="1265" y="1184"/>
                    <a:pt x="1326" y="1223"/>
                  </a:cubicBezTo>
                  <a:cubicBezTo>
                    <a:pt x="1345" y="1238"/>
                    <a:pt x="1361" y="1258"/>
                    <a:pt x="1372" y="1280"/>
                  </a:cubicBezTo>
                  <a:cubicBezTo>
                    <a:pt x="1390" y="1316"/>
                    <a:pt x="1394" y="1360"/>
                    <a:pt x="1380" y="1401"/>
                  </a:cubicBezTo>
                  <a:cubicBezTo>
                    <a:pt x="1366" y="1441"/>
                    <a:pt x="1337" y="1473"/>
                    <a:pt x="1299" y="1492"/>
                  </a:cubicBezTo>
                  <a:cubicBezTo>
                    <a:pt x="1286" y="1498"/>
                    <a:pt x="1273" y="1502"/>
                    <a:pt x="1259" y="1505"/>
                  </a:cubicBezTo>
                  <a:cubicBezTo>
                    <a:pt x="1254" y="1505"/>
                    <a:pt x="1250" y="1505"/>
                    <a:pt x="1245" y="1505"/>
                  </a:cubicBezTo>
                  <a:close/>
                  <a:moveTo>
                    <a:pt x="1471" y="2078"/>
                  </a:moveTo>
                  <a:cubicBezTo>
                    <a:pt x="1476" y="2078"/>
                    <a:pt x="1476" y="2078"/>
                    <a:pt x="1476" y="2078"/>
                  </a:cubicBezTo>
                  <a:cubicBezTo>
                    <a:pt x="1541" y="2079"/>
                    <a:pt x="1607" y="2105"/>
                    <a:pt x="1657" y="2155"/>
                  </a:cubicBezTo>
                  <a:cubicBezTo>
                    <a:pt x="1759" y="2257"/>
                    <a:pt x="1758" y="2422"/>
                    <a:pt x="1656" y="2525"/>
                  </a:cubicBezTo>
                  <a:cubicBezTo>
                    <a:pt x="1554" y="2626"/>
                    <a:pt x="1389" y="2627"/>
                    <a:pt x="1287" y="2525"/>
                  </a:cubicBezTo>
                  <a:cubicBezTo>
                    <a:pt x="1235" y="2473"/>
                    <a:pt x="1210" y="2406"/>
                    <a:pt x="1210" y="2340"/>
                  </a:cubicBezTo>
                  <a:cubicBezTo>
                    <a:pt x="1209" y="2273"/>
                    <a:pt x="1236" y="2205"/>
                    <a:pt x="1286" y="2155"/>
                  </a:cubicBezTo>
                  <a:cubicBezTo>
                    <a:pt x="1338" y="2104"/>
                    <a:pt x="1404" y="2078"/>
                    <a:pt x="1471" y="2078"/>
                  </a:cubicBezTo>
                  <a:close/>
                  <a:moveTo>
                    <a:pt x="1927" y="958"/>
                  </a:moveTo>
                  <a:cubicBezTo>
                    <a:pt x="1859" y="934"/>
                    <a:pt x="1806" y="885"/>
                    <a:pt x="1777" y="825"/>
                  </a:cubicBezTo>
                  <a:cubicBezTo>
                    <a:pt x="1775" y="822"/>
                    <a:pt x="1775" y="822"/>
                    <a:pt x="1775" y="822"/>
                  </a:cubicBezTo>
                  <a:cubicBezTo>
                    <a:pt x="1747" y="762"/>
                    <a:pt x="1741" y="692"/>
                    <a:pt x="1764" y="625"/>
                  </a:cubicBezTo>
                  <a:cubicBezTo>
                    <a:pt x="1811" y="489"/>
                    <a:pt x="1961" y="417"/>
                    <a:pt x="2097" y="464"/>
                  </a:cubicBezTo>
                  <a:cubicBezTo>
                    <a:pt x="2233" y="510"/>
                    <a:pt x="2306" y="659"/>
                    <a:pt x="2259" y="796"/>
                  </a:cubicBezTo>
                  <a:cubicBezTo>
                    <a:pt x="2235" y="865"/>
                    <a:pt x="2186" y="916"/>
                    <a:pt x="2127" y="946"/>
                  </a:cubicBezTo>
                  <a:cubicBezTo>
                    <a:pt x="2067" y="975"/>
                    <a:pt x="1994" y="981"/>
                    <a:pt x="1927" y="958"/>
                  </a:cubicBezTo>
                  <a:close/>
                  <a:moveTo>
                    <a:pt x="2385" y="1747"/>
                  </a:moveTo>
                  <a:cubicBezTo>
                    <a:pt x="2356" y="1830"/>
                    <a:pt x="2266" y="1874"/>
                    <a:pt x="2182" y="1845"/>
                  </a:cubicBezTo>
                  <a:cubicBezTo>
                    <a:pt x="2100" y="1817"/>
                    <a:pt x="2057" y="1726"/>
                    <a:pt x="2085" y="1644"/>
                  </a:cubicBezTo>
                  <a:cubicBezTo>
                    <a:pt x="2099" y="1603"/>
                    <a:pt x="2128" y="1570"/>
                    <a:pt x="2165" y="1553"/>
                  </a:cubicBezTo>
                  <a:cubicBezTo>
                    <a:pt x="2168" y="1551"/>
                    <a:pt x="2168" y="1551"/>
                    <a:pt x="2168" y="1551"/>
                  </a:cubicBezTo>
                  <a:cubicBezTo>
                    <a:pt x="2178" y="1547"/>
                    <a:pt x="2188" y="1544"/>
                    <a:pt x="2198" y="1541"/>
                  </a:cubicBezTo>
                  <a:cubicBezTo>
                    <a:pt x="2201" y="1541"/>
                    <a:pt x="2201" y="1541"/>
                    <a:pt x="2201" y="1541"/>
                  </a:cubicBezTo>
                  <a:cubicBezTo>
                    <a:pt x="2228" y="1535"/>
                    <a:pt x="2258" y="1536"/>
                    <a:pt x="2286" y="1545"/>
                  </a:cubicBezTo>
                  <a:cubicBezTo>
                    <a:pt x="2370" y="1574"/>
                    <a:pt x="2413" y="1665"/>
                    <a:pt x="2385" y="1747"/>
                  </a:cubicBezTo>
                  <a:close/>
                  <a:moveTo>
                    <a:pt x="2385" y="1747"/>
                  </a:moveTo>
                  <a:cubicBezTo>
                    <a:pt x="2385" y="1747"/>
                    <a:pt x="2385" y="1747"/>
                    <a:pt x="2385" y="17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683641" y="4642476"/>
              <a:ext cx="471058" cy="689134"/>
              <a:chOff x="-7021513" y="4699001"/>
              <a:chExt cx="2078038" cy="3040063"/>
            </a:xfrm>
            <a:solidFill>
              <a:schemeClr val="bg1"/>
            </a:solidFill>
          </p:grpSpPr>
          <p:sp>
            <p:nvSpPr>
              <p:cNvPr id="46" name="Freeform 20"/>
              <p:cNvSpPr>
                <a:spLocks noEditPoints="1"/>
              </p:cNvSpPr>
              <p:nvPr/>
            </p:nvSpPr>
            <p:spPr bwMode="auto">
              <a:xfrm>
                <a:off x="-7021513" y="4699001"/>
                <a:ext cx="2078038" cy="3040063"/>
              </a:xfrm>
              <a:custGeom>
                <a:avLst/>
                <a:gdLst>
                  <a:gd name="T0" fmla="*/ 1774 w 2222"/>
                  <a:gd name="T1" fmla="*/ 2007 h 3251"/>
                  <a:gd name="T2" fmla="*/ 1723 w 2222"/>
                  <a:gd name="T3" fmla="*/ 1900 h 3251"/>
                  <a:gd name="T4" fmla="*/ 1672 w 2222"/>
                  <a:gd name="T5" fmla="*/ 2007 h 3251"/>
                  <a:gd name="T6" fmla="*/ 1244 w 2222"/>
                  <a:gd name="T7" fmla="*/ 1287 h 3251"/>
                  <a:gd name="T8" fmla="*/ 883 w 2222"/>
                  <a:gd name="T9" fmla="*/ 440 h 3251"/>
                  <a:gd name="T10" fmla="*/ 832 w 2222"/>
                  <a:gd name="T11" fmla="*/ 0 h 3251"/>
                  <a:gd name="T12" fmla="*/ 781 w 2222"/>
                  <a:gd name="T13" fmla="*/ 440 h 3251"/>
                  <a:gd name="T14" fmla="*/ 420 w 2222"/>
                  <a:gd name="T15" fmla="*/ 1287 h 3251"/>
                  <a:gd name="T16" fmla="*/ 0 w 2222"/>
                  <a:gd name="T17" fmla="*/ 2734 h 3251"/>
                  <a:gd name="T18" fmla="*/ 41 w 2222"/>
                  <a:gd name="T19" fmla="*/ 3249 h 3251"/>
                  <a:gd name="T20" fmla="*/ 100 w 2222"/>
                  <a:gd name="T21" fmla="*/ 3226 h 3251"/>
                  <a:gd name="T22" fmla="*/ 361 w 2222"/>
                  <a:gd name="T23" fmla="*/ 2824 h 3251"/>
                  <a:gd name="T24" fmla="*/ 1092 w 2222"/>
                  <a:gd name="T25" fmla="*/ 2109 h 3251"/>
                  <a:gd name="T26" fmla="*/ 1306 w 2222"/>
                  <a:gd name="T27" fmla="*/ 2839 h 3251"/>
                  <a:gd name="T28" fmla="*/ 1605 w 2222"/>
                  <a:gd name="T29" fmla="*/ 3251 h 3251"/>
                  <a:gd name="T30" fmla="*/ 1659 w 2222"/>
                  <a:gd name="T31" fmla="*/ 3203 h 3251"/>
                  <a:gd name="T32" fmla="*/ 1661 w 2222"/>
                  <a:gd name="T33" fmla="*/ 2721 h 3251"/>
                  <a:gd name="T34" fmla="*/ 1672 w 2222"/>
                  <a:gd name="T35" fmla="*/ 2109 h 3251"/>
                  <a:gd name="T36" fmla="*/ 1723 w 2222"/>
                  <a:gd name="T37" fmla="*/ 2220 h 3251"/>
                  <a:gd name="T38" fmla="*/ 1774 w 2222"/>
                  <a:gd name="T39" fmla="*/ 2109 h 3251"/>
                  <a:gd name="T40" fmla="*/ 2222 w 2222"/>
                  <a:gd name="T41" fmla="*/ 2058 h 3251"/>
                  <a:gd name="T42" fmla="*/ 1020 w 2222"/>
                  <a:gd name="T43" fmla="*/ 1452 h 3251"/>
                  <a:gd name="T44" fmla="*/ 1160 w 2222"/>
                  <a:gd name="T45" fmla="*/ 1372 h 3251"/>
                  <a:gd name="T46" fmla="*/ 1170 w 2222"/>
                  <a:gd name="T47" fmla="*/ 2007 h 3251"/>
                  <a:gd name="T48" fmla="*/ 1020 w 2222"/>
                  <a:gd name="T49" fmla="*/ 1452 h 3251"/>
                  <a:gd name="T50" fmla="*/ 1254 w 2222"/>
                  <a:gd name="T51" fmla="*/ 963 h 3251"/>
                  <a:gd name="T52" fmla="*/ 1012 w 2222"/>
                  <a:gd name="T53" fmla="*/ 1345 h 3251"/>
                  <a:gd name="T54" fmla="*/ 934 w 2222"/>
                  <a:gd name="T55" fmla="*/ 1372 h 3251"/>
                  <a:gd name="T56" fmla="*/ 832 w 2222"/>
                  <a:gd name="T57" fmla="*/ 1385 h 3251"/>
                  <a:gd name="T58" fmla="*/ 730 w 2222"/>
                  <a:gd name="T59" fmla="*/ 1370 h 3251"/>
                  <a:gd name="T60" fmla="*/ 506 w 2222"/>
                  <a:gd name="T61" fmla="*/ 1231 h 3251"/>
                  <a:gd name="T62" fmla="*/ 832 w 2222"/>
                  <a:gd name="T63" fmla="*/ 540 h 3251"/>
                  <a:gd name="T64" fmla="*/ 105 w 2222"/>
                  <a:gd name="T65" fmla="*/ 3031 h 3251"/>
                  <a:gd name="T66" fmla="*/ 502 w 2222"/>
                  <a:gd name="T67" fmla="*/ 1370 h 3251"/>
                  <a:gd name="T68" fmla="*/ 264 w 2222"/>
                  <a:gd name="T69" fmla="*/ 2788 h 3251"/>
                  <a:gd name="T70" fmla="*/ 754 w 2222"/>
                  <a:gd name="T71" fmla="*/ 1482 h 3251"/>
                  <a:gd name="T72" fmla="*/ 909 w 2222"/>
                  <a:gd name="T73" fmla="*/ 1482 h 3251"/>
                  <a:gd name="T74" fmla="*/ 600 w 2222"/>
                  <a:gd name="T75" fmla="*/ 2007 h 3251"/>
                  <a:gd name="T76" fmla="*/ 1556 w 2222"/>
                  <a:gd name="T77" fmla="*/ 3031 h 3251"/>
                  <a:gd name="T78" fmla="*/ 1199 w 2222"/>
                  <a:gd name="T79" fmla="*/ 2109 h 3251"/>
                  <a:gd name="T80" fmla="*/ 1559 w 2222"/>
                  <a:gd name="T81" fmla="*/ 2742 h 3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22" h="3251">
                    <a:moveTo>
                      <a:pt x="2171" y="2007"/>
                    </a:moveTo>
                    <a:cubicBezTo>
                      <a:pt x="1774" y="2007"/>
                      <a:pt x="1774" y="2007"/>
                      <a:pt x="1774" y="2007"/>
                    </a:cubicBezTo>
                    <a:cubicBezTo>
                      <a:pt x="1774" y="1951"/>
                      <a:pt x="1774" y="1951"/>
                      <a:pt x="1774" y="1951"/>
                    </a:cubicBezTo>
                    <a:cubicBezTo>
                      <a:pt x="1774" y="1923"/>
                      <a:pt x="1751" y="1900"/>
                      <a:pt x="1723" y="1900"/>
                    </a:cubicBezTo>
                    <a:cubicBezTo>
                      <a:pt x="1695" y="1900"/>
                      <a:pt x="1672" y="1923"/>
                      <a:pt x="1672" y="1951"/>
                    </a:cubicBezTo>
                    <a:cubicBezTo>
                      <a:pt x="1672" y="2007"/>
                      <a:pt x="1672" y="2007"/>
                      <a:pt x="1672" y="2007"/>
                    </a:cubicBezTo>
                    <a:cubicBezTo>
                      <a:pt x="1453" y="2007"/>
                      <a:pt x="1453" y="2007"/>
                      <a:pt x="1453" y="2007"/>
                    </a:cubicBezTo>
                    <a:cubicBezTo>
                      <a:pt x="1244" y="1287"/>
                      <a:pt x="1244" y="1287"/>
                      <a:pt x="1244" y="1287"/>
                    </a:cubicBezTo>
                    <a:cubicBezTo>
                      <a:pt x="1314" y="1197"/>
                      <a:pt x="1357" y="1085"/>
                      <a:pt x="1357" y="963"/>
                    </a:cubicBezTo>
                    <a:cubicBezTo>
                      <a:pt x="1357" y="691"/>
                      <a:pt x="1149" y="466"/>
                      <a:pt x="883" y="440"/>
                    </a:cubicBezTo>
                    <a:cubicBezTo>
                      <a:pt x="883" y="51"/>
                      <a:pt x="883" y="51"/>
                      <a:pt x="883" y="51"/>
                    </a:cubicBezTo>
                    <a:cubicBezTo>
                      <a:pt x="883" y="23"/>
                      <a:pt x="860" y="0"/>
                      <a:pt x="832" y="0"/>
                    </a:cubicBezTo>
                    <a:cubicBezTo>
                      <a:pt x="804" y="0"/>
                      <a:pt x="781" y="23"/>
                      <a:pt x="781" y="51"/>
                    </a:cubicBezTo>
                    <a:cubicBezTo>
                      <a:pt x="781" y="440"/>
                      <a:pt x="781" y="440"/>
                      <a:pt x="781" y="440"/>
                    </a:cubicBezTo>
                    <a:cubicBezTo>
                      <a:pt x="515" y="466"/>
                      <a:pt x="307" y="691"/>
                      <a:pt x="307" y="963"/>
                    </a:cubicBezTo>
                    <a:cubicBezTo>
                      <a:pt x="307" y="1085"/>
                      <a:pt x="349" y="1197"/>
                      <a:pt x="420" y="1287"/>
                    </a:cubicBezTo>
                    <a:cubicBezTo>
                      <a:pt x="3" y="2719"/>
                      <a:pt x="3" y="2719"/>
                      <a:pt x="3" y="2719"/>
                    </a:cubicBezTo>
                    <a:cubicBezTo>
                      <a:pt x="0" y="2724"/>
                      <a:pt x="0" y="2729"/>
                      <a:pt x="0" y="2734"/>
                    </a:cubicBezTo>
                    <a:cubicBezTo>
                      <a:pt x="5" y="3200"/>
                      <a:pt x="5" y="3200"/>
                      <a:pt x="5" y="3200"/>
                    </a:cubicBezTo>
                    <a:cubicBezTo>
                      <a:pt x="5" y="3223"/>
                      <a:pt x="20" y="3244"/>
                      <a:pt x="41" y="3249"/>
                    </a:cubicBezTo>
                    <a:cubicBezTo>
                      <a:pt x="46" y="3251"/>
                      <a:pt x="51" y="3251"/>
                      <a:pt x="56" y="3251"/>
                    </a:cubicBezTo>
                    <a:cubicBezTo>
                      <a:pt x="74" y="3251"/>
                      <a:pt x="90" y="3244"/>
                      <a:pt x="100" y="3226"/>
                    </a:cubicBezTo>
                    <a:cubicBezTo>
                      <a:pt x="356" y="2836"/>
                      <a:pt x="356" y="2836"/>
                      <a:pt x="356" y="2836"/>
                    </a:cubicBezTo>
                    <a:cubicBezTo>
                      <a:pt x="358" y="2834"/>
                      <a:pt x="358" y="2829"/>
                      <a:pt x="361" y="2824"/>
                    </a:cubicBezTo>
                    <a:cubicBezTo>
                      <a:pt x="570" y="2109"/>
                      <a:pt x="570" y="2109"/>
                      <a:pt x="570" y="2109"/>
                    </a:cubicBezTo>
                    <a:cubicBezTo>
                      <a:pt x="1092" y="2109"/>
                      <a:pt x="1092" y="2109"/>
                      <a:pt x="1092" y="2109"/>
                    </a:cubicBezTo>
                    <a:cubicBezTo>
                      <a:pt x="1300" y="2826"/>
                      <a:pt x="1300" y="2826"/>
                      <a:pt x="1300" y="2826"/>
                    </a:cubicBezTo>
                    <a:cubicBezTo>
                      <a:pt x="1300" y="2831"/>
                      <a:pt x="1303" y="2834"/>
                      <a:pt x="1306" y="2839"/>
                    </a:cubicBezTo>
                    <a:cubicBezTo>
                      <a:pt x="1562" y="3228"/>
                      <a:pt x="1562" y="3228"/>
                      <a:pt x="1562" y="3228"/>
                    </a:cubicBezTo>
                    <a:cubicBezTo>
                      <a:pt x="1572" y="3244"/>
                      <a:pt x="1587" y="3251"/>
                      <a:pt x="1605" y="3251"/>
                    </a:cubicBezTo>
                    <a:cubicBezTo>
                      <a:pt x="1623" y="3251"/>
                      <a:pt x="1623" y="3251"/>
                      <a:pt x="1623" y="3251"/>
                    </a:cubicBezTo>
                    <a:cubicBezTo>
                      <a:pt x="1644" y="3244"/>
                      <a:pt x="1659" y="3226"/>
                      <a:pt x="1659" y="3203"/>
                    </a:cubicBezTo>
                    <a:cubicBezTo>
                      <a:pt x="1664" y="2737"/>
                      <a:pt x="1664" y="2737"/>
                      <a:pt x="1664" y="2737"/>
                    </a:cubicBezTo>
                    <a:cubicBezTo>
                      <a:pt x="1664" y="2732"/>
                      <a:pt x="1664" y="2726"/>
                      <a:pt x="1661" y="2721"/>
                    </a:cubicBezTo>
                    <a:cubicBezTo>
                      <a:pt x="1483" y="2109"/>
                      <a:pt x="1483" y="2109"/>
                      <a:pt x="1483" y="2109"/>
                    </a:cubicBezTo>
                    <a:cubicBezTo>
                      <a:pt x="1672" y="2109"/>
                      <a:pt x="1672" y="2109"/>
                      <a:pt x="1672" y="2109"/>
                    </a:cubicBezTo>
                    <a:cubicBezTo>
                      <a:pt x="1672" y="2168"/>
                      <a:pt x="1672" y="2168"/>
                      <a:pt x="1672" y="2168"/>
                    </a:cubicBezTo>
                    <a:cubicBezTo>
                      <a:pt x="1672" y="2196"/>
                      <a:pt x="1695" y="2220"/>
                      <a:pt x="1723" y="2220"/>
                    </a:cubicBezTo>
                    <a:cubicBezTo>
                      <a:pt x="1751" y="2220"/>
                      <a:pt x="1774" y="2196"/>
                      <a:pt x="1774" y="2168"/>
                    </a:cubicBezTo>
                    <a:cubicBezTo>
                      <a:pt x="1774" y="2109"/>
                      <a:pt x="1774" y="2109"/>
                      <a:pt x="1774" y="2109"/>
                    </a:cubicBezTo>
                    <a:cubicBezTo>
                      <a:pt x="2171" y="2109"/>
                      <a:pt x="2171" y="2109"/>
                      <a:pt x="2171" y="2109"/>
                    </a:cubicBezTo>
                    <a:cubicBezTo>
                      <a:pt x="2199" y="2109"/>
                      <a:pt x="2222" y="2086"/>
                      <a:pt x="2222" y="2058"/>
                    </a:cubicBezTo>
                    <a:cubicBezTo>
                      <a:pt x="2222" y="2030"/>
                      <a:pt x="2199" y="2007"/>
                      <a:pt x="2171" y="2007"/>
                    </a:cubicBezTo>
                    <a:close/>
                    <a:moveTo>
                      <a:pt x="1020" y="1452"/>
                    </a:moveTo>
                    <a:cubicBezTo>
                      <a:pt x="1055" y="1439"/>
                      <a:pt x="1088" y="1421"/>
                      <a:pt x="1120" y="1400"/>
                    </a:cubicBezTo>
                    <a:cubicBezTo>
                      <a:pt x="1133" y="1392"/>
                      <a:pt x="1147" y="1382"/>
                      <a:pt x="1160" y="1372"/>
                    </a:cubicBezTo>
                    <a:cubicBezTo>
                      <a:pt x="1345" y="2007"/>
                      <a:pt x="1345" y="2007"/>
                      <a:pt x="1345" y="2007"/>
                    </a:cubicBezTo>
                    <a:cubicBezTo>
                      <a:pt x="1170" y="2007"/>
                      <a:pt x="1170" y="2007"/>
                      <a:pt x="1170" y="2007"/>
                    </a:cubicBezTo>
                    <a:cubicBezTo>
                      <a:pt x="1009" y="1457"/>
                      <a:pt x="1009" y="1457"/>
                      <a:pt x="1009" y="1457"/>
                    </a:cubicBezTo>
                    <a:cubicBezTo>
                      <a:pt x="1012" y="1455"/>
                      <a:pt x="1016" y="1454"/>
                      <a:pt x="1020" y="1452"/>
                    </a:cubicBezTo>
                    <a:close/>
                    <a:moveTo>
                      <a:pt x="832" y="540"/>
                    </a:moveTo>
                    <a:cubicBezTo>
                      <a:pt x="1062" y="540"/>
                      <a:pt x="1254" y="730"/>
                      <a:pt x="1254" y="963"/>
                    </a:cubicBezTo>
                    <a:cubicBezTo>
                      <a:pt x="1254" y="1129"/>
                      <a:pt x="1158" y="1273"/>
                      <a:pt x="1017" y="1342"/>
                    </a:cubicBezTo>
                    <a:cubicBezTo>
                      <a:pt x="1015" y="1343"/>
                      <a:pt x="1014" y="1344"/>
                      <a:pt x="1012" y="1345"/>
                    </a:cubicBezTo>
                    <a:cubicBezTo>
                      <a:pt x="1010" y="1345"/>
                      <a:pt x="1009" y="1346"/>
                      <a:pt x="1008" y="1347"/>
                    </a:cubicBezTo>
                    <a:cubicBezTo>
                      <a:pt x="984" y="1357"/>
                      <a:pt x="960" y="1366"/>
                      <a:pt x="934" y="1372"/>
                    </a:cubicBezTo>
                    <a:cubicBezTo>
                      <a:pt x="931" y="1373"/>
                      <a:pt x="928" y="1374"/>
                      <a:pt x="925" y="1375"/>
                    </a:cubicBezTo>
                    <a:cubicBezTo>
                      <a:pt x="895" y="1381"/>
                      <a:pt x="864" y="1385"/>
                      <a:pt x="832" y="1385"/>
                    </a:cubicBezTo>
                    <a:cubicBezTo>
                      <a:pt x="802" y="1385"/>
                      <a:pt x="773" y="1382"/>
                      <a:pt x="744" y="1376"/>
                    </a:cubicBezTo>
                    <a:cubicBezTo>
                      <a:pt x="740" y="1373"/>
                      <a:pt x="735" y="1371"/>
                      <a:pt x="730" y="1370"/>
                    </a:cubicBezTo>
                    <a:cubicBezTo>
                      <a:pt x="645" y="1349"/>
                      <a:pt x="571" y="1303"/>
                      <a:pt x="515" y="1239"/>
                    </a:cubicBezTo>
                    <a:cubicBezTo>
                      <a:pt x="512" y="1236"/>
                      <a:pt x="510" y="1234"/>
                      <a:pt x="506" y="1231"/>
                    </a:cubicBezTo>
                    <a:cubicBezTo>
                      <a:pt x="446" y="1158"/>
                      <a:pt x="410" y="1065"/>
                      <a:pt x="410" y="963"/>
                    </a:cubicBezTo>
                    <a:cubicBezTo>
                      <a:pt x="410" y="730"/>
                      <a:pt x="599" y="540"/>
                      <a:pt x="832" y="540"/>
                    </a:cubicBezTo>
                    <a:close/>
                    <a:moveTo>
                      <a:pt x="264" y="2788"/>
                    </a:moveTo>
                    <a:cubicBezTo>
                      <a:pt x="105" y="3031"/>
                      <a:pt x="105" y="3031"/>
                      <a:pt x="105" y="3031"/>
                    </a:cubicBezTo>
                    <a:cubicBezTo>
                      <a:pt x="102" y="2742"/>
                      <a:pt x="102" y="2742"/>
                      <a:pt x="102" y="2742"/>
                    </a:cubicBezTo>
                    <a:cubicBezTo>
                      <a:pt x="502" y="1370"/>
                      <a:pt x="502" y="1370"/>
                      <a:pt x="502" y="1370"/>
                    </a:cubicBezTo>
                    <a:cubicBezTo>
                      <a:pt x="546" y="1406"/>
                      <a:pt x="597" y="1435"/>
                      <a:pt x="652" y="1456"/>
                    </a:cubicBezTo>
                    <a:lnTo>
                      <a:pt x="264" y="2788"/>
                    </a:lnTo>
                    <a:close/>
                    <a:moveTo>
                      <a:pt x="600" y="2007"/>
                    </a:moveTo>
                    <a:cubicBezTo>
                      <a:pt x="754" y="1482"/>
                      <a:pt x="754" y="1482"/>
                      <a:pt x="754" y="1482"/>
                    </a:cubicBezTo>
                    <a:cubicBezTo>
                      <a:pt x="779" y="1485"/>
                      <a:pt x="805" y="1487"/>
                      <a:pt x="832" y="1487"/>
                    </a:cubicBezTo>
                    <a:cubicBezTo>
                      <a:pt x="858" y="1487"/>
                      <a:pt x="884" y="1485"/>
                      <a:pt x="909" y="1482"/>
                    </a:cubicBezTo>
                    <a:cubicBezTo>
                      <a:pt x="1062" y="2007"/>
                      <a:pt x="1062" y="2007"/>
                      <a:pt x="1062" y="2007"/>
                    </a:cubicBezTo>
                    <a:lnTo>
                      <a:pt x="600" y="2007"/>
                    </a:lnTo>
                    <a:close/>
                    <a:moveTo>
                      <a:pt x="1559" y="2742"/>
                    </a:moveTo>
                    <a:cubicBezTo>
                      <a:pt x="1556" y="3031"/>
                      <a:pt x="1556" y="3031"/>
                      <a:pt x="1556" y="3031"/>
                    </a:cubicBezTo>
                    <a:cubicBezTo>
                      <a:pt x="1398" y="2788"/>
                      <a:pt x="1398" y="2788"/>
                      <a:pt x="1398" y="2788"/>
                    </a:cubicBezTo>
                    <a:cubicBezTo>
                      <a:pt x="1199" y="2109"/>
                      <a:pt x="1199" y="2109"/>
                      <a:pt x="1199" y="2109"/>
                    </a:cubicBezTo>
                    <a:cubicBezTo>
                      <a:pt x="1375" y="2109"/>
                      <a:pt x="1375" y="2109"/>
                      <a:pt x="1375" y="2109"/>
                    </a:cubicBezTo>
                    <a:lnTo>
                      <a:pt x="1559" y="27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1"/>
              <p:cNvSpPr>
                <a:spLocks noEditPoints="1"/>
              </p:cNvSpPr>
              <p:nvPr/>
            </p:nvSpPr>
            <p:spPr bwMode="auto">
              <a:xfrm>
                <a:off x="-6411914" y="5429250"/>
                <a:ext cx="334960" cy="334961"/>
              </a:xfrm>
              <a:custGeom>
                <a:avLst/>
                <a:gdLst>
                  <a:gd name="T0" fmla="*/ 179 w 358"/>
                  <a:gd name="T1" fmla="*/ 358 h 358"/>
                  <a:gd name="T2" fmla="*/ 358 w 358"/>
                  <a:gd name="T3" fmla="*/ 179 h 358"/>
                  <a:gd name="T4" fmla="*/ 179 w 358"/>
                  <a:gd name="T5" fmla="*/ 0 h 358"/>
                  <a:gd name="T6" fmla="*/ 0 w 358"/>
                  <a:gd name="T7" fmla="*/ 179 h 358"/>
                  <a:gd name="T8" fmla="*/ 179 w 358"/>
                  <a:gd name="T9" fmla="*/ 358 h 358"/>
                  <a:gd name="T10" fmla="*/ 179 w 358"/>
                  <a:gd name="T11" fmla="*/ 54 h 358"/>
                  <a:gd name="T12" fmla="*/ 307 w 358"/>
                  <a:gd name="T13" fmla="*/ 182 h 358"/>
                  <a:gd name="T14" fmla="*/ 179 w 358"/>
                  <a:gd name="T15" fmla="*/ 310 h 358"/>
                  <a:gd name="T16" fmla="*/ 51 w 358"/>
                  <a:gd name="T17" fmla="*/ 182 h 358"/>
                  <a:gd name="T18" fmla="*/ 179 w 358"/>
                  <a:gd name="T19" fmla="*/ 5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8">
                    <a:moveTo>
                      <a:pt x="179" y="358"/>
                    </a:moveTo>
                    <a:cubicBezTo>
                      <a:pt x="276" y="358"/>
                      <a:pt x="356" y="279"/>
                      <a:pt x="358" y="179"/>
                    </a:cubicBezTo>
                    <a:cubicBezTo>
                      <a:pt x="358" y="79"/>
                      <a:pt x="279" y="0"/>
                      <a:pt x="179" y="0"/>
                    </a:cubicBezTo>
                    <a:cubicBezTo>
                      <a:pt x="79" y="0"/>
                      <a:pt x="0" y="82"/>
                      <a:pt x="0" y="179"/>
                    </a:cubicBezTo>
                    <a:cubicBezTo>
                      <a:pt x="0" y="279"/>
                      <a:pt x="82" y="358"/>
                      <a:pt x="179" y="358"/>
                    </a:cubicBezTo>
                    <a:close/>
                    <a:moveTo>
                      <a:pt x="179" y="54"/>
                    </a:moveTo>
                    <a:cubicBezTo>
                      <a:pt x="248" y="54"/>
                      <a:pt x="307" y="110"/>
                      <a:pt x="307" y="182"/>
                    </a:cubicBezTo>
                    <a:cubicBezTo>
                      <a:pt x="307" y="253"/>
                      <a:pt x="251" y="310"/>
                      <a:pt x="179" y="310"/>
                    </a:cubicBezTo>
                    <a:cubicBezTo>
                      <a:pt x="107" y="310"/>
                      <a:pt x="51" y="253"/>
                      <a:pt x="51" y="182"/>
                    </a:cubicBezTo>
                    <a:cubicBezTo>
                      <a:pt x="51" y="110"/>
                      <a:pt x="110" y="54"/>
                      <a:pt x="179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4337262" y="3550257"/>
              <a:ext cx="566223" cy="564954"/>
              <a:chOff x="14562138" y="-701676"/>
              <a:chExt cx="7086600" cy="7070726"/>
            </a:xfrm>
            <a:solidFill>
              <a:schemeClr val="bg1"/>
            </a:solidFill>
          </p:grpSpPr>
          <p:sp>
            <p:nvSpPr>
              <p:cNvPr id="49" name="Freeform 25"/>
              <p:cNvSpPr>
                <a:spLocks noEditPoints="1"/>
              </p:cNvSpPr>
              <p:nvPr/>
            </p:nvSpPr>
            <p:spPr bwMode="auto">
              <a:xfrm>
                <a:off x="14685963" y="-584200"/>
                <a:ext cx="6850063" cy="6851651"/>
              </a:xfrm>
              <a:custGeom>
                <a:avLst/>
                <a:gdLst>
                  <a:gd name="T0" fmla="*/ 1625 w 3251"/>
                  <a:gd name="T1" fmla="*/ 3252 h 3252"/>
                  <a:gd name="T2" fmla="*/ 0 w 3251"/>
                  <a:gd name="T3" fmla="*/ 1626 h 3252"/>
                  <a:gd name="T4" fmla="*/ 1625 w 3251"/>
                  <a:gd name="T5" fmla="*/ 0 h 3252"/>
                  <a:gd name="T6" fmla="*/ 3251 w 3251"/>
                  <a:gd name="T7" fmla="*/ 1626 h 3252"/>
                  <a:gd name="T8" fmla="*/ 1625 w 3251"/>
                  <a:gd name="T9" fmla="*/ 3252 h 3252"/>
                  <a:gd name="T10" fmla="*/ 1625 w 3251"/>
                  <a:gd name="T11" fmla="*/ 103 h 3252"/>
                  <a:gd name="T12" fmla="*/ 102 w 3251"/>
                  <a:gd name="T13" fmla="*/ 1626 h 3252"/>
                  <a:gd name="T14" fmla="*/ 1625 w 3251"/>
                  <a:gd name="T15" fmla="*/ 3149 h 3252"/>
                  <a:gd name="T16" fmla="*/ 3149 w 3251"/>
                  <a:gd name="T17" fmla="*/ 1626 h 3252"/>
                  <a:gd name="T18" fmla="*/ 1625 w 3251"/>
                  <a:gd name="T19" fmla="*/ 103 h 3252"/>
                  <a:gd name="T20" fmla="*/ 1625 w 3251"/>
                  <a:gd name="T21" fmla="*/ 103 h 3252"/>
                  <a:gd name="T22" fmla="*/ 1625 w 3251"/>
                  <a:gd name="T23" fmla="*/ 103 h 3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51" h="3252">
                    <a:moveTo>
                      <a:pt x="1625" y="3252"/>
                    </a:moveTo>
                    <a:cubicBezTo>
                      <a:pt x="729" y="3252"/>
                      <a:pt x="0" y="2522"/>
                      <a:pt x="0" y="1626"/>
                    </a:cubicBezTo>
                    <a:cubicBezTo>
                      <a:pt x="0" y="730"/>
                      <a:pt x="729" y="0"/>
                      <a:pt x="1625" y="0"/>
                    </a:cubicBezTo>
                    <a:cubicBezTo>
                      <a:pt x="2521" y="0"/>
                      <a:pt x="3251" y="730"/>
                      <a:pt x="3251" y="1626"/>
                    </a:cubicBezTo>
                    <a:cubicBezTo>
                      <a:pt x="3251" y="2522"/>
                      <a:pt x="2521" y="3252"/>
                      <a:pt x="1625" y="3252"/>
                    </a:cubicBezTo>
                    <a:close/>
                    <a:moveTo>
                      <a:pt x="1625" y="103"/>
                    </a:moveTo>
                    <a:cubicBezTo>
                      <a:pt x="786" y="103"/>
                      <a:pt x="102" y="786"/>
                      <a:pt x="102" y="1626"/>
                    </a:cubicBezTo>
                    <a:cubicBezTo>
                      <a:pt x="102" y="2466"/>
                      <a:pt x="786" y="3149"/>
                      <a:pt x="1625" y="3149"/>
                    </a:cubicBezTo>
                    <a:cubicBezTo>
                      <a:pt x="2465" y="3149"/>
                      <a:pt x="3149" y="2466"/>
                      <a:pt x="3149" y="1626"/>
                    </a:cubicBezTo>
                    <a:cubicBezTo>
                      <a:pt x="3149" y="786"/>
                      <a:pt x="2465" y="103"/>
                      <a:pt x="1625" y="103"/>
                    </a:cubicBezTo>
                    <a:close/>
                    <a:moveTo>
                      <a:pt x="1625" y="103"/>
                    </a:moveTo>
                    <a:cubicBezTo>
                      <a:pt x="1625" y="103"/>
                      <a:pt x="1625" y="103"/>
                      <a:pt x="1625" y="1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6"/>
              <p:cNvSpPr>
                <a:spLocks noEditPoints="1"/>
              </p:cNvSpPr>
              <p:nvPr/>
            </p:nvSpPr>
            <p:spPr bwMode="auto">
              <a:xfrm>
                <a:off x="14562138" y="-701676"/>
                <a:ext cx="7086600" cy="7070726"/>
              </a:xfrm>
              <a:custGeom>
                <a:avLst/>
                <a:gdLst>
                  <a:gd name="T0" fmla="*/ 363 w 3364"/>
                  <a:gd name="T1" fmla="*/ 3308 h 3356"/>
                  <a:gd name="T2" fmla="*/ 138 w 3364"/>
                  <a:gd name="T3" fmla="*/ 3228 h 3356"/>
                  <a:gd name="T4" fmla="*/ 253 w 3364"/>
                  <a:gd name="T5" fmla="*/ 2409 h 3356"/>
                  <a:gd name="T6" fmla="*/ 322 w 3364"/>
                  <a:gd name="T7" fmla="*/ 2388 h 3356"/>
                  <a:gd name="T8" fmla="*/ 343 w 3364"/>
                  <a:gd name="T9" fmla="*/ 2458 h 3356"/>
                  <a:gd name="T10" fmla="*/ 210 w 3364"/>
                  <a:gd name="T11" fmla="*/ 3156 h 3356"/>
                  <a:gd name="T12" fmla="*/ 2094 w 3364"/>
                  <a:gd name="T13" fmla="*/ 2097 h 3356"/>
                  <a:gd name="T14" fmla="*/ 3021 w 3364"/>
                  <a:gd name="T15" fmla="*/ 911 h 3356"/>
                  <a:gd name="T16" fmla="*/ 3154 w 3364"/>
                  <a:gd name="T17" fmla="*/ 212 h 3356"/>
                  <a:gd name="T18" fmla="*/ 2455 w 3364"/>
                  <a:gd name="T19" fmla="*/ 346 h 3356"/>
                  <a:gd name="T20" fmla="*/ 2386 w 3364"/>
                  <a:gd name="T21" fmla="*/ 325 h 3356"/>
                  <a:gd name="T22" fmla="*/ 2406 w 3364"/>
                  <a:gd name="T23" fmla="*/ 256 h 3356"/>
                  <a:gd name="T24" fmla="*/ 3226 w 3364"/>
                  <a:gd name="T25" fmla="*/ 141 h 3356"/>
                  <a:gd name="T26" fmla="*/ 3110 w 3364"/>
                  <a:gd name="T27" fmla="*/ 960 h 3356"/>
                  <a:gd name="T28" fmla="*/ 2166 w 3364"/>
                  <a:gd name="T29" fmla="*/ 2171 h 3356"/>
                  <a:gd name="T30" fmla="*/ 363 w 3364"/>
                  <a:gd name="T31" fmla="*/ 3308 h 3356"/>
                  <a:gd name="T32" fmla="*/ 363 w 3364"/>
                  <a:gd name="T33" fmla="*/ 3308 h 3356"/>
                  <a:gd name="T34" fmla="*/ 363 w 3364"/>
                  <a:gd name="T35" fmla="*/ 3308 h 3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64" h="3356">
                    <a:moveTo>
                      <a:pt x="363" y="3308"/>
                    </a:moveTo>
                    <a:cubicBezTo>
                      <a:pt x="271" y="3308"/>
                      <a:pt x="194" y="3282"/>
                      <a:pt x="138" y="3228"/>
                    </a:cubicBezTo>
                    <a:cubicBezTo>
                      <a:pt x="0" y="3090"/>
                      <a:pt x="38" y="2806"/>
                      <a:pt x="253" y="2409"/>
                    </a:cubicBezTo>
                    <a:cubicBezTo>
                      <a:pt x="266" y="2383"/>
                      <a:pt x="297" y="2376"/>
                      <a:pt x="322" y="2388"/>
                    </a:cubicBezTo>
                    <a:cubicBezTo>
                      <a:pt x="348" y="2401"/>
                      <a:pt x="356" y="2432"/>
                      <a:pt x="343" y="2458"/>
                    </a:cubicBezTo>
                    <a:cubicBezTo>
                      <a:pt x="161" y="2796"/>
                      <a:pt x="110" y="3057"/>
                      <a:pt x="210" y="3156"/>
                    </a:cubicBezTo>
                    <a:cubicBezTo>
                      <a:pt x="410" y="3356"/>
                      <a:pt x="1213" y="2977"/>
                      <a:pt x="2094" y="2097"/>
                    </a:cubicBezTo>
                    <a:cubicBezTo>
                      <a:pt x="2493" y="1697"/>
                      <a:pt x="2824" y="1275"/>
                      <a:pt x="3021" y="911"/>
                    </a:cubicBezTo>
                    <a:cubicBezTo>
                      <a:pt x="3202" y="573"/>
                      <a:pt x="3254" y="312"/>
                      <a:pt x="3154" y="212"/>
                    </a:cubicBezTo>
                    <a:cubicBezTo>
                      <a:pt x="3054" y="113"/>
                      <a:pt x="2793" y="164"/>
                      <a:pt x="2455" y="346"/>
                    </a:cubicBezTo>
                    <a:cubicBezTo>
                      <a:pt x="2429" y="358"/>
                      <a:pt x="2399" y="351"/>
                      <a:pt x="2386" y="325"/>
                    </a:cubicBezTo>
                    <a:cubicBezTo>
                      <a:pt x="2373" y="300"/>
                      <a:pt x="2381" y="269"/>
                      <a:pt x="2406" y="256"/>
                    </a:cubicBezTo>
                    <a:cubicBezTo>
                      <a:pt x="2803" y="41"/>
                      <a:pt x="3087" y="0"/>
                      <a:pt x="3226" y="141"/>
                    </a:cubicBezTo>
                    <a:cubicBezTo>
                      <a:pt x="3364" y="279"/>
                      <a:pt x="3325" y="563"/>
                      <a:pt x="3110" y="960"/>
                    </a:cubicBezTo>
                    <a:cubicBezTo>
                      <a:pt x="2908" y="1334"/>
                      <a:pt x="2573" y="1764"/>
                      <a:pt x="2166" y="2171"/>
                    </a:cubicBezTo>
                    <a:cubicBezTo>
                      <a:pt x="1546" y="2790"/>
                      <a:pt x="786" y="3308"/>
                      <a:pt x="363" y="3308"/>
                    </a:cubicBezTo>
                    <a:close/>
                    <a:moveTo>
                      <a:pt x="363" y="3308"/>
                    </a:moveTo>
                    <a:cubicBezTo>
                      <a:pt x="363" y="3308"/>
                      <a:pt x="363" y="3308"/>
                      <a:pt x="363" y="330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7"/>
              <p:cNvSpPr>
                <a:spLocks noEditPoints="1"/>
              </p:cNvSpPr>
              <p:nvPr/>
            </p:nvSpPr>
            <p:spPr bwMode="auto">
              <a:xfrm>
                <a:off x="15035213" y="-200025"/>
                <a:ext cx="6240463" cy="5473701"/>
              </a:xfrm>
              <a:custGeom>
                <a:avLst/>
                <a:gdLst>
                  <a:gd name="T0" fmla="*/ 1388 w 2962"/>
                  <a:gd name="T1" fmla="*/ 1846 h 2598"/>
                  <a:gd name="T2" fmla="*/ 1232 w 2962"/>
                  <a:gd name="T3" fmla="*/ 1621 h 2598"/>
                  <a:gd name="T4" fmla="*/ 1078 w 2962"/>
                  <a:gd name="T5" fmla="*/ 1242 h 2598"/>
                  <a:gd name="T6" fmla="*/ 1142 w 2962"/>
                  <a:gd name="T7" fmla="*/ 873 h 2598"/>
                  <a:gd name="T8" fmla="*/ 1377 w 2962"/>
                  <a:gd name="T9" fmla="*/ 699 h 2598"/>
                  <a:gd name="T10" fmla="*/ 1738 w 2962"/>
                  <a:gd name="T11" fmla="*/ 602 h 2598"/>
                  <a:gd name="T12" fmla="*/ 2215 w 2962"/>
                  <a:gd name="T13" fmla="*/ 292 h 2598"/>
                  <a:gd name="T14" fmla="*/ 2332 w 2962"/>
                  <a:gd name="T15" fmla="*/ 105 h 2598"/>
                  <a:gd name="T16" fmla="*/ 2289 w 2962"/>
                  <a:gd name="T17" fmla="*/ 277 h 2598"/>
                  <a:gd name="T18" fmla="*/ 2138 w 2962"/>
                  <a:gd name="T19" fmla="*/ 809 h 2598"/>
                  <a:gd name="T20" fmla="*/ 1628 w 2962"/>
                  <a:gd name="T21" fmla="*/ 755 h 2598"/>
                  <a:gd name="T22" fmla="*/ 1088 w 2962"/>
                  <a:gd name="T23" fmla="*/ 1011 h 2598"/>
                  <a:gd name="T24" fmla="*/ 1032 w 2962"/>
                  <a:gd name="T25" fmla="*/ 1347 h 2598"/>
                  <a:gd name="T26" fmla="*/ 1421 w 2962"/>
                  <a:gd name="T27" fmla="*/ 1702 h 2598"/>
                  <a:gd name="T28" fmla="*/ 1733 w 2962"/>
                  <a:gd name="T29" fmla="*/ 1948 h 2598"/>
                  <a:gd name="T30" fmla="*/ 1987 w 2962"/>
                  <a:gd name="T31" fmla="*/ 1951 h 2598"/>
                  <a:gd name="T32" fmla="*/ 2148 w 2962"/>
                  <a:gd name="T33" fmla="*/ 1859 h 2598"/>
                  <a:gd name="T34" fmla="*/ 2284 w 2962"/>
                  <a:gd name="T35" fmla="*/ 1859 h 2598"/>
                  <a:gd name="T36" fmla="*/ 2094 w 2962"/>
                  <a:gd name="T37" fmla="*/ 1592 h 2598"/>
                  <a:gd name="T38" fmla="*/ 2105 w 2962"/>
                  <a:gd name="T39" fmla="*/ 1382 h 2598"/>
                  <a:gd name="T40" fmla="*/ 2337 w 2962"/>
                  <a:gd name="T41" fmla="*/ 1301 h 2598"/>
                  <a:gd name="T42" fmla="*/ 2448 w 2962"/>
                  <a:gd name="T43" fmla="*/ 1434 h 2598"/>
                  <a:gd name="T44" fmla="*/ 2501 w 2962"/>
                  <a:gd name="T45" fmla="*/ 1411 h 2598"/>
                  <a:gd name="T46" fmla="*/ 2704 w 2962"/>
                  <a:gd name="T47" fmla="*/ 1334 h 2598"/>
                  <a:gd name="T48" fmla="*/ 2581 w 2962"/>
                  <a:gd name="T49" fmla="*/ 1167 h 2598"/>
                  <a:gd name="T50" fmla="*/ 2391 w 2962"/>
                  <a:gd name="T51" fmla="*/ 1114 h 2598"/>
                  <a:gd name="T52" fmla="*/ 2302 w 2962"/>
                  <a:gd name="T53" fmla="*/ 952 h 2598"/>
                  <a:gd name="T54" fmla="*/ 2919 w 2962"/>
                  <a:gd name="T55" fmla="*/ 850 h 2598"/>
                  <a:gd name="T56" fmla="*/ 2363 w 2962"/>
                  <a:gd name="T57" fmla="*/ 940 h 2598"/>
                  <a:gd name="T58" fmla="*/ 2501 w 2962"/>
                  <a:gd name="T59" fmla="*/ 1027 h 2598"/>
                  <a:gd name="T60" fmla="*/ 2724 w 2962"/>
                  <a:gd name="T61" fmla="*/ 1249 h 2598"/>
                  <a:gd name="T62" fmla="*/ 2721 w 2962"/>
                  <a:gd name="T63" fmla="*/ 1475 h 2598"/>
                  <a:gd name="T64" fmla="*/ 2432 w 2962"/>
                  <a:gd name="T65" fmla="*/ 1500 h 2598"/>
                  <a:gd name="T66" fmla="*/ 2361 w 2962"/>
                  <a:gd name="T67" fmla="*/ 1400 h 2598"/>
                  <a:gd name="T68" fmla="*/ 2071 w 2962"/>
                  <a:gd name="T69" fmla="*/ 1416 h 2598"/>
                  <a:gd name="T70" fmla="*/ 2181 w 2962"/>
                  <a:gd name="T71" fmla="*/ 1569 h 2598"/>
                  <a:gd name="T72" fmla="*/ 2386 w 2962"/>
                  <a:gd name="T73" fmla="*/ 1894 h 2598"/>
                  <a:gd name="T74" fmla="*/ 2151 w 2962"/>
                  <a:gd name="T75" fmla="*/ 1912 h 2598"/>
                  <a:gd name="T76" fmla="*/ 2010 w 2962"/>
                  <a:gd name="T77" fmla="*/ 2022 h 2598"/>
                  <a:gd name="T78" fmla="*/ 512 w 2962"/>
                  <a:gd name="T79" fmla="*/ 2591 h 2598"/>
                  <a:gd name="T80" fmla="*/ 225 w 2962"/>
                  <a:gd name="T81" fmla="*/ 2179 h 2598"/>
                  <a:gd name="T82" fmla="*/ 448 w 2962"/>
                  <a:gd name="T83" fmla="*/ 2337 h 2598"/>
                  <a:gd name="T84" fmla="*/ 433 w 2962"/>
                  <a:gd name="T85" fmla="*/ 1736 h 2598"/>
                  <a:gd name="T86" fmla="*/ 566 w 2962"/>
                  <a:gd name="T87" fmla="*/ 1362 h 2598"/>
                  <a:gd name="T88" fmla="*/ 359 w 2962"/>
                  <a:gd name="T89" fmla="*/ 996 h 2598"/>
                  <a:gd name="T90" fmla="*/ 394 w 2962"/>
                  <a:gd name="T91" fmla="*/ 730 h 2598"/>
                  <a:gd name="T92" fmla="*/ 845 w 2962"/>
                  <a:gd name="T93" fmla="*/ 522 h 2598"/>
                  <a:gd name="T94" fmla="*/ 827 w 2962"/>
                  <a:gd name="T95" fmla="*/ 146 h 2598"/>
                  <a:gd name="T96" fmla="*/ 740 w 2962"/>
                  <a:gd name="T97" fmla="*/ 21 h 2598"/>
                  <a:gd name="T98" fmla="*/ 822 w 2962"/>
                  <a:gd name="T99" fmla="*/ 305 h 2598"/>
                  <a:gd name="T100" fmla="*/ 753 w 2962"/>
                  <a:gd name="T101" fmla="*/ 574 h 2598"/>
                  <a:gd name="T102" fmla="*/ 387 w 2962"/>
                  <a:gd name="T103" fmla="*/ 842 h 2598"/>
                  <a:gd name="T104" fmla="*/ 397 w 2962"/>
                  <a:gd name="T105" fmla="*/ 1134 h 2598"/>
                  <a:gd name="T106" fmla="*/ 487 w 2962"/>
                  <a:gd name="T107" fmla="*/ 1592 h 2598"/>
                  <a:gd name="T108" fmla="*/ 435 w 2962"/>
                  <a:gd name="T109" fmla="*/ 2161 h 2598"/>
                  <a:gd name="T110" fmla="*/ 517 w 2962"/>
                  <a:gd name="T111" fmla="*/ 2442 h 2598"/>
                  <a:gd name="T112" fmla="*/ 530 w 2962"/>
                  <a:gd name="T113" fmla="*/ 2598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62" h="2598">
                    <a:moveTo>
                      <a:pt x="1959" y="2414"/>
                    </a:moveTo>
                    <a:cubicBezTo>
                      <a:pt x="1953" y="2414"/>
                      <a:pt x="1953" y="2414"/>
                      <a:pt x="1953" y="2414"/>
                    </a:cubicBezTo>
                    <a:cubicBezTo>
                      <a:pt x="1869" y="2394"/>
                      <a:pt x="1797" y="2327"/>
                      <a:pt x="1754" y="2232"/>
                    </a:cubicBezTo>
                    <a:cubicBezTo>
                      <a:pt x="1721" y="2161"/>
                      <a:pt x="1708" y="2081"/>
                      <a:pt x="1697" y="2005"/>
                    </a:cubicBezTo>
                    <a:cubicBezTo>
                      <a:pt x="1577" y="2025"/>
                      <a:pt x="1431" y="1971"/>
                      <a:pt x="1388" y="1846"/>
                    </a:cubicBezTo>
                    <a:cubicBezTo>
                      <a:pt x="1380" y="1825"/>
                      <a:pt x="1375" y="1802"/>
                      <a:pt x="1375" y="1779"/>
                    </a:cubicBezTo>
                    <a:cubicBezTo>
                      <a:pt x="1375" y="1756"/>
                      <a:pt x="1375" y="1756"/>
                      <a:pt x="1375" y="1756"/>
                    </a:cubicBezTo>
                    <a:cubicBezTo>
                      <a:pt x="1375" y="1741"/>
                      <a:pt x="1375" y="1728"/>
                      <a:pt x="1372" y="1718"/>
                    </a:cubicBezTo>
                    <a:cubicBezTo>
                      <a:pt x="1362" y="1669"/>
                      <a:pt x="1303" y="1646"/>
                      <a:pt x="1278" y="1636"/>
                    </a:cubicBezTo>
                    <a:cubicBezTo>
                      <a:pt x="1232" y="1621"/>
                      <a:pt x="1232" y="1621"/>
                      <a:pt x="1232" y="1621"/>
                    </a:cubicBezTo>
                    <a:cubicBezTo>
                      <a:pt x="1196" y="1610"/>
                      <a:pt x="1160" y="1600"/>
                      <a:pt x="1129" y="1580"/>
                    </a:cubicBezTo>
                    <a:cubicBezTo>
                      <a:pt x="1063" y="1539"/>
                      <a:pt x="1024" y="1464"/>
                      <a:pt x="996" y="1406"/>
                    </a:cubicBezTo>
                    <a:cubicBezTo>
                      <a:pt x="988" y="1390"/>
                      <a:pt x="976" y="1365"/>
                      <a:pt x="981" y="1339"/>
                    </a:cubicBezTo>
                    <a:cubicBezTo>
                      <a:pt x="988" y="1306"/>
                      <a:pt x="1017" y="1288"/>
                      <a:pt x="1042" y="1272"/>
                    </a:cubicBezTo>
                    <a:cubicBezTo>
                      <a:pt x="1063" y="1260"/>
                      <a:pt x="1075" y="1252"/>
                      <a:pt x="1078" y="1242"/>
                    </a:cubicBezTo>
                    <a:cubicBezTo>
                      <a:pt x="1078" y="1237"/>
                      <a:pt x="1073" y="1226"/>
                      <a:pt x="1068" y="1216"/>
                    </a:cubicBezTo>
                    <a:cubicBezTo>
                      <a:pt x="1065" y="1211"/>
                      <a:pt x="1065" y="1211"/>
                      <a:pt x="1065" y="1211"/>
                    </a:cubicBezTo>
                    <a:cubicBezTo>
                      <a:pt x="1029" y="1142"/>
                      <a:pt x="1022" y="1062"/>
                      <a:pt x="1042" y="988"/>
                    </a:cubicBezTo>
                    <a:cubicBezTo>
                      <a:pt x="1045" y="981"/>
                      <a:pt x="1050" y="975"/>
                      <a:pt x="1055" y="973"/>
                    </a:cubicBezTo>
                    <a:cubicBezTo>
                      <a:pt x="1096" y="952"/>
                      <a:pt x="1127" y="917"/>
                      <a:pt x="1142" y="873"/>
                    </a:cubicBezTo>
                    <a:cubicBezTo>
                      <a:pt x="1147" y="860"/>
                      <a:pt x="1157" y="855"/>
                      <a:pt x="1170" y="858"/>
                    </a:cubicBezTo>
                    <a:cubicBezTo>
                      <a:pt x="1221" y="865"/>
                      <a:pt x="1275" y="847"/>
                      <a:pt x="1308" y="809"/>
                    </a:cubicBezTo>
                    <a:cubicBezTo>
                      <a:pt x="1311" y="806"/>
                      <a:pt x="1316" y="804"/>
                      <a:pt x="1319" y="801"/>
                    </a:cubicBezTo>
                    <a:cubicBezTo>
                      <a:pt x="1352" y="791"/>
                      <a:pt x="1372" y="753"/>
                      <a:pt x="1370" y="719"/>
                    </a:cubicBezTo>
                    <a:cubicBezTo>
                      <a:pt x="1370" y="712"/>
                      <a:pt x="1372" y="704"/>
                      <a:pt x="1377" y="699"/>
                    </a:cubicBezTo>
                    <a:cubicBezTo>
                      <a:pt x="1418" y="658"/>
                      <a:pt x="1472" y="686"/>
                      <a:pt x="1516" y="709"/>
                    </a:cubicBezTo>
                    <a:cubicBezTo>
                      <a:pt x="1554" y="730"/>
                      <a:pt x="1572" y="737"/>
                      <a:pt x="1585" y="730"/>
                    </a:cubicBezTo>
                    <a:cubicBezTo>
                      <a:pt x="1590" y="627"/>
                      <a:pt x="1590" y="627"/>
                      <a:pt x="1590" y="627"/>
                    </a:cubicBezTo>
                    <a:cubicBezTo>
                      <a:pt x="1590" y="614"/>
                      <a:pt x="1603" y="602"/>
                      <a:pt x="1616" y="602"/>
                    </a:cubicBezTo>
                    <a:cubicBezTo>
                      <a:pt x="1738" y="602"/>
                      <a:pt x="1738" y="602"/>
                      <a:pt x="1738" y="602"/>
                    </a:cubicBezTo>
                    <a:cubicBezTo>
                      <a:pt x="1749" y="602"/>
                      <a:pt x="1759" y="609"/>
                      <a:pt x="1761" y="620"/>
                    </a:cubicBezTo>
                    <a:cubicBezTo>
                      <a:pt x="1787" y="686"/>
                      <a:pt x="1874" y="712"/>
                      <a:pt x="1956" y="727"/>
                    </a:cubicBezTo>
                    <a:cubicBezTo>
                      <a:pt x="2125" y="758"/>
                      <a:pt x="2125" y="758"/>
                      <a:pt x="2125" y="758"/>
                    </a:cubicBezTo>
                    <a:cubicBezTo>
                      <a:pt x="2153" y="643"/>
                      <a:pt x="2171" y="525"/>
                      <a:pt x="2184" y="407"/>
                    </a:cubicBezTo>
                    <a:cubicBezTo>
                      <a:pt x="2186" y="369"/>
                      <a:pt x="2192" y="328"/>
                      <a:pt x="2215" y="292"/>
                    </a:cubicBezTo>
                    <a:cubicBezTo>
                      <a:pt x="2220" y="287"/>
                      <a:pt x="2225" y="279"/>
                      <a:pt x="2230" y="274"/>
                    </a:cubicBezTo>
                    <a:cubicBezTo>
                      <a:pt x="2235" y="266"/>
                      <a:pt x="2240" y="261"/>
                      <a:pt x="2245" y="254"/>
                    </a:cubicBezTo>
                    <a:cubicBezTo>
                      <a:pt x="2250" y="241"/>
                      <a:pt x="2253" y="225"/>
                      <a:pt x="2253" y="210"/>
                    </a:cubicBezTo>
                    <a:cubicBezTo>
                      <a:pt x="2253" y="200"/>
                      <a:pt x="2256" y="192"/>
                      <a:pt x="2256" y="182"/>
                    </a:cubicBezTo>
                    <a:cubicBezTo>
                      <a:pt x="2263" y="143"/>
                      <a:pt x="2291" y="102"/>
                      <a:pt x="2332" y="105"/>
                    </a:cubicBezTo>
                    <a:cubicBezTo>
                      <a:pt x="2348" y="105"/>
                      <a:pt x="2358" y="118"/>
                      <a:pt x="2355" y="133"/>
                    </a:cubicBezTo>
                    <a:cubicBezTo>
                      <a:pt x="2355" y="149"/>
                      <a:pt x="2343" y="159"/>
                      <a:pt x="2327" y="156"/>
                    </a:cubicBezTo>
                    <a:cubicBezTo>
                      <a:pt x="2317" y="156"/>
                      <a:pt x="2307" y="172"/>
                      <a:pt x="2304" y="190"/>
                    </a:cubicBezTo>
                    <a:cubicBezTo>
                      <a:pt x="2304" y="197"/>
                      <a:pt x="2302" y="205"/>
                      <a:pt x="2302" y="213"/>
                    </a:cubicBezTo>
                    <a:cubicBezTo>
                      <a:pt x="2299" y="233"/>
                      <a:pt x="2299" y="254"/>
                      <a:pt x="2289" y="277"/>
                    </a:cubicBezTo>
                    <a:cubicBezTo>
                      <a:pt x="2284" y="289"/>
                      <a:pt x="2273" y="297"/>
                      <a:pt x="2268" y="305"/>
                    </a:cubicBezTo>
                    <a:cubicBezTo>
                      <a:pt x="2263" y="310"/>
                      <a:pt x="2261" y="315"/>
                      <a:pt x="2258" y="318"/>
                    </a:cubicBezTo>
                    <a:cubicBezTo>
                      <a:pt x="2243" y="341"/>
                      <a:pt x="2238" y="374"/>
                      <a:pt x="2235" y="407"/>
                    </a:cubicBezTo>
                    <a:cubicBezTo>
                      <a:pt x="2222" y="538"/>
                      <a:pt x="2202" y="666"/>
                      <a:pt x="2169" y="791"/>
                    </a:cubicBezTo>
                    <a:cubicBezTo>
                      <a:pt x="2166" y="804"/>
                      <a:pt x="2153" y="812"/>
                      <a:pt x="2138" y="809"/>
                    </a:cubicBezTo>
                    <a:cubicBezTo>
                      <a:pt x="1946" y="773"/>
                      <a:pt x="1946" y="773"/>
                      <a:pt x="1946" y="773"/>
                    </a:cubicBezTo>
                    <a:cubicBezTo>
                      <a:pt x="1856" y="755"/>
                      <a:pt x="1761" y="727"/>
                      <a:pt x="1721" y="650"/>
                    </a:cubicBezTo>
                    <a:cubicBezTo>
                      <a:pt x="1639" y="650"/>
                      <a:pt x="1639" y="650"/>
                      <a:pt x="1639" y="650"/>
                    </a:cubicBezTo>
                    <a:cubicBezTo>
                      <a:pt x="1633" y="740"/>
                      <a:pt x="1633" y="740"/>
                      <a:pt x="1633" y="740"/>
                    </a:cubicBezTo>
                    <a:cubicBezTo>
                      <a:pt x="1633" y="745"/>
                      <a:pt x="1631" y="750"/>
                      <a:pt x="1628" y="755"/>
                    </a:cubicBezTo>
                    <a:cubicBezTo>
                      <a:pt x="1590" y="801"/>
                      <a:pt x="1534" y="773"/>
                      <a:pt x="1490" y="750"/>
                    </a:cubicBezTo>
                    <a:cubicBezTo>
                      <a:pt x="1459" y="735"/>
                      <a:pt x="1434" y="722"/>
                      <a:pt x="1421" y="727"/>
                    </a:cubicBezTo>
                    <a:cubicBezTo>
                      <a:pt x="1421" y="776"/>
                      <a:pt x="1388" y="824"/>
                      <a:pt x="1342" y="845"/>
                    </a:cubicBezTo>
                    <a:cubicBezTo>
                      <a:pt x="1301" y="888"/>
                      <a:pt x="1242" y="911"/>
                      <a:pt x="1183" y="909"/>
                    </a:cubicBezTo>
                    <a:cubicBezTo>
                      <a:pt x="1162" y="952"/>
                      <a:pt x="1129" y="988"/>
                      <a:pt x="1088" y="1011"/>
                    </a:cubicBezTo>
                    <a:cubicBezTo>
                      <a:pt x="1075" y="1070"/>
                      <a:pt x="1083" y="1134"/>
                      <a:pt x="1109" y="1185"/>
                    </a:cubicBezTo>
                    <a:cubicBezTo>
                      <a:pt x="1111" y="1188"/>
                      <a:pt x="1111" y="1188"/>
                      <a:pt x="1111" y="1188"/>
                    </a:cubicBezTo>
                    <a:cubicBezTo>
                      <a:pt x="1119" y="1201"/>
                      <a:pt x="1127" y="1219"/>
                      <a:pt x="1127" y="1239"/>
                    </a:cubicBezTo>
                    <a:cubicBezTo>
                      <a:pt x="1124" y="1278"/>
                      <a:pt x="1093" y="1298"/>
                      <a:pt x="1068" y="1313"/>
                    </a:cubicBezTo>
                    <a:cubicBezTo>
                      <a:pt x="1050" y="1324"/>
                      <a:pt x="1034" y="1334"/>
                      <a:pt x="1032" y="1347"/>
                    </a:cubicBezTo>
                    <a:cubicBezTo>
                      <a:pt x="1029" y="1354"/>
                      <a:pt x="1037" y="1367"/>
                      <a:pt x="1042" y="1380"/>
                    </a:cubicBezTo>
                    <a:cubicBezTo>
                      <a:pt x="1075" y="1449"/>
                      <a:pt x="1106" y="1503"/>
                      <a:pt x="1157" y="1534"/>
                    </a:cubicBezTo>
                    <a:cubicBezTo>
                      <a:pt x="1183" y="1549"/>
                      <a:pt x="1216" y="1559"/>
                      <a:pt x="1247" y="1569"/>
                    </a:cubicBezTo>
                    <a:cubicBezTo>
                      <a:pt x="1265" y="1574"/>
                      <a:pt x="1280" y="1580"/>
                      <a:pt x="1296" y="1585"/>
                    </a:cubicBezTo>
                    <a:cubicBezTo>
                      <a:pt x="1337" y="1600"/>
                      <a:pt x="1406" y="1633"/>
                      <a:pt x="1421" y="1702"/>
                    </a:cubicBezTo>
                    <a:cubicBezTo>
                      <a:pt x="1426" y="1720"/>
                      <a:pt x="1426" y="1738"/>
                      <a:pt x="1426" y="1754"/>
                    </a:cubicBezTo>
                    <a:cubicBezTo>
                      <a:pt x="1426" y="1774"/>
                      <a:pt x="1426" y="1774"/>
                      <a:pt x="1426" y="1774"/>
                    </a:cubicBezTo>
                    <a:cubicBezTo>
                      <a:pt x="1426" y="1792"/>
                      <a:pt x="1431" y="1810"/>
                      <a:pt x="1436" y="1825"/>
                    </a:cubicBezTo>
                    <a:cubicBezTo>
                      <a:pt x="1475" y="1933"/>
                      <a:pt x="1613" y="1974"/>
                      <a:pt x="1713" y="1946"/>
                    </a:cubicBezTo>
                    <a:cubicBezTo>
                      <a:pt x="1721" y="1943"/>
                      <a:pt x="1728" y="1946"/>
                      <a:pt x="1733" y="1948"/>
                    </a:cubicBezTo>
                    <a:cubicBezTo>
                      <a:pt x="1738" y="1953"/>
                      <a:pt x="1744" y="1958"/>
                      <a:pt x="1744" y="1966"/>
                    </a:cubicBezTo>
                    <a:cubicBezTo>
                      <a:pt x="1754" y="2048"/>
                      <a:pt x="1767" y="2133"/>
                      <a:pt x="1800" y="2207"/>
                    </a:cubicBezTo>
                    <a:cubicBezTo>
                      <a:pt x="1831" y="2271"/>
                      <a:pt x="1877" y="2322"/>
                      <a:pt x="1928" y="2348"/>
                    </a:cubicBezTo>
                    <a:cubicBezTo>
                      <a:pt x="1915" y="2220"/>
                      <a:pt x="1928" y="2089"/>
                      <a:pt x="1969" y="1966"/>
                    </a:cubicBezTo>
                    <a:cubicBezTo>
                      <a:pt x="1971" y="1958"/>
                      <a:pt x="1979" y="1951"/>
                      <a:pt x="1987" y="1951"/>
                    </a:cubicBezTo>
                    <a:cubicBezTo>
                      <a:pt x="1994" y="1948"/>
                      <a:pt x="2005" y="1951"/>
                      <a:pt x="2010" y="1956"/>
                    </a:cubicBezTo>
                    <a:cubicBezTo>
                      <a:pt x="2061" y="1997"/>
                      <a:pt x="2061" y="1997"/>
                      <a:pt x="2061" y="1997"/>
                    </a:cubicBezTo>
                    <a:cubicBezTo>
                      <a:pt x="2089" y="1892"/>
                      <a:pt x="2089" y="1892"/>
                      <a:pt x="2089" y="1892"/>
                    </a:cubicBezTo>
                    <a:cubicBezTo>
                      <a:pt x="2089" y="1889"/>
                      <a:pt x="2092" y="1887"/>
                      <a:pt x="2094" y="1884"/>
                    </a:cubicBezTo>
                    <a:cubicBezTo>
                      <a:pt x="2107" y="1866"/>
                      <a:pt x="2125" y="1859"/>
                      <a:pt x="2148" y="1859"/>
                    </a:cubicBezTo>
                    <a:cubicBezTo>
                      <a:pt x="2189" y="1859"/>
                      <a:pt x="2230" y="1892"/>
                      <a:pt x="2256" y="1923"/>
                    </a:cubicBezTo>
                    <a:cubicBezTo>
                      <a:pt x="2279" y="1953"/>
                      <a:pt x="2304" y="1974"/>
                      <a:pt x="2322" y="1976"/>
                    </a:cubicBezTo>
                    <a:cubicBezTo>
                      <a:pt x="2327" y="1976"/>
                      <a:pt x="2330" y="1976"/>
                      <a:pt x="2332" y="1974"/>
                    </a:cubicBezTo>
                    <a:cubicBezTo>
                      <a:pt x="2340" y="1956"/>
                      <a:pt x="2343" y="1930"/>
                      <a:pt x="2332" y="1910"/>
                    </a:cubicBezTo>
                    <a:cubicBezTo>
                      <a:pt x="2325" y="1887"/>
                      <a:pt x="2307" y="1866"/>
                      <a:pt x="2284" y="1859"/>
                    </a:cubicBezTo>
                    <a:cubicBezTo>
                      <a:pt x="2279" y="1856"/>
                      <a:pt x="2273" y="1856"/>
                      <a:pt x="2268" y="1854"/>
                    </a:cubicBezTo>
                    <a:cubicBezTo>
                      <a:pt x="2248" y="1848"/>
                      <a:pt x="2225" y="1841"/>
                      <a:pt x="2209" y="1820"/>
                    </a:cubicBezTo>
                    <a:cubicBezTo>
                      <a:pt x="2194" y="1800"/>
                      <a:pt x="2197" y="1774"/>
                      <a:pt x="2197" y="1756"/>
                    </a:cubicBezTo>
                    <a:cubicBezTo>
                      <a:pt x="2199" y="1713"/>
                      <a:pt x="2194" y="1638"/>
                      <a:pt x="2148" y="1610"/>
                    </a:cubicBezTo>
                    <a:cubicBezTo>
                      <a:pt x="2133" y="1603"/>
                      <a:pt x="2115" y="1598"/>
                      <a:pt x="2094" y="1592"/>
                    </a:cubicBezTo>
                    <a:cubicBezTo>
                      <a:pt x="2058" y="1585"/>
                      <a:pt x="2020" y="1574"/>
                      <a:pt x="1997" y="1539"/>
                    </a:cubicBezTo>
                    <a:cubicBezTo>
                      <a:pt x="1979" y="1508"/>
                      <a:pt x="1979" y="1472"/>
                      <a:pt x="1982" y="1446"/>
                    </a:cubicBezTo>
                    <a:cubicBezTo>
                      <a:pt x="1984" y="1418"/>
                      <a:pt x="1994" y="1380"/>
                      <a:pt x="2020" y="1362"/>
                    </a:cubicBezTo>
                    <a:cubicBezTo>
                      <a:pt x="2033" y="1352"/>
                      <a:pt x="2051" y="1349"/>
                      <a:pt x="2066" y="1354"/>
                    </a:cubicBezTo>
                    <a:cubicBezTo>
                      <a:pt x="2084" y="1359"/>
                      <a:pt x="2097" y="1372"/>
                      <a:pt x="2105" y="1382"/>
                    </a:cubicBezTo>
                    <a:cubicBezTo>
                      <a:pt x="2169" y="1459"/>
                      <a:pt x="2220" y="1490"/>
                      <a:pt x="2263" y="1485"/>
                    </a:cubicBezTo>
                    <a:cubicBezTo>
                      <a:pt x="2263" y="1436"/>
                      <a:pt x="2245" y="1385"/>
                      <a:pt x="2215" y="1347"/>
                    </a:cubicBezTo>
                    <a:cubicBezTo>
                      <a:pt x="2209" y="1342"/>
                      <a:pt x="2209" y="1334"/>
                      <a:pt x="2209" y="1326"/>
                    </a:cubicBezTo>
                    <a:cubicBezTo>
                      <a:pt x="2209" y="1318"/>
                      <a:pt x="2215" y="1313"/>
                      <a:pt x="2220" y="1308"/>
                    </a:cubicBezTo>
                    <a:cubicBezTo>
                      <a:pt x="2253" y="1285"/>
                      <a:pt x="2297" y="1283"/>
                      <a:pt x="2337" y="1301"/>
                    </a:cubicBezTo>
                    <a:cubicBezTo>
                      <a:pt x="2378" y="1318"/>
                      <a:pt x="2404" y="1357"/>
                      <a:pt x="2407" y="1395"/>
                    </a:cubicBezTo>
                    <a:cubicBezTo>
                      <a:pt x="2407" y="1406"/>
                      <a:pt x="2407" y="1406"/>
                      <a:pt x="2407" y="1406"/>
                    </a:cubicBezTo>
                    <a:cubicBezTo>
                      <a:pt x="2407" y="1411"/>
                      <a:pt x="2407" y="1421"/>
                      <a:pt x="2409" y="1423"/>
                    </a:cubicBezTo>
                    <a:cubicBezTo>
                      <a:pt x="2409" y="1423"/>
                      <a:pt x="2414" y="1423"/>
                      <a:pt x="2419" y="1426"/>
                    </a:cubicBezTo>
                    <a:cubicBezTo>
                      <a:pt x="2427" y="1426"/>
                      <a:pt x="2437" y="1429"/>
                      <a:pt x="2448" y="1434"/>
                    </a:cubicBezTo>
                    <a:cubicBezTo>
                      <a:pt x="2471" y="1446"/>
                      <a:pt x="2478" y="1472"/>
                      <a:pt x="2481" y="1490"/>
                    </a:cubicBezTo>
                    <a:cubicBezTo>
                      <a:pt x="2483" y="1500"/>
                      <a:pt x="2486" y="1510"/>
                      <a:pt x="2489" y="1516"/>
                    </a:cubicBezTo>
                    <a:cubicBezTo>
                      <a:pt x="2489" y="1516"/>
                      <a:pt x="2491" y="1521"/>
                      <a:pt x="2501" y="1518"/>
                    </a:cubicBezTo>
                    <a:cubicBezTo>
                      <a:pt x="2514" y="1516"/>
                      <a:pt x="2524" y="1505"/>
                      <a:pt x="2527" y="1495"/>
                    </a:cubicBezTo>
                    <a:cubicBezTo>
                      <a:pt x="2532" y="1470"/>
                      <a:pt x="2519" y="1441"/>
                      <a:pt x="2501" y="1411"/>
                    </a:cubicBezTo>
                    <a:cubicBezTo>
                      <a:pt x="2496" y="1403"/>
                      <a:pt x="2496" y="1393"/>
                      <a:pt x="2501" y="1385"/>
                    </a:cubicBezTo>
                    <a:cubicBezTo>
                      <a:pt x="2506" y="1377"/>
                      <a:pt x="2514" y="1372"/>
                      <a:pt x="2522" y="1372"/>
                    </a:cubicBezTo>
                    <a:cubicBezTo>
                      <a:pt x="2593" y="1367"/>
                      <a:pt x="2665" y="1385"/>
                      <a:pt x="2727" y="1421"/>
                    </a:cubicBezTo>
                    <a:cubicBezTo>
                      <a:pt x="2732" y="1408"/>
                      <a:pt x="2729" y="1390"/>
                      <a:pt x="2724" y="1375"/>
                    </a:cubicBezTo>
                    <a:cubicBezTo>
                      <a:pt x="2719" y="1362"/>
                      <a:pt x="2711" y="1349"/>
                      <a:pt x="2704" y="1334"/>
                    </a:cubicBezTo>
                    <a:cubicBezTo>
                      <a:pt x="2696" y="1318"/>
                      <a:pt x="2686" y="1306"/>
                      <a:pt x="2681" y="1288"/>
                    </a:cubicBezTo>
                    <a:cubicBezTo>
                      <a:pt x="2673" y="1265"/>
                      <a:pt x="2673" y="1265"/>
                      <a:pt x="2673" y="1265"/>
                    </a:cubicBezTo>
                    <a:cubicBezTo>
                      <a:pt x="2670" y="1252"/>
                      <a:pt x="2665" y="1242"/>
                      <a:pt x="2660" y="1231"/>
                    </a:cubicBezTo>
                    <a:cubicBezTo>
                      <a:pt x="2650" y="1216"/>
                      <a:pt x="2632" y="1203"/>
                      <a:pt x="2611" y="1190"/>
                    </a:cubicBezTo>
                    <a:cubicBezTo>
                      <a:pt x="2601" y="1183"/>
                      <a:pt x="2591" y="1178"/>
                      <a:pt x="2581" y="1167"/>
                    </a:cubicBezTo>
                    <a:cubicBezTo>
                      <a:pt x="2563" y="1152"/>
                      <a:pt x="2547" y="1137"/>
                      <a:pt x="2532" y="1119"/>
                    </a:cubicBezTo>
                    <a:cubicBezTo>
                      <a:pt x="2514" y="1098"/>
                      <a:pt x="2496" y="1078"/>
                      <a:pt x="2473" y="1068"/>
                    </a:cubicBezTo>
                    <a:cubicBezTo>
                      <a:pt x="2455" y="1057"/>
                      <a:pt x="2427" y="1060"/>
                      <a:pt x="2409" y="1073"/>
                    </a:cubicBezTo>
                    <a:cubicBezTo>
                      <a:pt x="2396" y="1080"/>
                      <a:pt x="2399" y="1091"/>
                      <a:pt x="2399" y="1093"/>
                    </a:cubicBezTo>
                    <a:cubicBezTo>
                      <a:pt x="2399" y="1101"/>
                      <a:pt x="2396" y="1109"/>
                      <a:pt x="2391" y="1114"/>
                    </a:cubicBezTo>
                    <a:cubicBezTo>
                      <a:pt x="2386" y="1119"/>
                      <a:pt x="2378" y="1121"/>
                      <a:pt x="2371" y="1121"/>
                    </a:cubicBezTo>
                    <a:cubicBezTo>
                      <a:pt x="2312" y="1114"/>
                      <a:pt x="2261" y="1065"/>
                      <a:pt x="2248" y="1009"/>
                    </a:cubicBezTo>
                    <a:cubicBezTo>
                      <a:pt x="2245" y="1001"/>
                      <a:pt x="2248" y="996"/>
                      <a:pt x="2250" y="988"/>
                    </a:cubicBezTo>
                    <a:cubicBezTo>
                      <a:pt x="2253" y="981"/>
                      <a:pt x="2261" y="978"/>
                      <a:pt x="2266" y="978"/>
                    </a:cubicBezTo>
                    <a:cubicBezTo>
                      <a:pt x="2279" y="975"/>
                      <a:pt x="2291" y="965"/>
                      <a:pt x="2302" y="952"/>
                    </a:cubicBezTo>
                    <a:cubicBezTo>
                      <a:pt x="2312" y="940"/>
                      <a:pt x="2312" y="922"/>
                      <a:pt x="2309" y="909"/>
                    </a:cubicBezTo>
                    <a:cubicBezTo>
                      <a:pt x="2307" y="899"/>
                      <a:pt x="2309" y="888"/>
                      <a:pt x="2317" y="883"/>
                    </a:cubicBezTo>
                    <a:cubicBezTo>
                      <a:pt x="2325" y="876"/>
                      <a:pt x="2335" y="876"/>
                      <a:pt x="2343" y="878"/>
                    </a:cubicBezTo>
                    <a:cubicBezTo>
                      <a:pt x="2430" y="911"/>
                      <a:pt x="2524" y="929"/>
                      <a:pt x="2617" y="929"/>
                    </a:cubicBezTo>
                    <a:cubicBezTo>
                      <a:pt x="2732" y="929"/>
                      <a:pt x="2834" y="901"/>
                      <a:pt x="2919" y="850"/>
                    </a:cubicBezTo>
                    <a:cubicBezTo>
                      <a:pt x="2931" y="842"/>
                      <a:pt x="2947" y="847"/>
                      <a:pt x="2954" y="858"/>
                    </a:cubicBezTo>
                    <a:cubicBezTo>
                      <a:pt x="2962" y="868"/>
                      <a:pt x="2957" y="886"/>
                      <a:pt x="2947" y="894"/>
                    </a:cubicBezTo>
                    <a:cubicBezTo>
                      <a:pt x="2855" y="950"/>
                      <a:pt x="2742" y="981"/>
                      <a:pt x="2619" y="981"/>
                    </a:cubicBezTo>
                    <a:cubicBezTo>
                      <a:pt x="2617" y="981"/>
                      <a:pt x="2617" y="981"/>
                      <a:pt x="2617" y="981"/>
                    </a:cubicBezTo>
                    <a:cubicBezTo>
                      <a:pt x="2529" y="981"/>
                      <a:pt x="2445" y="968"/>
                      <a:pt x="2363" y="940"/>
                    </a:cubicBezTo>
                    <a:cubicBezTo>
                      <a:pt x="2361" y="952"/>
                      <a:pt x="2355" y="968"/>
                      <a:pt x="2348" y="981"/>
                    </a:cubicBezTo>
                    <a:cubicBezTo>
                      <a:pt x="2337" y="998"/>
                      <a:pt x="2322" y="1011"/>
                      <a:pt x="2307" y="1022"/>
                    </a:cubicBezTo>
                    <a:cubicBezTo>
                      <a:pt x="2317" y="1042"/>
                      <a:pt x="2335" y="1057"/>
                      <a:pt x="2355" y="1068"/>
                    </a:cubicBezTo>
                    <a:cubicBezTo>
                      <a:pt x="2361" y="1055"/>
                      <a:pt x="2371" y="1045"/>
                      <a:pt x="2384" y="1034"/>
                    </a:cubicBezTo>
                    <a:cubicBezTo>
                      <a:pt x="2417" y="1011"/>
                      <a:pt x="2465" y="1009"/>
                      <a:pt x="2501" y="1027"/>
                    </a:cubicBezTo>
                    <a:cubicBezTo>
                      <a:pt x="2532" y="1042"/>
                      <a:pt x="2553" y="1068"/>
                      <a:pt x="2573" y="1091"/>
                    </a:cubicBezTo>
                    <a:cubicBezTo>
                      <a:pt x="2586" y="1106"/>
                      <a:pt x="2599" y="1121"/>
                      <a:pt x="2614" y="1132"/>
                    </a:cubicBezTo>
                    <a:cubicBezTo>
                      <a:pt x="2622" y="1139"/>
                      <a:pt x="2632" y="1144"/>
                      <a:pt x="2642" y="1150"/>
                    </a:cubicBezTo>
                    <a:cubicBezTo>
                      <a:pt x="2665" y="1165"/>
                      <a:pt x="2691" y="1180"/>
                      <a:pt x="2706" y="1206"/>
                    </a:cubicBezTo>
                    <a:cubicBezTo>
                      <a:pt x="2714" y="1221"/>
                      <a:pt x="2719" y="1234"/>
                      <a:pt x="2724" y="1249"/>
                    </a:cubicBezTo>
                    <a:cubicBezTo>
                      <a:pt x="2727" y="1257"/>
                      <a:pt x="2729" y="1262"/>
                      <a:pt x="2732" y="1270"/>
                    </a:cubicBezTo>
                    <a:cubicBezTo>
                      <a:pt x="2737" y="1283"/>
                      <a:pt x="2745" y="1295"/>
                      <a:pt x="2752" y="1308"/>
                    </a:cubicBezTo>
                    <a:cubicBezTo>
                      <a:pt x="2760" y="1324"/>
                      <a:pt x="2770" y="1339"/>
                      <a:pt x="2778" y="1357"/>
                    </a:cubicBezTo>
                    <a:cubicBezTo>
                      <a:pt x="2793" y="1395"/>
                      <a:pt x="2791" y="1449"/>
                      <a:pt x="2750" y="1475"/>
                    </a:cubicBezTo>
                    <a:cubicBezTo>
                      <a:pt x="2742" y="1480"/>
                      <a:pt x="2729" y="1480"/>
                      <a:pt x="2721" y="1475"/>
                    </a:cubicBezTo>
                    <a:cubicBezTo>
                      <a:pt x="2678" y="1444"/>
                      <a:pt x="2624" y="1426"/>
                      <a:pt x="2570" y="1421"/>
                    </a:cubicBezTo>
                    <a:cubicBezTo>
                      <a:pt x="2581" y="1446"/>
                      <a:pt x="2588" y="1475"/>
                      <a:pt x="2581" y="1503"/>
                    </a:cubicBezTo>
                    <a:cubicBezTo>
                      <a:pt x="2573" y="1531"/>
                      <a:pt x="2547" y="1557"/>
                      <a:pt x="2517" y="1564"/>
                    </a:cubicBezTo>
                    <a:cubicBezTo>
                      <a:pt x="2491" y="1569"/>
                      <a:pt x="2468" y="1564"/>
                      <a:pt x="2453" y="1546"/>
                    </a:cubicBezTo>
                    <a:cubicBezTo>
                      <a:pt x="2440" y="1531"/>
                      <a:pt x="2437" y="1516"/>
                      <a:pt x="2432" y="1500"/>
                    </a:cubicBezTo>
                    <a:cubicBezTo>
                      <a:pt x="2430" y="1490"/>
                      <a:pt x="2427" y="1480"/>
                      <a:pt x="2425" y="1477"/>
                    </a:cubicBezTo>
                    <a:cubicBezTo>
                      <a:pt x="2422" y="1477"/>
                      <a:pt x="2417" y="1475"/>
                      <a:pt x="2414" y="1475"/>
                    </a:cubicBezTo>
                    <a:cubicBezTo>
                      <a:pt x="2404" y="1472"/>
                      <a:pt x="2391" y="1472"/>
                      <a:pt x="2378" y="1462"/>
                    </a:cubicBezTo>
                    <a:cubicBezTo>
                      <a:pt x="2361" y="1446"/>
                      <a:pt x="2361" y="1423"/>
                      <a:pt x="2361" y="1408"/>
                    </a:cubicBezTo>
                    <a:cubicBezTo>
                      <a:pt x="2361" y="1400"/>
                      <a:pt x="2361" y="1400"/>
                      <a:pt x="2361" y="1400"/>
                    </a:cubicBezTo>
                    <a:cubicBezTo>
                      <a:pt x="2358" y="1375"/>
                      <a:pt x="2340" y="1357"/>
                      <a:pt x="2320" y="1349"/>
                    </a:cubicBezTo>
                    <a:cubicBezTo>
                      <a:pt x="2307" y="1344"/>
                      <a:pt x="2291" y="1339"/>
                      <a:pt x="2279" y="1342"/>
                    </a:cubicBezTo>
                    <a:cubicBezTo>
                      <a:pt x="2307" y="1390"/>
                      <a:pt x="2322" y="1446"/>
                      <a:pt x="2320" y="1505"/>
                    </a:cubicBezTo>
                    <a:cubicBezTo>
                      <a:pt x="2320" y="1516"/>
                      <a:pt x="2312" y="1523"/>
                      <a:pt x="2304" y="1528"/>
                    </a:cubicBezTo>
                    <a:cubicBezTo>
                      <a:pt x="2212" y="1564"/>
                      <a:pt x="2128" y="1482"/>
                      <a:pt x="2071" y="1416"/>
                    </a:cubicBezTo>
                    <a:cubicBezTo>
                      <a:pt x="2058" y="1403"/>
                      <a:pt x="2058" y="1403"/>
                      <a:pt x="2058" y="1403"/>
                    </a:cubicBezTo>
                    <a:cubicBezTo>
                      <a:pt x="2053" y="1403"/>
                      <a:pt x="2043" y="1423"/>
                      <a:pt x="2041" y="1449"/>
                    </a:cubicBezTo>
                    <a:cubicBezTo>
                      <a:pt x="2038" y="1475"/>
                      <a:pt x="2038" y="1495"/>
                      <a:pt x="2048" y="1510"/>
                    </a:cubicBezTo>
                    <a:cubicBezTo>
                      <a:pt x="2061" y="1528"/>
                      <a:pt x="2084" y="1536"/>
                      <a:pt x="2115" y="1544"/>
                    </a:cubicBezTo>
                    <a:cubicBezTo>
                      <a:pt x="2138" y="1549"/>
                      <a:pt x="2161" y="1557"/>
                      <a:pt x="2181" y="1569"/>
                    </a:cubicBezTo>
                    <a:cubicBezTo>
                      <a:pt x="2248" y="1610"/>
                      <a:pt x="2258" y="1695"/>
                      <a:pt x="2256" y="1761"/>
                    </a:cubicBezTo>
                    <a:cubicBezTo>
                      <a:pt x="2256" y="1774"/>
                      <a:pt x="2256" y="1790"/>
                      <a:pt x="2258" y="1795"/>
                    </a:cubicBezTo>
                    <a:cubicBezTo>
                      <a:pt x="2263" y="1802"/>
                      <a:pt x="2276" y="1805"/>
                      <a:pt x="2289" y="1807"/>
                    </a:cubicBezTo>
                    <a:cubicBezTo>
                      <a:pt x="2294" y="1810"/>
                      <a:pt x="2302" y="1810"/>
                      <a:pt x="2307" y="1813"/>
                    </a:cubicBezTo>
                    <a:cubicBezTo>
                      <a:pt x="2343" y="1825"/>
                      <a:pt x="2371" y="1856"/>
                      <a:pt x="2386" y="1894"/>
                    </a:cubicBezTo>
                    <a:cubicBezTo>
                      <a:pt x="2401" y="1933"/>
                      <a:pt x="2399" y="1974"/>
                      <a:pt x="2378" y="2007"/>
                    </a:cubicBezTo>
                    <a:cubicBezTo>
                      <a:pt x="2371" y="2015"/>
                      <a:pt x="2371" y="2015"/>
                      <a:pt x="2371" y="2015"/>
                    </a:cubicBezTo>
                    <a:cubicBezTo>
                      <a:pt x="2355" y="2028"/>
                      <a:pt x="2337" y="2033"/>
                      <a:pt x="2317" y="2030"/>
                    </a:cubicBezTo>
                    <a:cubicBezTo>
                      <a:pt x="2273" y="2025"/>
                      <a:pt x="2235" y="1982"/>
                      <a:pt x="2217" y="1956"/>
                    </a:cubicBezTo>
                    <a:cubicBezTo>
                      <a:pt x="2199" y="1933"/>
                      <a:pt x="2169" y="1912"/>
                      <a:pt x="2151" y="1912"/>
                    </a:cubicBezTo>
                    <a:cubicBezTo>
                      <a:pt x="2145" y="1912"/>
                      <a:pt x="2143" y="1912"/>
                      <a:pt x="2140" y="1915"/>
                    </a:cubicBezTo>
                    <a:cubicBezTo>
                      <a:pt x="2102" y="2051"/>
                      <a:pt x="2102" y="2051"/>
                      <a:pt x="2102" y="2051"/>
                    </a:cubicBezTo>
                    <a:cubicBezTo>
                      <a:pt x="2099" y="2058"/>
                      <a:pt x="2094" y="2066"/>
                      <a:pt x="2084" y="2069"/>
                    </a:cubicBezTo>
                    <a:cubicBezTo>
                      <a:pt x="2076" y="2071"/>
                      <a:pt x="2066" y="2069"/>
                      <a:pt x="2061" y="2063"/>
                    </a:cubicBezTo>
                    <a:cubicBezTo>
                      <a:pt x="2010" y="2022"/>
                      <a:pt x="2010" y="2022"/>
                      <a:pt x="2010" y="2022"/>
                    </a:cubicBezTo>
                    <a:cubicBezTo>
                      <a:pt x="1977" y="2140"/>
                      <a:pt x="1969" y="2266"/>
                      <a:pt x="1987" y="2386"/>
                    </a:cubicBezTo>
                    <a:cubicBezTo>
                      <a:pt x="1987" y="2394"/>
                      <a:pt x="1984" y="2404"/>
                      <a:pt x="1979" y="2409"/>
                    </a:cubicBezTo>
                    <a:cubicBezTo>
                      <a:pt x="1969" y="2412"/>
                      <a:pt x="1964" y="2414"/>
                      <a:pt x="1959" y="2414"/>
                    </a:cubicBezTo>
                    <a:close/>
                    <a:moveTo>
                      <a:pt x="530" y="2598"/>
                    </a:moveTo>
                    <a:cubicBezTo>
                      <a:pt x="522" y="2598"/>
                      <a:pt x="517" y="2596"/>
                      <a:pt x="512" y="2591"/>
                    </a:cubicBezTo>
                    <a:cubicBezTo>
                      <a:pt x="392" y="2473"/>
                      <a:pt x="282" y="2345"/>
                      <a:pt x="182" y="2207"/>
                    </a:cubicBezTo>
                    <a:cubicBezTo>
                      <a:pt x="136" y="2145"/>
                      <a:pt x="90" y="2084"/>
                      <a:pt x="26" y="2086"/>
                    </a:cubicBezTo>
                    <a:cubicBezTo>
                      <a:pt x="10" y="2086"/>
                      <a:pt x="0" y="2076"/>
                      <a:pt x="0" y="2061"/>
                    </a:cubicBezTo>
                    <a:cubicBezTo>
                      <a:pt x="0" y="2046"/>
                      <a:pt x="10" y="2035"/>
                      <a:pt x="26" y="2035"/>
                    </a:cubicBezTo>
                    <a:cubicBezTo>
                      <a:pt x="120" y="2033"/>
                      <a:pt x="187" y="2125"/>
                      <a:pt x="225" y="2179"/>
                    </a:cubicBezTo>
                    <a:cubicBezTo>
                      <a:pt x="312" y="2299"/>
                      <a:pt x="407" y="2414"/>
                      <a:pt x="512" y="2519"/>
                    </a:cubicBezTo>
                    <a:cubicBezTo>
                      <a:pt x="510" y="2509"/>
                      <a:pt x="502" y="2499"/>
                      <a:pt x="497" y="2488"/>
                    </a:cubicBezTo>
                    <a:cubicBezTo>
                      <a:pt x="494" y="2483"/>
                      <a:pt x="489" y="2478"/>
                      <a:pt x="487" y="2473"/>
                    </a:cubicBezTo>
                    <a:cubicBezTo>
                      <a:pt x="466" y="2447"/>
                      <a:pt x="446" y="2417"/>
                      <a:pt x="443" y="2381"/>
                    </a:cubicBezTo>
                    <a:cubicBezTo>
                      <a:pt x="443" y="2366"/>
                      <a:pt x="446" y="2350"/>
                      <a:pt x="448" y="2337"/>
                    </a:cubicBezTo>
                    <a:cubicBezTo>
                      <a:pt x="451" y="2327"/>
                      <a:pt x="453" y="2319"/>
                      <a:pt x="453" y="2312"/>
                    </a:cubicBezTo>
                    <a:cubicBezTo>
                      <a:pt x="453" y="2286"/>
                      <a:pt x="440" y="2258"/>
                      <a:pt x="423" y="2232"/>
                    </a:cubicBezTo>
                    <a:cubicBezTo>
                      <a:pt x="412" y="2217"/>
                      <a:pt x="405" y="2202"/>
                      <a:pt x="397" y="2184"/>
                    </a:cubicBezTo>
                    <a:cubicBezTo>
                      <a:pt x="364" y="2102"/>
                      <a:pt x="387" y="2017"/>
                      <a:pt x="410" y="1935"/>
                    </a:cubicBezTo>
                    <a:cubicBezTo>
                      <a:pt x="430" y="1866"/>
                      <a:pt x="448" y="1800"/>
                      <a:pt x="433" y="1736"/>
                    </a:cubicBezTo>
                    <a:cubicBezTo>
                      <a:pt x="430" y="1731"/>
                      <a:pt x="430" y="1723"/>
                      <a:pt x="428" y="1718"/>
                    </a:cubicBezTo>
                    <a:cubicBezTo>
                      <a:pt x="423" y="1700"/>
                      <a:pt x="417" y="1679"/>
                      <a:pt x="417" y="1659"/>
                    </a:cubicBezTo>
                    <a:cubicBezTo>
                      <a:pt x="417" y="1623"/>
                      <a:pt x="435" y="1595"/>
                      <a:pt x="451" y="1572"/>
                    </a:cubicBezTo>
                    <a:cubicBezTo>
                      <a:pt x="545" y="1411"/>
                      <a:pt x="545" y="1411"/>
                      <a:pt x="545" y="1411"/>
                    </a:cubicBezTo>
                    <a:cubicBezTo>
                      <a:pt x="556" y="1395"/>
                      <a:pt x="563" y="1380"/>
                      <a:pt x="566" y="1362"/>
                    </a:cubicBezTo>
                    <a:cubicBezTo>
                      <a:pt x="574" y="1321"/>
                      <a:pt x="538" y="1283"/>
                      <a:pt x="505" y="1260"/>
                    </a:cubicBezTo>
                    <a:cubicBezTo>
                      <a:pt x="489" y="1249"/>
                      <a:pt x="471" y="1239"/>
                      <a:pt x="453" y="1231"/>
                    </a:cubicBezTo>
                    <a:cubicBezTo>
                      <a:pt x="425" y="1216"/>
                      <a:pt x="394" y="1201"/>
                      <a:pt x="369" y="1178"/>
                    </a:cubicBezTo>
                    <a:cubicBezTo>
                      <a:pt x="323" y="1137"/>
                      <a:pt x="292" y="1062"/>
                      <a:pt x="330" y="1006"/>
                    </a:cubicBezTo>
                    <a:cubicBezTo>
                      <a:pt x="336" y="996"/>
                      <a:pt x="348" y="993"/>
                      <a:pt x="359" y="996"/>
                    </a:cubicBezTo>
                    <a:cubicBezTo>
                      <a:pt x="387" y="1004"/>
                      <a:pt x="423" y="998"/>
                      <a:pt x="448" y="981"/>
                    </a:cubicBezTo>
                    <a:cubicBezTo>
                      <a:pt x="369" y="901"/>
                      <a:pt x="369" y="901"/>
                      <a:pt x="369" y="901"/>
                    </a:cubicBezTo>
                    <a:cubicBezTo>
                      <a:pt x="359" y="891"/>
                      <a:pt x="343" y="876"/>
                      <a:pt x="338" y="853"/>
                    </a:cubicBezTo>
                    <a:cubicBezTo>
                      <a:pt x="330" y="817"/>
                      <a:pt x="353" y="791"/>
                      <a:pt x="371" y="768"/>
                    </a:cubicBezTo>
                    <a:cubicBezTo>
                      <a:pt x="387" y="750"/>
                      <a:pt x="397" y="737"/>
                      <a:pt x="394" y="730"/>
                    </a:cubicBezTo>
                    <a:cubicBezTo>
                      <a:pt x="389" y="717"/>
                      <a:pt x="397" y="702"/>
                      <a:pt x="412" y="699"/>
                    </a:cubicBezTo>
                    <a:cubicBezTo>
                      <a:pt x="697" y="609"/>
                      <a:pt x="697" y="609"/>
                      <a:pt x="697" y="609"/>
                    </a:cubicBezTo>
                    <a:cubicBezTo>
                      <a:pt x="704" y="543"/>
                      <a:pt x="704" y="543"/>
                      <a:pt x="704" y="543"/>
                    </a:cubicBezTo>
                    <a:cubicBezTo>
                      <a:pt x="707" y="530"/>
                      <a:pt x="717" y="520"/>
                      <a:pt x="730" y="520"/>
                    </a:cubicBezTo>
                    <a:cubicBezTo>
                      <a:pt x="845" y="522"/>
                      <a:pt x="845" y="522"/>
                      <a:pt x="845" y="522"/>
                    </a:cubicBezTo>
                    <a:cubicBezTo>
                      <a:pt x="825" y="474"/>
                      <a:pt x="807" y="422"/>
                      <a:pt x="786" y="374"/>
                    </a:cubicBezTo>
                    <a:cubicBezTo>
                      <a:pt x="776" y="346"/>
                      <a:pt x="766" y="312"/>
                      <a:pt x="781" y="282"/>
                    </a:cubicBezTo>
                    <a:cubicBezTo>
                      <a:pt x="791" y="261"/>
                      <a:pt x="807" y="248"/>
                      <a:pt x="822" y="238"/>
                    </a:cubicBezTo>
                    <a:cubicBezTo>
                      <a:pt x="830" y="233"/>
                      <a:pt x="840" y="225"/>
                      <a:pt x="845" y="220"/>
                    </a:cubicBezTo>
                    <a:cubicBezTo>
                      <a:pt x="860" y="200"/>
                      <a:pt x="850" y="164"/>
                      <a:pt x="827" y="146"/>
                    </a:cubicBezTo>
                    <a:cubicBezTo>
                      <a:pt x="801" y="123"/>
                      <a:pt x="760" y="115"/>
                      <a:pt x="727" y="108"/>
                    </a:cubicBezTo>
                    <a:cubicBezTo>
                      <a:pt x="717" y="105"/>
                      <a:pt x="709" y="97"/>
                      <a:pt x="707" y="90"/>
                    </a:cubicBezTo>
                    <a:cubicBezTo>
                      <a:pt x="691" y="33"/>
                      <a:pt x="691" y="33"/>
                      <a:pt x="691" y="33"/>
                    </a:cubicBezTo>
                    <a:cubicBezTo>
                      <a:pt x="689" y="21"/>
                      <a:pt x="697" y="5"/>
                      <a:pt x="709" y="3"/>
                    </a:cubicBezTo>
                    <a:cubicBezTo>
                      <a:pt x="722" y="0"/>
                      <a:pt x="737" y="8"/>
                      <a:pt x="740" y="21"/>
                    </a:cubicBezTo>
                    <a:cubicBezTo>
                      <a:pt x="750" y="64"/>
                      <a:pt x="750" y="64"/>
                      <a:pt x="750" y="64"/>
                    </a:cubicBezTo>
                    <a:cubicBezTo>
                      <a:pt x="786" y="72"/>
                      <a:pt x="827" y="82"/>
                      <a:pt x="858" y="110"/>
                    </a:cubicBezTo>
                    <a:cubicBezTo>
                      <a:pt x="896" y="143"/>
                      <a:pt x="917" y="210"/>
                      <a:pt x="881" y="254"/>
                    </a:cubicBezTo>
                    <a:cubicBezTo>
                      <a:pt x="871" y="266"/>
                      <a:pt x="858" y="274"/>
                      <a:pt x="848" y="282"/>
                    </a:cubicBezTo>
                    <a:cubicBezTo>
                      <a:pt x="837" y="289"/>
                      <a:pt x="827" y="297"/>
                      <a:pt x="822" y="305"/>
                    </a:cubicBezTo>
                    <a:cubicBezTo>
                      <a:pt x="817" y="318"/>
                      <a:pt x="822" y="338"/>
                      <a:pt x="830" y="356"/>
                    </a:cubicBezTo>
                    <a:cubicBezTo>
                      <a:pt x="853" y="417"/>
                      <a:pt x="876" y="479"/>
                      <a:pt x="901" y="540"/>
                    </a:cubicBezTo>
                    <a:cubicBezTo>
                      <a:pt x="904" y="548"/>
                      <a:pt x="904" y="558"/>
                      <a:pt x="899" y="563"/>
                    </a:cubicBezTo>
                    <a:cubicBezTo>
                      <a:pt x="894" y="571"/>
                      <a:pt x="886" y="574"/>
                      <a:pt x="878" y="574"/>
                    </a:cubicBezTo>
                    <a:cubicBezTo>
                      <a:pt x="753" y="574"/>
                      <a:pt x="753" y="574"/>
                      <a:pt x="753" y="574"/>
                    </a:cubicBezTo>
                    <a:cubicBezTo>
                      <a:pt x="745" y="635"/>
                      <a:pt x="745" y="635"/>
                      <a:pt x="745" y="635"/>
                    </a:cubicBezTo>
                    <a:cubicBezTo>
                      <a:pt x="745" y="645"/>
                      <a:pt x="737" y="653"/>
                      <a:pt x="727" y="655"/>
                    </a:cubicBezTo>
                    <a:cubicBezTo>
                      <a:pt x="446" y="742"/>
                      <a:pt x="446" y="742"/>
                      <a:pt x="446" y="742"/>
                    </a:cubicBezTo>
                    <a:cubicBezTo>
                      <a:pt x="443" y="766"/>
                      <a:pt x="425" y="786"/>
                      <a:pt x="410" y="804"/>
                    </a:cubicBezTo>
                    <a:cubicBezTo>
                      <a:pt x="397" y="819"/>
                      <a:pt x="384" y="832"/>
                      <a:pt x="387" y="842"/>
                    </a:cubicBezTo>
                    <a:cubicBezTo>
                      <a:pt x="389" y="850"/>
                      <a:pt x="397" y="858"/>
                      <a:pt x="402" y="863"/>
                    </a:cubicBezTo>
                    <a:cubicBezTo>
                      <a:pt x="499" y="960"/>
                      <a:pt x="499" y="960"/>
                      <a:pt x="499" y="960"/>
                    </a:cubicBezTo>
                    <a:cubicBezTo>
                      <a:pt x="510" y="970"/>
                      <a:pt x="510" y="986"/>
                      <a:pt x="499" y="996"/>
                    </a:cubicBezTo>
                    <a:cubicBezTo>
                      <a:pt x="466" y="1034"/>
                      <a:pt x="412" y="1052"/>
                      <a:pt x="361" y="1045"/>
                    </a:cubicBezTo>
                    <a:cubicBezTo>
                      <a:pt x="353" y="1075"/>
                      <a:pt x="371" y="1111"/>
                      <a:pt x="397" y="1134"/>
                    </a:cubicBezTo>
                    <a:cubicBezTo>
                      <a:pt x="417" y="1152"/>
                      <a:pt x="443" y="1167"/>
                      <a:pt x="471" y="1180"/>
                    </a:cubicBezTo>
                    <a:cubicBezTo>
                      <a:pt x="489" y="1190"/>
                      <a:pt x="510" y="1201"/>
                      <a:pt x="528" y="1214"/>
                    </a:cubicBezTo>
                    <a:cubicBezTo>
                      <a:pt x="576" y="1244"/>
                      <a:pt x="622" y="1303"/>
                      <a:pt x="609" y="1367"/>
                    </a:cubicBezTo>
                    <a:cubicBezTo>
                      <a:pt x="604" y="1393"/>
                      <a:pt x="592" y="1413"/>
                      <a:pt x="581" y="1431"/>
                    </a:cubicBezTo>
                    <a:cubicBezTo>
                      <a:pt x="487" y="1592"/>
                      <a:pt x="487" y="1592"/>
                      <a:pt x="487" y="1592"/>
                    </a:cubicBezTo>
                    <a:cubicBezTo>
                      <a:pt x="474" y="1613"/>
                      <a:pt x="461" y="1633"/>
                      <a:pt x="461" y="1656"/>
                    </a:cubicBezTo>
                    <a:cubicBezTo>
                      <a:pt x="461" y="1669"/>
                      <a:pt x="466" y="1685"/>
                      <a:pt x="469" y="1700"/>
                    </a:cubicBezTo>
                    <a:cubicBezTo>
                      <a:pt x="471" y="1708"/>
                      <a:pt x="474" y="1713"/>
                      <a:pt x="474" y="1720"/>
                    </a:cubicBezTo>
                    <a:cubicBezTo>
                      <a:pt x="492" y="1797"/>
                      <a:pt x="471" y="1871"/>
                      <a:pt x="451" y="1946"/>
                    </a:cubicBezTo>
                    <a:cubicBezTo>
                      <a:pt x="430" y="2022"/>
                      <a:pt x="410" y="2094"/>
                      <a:pt x="435" y="2161"/>
                    </a:cubicBezTo>
                    <a:cubicBezTo>
                      <a:pt x="440" y="2176"/>
                      <a:pt x="448" y="2189"/>
                      <a:pt x="458" y="2204"/>
                    </a:cubicBezTo>
                    <a:cubicBezTo>
                      <a:pt x="476" y="2238"/>
                      <a:pt x="497" y="2271"/>
                      <a:pt x="494" y="2312"/>
                    </a:cubicBezTo>
                    <a:cubicBezTo>
                      <a:pt x="494" y="2325"/>
                      <a:pt x="492" y="2335"/>
                      <a:pt x="489" y="2348"/>
                    </a:cubicBezTo>
                    <a:cubicBezTo>
                      <a:pt x="487" y="2358"/>
                      <a:pt x="484" y="2368"/>
                      <a:pt x="484" y="2378"/>
                    </a:cubicBezTo>
                    <a:cubicBezTo>
                      <a:pt x="484" y="2401"/>
                      <a:pt x="499" y="2422"/>
                      <a:pt x="517" y="2442"/>
                    </a:cubicBezTo>
                    <a:cubicBezTo>
                      <a:pt x="522" y="2447"/>
                      <a:pt x="525" y="2453"/>
                      <a:pt x="530" y="2458"/>
                    </a:cubicBezTo>
                    <a:cubicBezTo>
                      <a:pt x="563" y="2506"/>
                      <a:pt x="569" y="2555"/>
                      <a:pt x="543" y="2588"/>
                    </a:cubicBezTo>
                    <a:cubicBezTo>
                      <a:pt x="545" y="2593"/>
                      <a:pt x="538" y="2598"/>
                      <a:pt x="530" y="2598"/>
                    </a:cubicBezTo>
                    <a:close/>
                    <a:moveTo>
                      <a:pt x="530" y="2598"/>
                    </a:moveTo>
                    <a:cubicBezTo>
                      <a:pt x="530" y="2598"/>
                      <a:pt x="530" y="2598"/>
                      <a:pt x="530" y="259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8"/>
              <p:cNvSpPr>
                <a:spLocks noEditPoints="1"/>
              </p:cNvSpPr>
              <p:nvPr/>
            </p:nvSpPr>
            <p:spPr bwMode="auto">
              <a:xfrm>
                <a:off x="14762163" y="1314450"/>
                <a:ext cx="684213" cy="982663"/>
              </a:xfrm>
              <a:custGeom>
                <a:avLst/>
                <a:gdLst>
                  <a:gd name="T0" fmla="*/ 48 w 325"/>
                  <a:gd name="T1" fmla="*/ 466 h 466"/>
                  <a:gd name="T2" fmla="*/ 23 w 325"/>
                  <a:gd name="T3" fmla="*/ 464 h 466"/>
                  <a:gd name="T4" fmla="*/ 5 w 325"/>
                  <a:gd name="T5" fmla="*/ 433 h 466"/>
                  <a:gd name="T6" fmla="*/ 35 w 325"/>
                  <a:gd name="T7" fmla="*/ 415 h 466"/>
                  <a:gd name="T8" fmla="*/ 120 w 325"/>
                  <a:gd name="T9" fmla="*/ 367 h 466"/>
                  <a:gd name="T10" fmla="*/ 123 w 325"/>
                  <a:gd name="T11" fmla="*/ 349 h 466"/>
                  <a:gd name="T12" fmla="*/ 125 w 325"/>
                  <a:gd name="T13" fmla="*/ 331 h 466"/>
                  <a:gd name="T14" fmla="*/ 181 w 325"/>
                  <a:gd name="T15" fmla="*/ 246 h 466"/>
                  <a:gd name="T16" fmla="*/ 230 w 325"/>
                  <a:gd name="T17" fmla="*/ 221 h 466"/>
                  <a:gd name="T18" fmla="*/ 266 w 325"/>
                  <a:gd name="T19" fmla="*/ 203 h 466"/>
                  <a:gd name="T20" fmla="*/ 169 w 325"/>
                  <a:gd name="T21" fmla="*/ 39 h 466"/>
                  <a:gd name="T22" fmla="*/ 184 w 325"/>
                  <a:gd name="T23" fmla="*/ 6 h 466"/>
                  <a:gd name="T24" fmla="*/ 217 w 325"/>
                  <a:gd name="T25" fmla="*/ 21 h 466"/>
                  <a:gd name="T26" fmla="*/ 294 w 325"/>
                  <a:gd name="T27" fmla="*/ 157 h 466"/>
                  <a:gd name="T28" fmla="*/ 322 w 325"/>
                  <a:gd name="T29" fmla="*/ 203 h 466"/>
                  <a:gd name="T30" fmla="*/ 299 w 325"/>
                  <a:gd name="T31" fmla="*/ 239 h 466"/>
                  <a:gd name="T32" fmla="*/ 245 w 325"/>
                  <a:gd name="T33" fmla="*/ 267 h 466"/>
                  <a:gd name="T34" fmla="*/ 204 w 325"/>
                  <a:gd name="T35" fmla="*/ 287 h 466"/>
                  <a:gd name="T36" fmla="*/ 176 w 325"/>
                  <a:gd name="T37" fmla="*/ 341 h 466"/>
                  <a:gd name="T38" fmla="*/ 174 w 325"/>
                  <a:gd name="T39" fmla="*/ 356 h 466"/>
                  <a:gd name="T40" fmla="*/ 169 w 325"/>
                  <a:gd name="T41" fmla="*/ 379 h 466"/>
                  <a:gd name="T42" fmla="*/ 48 w 325"/>
                  <a:gd name="T43" fmla="*/ 466 h 466"/>
                  <a:gd name="T44" fmla="*/ 48 w 325"/>
                  <a:gd name="T45" fmla="*/ 466 h 466"/>
                  <a:gd name="T46" fmla="*/ 48 w 325"/>
                  <a:gd name="T47" fmla="*/ 466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5" h="466">
                    <a:moveTo>
                      <a:pt x="48" y="466"/>
                    </a:moveTo>
                    <a:cubicBezTo>
                      <a:pt x="41" y="466"/>
                      <a:pt x="30" y="466"/>
                      <a:pt x="23" y="464"/>
                    </a:cubicBezTo>
                    <a:cubicBezTo>
                      <a:pt x="10" y="461"/>
                      <a:pt x="0" y="446"/>
                      <a:pt x="5" y="433"/>
                    </a:cubicBezTo>
                    <a:cubicBezTo>
                      <a:pt x="7" y="420"/>
                      <a:pt x="23" y="410"/>
                      <a:pt x="35" y="415"/>
                    </a:cubicBezTo>
                    <a:cubicBezTo>
                      <a:pt x="69" y="423"/>
                      <a:pt x="110" y="400"/>
                      <a:pt x="120" y="367"/>
                    </a:cubicBezTo>
                    <a:cubicBezTo>
                      <a:pt x="123" y="361"/>
                      <a:pt x="123" y="354"/>
                      <a:pt x="123" y="349"/>
                    </a:cubicBezTo>
                    <a:cubicBezTo>
                      <a:pt x="123" y="343"/>
                      <a:pt x="125" y="336"/>
                      <a:pt x="125" y="331"/>
                    </a:cubicBezTo>
                    <a:cubicBezTo>
                      <a:pt x="133" y="295"/>
                      <a:pt x="153" y="264"/>
                      <a:pt x="181" y="246"/>
                    </a:cubicBezTo>
                    <a:cubicBezTo>
                      <a:pt x="197" y="236"/>
                      <a:pt x="215" y="228"/>
                      <a:pt x="230" y="221"/>
                    </a:cubicBezTo>
                    <a:cubicBezTo>
                      <a:pt x="243" y="215"/>
                      <a:pt x="256" y="210"/>
                      <a:pt x="266" y="203"/>
                    </a:cubicBezTo>
                    <a:cubicBezTo>
                      <a:pt x="207" y="164"/>
                      <a:pt x="184" y="93"/>
                      <a:pt x="169" y="39"/>
                    </a:cubicBezTo>
                    <a:cubicBezTo>
                      <a:pt x="163" y="26"/>
                      <a:pt x="171" y="11"/>
                      <a:pt x="184" y="6"/>
                    </a:cubicBezTo>
                    <a:cubicBezTo>
                      <a:pt x="197" y="0"/>
                      <a:pt x="212" y="8"/>
                      <a:pt x="217" y="21"/>
                    </a:cubicBezTo>
                    <a:cubicBezTo>
                      <a:pt x="235" y="80"/>
                      <a:pt x="256" y="128"/>
                      <a:pt x="294" y="157"/>
                    </a:cubicBezTo>
                    <a:cubicBezTo>
                      <a:pt x="304" y="164"/>
                      <a:pt x="325" y="177"/>
                      <a:pt x="322" y="203"/>
                    </a:cubicBezTo>
                    <a:cubicBezTo>
                      <a:pt x="322" y="215"/>
                      <a:pt x="315" y="228"/>
                      <a:pt x="299" y="239"/>
                    </a:cubicBezTo>
                    <a:cubicBezTo>
                      <a:pt x="281" y="251"/>
                      <a:pt x="263" y="259"/>
                      <a:pt x="245" y="267"/>
                    </a:cubicBezTo>
                    <a:cubicBezTo>
                      <a:pt x="230" y="272"/>
                      <a:pt x="217" y="279"/>
                      <a:pt x="204" y="287"/>
                    </a:cubicBezTo>
                    <a:cubicBezTo>
                      <a:pt x="194" y="300"/>
                      <a:pt x="181" y="320"/>
                      <a:pt x="176" y="341"/>
                    </a:cubicBezTo>
                    <a:cubicBezTo>
                      <a:pt x="176" y="346"/>
                      <a:pt x="174" y="351"/>
                      <a:pt x="174" y="356"/>
                    </a:cubicBezTo>
                    <a:cubicBezTo>
                      <a:pt x="174" y="364"/>
                      <a:pt x="171" y="372"/>
                      <a:pt x="169" y="379"/>
                    </a:cubicBezTo>
                    <a:cubicBezTo>
                      <a:pt x="153" y="431"/>
                      <a:pt x="102" y="466"/>
                      <a:pt x="48" y="466"/>
                    </a:cubicBezTo>
                    <a:close/>
                    <a:moveTo>
                      <a:pt x="48" y="466"/>
                    </a:moveTo>
                    <a:cubicBezTo>
                      <a:pt x="48" y="466"/>
                      <a:pt x="48" y="466"/>
                      <a:pt x="48" y="46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746724" y="2160137"/>
              <a:ext cx="662477" cy="662784"/>
              <a:chOff x="-10274301" y="4546601"/>
              <a:chExt cx="6848475" cy="6851650"/>
            </a:xfrm>
            <a:solidFill>
              <a:schemeClr val="bg1"/>
            </a:solidFill>
          </p:grpSpPr>
          <p:sp>
            <p:nvSpPr>
              <p:cNvPr id="59" name="Freeform 32"/>
              <p:cNvSpPr>
                <a:spLocks noEditPoints="1"/>
              </p:cNvSpPr>
              <p:nvPr/>
            </p:nvSpPr>
            <p:spPr bwMode="auto">
              <a:xfrm>
                <a:off x="-10274301" y="4546601"/>
                <a:ext cx="6848475" cy="6851650"/>
              </a:xfrm>
              <a:custGeom>
                <a:avLst/>
                <a:gdLst>
                  <a:gd name="T0" fmla="*/ 1625 w 3251"/>
                  <a:gd name="T1" fmla="*/ 3252 h 3252"/>
                  <a:gd name="T2" fmla="*/ 0 w 3251"/>
                  <a:gd name="T3" fmla="*/ 1626 h 3252"/>
                  <a:gd name="T4" fmla="*/ 1625 w 3251"/>
                  <a:gd name="T5" fmla="*/ 0 h 3252"/>
                  <a:gd name="T6" fmla="*/ 3251 w 3251"/>
                  <a:gd name="T7" fmla="*/ 1626 h 3252"/>
                  <a:gd name="T8" fmla="*/ 1625 w 3251"/>
                  <a:gd name="T9" fmla="*/ 3252 h 3252"/>
                  <a:gd name="T10" fmla="*/ 1625 w 3251"/>
                  <a:gd name="T11" fmla="*/ 103 h 3252"/>
                  <a:gd name="T12" fmla="*/ 102 w 3251"/>
                  <a:gd name="T13" fmla="*/ 1626 h 3252"/>
                  <a:gd name="T14" fmla="*/ 1625 w 3251"/>
                  <a:gd name="T15" fmla="*/ 3149 h 3252"/>
                  <a:gd name="T16" fmla="*/ 3148 w 3251"/>
                  <a:gd name="T17" fmla="*/ 1626 h 3252"/>
                  <a:gd name="T18" fmla="*/ 1625 w 3251"/>
                  <a:gd name="T19" fmla="*/ 103 h 3252"/>
                  <a:gd name="T20" fmla="*/ 1625 w 3251"/>
                  <a:gd name="T21" fmla="*/ 103 h 3252"/>
                  <a:gd name="T22" fmla="*/ 1625 w 3251"/>
                  <a:gd name="T23" fmla="*/ 103 h 3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51" h="3252">
                    <a:moveTo>
                      <a:pt x="1625" y="3252"/>
                    </a:moveTo>
                    <a:cubicBezTo>
                      <a:pt x="729" y="3252"/>
                      <a:pt x="0" y="2522"/>
                      <a:pt x="0" y="1626"/>
                    </a:cubicBezTo>
                    <a:cubicBezTo>
                      <a:pt x="0" y="730"/>
                      <a:pt x="729" y="0"/>
                      <a:pt x="1625" y="0"/>
                    </a:cubicBezTo>
                    <a:cubicBezTo>
                      <a:pt x="2521" y="0"/>
                      <a:pt x="3251" y="730"/>
                      <a:pt x="3251" y="1626"/>
                    </a:cubicBezTo>
                    <a:cubicBezTo>
                      <a:pt x="3251" y="2522"/>
                      <a:pt x="2521" y="3252"/>
                      <a:pt x="1625" y="3252"/>
                    </a:cubicBezTo>
                    <a:close/>
                    <a:moveTo>
                      <a:pt x="1625" y="103"/>
                    </a:moveTo>
                    <a:cubicBezTo>
                      <a:pt x="785" y="103"/>
                      <a:pt x="102" y="786"/>
                      <a:pt x="102" y="1626"/>
                    </a:cubicBezTo>
                    <a:cubicBezTo>
                      <a:pt x="102" y="2466"/>
                      <a:pt x="785" y="3149"/>
                      <a:pt x="1625" y="3149"/>
                    </a:cubicBezTo>
                    <a:cubicBezTo>
                      <a:pt x="2465" y="3149"/>
                      <a:pt x="3148" y="2466"/>
                      <a:pt x="3148" y="1626"/>
                    </a:cubicBezTo>
                    <a:cubicBezTo>
                      <a:pt x="3148" y="786"/>
                      <a:pt x="2465" y="103"/>
                      <a:pt x="1625" y="103"/>
                    </a:cubicBezTo>
                    <a:close/>
                    <a:moveTo>
                      <a:pt x="1625" y="103"/>
                    </a:moveTo>
                    <a:cubicBezTo>
                      <a:pt x="1625" y="103"/>
                      <a:pt x="1625" y="103"/>
                      <a:pt x="1625" y="10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33"/>
              <p:cNvSpPr>
                <a:spLocks noEditPoints="1"/>
              </p:cNvSpPr>
              <p:nvPr/>
            </p:nvSpPr>
            <p:spPr bwMode="auto">
              <a:xfrm>
                <a:off x="-8577263" y="6240463"/>
                <a:ext cx="3448050" cy="3454400"/>
              </a:xfrm>
              <a:custGeom>
                <a:avLst/>
                <a:gdLst>
                  <a:gd name="T0" fmla="*/ 28 w 1636"/>
                  <a:gd name="T1" fmla="*/ 1639 h 1639"/>
                  <a:gd name="T2" fmla="*/ 10 w 1636"/>
                  <a:gd name="T3" fmla="*/ 1631 h 1639"/>
                  <a:gd name="T4" fmla="*/ 5 w 1636"/>
                  <a:gd name="T5" fmla="*/ 1600 h 1639"/>
                  <a:gd name="T6" fmla="*/ 555 w 1636"/>
                  <a:gd name="T7" fmla="*/ 568 h 1639"/>
                  <a:gd name="T8" fmla="*/ 566 w 1636"/>
                  <a:gd name="T9" fmla="*/ 558 h 1639"/>
                  <a:gd name="T10" fmla="*/ 1595 w 1636"/>
                  <a:gd name="T11" fmla="*/ 5 h 1639"/>
                  <a:gd name="T12" fmla="*/ 1626 w 1636"/>
                  <a:gd name="T13" fmla="*/ 10 h 1639"/>
                  <a:gd name="T14" fmla="*/ 1631 w 1636"/>
                  <a:gd name="T15" fmla="*/ 41 h 1639"/>
                  <a:gd name="T16" fmla="*/ 1080 w 1636"/>
                  <a:gd name="T17" fmla="*/ 1075 h 1639"/>
                  <a:gd name="T18" fmla="*/ 1070 w 1636"/>
                  <a:gd name="T19" fmla="*/ 1086 h 1639"/>
                  <a:gd name="T20" fmla="*/ 41 w 1636"/>
                  <a:gd name="T21" fmla="*/ 1636 h 1639"/>
                  <a:gd name="T22" fmla="*/ 28 w 1636"/>
                  <a:gd name="T23" fmla="*/ 1639 h 1639"/>
                  <a:gd name="T24" fmla="*/ 596 w 1636"/>
                  <a:gd name="T25" fmla="*/ 599 h 1639"/>
                  <a:gd name="T26" fmla="*/ 90 w 1636"/>
                  <a:gd name="T27" fmla="*/ 1552 h 1639"/>
                  <a:gd name="T28" fmla="*/ 1039 w 1636"/>
                  <a:gd name="T29" fmla="*/ 1042 h 1639"/>
                  <a:gd name="T30" fmla="*/ 1546 w 1636"/>
                  <a:gd name="T31" fmla="*/ 90 h 1639"/>
                  <a:gd name="T32" fmla="*/ 596 w 1636"/>
                  <a:gd name="T33" fmla="*/ 599 h 1639"/>
                  <a:gd name="T34" fmla="*/ 596 w 1636"/>
                  <a:gd name="T35" fmla="*/ 599 h 1639"/>
                  <a:gd name="T36" fmla="*/ 596 w 1636"/>
                  <a:gd name="T37" fmla="*/ 599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36" h="1639">
                    <a:moveTo>
                      <a:pt x="28" y="1639"/>
                    </a:moveTo>
                    <a:cubicBezTo>
                      <a:pt x="20" y="1639"/>
                      <a:pt x="15" y="1636"/>
                      <a:pt x="10" y="1631"/>
                    </a:cubicBezTo>
                    <a:cubicBezTo>
                      <a:pt x="2" y="1623"/>
                      <a:pt x="0" y="1610"/>
                      <a:pt x="5" y="1600"/>
                    </a:cubicBezTo>
                    <a:cubicBezTo>
                      <a:pt x="555" y="568"/>
                      <a:pt x="555" y="568"/>
                      <a:pt x="555" y="568"/>
                    </a:cubicBezTo>
                    <a:cubicBezTo>
                      <a:pt x="558" y="563"/>
                      <a:pt x="561" y="561"/>
                      <a:pt x="566" y="558"/>
                    </a:cubicBezTo>
                    <a:cubicBezTo>
                      <a:pt x="1595" y="5"/>
                      <a:pt x="1595" y="5"/>
                      <a:pt x="1595" y="5"/>
                    </a:cubicBezTo>
                    <a:cubicBezTo>
                      <a:pt x="1605" y="0"/>
                      <a:pt x="1618" y="3"/>
                      <a:pt x="1626" y="10"/>
                    </a:cubicBezTo>
                    <a:cubicBezTo>
                      <a:pt x="1633" y="18"/>
                      <a:pt x="1636" y="31"/>
                      <a:pt x="1631" y="41"/>
                    </a:cubicBezTo>
                    <a:cubicBezTo>
                      <a:pt x="1080" y="1075"/>
                      <a:pt x="1080" y="1075"/>
                      <a:pt x="1080" y="1075"/>
                    </a:cubicBezTo>
                    <a:cubicBezTo>
                      <a:pt x="1078" y="1080"/>
                      <a:pt x="1075" y="1083"/>
                      <a:pt x="1070" y="1086"/>
                    </a:cubicBezTo>
                    <a:cubicBezTo>
                      <a:pt x="41" y="1636"/>
                      <a:pt x="41" y="1636"/>
                      <a:pt x="41" y="1636"/>
                    </a:cubicBezTo>
                    <a:cubicBezTo>
                      <a:pt x="36" y="1639"/>
                      <a:pt x="33" y="1639"/>
                      <a:pt x="28" y="1639"/>
                    </a:cubicBezTo>
                    <a:close/>
                    <a:moveTo>
                      <a:pt x="596" y="599"/>
                    </a:moveTo>
                    <a:cubicBezTo>
                      <a:pt x="90" y="1552"/>
                      <a:pt x="90" y="1552"/>
                      <a:pt x="90" y="1552"/>
                    </a:cubicBezTo>
                    <a:cubicBezTo>
                      <a:pt x="1039" y="1042"/>
                      <a:pt x="1039" y="1042"/>
                      <a:pt x="1039" y="1042"/>
                    </a:cubicBezTo>
                    <a:cubicBezTo>
                      <a:pt x="1546" y="90"/>
                      <a:pt x="1546" y="90"/>
                      <a:pt x="1546" y="90"/>
                    </a:cubicBezTo>
                    <a:lnTo>
                      <a:pt x="596" y="599"/>
                    </a:lnTo>
                    <a:close/>
                    <a:moveTo>
                      <a:pt x="596" y="599"/>
                    </a:moveTo>
                    <a:cubicBezTo>
                      <a:pt x="596" y="599"/>
                      <a:pt x="596" y="599"/>
                      <a:pt x="596" y="59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4"/>
              <p:cNvSpPr>
                <a:spLocks noEditPoints="1"/>
              </p:cNvSpPr>
              <p:nvPr/>
            </p:nvSpPr>
            <p:spPr bwMode="auto">
              <a:xfrm>
                <a:off x="-7227888" y="7599363"/>
                <a:ext cx="754063" cy="750888"/>
              </a:xfrm>
              <a:custGeom>
                <a:avLst/>
                <a:gdLst>
                  <a:gd name="T0" fmla="*/ 179 w 358"/>
                  <a:gd name="T1" fmla="*/ 356 h 356"/>
                  <a:gd name="T2" fmla="*/ 54 w 358"/>
                  <a:gd name="T3" fmla="*/ 305 h 356"/>
                  <a:gd name="T4" fmla="*/ 0 w 358"/>
                  <a:gd name="T5" fmla="*/ 179 h 356"/>
                  <a:gd name="T6" fmla="*/ 179 w 358"/>
                  <a:gd name="T7" fmla="*/ 0 h 356"/>
                  <a:gd name="T8" fmla="*/ 305 w 358"/>
                  <a:gd name="T9" fmla="*/ 51 h 356"/>
                  <a:gd name="T10" fmla="*/ 358 w 358"/>
                  <a:gd name="T11" fmla="*/ 177 h 356"/>
                  <a:gd name="T12" fmla="*/ 179 w 358"/>
                  <a:gd name="T13" fmla="*/ 356 h 356"/>
                  <a:gd name="T14" fmla="*/ 179 w 358"/>
                  <a:gd name="T15" fmla="*/ 49 h 356"/>
                  <a:gd name="T16" fmla="*/ 51 w 358"/>
                  <a:gd name="T17" fmla="*/ 177 h 356"/>
                  <a:gd name="T18" fmla="*/ 90 w 358"/>
                  <a:gd name="T19" fmla="*/ 267 h 356"/>
                  <a:gd name="T20" fmla="*/ 179 w 358"/>
                  <a:gd name="T21" fmla="*/ 305 h 356"/>
                  <a:gd name="T22" fmla="*/ 307 w 358"/>
                  <a:gd name="T23" fmla="*/ 177 h 356"/>
                  <a:gd name="T24" fmla="*/ 269 w 358"/>
                  <a:gd name="T25" fmla="*/ 87 h 356"/>
                  <a:gd name="T26" fmla="*/ 179 w 358"/>
                  <a:gd name="T27" fmla="*/ 49 h 356"/>
                  <a:gd name="T28" fmla="*/ 179 w 358"/>
                  <a:gd name="T29" fmla="*/ 49 h 356"/>
                  <a:gd name="T30" fmla="*/ 179 w 358"/>
                  <a:gd name="T31" fmla="*/ 4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8" h="356">
                    <a:moveTo>
                      <a:pt x="179" y="356"/>
                    </a:moveTo>
                    <a:cubicBezTo>
                      <a:pt x="130" y="356"/>
                      <a:pt x="87" y="338"/>
                      <a:pt x="54" y="305"/>
                    </a:cubicBezTo>
                    <a:cubicBezTo>
                      <a:pt x="20" y="272"/>
                      <a:pt x="2" y="226"/>
                      <a:pt x="0" y="179"/>
                    </a:cubicBezTo>
                    <a:cubicBezTo>
                      <a:pt x="0" y="80"/>
                      <a:pt x="79" y="0"/>
                      <a:pt x="179" y="0"/>
                    </a:cubicBezTo>
                    <a:cubicBezTo>
                      <a:pt x="228" y="0"/>
                      <a:pt x="271" y="18"/>
                      <a:pt x="305" y="51"/>
                    </a:cubicBezTo>
                    <a:cubicBezTo>
                      <a:pt x="338" y="85"/>
                      <a:pt x="356" y="131"/>
                      <a:pt x="358" y="177"/>
                    </a:cubicBezTo>
                    <a:cubicBezTo>
                      <a:pt x="358" y="277"/>
                      <a:pt x="276" y="356"/>
                      <a:pt x="179" y="356"/>
                    </a:cubicBezTo>
                    <a:close/>
                    <a:moveTo>
                      <a:pt x="179" y="49"/>
                    </a:moveTo>
                    <a:cubicBezTo>
                      <a:pt x="107" y="49"/>
                      <a:pt x="51" y="105"/>
                      <a:pt x="51" y="177"/>
                    </a:cubicBezTo>
                    <a:cubicBezTo>
                      <a:pt x="51" y="210"/>
                      <a:pt x="64" y="243"/>
                      <a:pt x="90" y="267"/>
                    </a:cubicBezTo>
                    <a:cubicBezTo>
                      <a:pt x="113" y="290"/>
                      <a:pt x="146" y="305"/>
                      <a:pt x="179" y="305"/>
                    </a:cubicBezTo>
                    <a:cubicBezTo>
                      <a:pt x="251" y="305"/>
                      <a:pt x="307" y="249"/>
                      <a:pt x="307" y="177"/>
                    </a:cubicBezTo>
                    <a:cubicBezTo>
                      <a:pt x="307" y="144"/>
                      <a:pt x="294" y="110"/>
                      <a:pt x="269" y="87"/>
                    </a:cubicBezTo>
                    <a:cubicBezTo>
                      <a:pt x="243" y="62"/>
                      <a:pt x="212" y="49"/>
                      <a:pt x="179" y="49"/>
                    </a:cubicBezTo>
                    <a:close/>
                    <a:moveTo>
                      <a:pt x="179" y="49"/>
                    </a:moveTo>
                    <a:cubicBezTo>
                      <a:pt x="179" y="49"/>
                      <a:pt x="179" y="49"/>
                      <a:pt x="179" y="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5"/>
              <p:cNvSpPr>
                <a:spLocks noEditPoints="1"/>
              </p:cNvSpPr>
              <p:nvPr/>
            </p:nvSpPr>
            <p:spPr bwMode="auto">
              <a:xfrm>
                <a:off x="-9585326" y="5238751"/>
                <a:ext cx="5468938" cy="5468938"/>
              </a:xfrm>
              <a:custGeom>
                <a:avLst/>
                <a:gdLst>
                  <a:gd name="T0" fmla="*/ 1298 w 2596"/>
                  <a:gd name="T1" fmla="*/ 0 h 2596"/>
                  <a:gd name="T2" fmla="*/ 0 w 2596"/>
                  <a:gd name="T3" fmla="*/ 1298 h 2596"/>
                  <a:gd name="T4" fmla="*/ 1298 w 2596"/>
                  <a:gd name="T5" fmla="*/ 2596 h 2596"/>
                  <a:gd name="T6" fmla="*/ 2596 w 2596"/>
                  <a:gd name="T7" fmla="*/ 1298 h 2596"/>
                  <a:gd name="T8" fmla="*/ 1298 w 2596"/>
                  <a:gd name="T9" fmla="*/ 0 h 2596"/>
                  <a:gd name="T10" fmla="*/ 1324 w 2596"/>
                  <a:gd name="T11" fmla="*/ 2544 h 2596"/>
                  <a:gd name="T12" fmla="*/ 1324 w 2596"/>
                  <a:gd name="T13" fmla="*/ 2388 h 2596"/>
                  <a:gd name="T14" fmla="*/ 1298 w 2596"/>
                  <a:gd name="T15" fmla="*/ 2363 h 2596"/>
                  <a:gd name="T16" fmla="*/ 1273 w 2596"/>
                  <a:gd name="T17" fmla="*/ 2388 h 2596"/>
                  <a:gd name="T18" fmla="*/ 1273 w 2596"/>
                  <a:gd name="T19" fmla="*/ 2544 h 2596"/>
                  <a:gd name="T20" fmla="*/ 52 w 2596"/>
                  <a:gd name="T21" fmla="*/ 1318 h 2596"/>
                  <a:gd name="T22" fmla="*/ 200 w 2596"/>
                  <a:gd name="T23" fmla="*/ 1318 h 2596"/>
                  <a:gd name="T24" fmla="*/ 225 w 2596"/>
                  <a:gd name="T25" fmla="*/ 1293 h 2596"/>
                  <a:gd name="T26" fmla="*/ 200 w 2596"/>
                  <a:gd name="T27" fmla="*/ 1267 h 2596"/>
                  <a:gd name="T28" fmla="*/ 52 w 2596"/>
                  <a:gd name="T29" fmla="*/ 1267 h 2596"/>
                  <a:gd name="T30" fmla="*/ 1273 w 2596"/>
                  <a:gd name="T31" fmla="*/ 52 h 2596"/>
                  <a:gd name="T32" fmla="*/ 1273 w 2596"/>
                  <a:gd name="T33" fmla="*/ 195 h 2596"/>
                  <a:gd name="T34" fmla="*/ 1298 w 2596"/>
                  <a:gd name="T35" fmla="*/ 220 h 2596"/>
                  <a:gd name="T36" fmla="*/ 1324 w 2596"/>
                  <a:gd name="T37" fmla="*/ 195 h 2596"/>
                  <a:gd name="T38" fmla="*/ 1324 w 2596"/>
                  <a:gd name="T39" fmla="*/ 52 h 2596"/>
                  <a:gd name="T40" fmla="*/ 2544 w 2596"/>
                  <a:gd name="T41" fmla="*/ 1267 h 2596"/>
                  <a:gd name="T42" fmla="*/ 2396 w 2596"/>
                  <a:gd name="T43" fmla="*/ 1267 h 2596"/>
                  <a:gd name="T44" fmla="*/ 2371 w 2596"/>
                  <a:gd name="T45" fmla="*/ 1293 h 2596"/>
                  <a:gd name="T46" fmla="*/ 2396 w 2596"/>
                  <a:gd name="T47" fmla="*/ 1318 h 2596"/>
                  <a:gd name="T48" fmla="*/ 2545 w 2596"/>
                  <a:gd name="T49" fmla="*/ 1318 h 2596"/>
                  <a:gd name="T50" fmla="*/ 1324 w 2596"/>
                  <a:gd name="T51" fmla="*/ 2544 h 2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96" h="2596">
                    <a:moveTo>
                      <a:pt x="1298" y="0"/>
                    </a:moveTo>
                    <a:cubicBezTo>
                      <a:pt x="581" y="0"/>
                      <a:pt x="0" y="581"/>
                      <a:pt x="0" y="1298"/>
                    </a:cubicBezTo>
                    <a:cubicBezTo>
                      <a:pt x="0" y="2015"/>
                      <a:pt x="581" y="2596"/>
                      <a:pt x="1298" y="2596"/>
                    </a:cubicBezTo>
                    <a:cubicBezTo>
                      <a:pt x="2015" y="2596"/>
                      <a:pt x="2596" y="2015"/>
                      <a:pt x="2596" y="1298"/>
                    </a:cubicBezTo>
                    <a:cubicBezTo>
                      <a:pt x="2596" y="581"/>
                      <a:pt x="2015" y="0"/>
                      <a:pt x="1298" y="0"/>
                    </a:cubicBezTo>
                    <a:close/>
                    <a:moveTo>
                      <a:pt x="1324" y="2544"/>
                    </a:moveTo>
                    <a:cubicBezTo>
                      <a:pt x="1324" y="2388"/>
                      <a:pt x="1324" y="2388"/>
                      <a:pt x="1324" y="2388"/>
                    </a:cubicBezTo>
                    <a:cubicBezTo>
                      <a:pt x="1324" y="2373"/>
                      <a:pt x="1313" y="2363"/>
                      <a:pt x="1298" y="2363"/>
                    </a:cubicBezTo>
                    <a:cubicBezTo>
                      <a:pt x="1283" y="2363"/>
                      <a:pt x="1273" y="2373"/>
                      <a:pt x="1273" y="2388"/>
                    </a:cubicBezTo>
                    <a:cubicBezTo>
                      <a:pt x="1273" y="2544"/>
                      <a:pt x="1273" y="2544"/>
                      <a:pt x="1273" y="2544"/>
                    </a:cubicBezTo>
                    <a:cubicBezTo>
                      <a:pt x="603" y="2531"/>
                      <a:pt x="63" y="1987"/>
                      <a:pt x="52" y="1318"/>
                    </a:cubicBezTo>
                    <a:cubicBezTo>
                      <a:pt x="200" y="1318"/>
                      <a:pt x="200" y="1318"/>
                      <a:pt x="200" y="1318"/>
                    </a:cubicBezTo>
                    <a:cubicBezTo>
                      <a:pt x="215" y="1318"/>
                      <a:pt x="225" y="1308"/>
                      <a:pt x="225" y="1293"/>
                    </a:cubicBezTo>
                    <a:cubicBezTo>
                      <a:pt x="225" y="1277"/>
                      <a:pt x="215" y="1267"/>
                      <a:pt x="200" y="1267"/>
                    </a:cubicBezTo>
                    <a:cubicBezTo>
                      <a:pt x="52" y="1267"/>
                      <a:pt x="52" y="1267"/>
                      <a:pt x="52" y="1267"/>
                    </a:cubicBezTo>
                    <a:cubicBezTo>
                      <a:pt x="68" y="604"/>
                      <a:pt x="606" y="65"/>
                      <a:pt x="1273" y="52"/>
                    </a:cubicBezTo>
                    <a:cubicBezTo>
                      <a:pt x="1273" y="195"/>
                      <a:pt x="1273" y="195"/>
                      <a:pt x="1273" y="195"/>
                    </a:cubicBezTo>
                    <a:cubicBezTo>
                      <a:pt x="1273" y="210"/>
                      <a:pt x="1283" y="220"/>
                      <a:pt x="1298" y="220"/>
                    </a:cubicBezTo>
                    <a:cubicBezTo>
                      <a:pt x="1313" y="220"/>
                      <a:pt x="1324" y="207"/>
                      <a:pt x="1324" y="195"/>
                    </a:cubicBezTo>
                    <a:cubicBezTo>
                      <a:pt x="1324" y="52"/>
                      <a:pt x="1324" y="52"/>
                      <a:pt x="1324" y="52"/>
                    </a:cubicBezTo>
                    <a:cubicBezTo>
                      <a:pt x="1990" y="65"/>
                      <a:pt x="2528" y="601"/>
                      <a:pt x="2544" y="1267"/>
                    </a:cubicBezTo>
                    <a:cubicBezTo>
                      <a:pt x="2396" y="1267"/>
                      <a:pt x="2396" y="1267"/>
                      <a:pt x="2396" y="1267"/>
                    </a:cubicBezTo>
                    <a:cubicBezTo>
                      <a:pt x="2381" y="1267"/>
                      <a:pt x="2371" y="1277"/>
                      <a:pt x="2371" y="1293"/>
                    </a:cubicBezTo>
                    <a:cubicBezTo>
                      <a:pt x="2371" y="1308"/>
                      <a:pt x="2381" y="1318"/>
                      <a:pt x="2396" y="1318"/>
                    </a:cubicBezTo>
                    <a:cubicBezTo>
                      <a:pt x="2545" y="1318"/>
                      <a:pt x="2545" y="1318"/>
                      <a:pt x="2545" y="1318"/>
                    </a:cubicBezTo>
                    <a:cubicBezTo>
                      <a:pt x="2534" y="1989"/>
                      <a:pt x="1994" y="2531"/>
                      <a:pt x="1324" y="25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5166215" y="2047240"/>
              <a:ext cx="579972" cy="511740"/>
              <a:chOff x="-2705100" y="1998663"/>
              <a:chExt cx="971550" cy="857250"/>
            </a:xfrm>
            <a:solidFill>
              <a:schemeClr val="bg1"/>
            </a:solidFill>
          </p:grpSpPr>
          <p:sp>
            <p:nvSpPr>
              <p:cNvPr id="67" name="Freeform 39"/>
              <p:cNvSpPr>
                <a:spLocks noEditPoints="1"/>
              </p:cNvSpPr>
              <p:nvPr/>
            </p:nvSpPr>
            <p:spPr bwMode="auto">
              <a:xfrm>
                <a:off x="-2705100" y="2233613"/>
                <a:ext cx="971550" cy="622300"/>
              </a:xfrm>
              <a:custGeom>
                <a:avLst/>
                <a:gdLst>
                  <a:gd name="T0" fmla="*/ 3200 w 3251"/>
                  <a:gd name="T1" fmla="*/ 2081 h 2081"/>
                  <a:gd name="T2" fmla="*/ 51 w 3251"/>
                  <a:gd name="T3" fmla="*/ 2081 h 2081"/>
                  <a:gd name="T4" fmla="*/ 0 w 3251"/>
                  <a:gd name="T5" fmla="*/ 2030 h 2081"/>
                  <a:gd name="T6" fmla="*/ 0 w 3251"/>
                  <a:gd name="T7" fmla="*/ 51 h 2081"/>
                  <a:gd name="T8" fmla="*/ 51 w 3251"/>
                  <a:gd name="T9" fmla="*/ 0 h 2081"/>
                  <a:gd name="T10" fmla="*/ 1175 w 3251"/>
                  <a:gd name="T11" fmla="*/ 0 h 2081"/>
                  <a:gd name="T12" fmla="*/ 1226 w 3251"/>
                  <a:gd name="T13" fmla="*/ 51 h 2081"/>
                  <a:gd name="T14" fmla="*/ 1175 w 3251"/>
                  <a:gd name="T15" fmla="*/ 102 h 2081"/>
                  <a:gd name="T16" fmla="*/ 102 w 3251"/>
                  <a:gd name="T17" fmla="*/ 102 h 2081"/>
                  <a:gd name="T18" fmla="*/ 102 w 3251"/>
                  <a:gd name="T19" fmla="*/ 1979 h 2081"/>
                  <a:gd name="T20" fmla="*/ 3148 w 3251"/>
                  <a:gd name="T21" fmla="*/ 1979 h 2081"/>
                  <a:gd name="T22" fmla="*/ 3148 w 3251"/>
                  <a:gd name="T23" fmla="*/ 102 h 2081"/>
                  <a:gd name="T24" fmla="*/ 2076 w 3251"/>
                  <a:gd name="T25" fmla="*/ 102 h 2081"/>
                  <a:gd name="T26" fmla="*/ 2024 w 3251"/>
                  <a:gd name="T27" fmla="*/ 51 h 2081"/>
                  <a:gd name="T28" fmla="*/ 2076 w 3251"/>
                  <a:gd name="T29" fmla="*/ 0 h 2081"/>
                  <a:gd name="T30" fmla="*/ 3200 w 3251"/>
                  <a:gd name="T31" fmla="*/ 0 h 2081"/>
                  <a:gd name="T32" fmla="*/ 3251 w 3251"/>
                  <a:gd name="T33" fmla="*/ 51 h 2081"/>
                  <a:gd name="T34" fmla="*/ 3251 w 3251"/>
                  <a:gd name="T35" fmla="*/ 2030 h 2081"/>
                  <a:gd name="T36" fmla="*/ 3200 w 3251"/>
                  <a:gd name="T37" fmla="*/ 2081 h 2081"/>
                  <a:gd name="T38" fmla="*/ 3200 w 3251"/>
                  <a:gd name="T39" fmla="*/ 2081 h 2081"/>
                  <a:gd name="T40" fmla="*/ 3200 w 3251"/>
                  <a:gd name="T41" fmla="*/ 2081 h 2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51" h="2081">
                    <a:moveTo>
                      <a:pt x="3200" y="2081"/>
                    </a:moveTo>
                    <a:cubicBezTo>
                      <a:pt x="51" y="2081"/>
                      <a:pt x="51" y="2081"/>
                      <a:pt x="51" y="2081"/>
                    </a:cubicBezTo>
                    <a:cubicBezTo>
                      <a:pt x="23" y="2081"/>
                      <a:pt x="0" y="2058"/>
                      <a:pt x="0" y="203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23"/>
                      <a:pt x="23" y="0"/>
                      <a:pt x="51" y="0"/>
                    </a:cubicBezTo>
                    <a:cubicBezTo>
                      <a:pt x="1175" y="0"/>
                      <a:pt x="1175" y="0"/>
                      <a:pt x="1175" y="0"/>
                    </a:cubicBezTo>
                    <a:cubicBezTo>
                      <a:pt x="1203" y="0"/>
                      <a:pt x="1226" y="23"/>
                      <a:pt x="1226" y="51"/>
                    </a:cubicBezTo>
                    <a:cubicBezTo>
                      <a:pt x="1226" y="79"/>
                      <a:pt x="1203" y="102"/>
                      <a:pt x="1175" y="102"/>
                    </a:cubicBezTo>
                    <a:cubicBezTo>
                      <a:pt x="102" y="102"/>
                      <a:pt x="102" y="102"/>
                      <a:pt x="102" y="102"/>
                    </a:cubicBezTo>
                    <a:cubicBezTo>
                      <a:pt x="102" y="1979"/>
                      <a:pt x="102" y="1979"/>
                      <a:pt x="102" y="1979"/>
                    </a:cubicBezTo>
                    <a:cubicBezTo>
                      <a:pt x="3148" y="1979"/>
                      <a:pt x="3148" y="1979"/>
                      <a:pt x="3148" y="1979"/>
                    </a:cubicBezTo>
                    <a:cubicBezTo>
                      <a:pt x="3148" y="102"/>
                      <a:pt x="3148" y="102"/>
                      <a:pt x="3148" y="102"/>
                    </a:cubicBezTo>
                    <a:cubicBezTo>
                      <a:pt x="2076" y="102"/>
                      <a:pt x="2076" y="102"/>
                      <a:pt x="2076" y="102"/>
                    </a:cubicBezTo>
                    <a:cubicBezTo>
                      <a:pt x="2048" y="102"/>
                      <a:pt x="2024" y="79"/>
                      <a:pt x="2024" y="51"/>
                    </a:cubicBezTo>
                    <a:cubicBezTo>
                      <a:pt x="2024" y="23"/>
                      <a:pt x="2048" y="0"/>
                      <a:pt x="2076" y="0"/>
                    </a:cubicBezTo>
                    <a:cubicBezTo>
                      <a:pt x="3200" y="0"/>
                      <a:pt x="3200" y="0"/>
                      <a:pt x="3200" y="0"/>
                    </a:cubicBezTo>
                    <a:cubicBezTo>
                      <a:pt x="3228" y="0"/>
                      <a:pt x="3251" y="23"/>
                      <a:pt x="3251" y="51"/>
                    </a:cubicBezTo>
                    <a:cubicBezTo>
                      <a:pt x="3251" y="2030"/>
                      <a:pt x="3251" y="2030"/>
                      <a:pt x="3251" y="2030"/>
                    </a:cubicBezTo>
                    <a:cubicBezTo>
                      <a:pt x="3251" y="2058"/>
                      <a:pt x="3228" y="2081"/>
                      <a:pt x="3200" y="2081"/>
                    </a:cubicBezTo>
                    <a:close/>
                    <a:moveTo>
                      <a:pt x="3200" y="2081"/>
                    </a:moveTo>
                    <a:cubicBezTo>
                      <a:pt x="3200" y="2081"/>
                      <a:pt x="3200" y="2081"/>
                      <a:pt x="3200" y="208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40"/>
              <p:cNvSpPr>
                <a:spLocks noEditPoints="1"/>
              </p:cNvSpPr>
              <p:nvPr/>
            </p:nvSpPr>
            <p:spPr bwMode="auto">
              <a:xfrm>
                <a:off x="-2392363" y="1998663"/>
                <a:ext cx="344488" cy="342900"/>
              </a:xfrm>
              <a:custGeom>
                <a:avLst/>
                <a:gdLst>
                  <a:gd name="T0" fmla="*/ 576 w 1152"/>
                  <a:gd name="T1" fmla="*/ 1152 h 1152"/>
                  <a:gd name="T2" fmla="*/ 0 w 1152"/>
                  <a:gd name="T3" fmla="*/ 576 h 1152"/>
                  <a:gd name="T4" fmla="*/ 576 w 1152"/>
                  <a:gd name="T5" fmla="*/ 0 h 1152"/>
                  <a:gd name="T6" fmla="*/ 1152 w 1152"/>
                  <a:gd name="T7" fmla="*/ 576 h 1152"/>
                  <a:gd name="T8" fmla="*/ 576 w 1152"/>
                  <a:gd name="T9" fmla="*/ 1152 h 1152"/>
                  <a:gd name="T10" fmla="*/ 576 w 1152"/>
                  <a:gd name="T11" fmla="*/ 102 h 1152"/>
                  <a:gd name="T12" fmla="*/ 103 w 1152"/>
                  <a:gd name="T13" fmla="*/ 576 h 1152"/>
                  <a:gd name="T14" fmla="*/ 576 w 1152"/>
                  <a:gd name="T15" fmla="*/ 1049 h 1152"/>
                  <a:gd name="T16" fmla="*/ 1050 w 1152"/>
                  <a:gd name="T17" fmla="*/ 576 h 1152"/>
                  <a:gd name="T18" fmla="*/ 576 w 1152"/>
                  <a:gd name="T19" fmla="*/ 102 h 1152"/>
                  <a:gd name="T20" fmla="*/ 576 w 1152"/>
                  <a:gd name="T21" fmla="*/ 102 h 1152"/>
                  <a:gd name="T22" fmla="*/ 576 w 1152"/>
                  <a:gd name="T23" fmla="*/ 10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2" h="1152">
                    <a:moveTo>
                      <a:pt x="576" y="1152"/>
                    </a:moveTo>
                    <a:cubicBezTo>
                      <a:pt x="259" y="1152"/>
                      <a:pt x="0" y="893"/>
                      <a:pt x="0" y="576"/>
                    </a:cubicBezTo>
                    <a:cubicBezTo>
                      <a:pt x="0" y="258"/>
                      <a:pt x="259" y="0"/>
                      <a:pt x="576" y="0"/>
                    </a:cubicBezTo>
                    <a:cubicBezTo>
                      <a:pt x="894" y="0"/>
                      <a:pt x="1152" y="258"/>
                      <a:pt x="1152" y="576"/>
                    </a:cubicBezTo>
                    <a:cubicBezTo>
                      <a:pt x="1152" y="893"/>
                      <a:pt x="894" y="1152"/>
                      <a:pt x="576" y="1152"/>
                    </a:cubicBezTo>
                    <a:close/>
                    <a:moveTo>
                      <a:pt x="576" y="102"/>
                    </a:moveTo>
                    <a:cubicBezTo>
                      <a:pt x="315" y="102"/>
                      <a:pt x="103" y="315"/>
                      <a:pt x="103" y="576"/>
                    </a:cubicBezTo>
                    <a:cubicBezTo>
                      <a:pt x="103" y="837"/>
                      <a:pt x="315" y="1049"/>
                      <a:pt x="576" y="1049"/>
                    </a:cubicBezTo>
                    <a:cubicBezTo>
                      <a:pt x="837" y="1049"/>
                      <a:pt x="1050" y="837"/>
                      <a:pt x="1050" y="576"/>
                    </a:cubicBezTo>
                    <a:cubicBezTo>
                      <a:pt x="1050" y="315"/>
                      <a:pt x="837" y="102"/>
                      <a:pt x="576" y="102"/>
                    </a:cubicBezTo>
                    <a:close/>
                    <a:moveTo>
                      <a:pt x="576" y="102"/>
                    </a:moveTo>
                    <a:cubicBezTo>
                      <a:pt x="576" y="102"/>
                      <a:pt x="576" y="102"/>
                      <a:pt x="576" y="10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41"/>
              <p:cNvSpPr>
                <a:spLocks noEditPoints="1"/>
              </p:cNvSpPr>
              <p:nvPr/>
            </p:nvSpPr>
            <p:spPr bwMode="auto">
              <a:xfrm>
                <a:off x="-2600325" y="2076450"/>
                <a:ext cx="762000" cy="682625"/>
              </a:xfrm>
              <a:custGeom>
                <a:avLst/>
                <a:gdLst>
                  <a:gd name="T0" fmla="*/ 963 w 2550"/>
                  <a:gd name="T1" fmla="*/ 312 h 2281"/>
                  <a:gd name="T2" fmla="*/ 1587 w 2550"/>
                  <a:gd name="T3" fmla="*/ 312 h 2281"/>
                  <a:gd name="T4" fmla="*/ 1275 w 2550"/>
                  <a:gd name="T5" fmla="*/ 51 h 2281"/>
                  <a:gd name="T6" fmla="*/ 1275 w 2550"/>
                  <a:gd name="T7" fmla="*/ 573 h 2281"/>
                  <a:gd name="T8" fmla="*/ 1275 w 2550"/>
                  <a:gd name="T9" fmla="*/ 51 h 2281"/>
                  <a:gd name="T10" fmla="*/ 912 w 2550"/>
                  <a:gd name="T11" fmla="*/ 1379 h 2281"/>
                  <a:gd name="T12" fmla="*/ 627 w 2550"/>
                  <a:gd name="T13" fmla="*/ 1198 h 2281"/>
                  <a:gd name="T14" fmla="*/ 604 w 2550"/>
                  <a:gd name="T15" fmla="*/ 1159 h 2281"/>
                  <a:gd name="T16" fmla="*/ 922 w 2550"/>
                  <a:gd name="T17" fmla="*/ 678 h 2281"/>
                  <a:gd name="T18" fmla="*/ 1273 w 2550"/>
                  <a:gd name="T19" fmla="*/ 809 h 2281"/>
                  <a:gd name="T20" fmla="*/ 1623 w 2550"/>
                  <a:gd name="T21" fmla="*/ 678 h 2281"/>
                  <a:gd name="T22" fmla="*/ 1941 w 2550"/>
                  <a:gd name="T23" fmla="*/ 1159 h 2281"/>
                  <a:gd name="T24" fmla="*/ 1923 w 2550"/>
                  <a:gd name="T25" fmla="*/ 1198 h 2281"/>
                  <a:gd name="T26" fmla="*/ 1636 w 2550"/>
                  <a:gd name="T27" fmla="*/ 1379 h 2281"/>
                  <a:gd name="T28" fmla="*/ 1593 w 2550"/>
                  <a:gd name="T29" fmla="*/ 1382 h 2281"/>
                  <a:gd name="T30" fmla="*/ 958 w 2550"/>
                  <a:gd name="T31" fmla="*/ 1385 h 2281"/>
                  <a:gd name="T32" fmla="*/ 1319 w 2550"/>
                  <a:gd name="T33" fmla="*/ 860 h 2281"/>
                  <a:gd name="T34" fmla="*/ 1685 w 2550"/>
                  <a:gd name="T35" fmla="*/ 1167 h 2281"/>
                  <a:gd name="T36" fmla="*/ 1877 w 2550"/>
                  <a:gd name="T37" fmla="*/ 1149 h 2281"/>
                  <a:gd name="T38" fmla="*/ 1319 w 2550"/>
                  <a:gd name="T39" fmla="*/ 860 h 2281"/>
                  <a:gd name="T40" fmla="*/ 842 w 2550"/>
                  <a:gd name="T41" fmla="*/ 1152 h 2281"/>
                  <a:gd name="T42" fmla="*/ 940 w 2550"/>
                  <a:gd name="T43" fmla="*/ 1318 h 2281"/>
                  <a:gd name="T44" fmla="*/ 935 w 2550"/>
                  <a:gd name="T45" fmla="*/ 742 h 2281"/>
                  <a:gd name="T46" fmla="*/ 2524 w 2550"/>
                  <a:gd name="T47" fmla="*/ 1784 h 2281"/>
                  <a:gd name="T48" fmla="*/ 0 w 2550"/>
                  <a:gd name="T49" fmla="*/ 1758 h 2281"/>
                  <a:gd name="T50" fmla="*/ 2524 w 2550"/>
                  <a:gd name="T51" fmla="*/ 1733 h 2281"/>
                  <a:gd name="T52" fmla="*/ 2524 w 2550"/>
                  <a:gd name="T53" fmla="*/ 1784 h 2281"/>
                  <a:gd name="T54" fmla="*/ 26 w 2550"/>
                  <a:gd name="T55" fmla="*/ 2281 h 2281"/>
                  <a:gd name="T56" fmla="*/ 26 w 2550"/>
                  <a:gd name="T57" fmla="*/ 2229 h 2281"/>
                  <a:gd name="T58" fmla="*/ 581 w 2550"/>
                  <a:gd name="T59" fmla="*/ 2255 h 2281"/>
                  <a:gd name="T60" fmla="*/ 2524 w 2550"/>
                  <a:gd name="T61" fmla="*/ 2281 h 2281"/>
                  <a:gd name="T62" fmla="*/ 1969 w 2550"/>
                  <a:gd name="T63" fmla="*/ 2255 h 2281"/>
                  <a:gd name="T64" fmla="*/ 2524 w 2550"/>
                  <a:gd name="T65" fmla="*/ 2229 h 2281"/>
                  <a:gd name="T66" fmla="*/ 2524 w 2550"/>
                  <a:gd name="T67" fmla="*/ 2281 h 2281"/>
                  <a:gd name="T68" fmla="*/ 2524 w 2550"/>
                  <a:gd name="T69" fmla="*/ 2281 h 2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50" h="2281">
                    <a:moveTo>
                      <a:pt x="1275" y="624"/>
                    </a:moveTo>
                    <a:cubicBezTo>
                      <a:pt x="1104" y="624"/>
                      <a:pt x="963" y="483"/>
                      <a:pt x="963" y="312"/>
                    </a:cubicBezTo>
                    <a:cubicBezTo>
                      <a:pt x="963" y="140"/>
                      <a:pt x="1104" y="0"/>
                      <a:pt x="1275" y="0"/>
                    </a:cubicBezTo>
                    <a:cubicBezTo>
                      <a:pt x="1447" y="0"/>
                      <a:pt x="1587" y="140"/>
                      <a:pt x="1587" y="312"/>
                    </a:cubicBezTo>
                    <a:cubicBezTo>
                      <a:pt x="1587" y="483"/>
                      <a:pt x="1447" y="624"/>
                      <a:pt x="1275" y="624"/>
                    </a:cubicBezTo>
                    <a:close/>
                    <a:moveTo>
                      <a:pt x="1275" y="51"/>
                    </a:moveTo>
                    <a:cubicBezTo>
                      <a:pt x="1132" y="51"/>
                      <a:pt x="1014" y="169"/>
                      <a:pt x="1014" y="312"/>
                    </a:cubicBezTo>
                    <a:cubicBezTo>
                      <a:pt x="1014" y="455"/>
                      <a:pt x="1132" y="573"/>
                      <a:pt x="1275" y="573"/>
                    </a:cubicBezTo>
                    <a:cubicBezTo>
                      <a:pt x="1418" y="573"/>
                      <a:pt x="1536" y="455"/>
                      <a:pt x="1536" y="312"/>
                    </a:cubicBezTo>
                    <a:cubicBezTo>
                      <a:pt x="1536" y="169"/>
                      <a:pt x="1418" y="51"/>
                      <a:pt x="1275" y="51"/>
                    </a:cubicBezTo>
                    <a:close/>
                    <a:moveTo>
                      <a:pt x="935" y="1395"/>
                    </a:moveTo>
                    <a:cubicBezTo>
                      <a:pt x="924" y="1395"/>
                      <a:pt x="917" y="1390"/>
                      <a:pt x="912" y="1379"/>
                    </a:cubicBezTo>
                    <a:cubicBezTo>
                      <a:pt x="825" y="1200"/>
                      <a:pt x="825" y="1200"/>
                      <a:pt x="825" y="1200"/>
                    </a:cubicBezTo>
                    <a:cubicBezTo>
                      <a:pt x="627" y="1198"/>
                      <a:pt x="627" y="1198"/>
                      <a:pt x="627" y="1198"/>
                    </a:cubicBezTo>
                    <a:cubicBezTo>
                      <a:pt x="617" y="1198"/>
                      <a:pt x="610" y="1193"/>
                      <a:pt x="604" y="1185"/>
                    </a:cubicBezTo>
                    <a:cubicBezTo>
                      <a:pt x="599" y="1177"/>
                      <a:pt x="599" y="1167"/>
                      <a:pt x="604" y="1159"/>
                    </a:cubicBezTo>
                    <a:cubicBezTo>
                      <a:pt x="904" y="691"/>
                      <a:pt x="904" y="691"/>
                      <a:pt x="904" y="691"/>
                    </a:cubicBezTo>
                    <a:cubicBezTo>
                      <a:pt x="909" y="686"/>
                      <a:pt x="914" y="681"/>
                      <a:pt x="922" y="678"/>
                    </a:cubicBezTo>
                    <a:cubicBezTo>
                      <a:pt x="930" y="678"/>
                      <a:pt x="937" y="678"/>
                      <a:pt x="942" y="683"/>
                    </a:cubicBezTo>
                    <a:cubicBezTo>
                      <a:pt x="1034" y="765"/>
                      <a:pt x="1152" y="809"/>
                      <a:pt x="1273" y="809"/>
                    </a:cubicBezTo>
                    <a:cubicBezTo>
                      <a:pt x="1393" y="809"/>
                      <a:pt x="1511" y="765"/>
                      <a:pt x="1603" y="683"/>
                    </a:cubicBezTo>
                    <a:cubicBezTo>
                      <a:pt x="1608" y="678"/>
                      <a:pt x="1616" y="675"/>
                      <a:pt x="1623" y="678"/>
                    </a:cubicBezTo>
                    <a:cubicBezTo>
                      <a:pt x="1631" y="678"/>
                      <a:pt x="1636" y="683"/>
                      <a:pt x="1641" y="691"/>
                    </a:cubicBezTo>
                    <a:cubicBezTo>
                      <a:pt x="1941" y="1159"/>
                      <a:pt x="1941" y="1159"/>
                      <a:pt x="1941" y="1159"/>
                    </a:cubicBezTo>
                    <a:cubicBezTo>
                      <a:pt x="1946" y="1167"/>
                      <a:pt x="1946" y="1177"/>
                      <a:pt x="1941" y="1185"/>
                    </a:cubicBezTo>
                    <a:cubicBezTo>
                      <a:pt x="1941" y="1193"/>
                      <a:pt x="1933" y="1198"/>
                      <a:pt x="1923" y="1198"/>
                    </a:cubicBezTo>
                    <a:cubicBezTo>
                      <a:pt x="1723" y="1200"/>
                      <a:pt x="1723" y="1200"/>
                      <a:pt x="1723" y="1200"/>
                    </a:cubicBezTo>
                    <a:cubicBezTo>
                      <a:pt x="1636" y="1379"/>
                      <a:pt x="1636" y="1379"/>
                      <a:pt x="1636" y="1379"/>
                    </a:cubicBezTo>
                    <a:cubicBezTo>
                      <a:pt x="1631" y="1387"/>
                      <a:pt x="1623" y="1392"/>
                      <a:pt x="1616" y="1395"/>
                    </a:cubicBezTo>
                    <a:cubicBezTo>
                      <a:pt x="1605" y="1395"/>
                      <a:pt x="1598" y="1390"/>
                      <a:pt x="1593" y="1382"/>
                    </a:cubicBezTo>
                    <a:cubicBezTo>
                      <a:pt x="1275" y="885"/>
                      <a:pt x="1275" y="885"/>
                      <a:pt x="1275" y="885"/>
                    </a:cubicBezTo>
                    <a:cubicBezTo>
                      <a:pt x="958" y="1385"/>
                      <a:pt x="958" y="1385"/>
                      <a:pt x="958" y="1385"/>
                    </a:cubicBezTo>
                    <a:cubicBezTo>
                      <a:pt x="953" y="1390"/>
                      <a:pt x="945" y="1395"/>
                      <a:pt x="935" y="1395"/>
                    </a:cubicBezTo>
                    <a:close/>
                    <a:moveTo>
                      <a:pt x="1319" y="860"/>
                    </a:moveTo>
                    <a:cubicBezTo>
                      <a:pt x="1610" y="1318"/>
                      <a:pt x="1610" y="1318"/>
                      <a:pt x="1610" y="1318"/>
                    </a:cubicBezTo>
                    <a:cubicBezTo>
                      <a:pt x="1685" y="1167"/>
                      <a:pt x="1685" y="1167"/>
                      <a:pt x="1685" y="1167"/>
                    </a:cubicBezTo>
                    <a:cubicBezTo>
                      <a:pt x="1690" y="1159"/>
                      <a:pt x="1698" y="1152"/>
                      <a:pt x="1708" y="1152"/>
                    </a:cubicBezTo>
                    <a:cubicBezTo>
                      <a:pt x="1877" y="1149"/>
                      <a:pt x="1877" y="1149"/>
                      <a:pt x="1877" y="1149"/>
                    </a:cubicBezTo>
                    <a:cubicBezTo>
                      <a:pt x="1616" y="742"/>
                      <a:pt x="1616" y="742"/>
                      <a:pt x="1616" y="742"/>
                    </a:cubicBezTo>
                    <a:cubicBezTo>
                      <a:pt x="1531" y="811"/>
                      <a:pt x="1426" y="852"/>
                      <a:pt x="1319" y="860"/>
                    </a:cubicBezTo>
                    <a:close/>
                    <a:moveTo>
                      <a:pt x="674" y="1149"/>
                    </a:moveTo>
                    <a:cubicBezTo>
                      <a:pt x="842" y="1152"/>
                      <a:pt x="842" y="1152"/>
                      <a:pt x="842" y="1152"/>
                    </a:cubicBezTo>
                    <a:cubicBezTo>
                      <a:pt x="853" y="1152"/>
                      <a:pt x="860" y="1157"/>
                      <a:pt x="866" y="1167"/>
                    </a:cubicBezTo>
                    <a:cubicBezTo>
                      <a:pt x="940" y="1318"/>
                      <a:pt x="940" y="1318"/>
                      <a:pt x="940" y="1318"/>
                    </a:cubicBezTo>
                    <a:cubicBezTo>
                      <a:pt x="1232" y="860"/>
                      <a:pt x="1232" y="860"/>
                      <a:pt x="1232" y="860"/>
                    </a:cubicBezTo>
                    <a:cubicBezTo>
                      <a:pt x="1124" y="852"/>
                      <a:pt x="1019" y="811"/>
                      <a:pt x="935" y="742"/>
                    </a:cubicBezTo>
                    <a:lnTo>
                      <a:pt x="674" y="1149"/>
                    </a:lnTo>
                    <a:close/>
                    <a:moveTo>
                      <a:pt x="2524" y="1784"/>
                    </a:moveTo>
                    <a:cubicBezTo>
                      <a:pt x="26" y="1784"/>
                      <a:pt x="26" y="1784"/>
                      <a:pt x="26" y="1784"/>
                    </a:cubicBezTo>
                    <a:cubicBezTo>
                      <a:pt x="10" y="1784"/>
                      <a:pt x="0" y="1774"/>
                      <a:pt x="0" y="1758"/>
                    </a:cubicBezTo>
                    <a:cubicBezTo>
                      <a:pt x="0" y="1743"/>
                      <a:pt x="10" y="1733"/>
                      <a:pt x="26" y="1733"/>
                    </a:cubicBezTo>
                    <a:cubicBezTo>
                      <a:pt x="2524" y="1733"/>
                      <a:pt x="2524" y="1733"/>
                      <a:pt x="2524" y="1733"/>
                    </a:cubicBezTo>
                    <a:cubicBezTo>
                      <a:pt x="2540" y="1733"/>
                      <a:pt x="2550" y="1743"/>
                      <a:pt x="2550" y="1758"/>
                    </a:cubicBezTo>
                    <a:cubicBezTo>
                      <a:pt x="2550" y="1774"/>
                      <a:pt x="2540" y="1784"/>
                      <a:pt x="2524" y="1784"/>
                    </a:cubicBezTo>
                    <a:close/>
                    <a:moveTo>
                      <a:pt x="556" y="2281"/>
                    </a:moveTo>
                    <a:cubicBezTo>
                      <a:pt x="26" y="2281"/>
                      <a:pt x="26" y="2281"/>
                      <a:pt x="26" y="2281"/>
                    </a:cubicBezTo>
                    <a:cubicBezTo>
                      <a:pt x="10" y="2281"/>
                      <a:pt x="0" y="2270"/>
                      <a:pt x="0" y="2255"/>
                    </a:cubicBezTo>
                    <a:cubicBezTo>
                      <a:pt x="0" y="2240"/>
                      <a:pt x="10" y="2229"/>
                      <a:pt x="26" y="2229"/>
                    </a:cubicBezTo>
                    <a:cubicBezTo>
                      <a:pt x="556" y="2229"/>
                      <a:pt x="556" y="2229"/>
                      <a:pt x="556" y="2229"/>
                    </a:cubicBezTo>
                    <a:cubicBezTo>
                      <a:pt x="571" y="2229"/>
                      <a:pt x="581" y="2240"/>
                      <a:pt x="581" y="2255"/>
                    </a:cubicBezTo>
                    <a:cubicBezTo>
                      <a:pt x="581" y="2270"/>
                      <a:pt x="569" y="2281"/>
                      <a:pt x="556" y="2281"/>
                    </a:cubicBezTo>
                    <a:close/>
                    <a:moveTo>
                      <a:pt x="2524" y="2281"/>
                    </a:moveTo>
                    <a:cubicBezTo>
                      <a:pt x="1994" y="2281"/>
                      <a:pt x="1994" y="2281"/>
                      <a:pt x="1994" y="2281"/>
                    </a:cubicBezTo>
                    <a:cubicBezTo>
                      <a:pt x="1979" y="2281"/>
                      <a:pt x="1969" y="2270"/>
                      <a:pt x="1969" y="2255"/>
                    </a:cubicBezTo>
                    <a:cubicBezTo>
                      <a:pt x="1969" y="2240"/>
                      <a:pt x="1979" y="2229"/>
                      <a:pt x="1994" y="2229"/>
                    </a:cubicBezTo>
                    <a:cubicBezTo>
                      <a:pt x="2524" y="2229"/>
                      <a:pt x="2524" y="2229"/>
                      <a:pt x="2524" y="2229"/>
                    </a:cubicBezTo>
                    <a:cubicBezTo>
                      <a:pt x="2540" y="2229"/>
                      <a:pt x="2550" y="2240"/>
                      <a:pt x="2550" y="2255"/>
                    </a:cubicBezTo>
                    <a:cubicBezTo>
                      <a:pt x="2550" y="2270"/>
                      <a:pt x="2540" y="2281"/>
                      <a:pt x="2524" y="2281"/>
                    </a:cubicBezTo>
                    <a:close/>
                    <a:moveTo>
                      <a:pt x="2524" y="2281"/>
                    </a:moveTo>
                    <a:cubicBezTo>
                      <a:pt x="2524" y="2281"/>
                      <a:pt x="2524" y="2281"/>
                      <a:pt x="2524" y="228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8578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945201" y="1653652"/>
            <a:ext cx="5159545" cy="682625"/>
          </a:xfrm>
        </p:spPr>
        <p:txBody>
          <a:bodyPr/>
          <a:lstStyle/>
          <a:p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945201" y="2522139"/>
            <a:ext cx="8065699" cy="906861"/>
          </a:xfrm>
        </p:spPr>
        <p:txBody>
          <a:bodyPr>
            <a:normAutofit lnSpcReduction="10000"/>
          </a:bodyPr>
          <a:lstStyle/>
          <a:p>
            <a:r>
              <a:rPr lang="zh-CN" altLang="en-US" sz="6000" dirty="0"/>
              <a:t>组合关系模板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945201" y="3576488"/>
            <a:ext cx="5159545" cy="325188"/>
          </a:xfrm>
        </p:spPr>
        <p:txBody>
          <a:bodyPr/>
          <a:lstStyle/>
          <a:p>
            <a:pPr algn="dist"/>
            <a:r>
              <a:rPr lang="en-US" altLang="zh-CN" sz="1200" dirty="0"/>
              <a:t>COMBINATION RELATIONSHIP TEMPLATE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249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18988D-738B-4960-913C-0D909D718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组合关系模板</a:t>
            </a:r>
            <a:r>
              <a:rPr lang="en-US" altLang="zh-CN" dirty="0"/>
              <a:t>- 2</a:t>
            </a:r>
            <a:r>
              <a:rPr lang="zh-CN" altLang="en-US" dirty="0"/>
              <a:t>个对象</a:t>
            </a: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C0D3C977-776D-401A-ACEE-5B397F815CDF}"/>
              </a:ext>
            </a:extLst>
          </p:cNvPr>
          <p:cNvSpPr>
            <a:spLocks/>
          </p:cNvSpPr>
          <p:nvPr/>
        </p:nvSpPr>
        <p:spPr bwMode="auto">
          <a:xfrm rot="10800000">
            <a:off x="5755110" y="2226807"/>
            <a:ext cx="2096437" cy="1864154"/>
          </a:xfrm>
          <a:custGeom>
            <a:avLst/>
            <a:gdLst>
              <a:gd name="connsiteX0" fmla="*/ 1925793 w 2096437"/>
              <a:gd name="connsiteY0" fmla="*/ 1864154 h 1864154"/>
              <a:gd name="connsiteX1" fmla="*/ 168461 w 2096437"/>
              <a:gd name="connsiteY1" fmla="*/ 1864154 h 1864154"/>
              <a:gd name="connsiteX2" fmla="*/ 22017 w 2096437"/>
              <a:gd name="connsiteY2" fmla="*/ 1607210 h 1864154"/>
              <a:gd name="connsiteX3" fmla="*/ 900683 w 2096437"/>
              <a:gd name="connsiteY3" fmla="*/ 86523 h 1864154"/>
              <a:gd name="connsiteX4" fmla="*/ 1193572 w 2096437"/>
              <a:gd name="connsiteY4" fmla="*/ 86523 h 1864154"/>
              <a:gd name="connsiteX5" fmla="*/ 1349955 w 2096437"/>
              <a:gd name="connsiteY5" fmla="*/ 357172 h 1864154"/>
              <a:gd name="connsiteX6" fmla="*/ 1377582 w 2096437"/>
              <a:gd name="connsiteY6" fmla="*/ 404986 h 1864154"/>
              <a:gd name="connsiteX7" fmla="*/ 1406881 w 2096437"/>
              <a:gd name="connsiteY7" fmla="*/ 389083 h 1864154"/>
              <a:gd name="connsiteX8" fmla="*/ 1561629 w 2096437"/>
              <a:gd name="connsiteY8" fmla="*/ 357841 h 1864154"/>
              <a:gd name="connsiteX9" fmla="*/ 1959188 w 2096437"/>
              <a:gd name="connsiteY9" fmla="*/ 755400 h 1864154"/>
              <a:gd name="connsiteX10" fmla="*/ 1783908 w 2096437"/>
              <a:gd name="connsiteY10" fmla="*/ 1085062 h 1864154"/>
              <a:gd name="connsiteX11" fmla="*/ 1773729 w 2096437"/>
              <a:gd name="connsiteY11" fmla="*/ 1090587 h 1864154"/>
              <a:gd name="connsiteX12" fmla="*/ 1782209 w 2096437"/>
              <a:gd name="connsiteY12" fmla="*/ 1105265 h 1864154"/>
              <a:gd name="connsiteX13" fmla="*/ 2072238 w 2096437"/>
              <a:gd name="connsiteY13" fmla="*/ 1607210 h 1864154"/>
              <a:gd name="connsiteX14" fmla="*/ 1925793 w 2096437"/>
              <a:gd name="connsiteY14" fmla="*/ 1864154 h 186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6437" h="1864154">
                <a:moveTo>
                  <a:pt x="1925793" y="1864154"/>
                </a:moveTo>
                <a:cubicBezTo>
                  <a:pt x="1925793" y="1864154"/>
                  <a:pt x="1925793" y="1864154"/>
                  <a:pt x="168461" y="1864154"/>
                </a:cubicBezTo>
                <a:cubicBezTo>
                  <a:pt x="37707" y="1864154"/>
                  <a:pt x="-40745" y="1722573"/>
                  <a:pt x="22017" y="1607210"/>
                </a:cubicBezTo>
                <a:cubicBezTo>
                  <a:pt x="22017" y="1607210"/>
                  <a:pt x="22017" y="1607210"/>
                  <a:pt x="900683" y="86523"/>
                </a:cubicBezTo>
                <a:cubicBezTo>
                  <a:pt x="963445" y="-28840"/>
                  <a:pt x="1130810" y="-28840"/>
                  <a:pt x="1193572" y="86523"/>
                </a:cubicBezTo>
                <a:cubicBezTo>
                  <a:pt x="1193572" y="86523"/>
                  <a:pt x="1193572" y="86523"/>
                  <a:pt x="1349955" y="357172"/>
                </a:cubicBezTo>
                <a:lnTo>
                  <a:pt x="1377582" y="404986"/>
                </a:lnTo>
                <a:lnTo>
                  <a:pt x="1406881" y="389083"/>
                </a:lnTo>
                <a:cubicBezTo>
                  <a:pt x="1454444" y="368966"/>
                  <a:pt x="1506737" y="357841"/>
                  <a:pt x="1561629" y="357841"/>
                </a:cubicBezTo>
                <a:cubicBezTo>
                  <a:pt x="1781195" y="357841"/>
                  <a:pt x="1959188" y="535834"/>
                  <a:pt x="1959188" y="755400"/>
                </a:cubicBezTo>
                <a:cubicBezTo>
                  <a:pt x="1959188" y="892629"/>
                  <a:pt x="1889659" y="1013618"/>
                  <a:pt x="1783908" y="1085062"/>
                </a:cubicBezTo>
                <a:lnTo>
                  <a:pt x="1773729" y="1090587"/>
                </a:lnTo>
                <a:lnTo>
                  <a:pt x="1782209" y="1105265"/>
                </a:lnTo>
                <a:cubicBezTo>
                  <a:pt x="1866300" y="1250799"/>
                  <a:pt x="1962404" y="1417124"/>
                  <a:pt x="2072238" y="1607210"/>
                </a:cubicBezTo>
                <a:cubicBezTo>
                  <a:pt x="2140230" y="1722573"/>
                  <a:pt x="2056547" y="1864154"/>
                  <a:pt x="1925793" y="18641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A27255-8F7E-40C5-B8DF-651ABCD380E5}"/>
              </a:ext>
            </a:extLst>
          </p:cNvPr>
          <p:cNvSpPr txBox="1"/>
          <p:nvPr/>
        </p:nvSpPr>
        <p:spPr>
          <a:xfrm>
            <a:off x="2504977" y="25411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B5533D-1646-475B-AE36-FC9754A9FC8E}"/>
              </a:ext>
            </a:extLst>
          </p:cNvPr>
          <p:cNvSpPr/>
          <p:nvPr/>
        </p:nvSpPr>
        <p:spPr>
          <a:xfrm>
            <a:off x="454858" y="3135347"/>
            <a:ext cx="351718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A122F8-E326-42C7-A405-E61F0D032C0E}"/>
              </a:ext>
            </a:extLst>
          </p:cNvPr>
          <p:cNvSpPr txBox="1"/>
          <p:nvPr/>
        </p:nvSpPr>
        <p:spPr>
          <a:xfrm>
            <a:off x="8232947" y="272859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5EFD525-F531-4635-923F-BB29436ACE5E}"/>
              </a:ext>
            </a:extLst>
          </p:cNvPr>
          <p:cNvSpPr/>
          <p:nvPr/>
        </p:nvSpPr>
        <p:spPr>
          <a:xfrm>
            <a:off x="8232948" y="3228358"/>
            <a:ext cx="350419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C880C4-99BD-4C30-92AA-FE1459E73C74}"/>
              </a:ext>
            </a:extLst>
          </p:cNvPr>
          <p:cNvSpPr txBox="1"/>
          <p:nvPr/>
        </p:nvSpPr>
        <p:spPr>
          <a:xfrm>
            <a:off x="5047223" y="50870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整体名称</a:t>
            </a: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CA1D1397-8BB6-4B30-A64E-3F69D1CBCA23}"/>
              </a:ext>
            </a:extLst>
          </p:cNvPr>
          <p:cNvSpPr>
            <a:spLocks/>
          </p:cNvSpPr>
          <p:nvPr/>
        </p:nvSpPr>
        <p:spPr bwMode="auto">
          <a:xfrm>
            <a:off x="4565143" y="2648959"/>
            <a:ext cx="2096436" cy="1864153"/>
          </a:xfrm>
          <a:custGeom>
            <a:avLst/>
            <a:gdLst>
              <a:gd name="connsiteX0" fmla="*/ 1047127 w 2096436"/>
              <a:gd name="connsiteY0" fmla="*/ 0 h 1864153"/>
              <a:gd name="connsiteX1" fmla="*/ 1193571 w 2096436"/>
              <a:gd name="connsiteY1" fmla="*/ 86522 h 1864153"/>
              <a:gd name="connsiteX2" fmla="*/ 1298336 w 2096436"/>
              <a:gd name="connsiteY2" fmla="*/ 267836 h 1864153"/>
              <a:gd name="connsiteX3" fmla="*/ 1341828 w 2096436"/>
              <a:gd name="connsiteY3" fmla="*/ 343106 h 1864153"/>
              <a:gd name="connsiteX4" fmla="*/ 1292115 w 2096436"/>
              <a:gd name="connsiteY4" fmla="*/ 384122 h 1864153"/>
              <a:gd name="connsiteX5" fmla="*/ 1145614 w 2096436"/>
              <a:gd name="connsiteY5" fmla="*/ 737808 h 1864153"/>
              <a:gd name="connsiteX6" fmla="*/ 1645801 w 2096436"/>
              <a:gd name="connsiteY6" fmla="*/ 1237995 h 1864153"/>
              <a:gd name="connsiteX7" fmla="*/ 1746606 w 2096436"/>
              <a:gd name="connsiteY7" fmla="*/ 1227833 h 1864153"/>
              <a:gd name="connsiteX8" fmla="*/ 1836845 w 2096436"/>
              <a:gd name="connsiteY8" fmla="*/ 1199822 h 1864153"/>
              <a:gd name="connsiteX9" fmla="*/ 1847557 w 2096436"/>
              <a:gd name="connsiteY9" fmla="*/ 1218359 h 1864153"/>
              <a:gd name="connsiteX10" fmla="*/ 2072237 w 2096436"/>
              <a:gd name="connsiteY10" fmla="*/ 1607209 h 1864153"/>
              <a:gd name="connsiteX11" fmla="*/ 1925793 w 2096436"/>
              <a:gd name="connsiteY11" fmla="*/ 1864153 h 1864153"/>
              <a:gd name="connsiteX12" fmla="*/ 168460 w 2096436"/>
              <a:gd name="connsiteY12" fmla="*/ 1864153 h 1864153"/>
              <a:gd name="connsiteX13" fmla="*/ 22016 w 2096436"/>
              <a:gd name="connsiteY13" fmla="*/ 1607209 h 1864153"/>
              <a:gd name="connsiteX14" fmla="*/ 900682 w 2096436"/>
              <a:gd name="connsiteY14" fmla="*/ 86522 h 1864153"/>
              <a:gd name="connsiteX15" fmla="*/ 1047127 w 2096436"/>
              <a:gd name="connsiteY15" fmla="*/ 0 h 186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6436" h="1864153">
                <a:moveTo>
                  <a:pt x="1047127" y="0"/>
                </a:moveTo>
                <a:cubicBezTo>
                  <a:pt x="1104659" y="0"/>
                  <a:pt x="1162190" y="28841"/>
                  <a:pt x="1193571" y="86522"/>
                </a:cubicBezTo>
                <a:cubicBezTo>
                  <a:pt x="1193571" y="86522"/>
                  <a:pt x="1193571" y="86522"/>
                  <a:pt x="1298336" y="267836"/>
                </a:cubicBezTo>
                <a:lnTo>
                  <a:pt x="1341828" y="343106"/>
                </a:lnTo>
                <a:lnTo>
                  <a:pt x="1292115" y="384122"/>
                </a:lnTo>
                <a:cubicBezTo>
                  <a:pt x="1201599" y="474638"/>
                  <a:pt x="1145614" y="599685"/>
                  <a:pt x="1145614" y="737808"/>
                </a:cubicBezTo>
                <a:cubicBezTo>
                  <a:pt x="1145614" y="1014054"/>
                  <a:pt x="1369555" y="1237995"/>
                  <a:pt x="1645801" y="1237995"/>
                </a:cubicBezTo>
                <a:cubicBezTo>
                  <a:pt x="1680332" y="1237995"/>
                  <a:pt x="1714045" y="1234496"/>
                  <a:pt x="1746606" y="1227833"/>
                </a:cubicBezTo>
                <a:lnTo>
                  <a:pt x="1836845" y="1199822"/>
                </a:lnTo>
                <a:lnTo>
                  <a:pt x="1847557" y="1218359"/>
                </a:lnTo>
                <a:cubicBezTo>
                  <a:pt x="1915210" y="1335446"/>
                  <a:pt x="1989862" y="1464645"/>
                  <a:pt x="2072237" y="1607209"/>
                </a:cubicBezTo>
                <a:cubicBezTo>
                  <a:pt x="2140229" y="1722572"/>
                  <a:pt x="2056546" y="1864153"/>
                  <a:pt x="1925793" y="1864153"/>
                </a:cubicBezTo>
                <a:cubicBezTo>
                  <a:pt x="1925793" y="1864153"/>
                  <a:pt x="1925793" y="1864153"/>
                  <a:pt x="168460" y="1864153"/>
                </a:cubicBezTo>
                <a:cubicBezTo>
                  <a:pt x="37707" y="1864153"/>
                  <a:pt x="-40746" y="1722572"/>
                  <a:pt x="22016" y="1607209"/>
                </a:cubicBezTo>
                <a:cubicBezTo>
                  <a:pt x="22016" y="1607209"/>
                  <a:pt x="22016" y="1607209"/>
                  <a:pt x="900682" y="86522"/>
                </a:cubicBezTo>
                <a:cubicBezTo>
                  <a:pt x="932063" y="28841"/>
                  <a:pt x="989595" y="0"/>
                  <a:pt x="1047127" y="0"/>
                </a:cubicBez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408409CA-82C0-4C88-8543-B9271D70D976}"/>
              </a:ext>
            </a:extLst>
          </p:cNvPr>
          <p:cNvSpPr>
            <a:spLocks/>
          </p:cNvSpPr>
          <p:nvPr/>
        </p:nvSpPr>
        <p:spPr bwMode="auto">
          <a:xfrm>
            <a:off x="4094065" y="2024062"/>
            <a:ext cx="4167997" cy="2932758"/>
          </a:xfrm>
          <a:custGeom>
            <a:avLst/>
            <a:gdLst>
              <a:gd name="connsiteX0" fmla="*/ 1482454 w 4167997"/>
              <a:gd name="connsiteY0" fmla="*/ 0 h 2932758"/>
              <a:gd name="connsiteX1" fmla="*/ 3967317 w 4167997"/>
              <a:gd name="connsiteY1" fmla="*/ 0 h 2932758"/>
              <a:gd name="connsiteX2" fmla="*/ 4140781 w 4167997"/>
              <a:gd name="connsiteY2" fmla="*/ 300396 h 2932758"/>
              <a:gd name="connsiteX3" fmla="*/ 2861488 w 4167997"/>
              <a:gd name="connsiteY3" fmla="*/ 2616490 h 2932758"/>
              <a:gd name="connsiteX4" fmla="*/ 2688025 w 4167997"/>
              <a:gd name="connsiteY4" fmla="*/ 2720975 h 2932758"/>
              <a:gd name="connsiteX5" fmla="*/ 2052629 w 4167997"/>
              <a:gd name="connsiteY5" fmla="*/ 2720975 h 2932758"/>
              <a:gd name="connsiteX6" fmla="*/ 1911971 w 4167997"/>
              <a:gd name="connsiteY6" fmla="*/ 2720975 h 2932758"/>
              <a:gd name="connsiteX7" fmla="*/ 1724083 w 4167997"/>
              <a:gd name="connsiteY7" fmla="*/ 2932758 h 2932758"/>
              <a:gd name="connsiteX8" fmla="*/ 1536197 w 4167997"/>
              <a:gd name="connsiteY8" fmla="*/ 2720975 h 2932758"/>
              <a:gd name="connsiteX9" fmla="*/ 1535986 w 4167997"/>
              <a:gd name="connsiteY9" fmla="*/ 2720975 h 2932758"/>
              <a:gd name="connsiteX10" fmla="*/ 203162 w 4167997"/>
              <a:gd name="connsiteY10" fmla="*/ 2720975 h 2932758"/>
              <a:gd name="connsiteX11" fmla="*/ 25362 w 4167997"/>
              <a:gd name="connsiteY11" fmla="*/ 2420579 h 2932758"/>
              <a:gd name="connsiteX12" fmla="*/ 1304655 w 4167997"/>
              <a:gd name="connsiteY12" fmla="*/ 104486 h 2932758"/>
              <a:gd name="connsiteX13" fmla="*/ 1482454 w 4167997"/>
              <a:gd name="connsiteY13" fmla="*/ 0 h 293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7997" h="2932758">
                <a:moveTo>
                  <a:pt x="1482454" y="0"/>
                </a:moveTo>
                <a:cubicBezTo>
                  <a:pt x="3967317" y="0"/>
                  <a:pt x="3967317" y="0"/>
                  <a:pt x="3967317" y="0"/>
                </a:cubicBezTo>
                <a:cubicBezTo>
                  <a:pt x="4119098" y="0"/>
                  <a:pt x="4218839" y="165435"/>
                  <a:pt x="4140781" y="300396"/>
                </a:cubicBezTo>
                <a:cubicBezTo>
                  <a:pt x="2861488" y="2616490"/>
                  <a:pt x="2861488" y="2616490"/>
                  <a:pt x="2861488" y="2616490"/>
                </a:cubicBezTo>
                <a:cubicBezTo>
                  <a:pt x="2826796" y="2681793"/>
                  <a:pt x="2761747" y="2720975"/>
                  <a:pt x="2688025" y="2720975"/>
                </a:cubicBezTo>
                <a:cubicBezTo>
                  <a:pt x="2455069" y="2720975"/>
                  <a:pt x="2243953" y="2720975"/>
                  <a:pt x="2052629" y="2720975"/>
                </a:cubicBezTo>
                <a:lnTo>
                  <a:pt x="1911971" y="2720975"/>
                </a:lnTo>
                <a:lnTo>
                  <a:pt x="1724083" y="2932758"/>
                </a:lnTo>
                <a:lnTo>
                  <a:pt x="1536197" y="2720975"/>
                </a:lnTo>
                <a:lnTo>
                  <a:pt x="1535986" y="2720975"/>
                </a:lnTo>
                <a:cubicBezTo>
                  <a:pt x="203162" y="2720975"/>
                  <a:pt x="203162" y="2720975"/>
                  <a:pt x="203162" y="2720975"/>
                </a:cubicBezTo>
                <a:cubicBezTo>
                  <a:pt x="47045" y="2720975"/>
                  <a:pt x="-48360" y="2555540"/>
                  <a:pt x="25362" y="2420579"/>
                </a:cubicBezTo>
                <a:cubicBezTo>
                  <a:pt x="1304655" y="104486"/>
                  <a:pt x="1304655" y="104486"/>
                  <a:pt x="1304655" y="104486"/>
                </a:cubicBezTo>
                <a:cubicBezTo>
                  <a:pt x="1339347" y="39182"/>
                  <a:pt x="1408733" y="0"/>
                  <a:pt x="1482454" y="0"/>
                </a:cubicBez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927C5709-DD45-4B9E-A3E4-FE25C89B1E26}"/>
              </a:ext>
            </a:extLst>
          </p:cNvPr>
          <p:cNvCxnSpPr/>
          <p:nvPr/>
        </p:nvCxnSpPr>
        <p:spPr>
          <a:xfrm>
            <a:off x="7654092" y="2477699"/>
            <a:ext cx="1724025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05E2E56-9D86-4207-85C2-3921D05703A7}"/>
              </a:ext>
            </a:extLst>
          </p:cNvPr>
          <p:cNvCxnSpPr>
            <a:cxnSpLocks/>
          </p:cNvCxnSpPr>
          <p:nvPr/>
        </p:nvCxnSpPr>
        <p:spPr>
          <a:xfrm flipH="1">
            <a:off x="3720260" y="3054444"/>
            <a:ext cx="1724025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7703B58-EDD1-4332-8B61-3C550B98FAD0}"/>
              </a:ext>
            </a:extLst>
          </p:cNvPr>
          <p:cNvSpPr txBox="1"/>
          <p:nvPr/>
        </p:nvSpPr>
        <p:spPr>
          <a:xfrm>
            <a:off x="4831891" y="5581717"/>
            <a:ext cx="197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OVERALL NAME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6543094" y="2562837"/>
            <a:ext cx="573798" cy="572510"/>
            <a:chOff x="14562138" y="-701676"/>
            <a:chExt cx="7086600" cy="7070726"/>
          </a:xfrm>
          <a:solidFill>
            <a:schemeClr val="bg1"/>
          </a:solidFill>
        </p:grpSpPr>
        <p:sp>
          <p:nvSpPr>
            <p:cNvPr id="29" name="Freeform 25"/>
            <p:cNvSpPr>
              <a:spLocks noEditPoints="1"/>
            </p:cNvSpPr>
            <p:nvPr/>
          </p:nvSpPr>
          <p:spPr bwMode="auto">
            <a:xfrm>
              <a:off x="14685963" y="-584200"/>
              <a:ext cx="6850063" cy="6851651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9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6" y="103"/>
                    <a:pt x="102" y="786"/>
                    <a:pt x="102" y="1626"/>
                  </a:cubicBezTo>
                  <a:cubicBezTo>
                    <a:pt x="102" y="2466"/>
                    <a:pt x="786" y="3149"/>
                    <a:pt x="1625" y="3149"/>
                  </a:cubicBezTo>
                  <a:cubicBezTo>
                    <a:pt x="2465" y="3149"/>
                    <a:pt x="3149" y="2466"/>
                    <a:pt x="3149" y="1626"/>
                  </a:cubicBezTo>
                  <a:cubicBezTo>
                    <a:pt x="3149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6"/>
            <p:cNvSpPr>
              <a:spLocks noEditPoints="1"/>
            </p:cNvSpPr>
            <p:nvPr/>
          </p:nvSpPr>
          <p:spPr bwMode="auto">
            <a:xfrm>
              <a:off x="14562138" y="-701676"/>
              <a:ext cx="7086600" cy="7070726"/>
            </a:xfrm>
            <a:custGeom>
              <a:avLst/>
              <a:gdLst>
                <a:gd name="T0" fmla="*/ 363 w 3364"/>
                <a:gd name="T1" fmla="*/ 3308 h 3356"/>
                <a:gd name="T2" fmla="*/ 138 w 3364"/>
                <a:gd name="T3" fmla="*/ 3228 h 3356"/>
                <a:gd name="T4" fmla="*/ 253 w 3364"/>
                <a:gd name="T5" fmla="*/ 2409 h 3356"/>
                <a:gd name="T6" fmla="*/ 322 w 3364"/>
                <a:gd name="T7" fmla="*/ 2388 h 3356"/>
                <a:gd name="T8" fmla="*/ 343 w 3364"/>
                <a:gd name="T9" fmla="*/ 2458 h 3356"/>
                <a:gd name="T10" fmla="*/ 210 w 3364"/>
                <a:gd name="T11" fmla="*/ 3156 h 3356"/>
                <a:gd name="T12" fmla="*/ 2094 w 3364"/>
                <a:gd name="T13" fmla="*/ 2097 h 3356"/>
                <a:gd name="T14" fmla="*/ 3021 w 3364"/>
                <a:gd name="T15" fmla="*/ 911 h 3356"/>
                <a:gd name="T16" fmla="*/ 3154 w 3364"/>
                <a:gd name="T17" fmla="*/ 212 h 3356"/>
                <a:gd name="T18" fmla="*/ 2455 w 3364"/>
                <a:gd name="T19" fmla="*/ 346 h 3356"/>
                <a:gd name="T20" fmla="*/ 2386 w 3364"/>
                <a:gd name="T21" fmla="*/ 325 h 3356"/>
                <a:gd name="T22" fmla="*/ 2406 w 3364"/>
                <a:gd name="T23" fmla="*/ 256 h 3356"/>
                <a:gd name="T24" fmla="*/ 3226 w 3364"/>
                <a:gd name="T25" fmla="*/ 141 h 3356"/>
                <a:gd name="T26" fmla="*/ 3110 w 3364"/>
                <a:gd name="T27" fmla="*/ 960 h 3356"/>
                <a:gd name="T28" fmla="*/ 2166 w 3364"/>
                <a:gd name="T29" fmla="*/ 2171 h 3356"/>
                <a:gd name="T30" fmla="*/ 363 w 3364"/>
                <a:gd name="T31" fmla="*/ 3308 h 3356"/>
                <a:gd name="T32" fmla="*/ 363 w 3364"/>
                <a:gd name="T33" fmla="*/ 3308 h 3356"/>
                <a:gd name="T34" fmla="*/ 363 w 3364"/>
                <a:gd name="T35" fmla="*/ 3308 h 3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4" h="3356">
                  <a:moveTo>
                    <a:pt x="363" y="3308"/>
                  </a:moveTo>
                  <a:cubicBezTo>
                    <a:pt x="271" y="3308"/>
                    <a:pt x="194" y="3282"/>
                    <a:pt x="138" y="3228"/>
                  </a:cubicBezTo>
                  <a:cubicBezTo>
                    <a:pt x="0" y="3090"/>
                    <a:pt x="38" y="2806"/>
                    <a:pt x="253" y="2409"/>
                  </a:cubicBezTo>
                  <a:cubicBezTo>
                    <a:pt x="266" y="2383"/>
                    <a:pt x="297" y="2376"/>
                    <a:pt x="322" y="2388"/>
                  </a:cubicBezTo>
                  <a:cubicBezTo>
                    <a:pt x="348" y="2401"/>
                    <a:pt x="356" y="2432"/>
                    <a:pt x="343" y="2458"/>
                  </a:cubicBezTo>
                  <a:cubicBezTo>
                    <a:pt x="161" y="2796"/>
                    <a:pt x="110" y="3057"/>
                    <a:pt x="210" y="3156"/>
                  </a:cubicBezTo>
                  <a:cubicBezTo>
                    <a:pt x="410" y="3356"/>
                    <a:pt x="1213" y="2977"/>
                    <a:pt x="2094" y="2097"/>
                  </a:cubicBezTo>
                  <a:cubicBezTo>
                    <a:pt x="2493" y="1697"/>
                    <a:pt x="2824" y="1275"/>
                    <a:pt x="3021" y="911"/>
                  </a:cubicBezTo>
                  <a:cubicBezTo>
                    <a:pt x="3202" y="573"/>
                    <a:pt x="3254" y="312"/>
                    <a:pt x="3154" y="212"/>
                  </a:cubicBezTo>
                  <a:cubicBezTo>
                    <a:pt x="3054" y="113"/>
                    <a:pt x="2793" y="164"/>
                    <a:pt x="2455" y="346"/>
                  </a:cubicBezTo>
                  <a:cubicBezTo>
                    <a:pt x="2429" y="358"/>
                    <a:pt x="2399" y="351"/>
                    <a:pt x="2386" y="325"/>
                  </a:cubicBezTo>
                  <a:cubicBezTo>
                    <a:pt x="2373" y="300"/>
                    <a:pt x="2381" y="269"/>
                    <a:pt x="2406" y="256"/>
                  </a:cubicBezTo>
                  <a:cubicBezTo>
                    <a:pt x="2803" y="41"/>
                    <a:pt x="3087" y="0"/>
                    <a:pt x="3226" y="141"/>
                  </a:cubicBezTo>
                  <a:cubicBezTo>
                    <a:pt x="3364" y="279"/>
                    <a:pt x="3325" y="563"/>
                    <a:pt x="3110" y="960"/>
                  </a:cubicBezTo>
                  <a:cubicBezTo>
                    <a:pt x="2908" y="1334"/>
                    <a:pt x="2573" y="1764"/>
                    <a:pt x="2166" y="2171"/>
                  </a:cubicBezTo>
                  <a:cubicBezTo>
                    <a:pt x="1546" y="2790"/>
                    <a:pt x="786" y="3308"/>
                    <a:pt x="363" y="3308"/>
                  </a:cubicBezTo>
                  <a:close/>
                  <a:moveTo>
                    <a:pt x="363" y="3308"/>
                  </a:moveTo>
                  <a:cubicBezTo>
                    <a:pt x="363" y="3308"/>
                    <a:pt x="363" y="3308"/>
                    <a:pt x="363" y="3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"/>
            <p:cNvSpPr>
              <a:spLocks noEditPoints="1"/>
            </p:cNvSpPr>
            <p:nvPr/>
          </p:nvSpPr>
          <p:spPr bwMode="auto">
            <a:xfrm>
              <a:off x="15035213" y="-200025"/>
              <a:ext cx="6240463" cy="5473701"/>
            </a:xfrm>
            <a:custGeom>
              <a:avLst/>
              <a:gdLst>
                <a:gd name="T0" fmla="*/ 1388 w 2962"/>
                <a:gd name="T1" fmla="*/ 1846 h 2598"/>
                <a:gd name="T2" fmla="*/ 1232 w 2962"/>
                <a:gd name="T3" fmla="*/ 1621 h 2598"/>
                <a:gd name="T4" fmla="*/ 1078 w 2962"/>
                <a:gd name="T5" fmla="*/ 1242 h 2598"/>
                <a:gd name="T6" fmla="*/ 1142 w 2962"/>
                <a:gd name="T7" fmla="*/ 873 h 2598"/>
                <a:gd name="T8" fmla="*/ 1377 w 2962"/>
                <a:gd name="T9" fmla="*/ 699 h 2598"/>
                <a:gd name="T10" fmla="*/ 1738 w 2962"/>
                <a:gd name="T11" fmla="*/ 602 h 2598"/>
                <a:gd name="T12" fmla="*/ 2215 w 2962"/>
                <a:gd name="T13" fmla="*/ 292 h 2598"/>
                <a:gd name="T14" fmla="*/ 2332 w 2962"/>
                <a:gd name="T15" fmla="*/ 105 h 2598"/>
                <a:gd name="T16" fmla="*/ 2289 w 2962"/>
                <a:gd name="T17" fmla="*/ 277 h 2598"/>
                <a:gd name="T18" fmla="*/ 2138 w 2962"/>
                <a:gd name="T19" fmla="*/ 809 h 2598"/>
                <a:gd name="T20" fmla="*/ 1628 w 2962"/>
                <a:gd name="T21" fmla="*/ 755 h 2598"/>
                <a:gd name="T22" fmla="*/ 1088 w 2962"/>
                <a:gd name="T23" fmla="*/ 1011 h 2598"/>
                <a:gd name="T24" fmla="*/ 1032 w 2962"/>
                <a:gd name="T25" fmla="*/ 1347 h 2598"/>
                <a:gd name="T26" fmla="*/ 1421 w 2962"/>
                <a:gd name="T27" fmla="*/ 1702 h 2598"/>
                <a:gd name="T28" fmla="*/ 1733 w 2962"/>
                <a:gd name="T29" fmla="*/ 1948 h 2598"/>
                <a:gd name="T30" fmla="*/ 1987 w 2962"/>
                <a:gd name="T31" fmla="*/ 1951 h 2598"/>
                <a:gd name="T32" fmla="*/ 2148 w 2962"/>
                <a:gd name="T33" fmla="*/ 1859 h 2598"/>
                <a:gd name="T34" fmla="*/ 2284 w 2962"/>
                <a:gd name="T35" fmla="*/ 1859 h 2598"/>
                <a:gd name="T36" fmla="*/ 2094 w 2962"/>
                <a:gd name="T37" fmla="*/ 1592 h 2598"/>
                <a:gd name="T38" fmla="*/ 2105 w 2962"/>
                <a:gd name="T39" fmla="*/ 1382 h 2598"/>
                <a:gd name="T40" fmla="*/ 2337 w 2962"/>
                <a:gd name="T41" fmla="*/ 1301 h 2598"/>
                <a:gd name="T42" fmla="*/ 2448 w 2962"/>
                <a:gd name="T43" fmla="*/ 1434 h 2598"/>
                <a:gd name="T44" fmla="*/ 2501 w 2962"/>
                <a:gd name="T45" fmla="*/ 1411 h 2598"/>
                <a:gd name="T46" fmla="*/ 2704 w 2962"/>
                <a:gd name="T47" fmla="*/ 1334 h 2598"/>
                <a:gd name="T48" fmla="*/ 2581 w 2962"/>
                <a:gd name="T49" fmla="*/ 1167 h 2598"/>
                <a:gd name="T50" fmla="*/ 2391 w 2962"/>
                <a:gd name="T51" fmla="*/ 1114 h 2598"/>
                <a:gd name="T52" fmla="*/ 2302 w 2962"/>
                <a:gd name="T53" fmla="*/ 952 h 2598"/>
                <a:gd name="T54" fmla="*/ 2919 w 2962"/>
                <a:gd name="T55" fmla="*/ 850 h 2598"/>
                <a:gd name="T56" fmla="*/ 2363 w 2962"/>
                <a:gd name="T57" fmla="*/ 940 h 2598"/>
                <a:gd name="T58" fmla="*/ 2501 w 2962"/>
                <a:gd name="T59" fmla="*/ 1027 h 2598"/>
                <a:gd name="T60" fmla="*/ 2724 w 2962"/>
                <a:gd name="T61" fmla="*/ 1249 h 2598"/>
                <a:gd name="T62" fmla="*/ 2721 w 2962"/>
                <a:gd name="T63" fmla="*/ 1475 h 2598"/>
                <a:gd name="T64" fmla="*/ 2432 w 2962"/>
                <a:gd name="T65" fmla="*/ 1500 h 2598"/>
                <a:gd name="T66" fmla="*/ 2361 w 2962"/>
                <a:gd name="T67" fmla="*/ 1400 h 2598"/>
                <a:gd name="T68" fmla="*/ 2071 w 2962"/>
                <a:gd name="T69" fmla="*/ 1416 h 2598"/>
                <a:gd name="T70" fmla="*/ 2181 w 2962"/>
                <a:gd name="T71" fmla="*/ 1569 h 2598"/>
                <a:gd name="T72" fmla="*/ 2386 w 2962"/>
                <a:gd name="T73" fmla="*/ 1894 h 2598"/>
                <a:gd name="T74" fmla="*/ 2151 w 2962"/>
                <a:gd name="T75" fmla="*/ 1912 h 2598"/>
                <a:gd name="T76" fmla="*/ 2010 w 2962"/>
                <a:gd name="T77" fmla="*/ 2022 h 2598"/>
                <a:gd name="T78" fmla="*/ 512 w 2962"/>
                <a:gd name="T79" fmla="*/ 2591 h 2598"/>
                <a:gd name="T80" fmla="*/ 225 w 2962"/>
                <a:gd name="T81" fmla="*/ 2179 h 2598"/>
                <a:gd name="T82" fmla="*/ 448 w 2962"/>
                <a:gd name="T83" fmla="*/ 2337 h 2598"/>
                <a:gd name="T84" fmla="*/ 433 w 2962"/>
                <a:gd name="T85" fmla="*/ 1736 h 2598"/>
                <a:gd name="T86" fmla="*/ 566 w 2962"/>
                <a:gd name="T87" fmla="*/ 1362 h 2598"/>
                <a:gd name="T88" fmla="*/ 359 w 2962"/>
                <a:gd name="T89" fmla="*/ 996 h 2598"/>
                <a:gd name="T90" fmla="*/ 394 w 2962"/>
                <a:gd name="T91" fmla="*/ 730 h 2598"/>
                <a:gd name="T92" fmla="*/ 845 w 2962"/>
                <a:gd name="T93" fmla="*/ 522 h 2598"/>
                <a:gd name="T94" fmla="*/ 827 w 2962"/>
                <a:gd name="T95" fmla="*/ 146 h 2598"/>
                <a:gd name="T96" fmla="*/ 740 w 2962"/>
                <a:gd name="T97" fmla="*/ 21 h 2598"/>
                <a:gd name="T98" fmla="*/ 822 w 2962"/>
                <a:gd name="T99" fmla="*/ 305 h 2598"/>
                <a:gd name="T100" fmla="*/ 753 w 2962"/>
                <a:gd name="T101" fmla="*/ 574 h 2598"/>
                <a:gd name="T102" fmla="*/ 387 w 2962"/>
                <a:gd name="T103" fmla="*/ 842 h 2598"/>
                <a:gd name="T104" fmla="*/ 397 w 2962"/>
                <a:gd name="T105" fmla="*/ 1134 h 2598"/>
                <a:gd name="T106" fmla="*/ 487 w 2962"/>
                <a:gd name="T107" fmla="*/ 1592 h 2598"/>
                <a:gd name="T108" fmla="*/ 435 w 2962"/>
                <a:gd name="T109" fmla="*/ 2161 h 2598"/>
                <a:gd name="T110" fmla="*/ 517 w 2962"/>
                <a:gd name="T111" fmla="*/ 2442 h 2598"/>
                <a:gd name="T112" fmla="*/ 530 w 2962"/>
                <a:gd name="T113" fmla="*/ 2598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2" h="2598">
                  <a:moveTo>
                    <a:pt x="1959" y="2414"/>
                  </a:moveTo>
                  <a:cubicBezTo>
                    <a:pt x="1953" y="2414"/>
                    <a:pt x="1953" y="2414"/>
                    <a:pt x="1953" y="2414"/>
                  </a:cubicBezTo>
                  <a:cubicBezTo>
                    <a:pt x="1869" y="2394"/>
                    <a:pt x="1797" y="2327"/>
                    <a:pt x="1754" y="2232"/>
                  </a:cubicBezTo>
                  <a:cubicBezTo>
                    <a:pt x="1721" y="2161"/>
                    <a:pt x="1708" y="2081"/>
                    <a:pt x="1697" y="2005"/>
                  </a:cubicBezTo>
                  <a:cubicBezTo>
                    <a:pt x="1577" y="2025"/>
                    <a:pt x="1431" y="1971"/>
                    <a:pt x="1388" y="1846"/>
                  </a:cubicBezTo>
                  <a:cubicBezTo>
                    <a:pt x="1380" y="1825"/>
                    <a:pt x="1375" y="1802"/>
                    <a:pt x="1375" y="1779"/>
                  </a:cubicBezTo>
                  <a:cubicBezTo>
                    <a:pt x="1375" y="1756"/>
                    <a:pt x="1375" y="1756"/>
                    <a:pt x="1375" y="1756"/>
                  </a:cubicBezTo>
                  <a:cubicBezTo>
                    <a:pt x="1375" y="1741"/>
                    <a:pt x="1375" y="1728"/>
                    <a:pt x="1372" y="1718"/>
                  </a:cubicBezTo>
                  <a:cubicBezTo>
                    <a:pt x="1362" y="1669"/>
                    <a:pt x="1303" y="1646"/>
                    <a:pt x="1278" y="1636"/>
                  </a:cubicBezTo>
                  <a:cubicBezTo>
                    <a:pt x="1232" y="1621"/>
                    <a:pt x="1232" y="1621"/>
                    <a:pt x="1232" y="1621"/>
                  </a:cubicBezTo>
                  <a:cubicBezTo>
                    <a:pt x="1196" y="1610"/>
                    <a:pt x="1160" y="1600"/>
                    <a:pt x="1129" y="1580"/>
                  </a:cubicBezTo>
                  <a:cubicBezTo>
                    <a:pt x="1063" y="1539"/>
                    <a:pt x="1024" y="1464"/>
                    <a:pt x="996" y="1406"/>
                  </a:cubicBezTo>
                  <a:cubicBezTo>
                    <a:pt x="988" y="1390"/>
                    <a:pt x="976" y="1365"/>
                    <a:pt x="981" y="1339"/>
                  </a:cubicBezTo>
                  <a:cubicBezTo>
                    <a:pt x="988" y="1306"/>
                    <a:pt x="1017" y="1288"/>
                    <a:pt x="1042" y="1272"/>
                  </a:cubicBezTo>
                  <a:cubicBezTo>
                    <a:pt x="1063" y="1260"/>
                    <a:pt x="1075" y="1252"/>
                    <a:pt x="1078" y="1242"/>
                  </a:cubicBezTo>
                  <a:cubicBezTo>
                    <a:pt x="1078" y="1237"/>
                    <a:pt x="1073" y="1226"/>
                    <a:pt x="1068" y="1216"/>
                  </a:cubicBezTo>
                  <a:cubicBezTo>
                    <a:pt x="1065" y="1211"/>
                    <a:pt x="1065" y="1211"/>
                    <a:pt x="1065" y="1211"/>
                  </a:cubicBezTo>
                  <a:cubicBezTo>
                    <a:pt x="1029" y="1142"/>
                    <a:pt x="1022" y="1062"/>
                    <a:pt x="1042" y="988"/>
                  </a:cubicBezTo>
                  <a:cubicBezTo>
                    <a:pt x="1045" y="981"/>
                    <a:pt x="1050" y="975"/>
                    <a:pt x="1055" y="973"/>
                  </a:cubicBezTo>
                  <a:cubicBezTo>
                    <a:pt x="1096" y="952"/>
                    <a:pt x="1127" y="917"/>
                    <a:pt x="1142" y="873"/>
                  </a:cubicBezTo>
                  <a:cubicBezTo>
                    <a:pt x="1147" y="860"/>
                    <a:pt x="1157" y="855"/>
                    <a:pt x="1170" y="858"/>
                  </a:cubicBezTo>
                  <a:cubicBezTo>
                    <a:pt x="1221" y="865"/>
                    <a:pt x="1275" y="847"/>
                    <a:pt x="1308" y="809"/>
                  </a:cubicBezTo>
                  <a:cubicBezTo>
                    <a:pt x="1311" y="806"/>
                    <a:pt x="1316" y="804"/>
                    <a:pt x="1319" y="801"/>
                  </a:cubicBezTo>
                  <a:cubicBezTo>
                    <a:pt x="1352" y="791"/>
                    <a:pt x="1372" y="753"/>
                    <a:pt x="1370" y="719"/>
                  </a:cubicBezTo>
                  <a:cubicBezTo>
                    <a:pt x="1370" y="712"/>
                    <a:pt x="1372" y="704"/>
                    <a:pt x="1377" y="699"/>
                  </a:cubicBezTo>
                  <a:cubicBezTo>
                    <a:pt x="1418" y="658"/>
                    <a:pt x="1472" y="686"/>
                    <a:pt x="1516" y="709"/>
                  </a:cubicBezTo>
                  <a:cubicBezTo>
                    <a:pt x="1554" y="730"/>
                    <a:pt x="1572" y="737"/>
                    <a:pt x="1585" y="730"/>
                  </a:cubicBezTo>
                  <a:cubicBezTo>
                    <a:pt x="1590" y="627"/>
                    <a:pt x="1590" y="627"/>
                    <a:pt x="1590" y="627"/>
                  </a:cubicBezTo>
                  <a:cubicBezTo>
                    <a:pt x="1590" y="614"/>
                    <a:pt x="1603" y="602"/>
                    <a:pt x="1616" y="602"/>
                  </a:cubicBezTo>
                  <a:cubicBezTo>
                    <a:pt x="1738" y="602"/>
                    <a:pt x="1738" y="602"/>
                    <a:pt x="1738" y="602"/>
                  </a:cubicBezTo>
                  <a:cubicBezTo>
                    <a:pt x="1749" y="602"/>
                    <a:pt x="1759" y="609"/>
                    <a:pt x="1761" y="620"/>
                  </a:cubicBezTo>
                  <a:cubicBezTo>
                    <a:pt x="1787" y="686"/>
                    <a:pt x="1874" y="712"/>
                    <a:pt x="1956" y="727"/>
                  </a:cubicBezTo>
                  <a:cubicBezTo>
                    <a:pt x="2125" y="758"/>
                    <a:pt x="2125" y="758"/>
                    <a:pt x="2125" y="758"/>
                  </a:cubicBezTo>
                  <a:cubicBezTo>
                    <a:pt x="2153" y="643"/>
                    <a:pt x="2171" y="525"/>
                    <a:pt x="2184" y="407"/>
                  </a:cubicBezTo>
                  <a:cubicBezTo>
                    <a:pt x="2186" y="369"/>
                    <a:pt x="2192" y="328"/>
                    <a:pt x="2215" y="292"/>
                  </a:cubicBezTo>
                  <a:cubicBezTo>
                    <a:pt x="2220" y="287"/>
                    <a:pt x="2225" y="279"/>
                    <a:pt x="2230" y="274"/>
                  </a:cubicBezTo>
                  <a:cubicBezTo>
                    <a:pt x="2235" y="266"/>
                    <a:pt x="2240" y="261"/>
                    <a:pt x="2245" y="254"/>
                  </a:cubicBezTo>
                  <a:cubicBezTo>
                    <a:pt x="2250" y="241"/>
                    <a:pt x="2253" y="225"/>
                    <a:pt x="2253" y="210"/>
                  </a:cubicBezTo>
                  <a:cubicBezTo>
                    <a:pt x="2253" y="200"/>
                    <a:pt x="2256" y="192"/>
                    <a:pt x="2256" y="182"/>
                  </a:cubicBezTo>
                  <a:cubicBezTo>
                    <a:pt x="2263" y="143"/>
                    <a:pt x="2291" y="102"/>
                    <a:pt x="2332" y="105"/>
                  </a:cubicBezTo>
                  <a:cubicBezTo>
                    <a:pt x="2348" y="105"/>
                    <a:pt x="2358" y="118"/>
                    <a:pt x="2355" y="133"/>
                  </a:cubicBezTo>
                  <a:cubicBezTo>
                    <a:pt x="2355" y="149"/>
                    <a:pt x="2343" y="159"/>
                    <a:pt x="2327" y="156"/>
                  </a:cubicBezTo>
                  <a:cubicBezTo>
                    <a:pt x="2317" y="156"/>
                    <a:pt x="2307" y="172"/>
                    <a:pt x="2304" y="190"/>
                  </a:cubicBezTo>
                  <a:cubicBezTo>
                    <a:pt x="2304" y="197"/>
                    <a:pt x="2302" y="205"/>
                    <a:pt x="2302" y="213"/>
                  </a:cubicBezTo>
                  <a:cubicBezTo>
                    <a:pt x="2299" y="233"/>
                    <a:pt x="2299" y="254"/>
                    <a:pt x="2289" y="277"/>
                  </a:cubicBezTo>
                  <a:cubicBezTo>
                    <a:pt x="2284" y="289"/>
                    <a:pt x="2273" y="297"/>
                    <a:pt x="2268" y="305"/>
                  </a:cubicBezTo>
                  <a:cubicBezTo>
                    <a:pt x="2263" y="310"/>
                    <a:pt x="2261" y="315"/>
                    <a:pt x="2258" y="318"/>
                  </a:cubicBezTo>
                  <a:cubicBezTo>
                    <a:pt x="2243" y="341"/>
                    <a:pt x="2238" y="374"/>
                    <a:pt x="2235" y="407"/>
                  </a:cubicBezTo>
                  <a:cubicBezTo>
                    <a:pt x="2222" y="538"/>
                    <a:pt x="2202" y="666"/>
                    <a:pt x="2169" y="791"/>
                  </a:cubicBezTo>
                  <a:cubicBezTo>
                    <a:pt x="2166" y="804"/>
                    <a:pt x="2153" y="812"/>
                    <a:pt x="2138" y="809"/>
                  </a:cubicBezTo>
                  <a:cubicBezTo>
                    <a:pt x="1946" y="773"/>
                    <a:pt x="1946" y="773"/>
                    <a:pt x="1946" y="773"/>
                  </a:cubicBezTo>
                  <a:cubicBezTo>
                    <a:pt x="1856" y="755"/>
                    <a:pt x="1761" y="727"/>
                    <a:pt x="1721" y="650"/>
                  </a:cubicBezTo>
                  <a:cubicBezTo>
                    <a:pt x="1639" y="650"/>
                    <a:pt x="1639" y="650"/>
                    <a:pt x="1639" y="650"/>
                  </a:cubicBezTo>
                  <a:cubicBezTo>
                    <a:pt x="1633" y="740"/>
                    <a:pt x="1633" y="740"/>
                    <a:pt x="1633" y="740"/>
                  </a:cubicBezTo>
                  <a:cubicBezTo>
                    <a:pt x="1633" y="745"/>
                    <a:pt x="1631" y="750"/>
                    <a:pt x="1628" y="755"/>
                  </a:cubicBezTo>
                  <a:cubicBezTo>
                    <a:pt x="1590" y="801"/>
                    <a:pt x="1534" y="773"/>
                    <a:pt x="1490" y="750"/>
                  </a:cubicBezTo>
                  <a:cubicBezTo>
                    <a:pt x="1459" y="735"/>
                    <a:pt x="1434" y="722"/>
                    <a:pt x="1421" y="727"/>
                  </a:cubicBezTo>
                  <a:cubicBezTo>
                    <a:pt x="1421" y="776"/>
                    <a:pt x="1388" y="824"/>
                    <a:pt x="1342" y="845"/>
                  </a:cubicBezTo>
                  <a:cubicBezTo>
                    <a:pt x="1301" y="888"/>
                    <a:pt x="1242" y="911"/>
                    <a:pt x="1183" y="909"/>
                  </a:cubicBezTo>
                  <a:cubicBezTo>
                    <a:pt x="1162" y="952"/>
                    <a:pt x="1129" y="988"/>
                    <a:pt x="1088" y="1011"/>
                  </a:cubicBezTo>
                  <a:cubicBezTo>
                    <a:pt x="1075" y="1070"/>
                    <a:pt x="1083" y="1134"/>
                    <a:pt x="1109" y="1185"/>
                  </a:cubicBezTo>
                  <a:cubicBezTo>
                    <a:pt x="1111" y="1188"/>
                    <a:pt x="1111" y="1188"/>
                    <a:pt x="1111" y="1188"/>
                  </a:cubicBezTo>
                  <a:cubicBezTo>
                    <a:pt x="1119" y="1201"/>
                    <a:pt x="1127" y="1219"/>
                    <a:pt x="1127" y="1239"/>
                  </a:cubicBezTo>
                  <a:cubicBezTo>
                    <a:pt x="1124" y="1278"/>
                    <a:pt x="1093" y="1298"/>
                    <a:pt x="1068" y="1313"/>
                  </a:cubicBezTo>
                  <a:cubicBezTo>
                    <a:pt x="1050" y="1324"/>
                    <a:pt x="1034" y="1334"/>
                    <a:pt x="1032" y="1347"/>
                  </a:cubicBezTo>
                  <a:cubicBezTo>
                    <a:pt x="1029" y="1354"/>
                    <a:pt x="1037" y="1367"/>
                    <a:pt x="1042" y="1380"/>
                  </a:cubicBezTo>
                  <a:cubicBezTo>
                    <a:pt x="1075" y="1449"/>
                    <a:pt x="1106" y="1503"/>
                    <a:pt x="1157" y="1534"/>
                  </a:cubicBezTo>
                  <a:cubicBezTo>
                    <a:pt x="1183" y="1549"/>
                    <a:pt x="1216" y="1559"/>
                    <a:pt x="1247" y="1569"/>
                  </a:cubicBezTo>
                  <a:cubicBezTo>
                    <a:pt x="1265" y="1574"/>
                    <a:pt x="1280" y="1580"/>
                    <a:pt x="1296" y="1585"/>
                  </a:cubicBezTo>
                  <a:cubicBezTo>
                    <a:pt x="1337" y="1600"/>
                    <a:pt x="1406" y="1633"/>
                    <a:pt x="1421" y="1702"/>
                  </a:cubicBezTo>
                  <a:cubicBezTo>
                    <a:pt x="1426" y="1720"/>
                    <a:pt x="1426" y="1738"/>
                    <a:pt x="1426" y="1754"/>
                  </a:cubicBezTo>
                  <a:cubicBezTo>
                    <a:pt x="1426" y="1774"/>
                    <a:pt x="1426" y="1774"/>
                    <a:pt x="1426" y="1774"/>
                  </a:cubicBezTo>
                  <a:cubicBezTo>
                    <a:pt x="1426" y="1792"/>
                    <a:pt x="1431" y="1810"/>
                    <a:pt x="1436" y="1825"/>
                  </a:cubicBezTo>
                  <a:cubicBezTo>
                    <a:pt x="1475" y="1933"/>
                    <a:pt x="1613" y="1974"/>
                    <a:pt x="1713" y="1946"/>
                  </a:cubicBezTo>
                  <a:cubicBezTo>
                    <a:pt x="1721" y="1943"/>
                    <a:pt x="1728" y="1946"/>
                    <a:pt x="1733" y="1948"/>
                  </a:cubicBezTo>
                  <a:cubicBezTo>
                    <a:pt x="1738" y="1953"/>
                    <a:pt x="1744" y="1958"/>
                    <a:pt x="1744" y="1966"/>
                  </a:cubicBezTo>
                  <a:cubicBezTo>
                    <a:pt x="1754" y="2048"/>
                    <a:pt x="1767" y="2133"/>
                    <a:pt x="1800" y="2207"/>
                  </a:cubicBezTo>
                  <a:cubicBezTo>
                    <a:pt x="1831" y="2271"/>
                    <a:pt x="1877" y="2322"/>
                    <a:pt x="1928" y="2348"/>
                  </a:cubicBezTo>
                  <a:cubicBezTo>
                    <a:pt x="1915" y="2220"/>
                    <a:pt x="1928" y="2089"/>
                    <a:pt x="1969" y="1966"/>
                  </a:cubicBezTo>
                  <a:cubicBezTo>
                    <a:pt x="1971" y="1958"/>
                    <a:pt x="1979" y="1951"/>
                    <a:pt x="1987" y="1951"/>
                  </a:cubicBezTo>
                  <a:cubicBezTo>
                    <a:pt x="1994" y="1948"/>
                    <a:pt x="2005" y="1951"/>
                    <a:pt x="2010" y="1956"/>
                  </a:cubicBezTo>
                  <a:cubicBezTo>
                    <a:pt x="2061" y="1997"/>
                    <a:pt x="2061" y="1997"/>
                    <a:pt x="2061" y="1997"/>
                  </a:cubicBezTo>
                  <a:cubicBezTo>
                    <a:pt x="2089" y="1892"/>
                    <a:pt x="2089" y="1892"/>
                    <a:pt x="2089" y="1892"/>
                  </a:cubicBezTo>
                  <a:cubicBezTo>
                    <a:pt x="2089" y="1889"/>
                    <a:pt x="2092" y="1887"/>
                    <a:pt x="2094" y="1884"/>
                  </a:cubicBezTo>
                  <a:cubicBezTo>
                    <a:pt x="2107" y="1866"/>
                    <a:pt x="2125" y="1859"/>
                    <a:pt x="2148" y="1859"/>
                  </a:cubicBezTo>
                  <a:cubicBezTo>
                    <a:pt x="2189" y="1859"/>
                    <a:pt x="2230" y="1892"/>
                    <a:pt x="2256" y="1923"/>
                  </a:cubicBezTo>
                  <a:cubicBezTo>
                    <a:pt x="2279" y="1953"/>
                    <a:pt x="2304" y="1974"/>
                    <a:pt x="2322" y="1976"/>
                  </a:cubicBezTo>
                  <a:cubicBezTo>
                    <a:pt x="2327" y="1976"/>
                    <a:pt x="2330" y="1976"/>
                    <a:pt x="2332" y="1974"/>
                  </a:cubicBezTo>
                  <a:cubicBezTo>
                    <a:pt x="2340" y="1956"/>
                    <a:pt x="2343" y="1930"/>
                    <a:pt x="2332" y="1910"/>
                  </a:cubicBezTo>
                  <a:cubicBezTo>
                    <a:pt x="2325" y="1887"/>
                    <a:pt x="2307" y="1866"/>
                    <a:pt x="2284" y="1859"/>
                  </a:cubicBezTo>
                  <a:cubicBezTo>
                    <a:pt x="2279" y="1856"/>
                    <a:pt x="2273" y="1856"/>
                    <a:pt x="2268" y="1854"/>
                  </a:cubicBezTo>
                  <a:cubicBezTo>
                    <a:pt x="2248" y="1848"/>
                    <a:pt x="2225" y="1841"/>
                    <a:pt x="2209" y="1820"/>
                  </a:cubicBezTo>
                  <a:cubicBezTo>
                    <a:pt x="2194" y="1800"/>
                    <a:pt x="2197" y="1774"/>
                    <a:pt x="2197" y="1756"/>
                  </a:cubicBezTo>
                  <a:cubicBezTo>
                    <a:pt x="2199" y="1713"/>
                    <a:pt x="2194" y="1638"/>
                    <a:pt x="2148" y="1610"/>
                  </a:cubicBezTo>
                  <a:cubicBezTo>
                    <a:pt x="2133" y="1603"/>
                    <a:pt x="2115" y="1598"/>
                    <a:pt x="2094" y="1592"/>
                  </a:cubicBezTo>
                  <a:cubicBezTo>
                    <a:pt x="2058" y="1585"/>
                    <a:pt x="2020" y="1574"/>
                    <a:pt x="1997" y="1539"/>
                  </a:cubicBezTo>
                  <a:cubicBezTo>
                    <a:pt x="1979" y="1508"/>
                    <a:pt x="1979" y="1472"/>
                    <a:pt x="1982" y="1446"/>
                  </a:cubicBezTo>
                  <a:cubicBezTo>
                    <a:pt x="1984" y="1418"/>
                    <a:pt x="1994" y="1380"/>
                    <a:pt x="2020" y="1362"/>
                  </a:cubicBezTo>
                  <a:cubicBezTo>
                    <a:pt x="2033" y="1352"/>
                    <a:pt x="2051" y="1349"/>
                    <a:pt x="2066" y="1354"/>
                  </a:cubicBezTo>
                  <a:cubicBezTo>
                    <a:pt x="2084" y="1359"/>
                    <a:pt x="2097" y="1372"/>
                    <a:pt x="2105" y="1382"/>
                  </a:cubicBezTo>
                  <a:cubicBezTo>
                    <a:pt x="2169" y="1459"/>
                    <a:pt x="2220" y="1490"/>
                    <a:pt x="2263" y="1485"/>
                  </a:cubicBezTo>
                  <a:cubicBezTo>
                    <a:pt x="2263" y="1436"/>
                    <a:pt x="2245" y="1385"/>
                    <a:pt x="2215" y="1347"/>
                  </a:cubicBezTo>
                  <a:cubicBezTo>
                    <a:pt x="2209" y="1342"/>
                    <a:pt x="2209" y="1334"/>
                    <a:pt x="2209" y="1326"/>
                  </a:cubicBezTo>
                  <a:cubicBezTo>
                    <a:pt x="2209" y="1318"/>
                    <a:pt x="2215" y="1313"/>
                    <a:pt x="2220" y="1308"/>
                  </a:cubicBezTo>
                  <a:cubicBezTo>
                    <a:pt x="2253" y="1285"/>
                    <a:pt x="2297" y="1283"/>
                    <a:pt x="2337" y="1301"/>
                  </a:cubicBezTo>
                  <a:cubicBezTo>
                    <a:pt x="2378" y="1318"/>
                    <a:pt x="2404" y="1357"/>
                    <a:pt x="2407" y="1395"/>
                  </a:cubicBezTo>
                  <a:cubicBezTo>
                    <a:pt x="2407" y="1406"/>
                    <a:pt x="2407" y="1406"/>
                    <a:pt x="2407" y="1406"/>
                  </a:cubicBezTo>
                  <a:cubicBezTo>
                    <a:pt x="2407" y="1411"/>
                    <a:pt x="2407" y="1421"/>
                    <a:pt x="2409" y="1423"/>
                  </a:cubicBezTo>
                  <a:cubicBezTo>
                    <a:pt x="2409" y="1423"/>
                    <a:pt x="2414" y="1423"/>
                    <a:pt x="2419" y="1426"/>
                  </a:cubicBezTo>
                  <a:cubicBezTo>
                    <a:pt x="2427" y="1426"/>
                    <a:pt x="2437" y="1429"/>
                    <a:pt x="2448" y="1434"/>
                  </a:cubicBezTo>
                  <a:cubicBezTo>
                    <a:pt x="2471" y="1446"/>
                    <a:pt x="2478" y="1472"/>
                    <a:pt x="2481" y="1490"/>
                  </a:cubicBezTo>
                  <a:cubicBezTo>
                    <a:pt x="2483" y="1500"/>
                    <a:pt x="2486" y="1510"/>
                    <a:pt x="2489" y="1516"/>
                  </a:cubicBezTo>
                  <a:cubicBezTo>
                    <a:pt x="2489" y="1516"/>
                    <a:pt x="2491" y="1521"/>
                    <a:pt x="2501" y="1518"/>
                  </a:cubicBezTo>
                  <a:cubicBezTo>
                    <a:pt x="2514" y="1516"/>
                    <a:pt x="2524" y="1505"/>
                    <a:pt x="2527" y="1495"/>
                  </a:cubicBezTo>
                  <a:cubicBezTo>
                    <a:pt x="2532" y="1470"/>
                    <a:pt x="2519" y="1441"/>
                    <a:pt x="2501" y="1411"/>
                  </a:cubicBezTo>
                  <a:cubicBezTo>
                    <a:pt x="2496" y="1403"/>
                    <a:pt x="2496" y="1393"/>
                    <a:pt x="2501" y="1385"/>
                  </a:cubicBezTo>
                  <a:cubicBezTo>
                    <a:pt x="2506" y="1377"/>
                    <a:pt x="2514" y="1372"/>
                    <a:pt x="2522" y="1372"/>
                  </a:cubicBezTo>
                  <a:cubicBezTo>
                    <a:pt x="2593" y="1367"/>
                    <a:pt x="2665" y="1385"/>
                    <a:pt x="2727" y="1421"/>
                  </a:cubicBezTo>
                  <a:cubicBezTo>
                    <a:pt x="2732" y="1408"/>
                    <a:pt x="2729" y="1390"/>
                    <a:pt x="2724" y="1375"/>
                  </a:cubicBezTo>
                  <a:cubicBezTo>
                    <a:pt x="2719" y="1362"/>
                    <a:pt x="2711" y="1349"/>
                    <a:pt x="2704" y="1334"/>
                  </a:cubicBezTo>
                  <a:cubicBezTo>
                    <a:pt x="2696" y="1318"/>
                    <a:pt x="2686" y="1306"/>
                    <a:pt x="2681" y="1288"/>
                  </a:cubicBezTo>
                  <a:cubicBezTo>
                    <a:pt x="2673" y="1265"/>
                    <a:pt x="2673" y="1265"/>
                    <a:pt x="2673" y="1265"/>
                  </a:cubicBezTo>
                  <a:cubicBezTo>
                    <a:pt x="2670" y="1252"/>
                    <a:pt x="2665" y="1242"/>
                    <a:pt x="2660" y="1231"/>
                  </a:cubicBezTo>
                  <a:cubicBezTo>
                    <a:pt x="2650" y="1216"/>
                    <a:pt x="2632" y="1203"/>
                    <a:pt x="2611" y="1190"/>
                  </a:cubicBezTo>
                  <a:cubicBezTo>
                    <a:pt x="2601" y="1183"/>
                    <a:pt x="2591" y="1178"/>
                    <a:pt x="2581" y="1167"/>
                  </a:cubicBezTo>
                  <a:cubicBezTo>
                    <a:pt x="2563" y="1152"/>
                    <a:pt x="2547" y="1137"/>
                    <a:pt x="2532" y="1119"/>
                  </a:cubicBezTo>
                  <a:cubicBezTo>
                    <a:pt x="2514" y="1098"/>
                    <a:pt x="2496" y="1078"/>
                    <a:pt x="2473" y="1068"/>
                  </a:cubicBezTo>
                  <a:cubicBezTo>
                    <a:pt x="2455" y="1057"/>
                    <a:pt x="2427" y="1060"/>
                    <a:pt x="2409" y="1073"/>
                  </a:cubicBezTo>
                  <a:cubicBezTo>
                    <a:pt x="2396" y="1080"/>
                    <a:pt x="2399" y="1091"/>
                    <a:pt x="2399" y="1093"/>
                  </a:cubicBezTo>
                  <a:cubicBezTo>
                    <a:pt x="2399" y="1101"/>
                    <a:pt x="2396" y="1109"/>
                    <a:pt x="2391" y="1114"/>
                  </a:cubicBezTo>
                  <a:cubicBezTo>
                    <a:pt x="2386" y="1119"/>
                    <a:pt x="2378" y="1121"/>
                    <a:pt x="2371" y="1121"/>
                  </a:cubicBezTo>
                  <a:cubicBezTo>
                    <a:pt x="2312" y="1114"/>
                    <a:pt x="2261" y="1065"/>
                    <a:pt x="2248" y="1009"/>
                  </a:cubicBezTo>
                  <a:cubicBezTo>
                    <a:pt x="2245" y="1001"/>
                    <a:pt x="2248" y="996"/>
                    <a:pt x="2250" y="988"/>
                  </a:cubicBezTo>
                  <a:cubicBezTo>
                    <a:pt x="2253" y="981"/>
                    <a:pt x="2261" y="978"/>
                    <a:pt x="2266" y="978"/>
                  </a:cubicBezTo>
                  <a:cubicBezTo>
                    <a:pt x="2279" y="975"/>
                    <a:pt x="2291" y="965"/>
                    <a:pt x="2302" y="952"/>
                  </a:cubicBezTo>
                  <a:cubicBezTo>
                    <a:pt x="2312" y="940"/>
                    <a:pt x="2312" y="922"/>
                    <a:pt x="2309" y="909"/>
                  </a:cubicBezTo>
                  <a:cubicBezTo>
                    <a:pt x="2307" y="899"/>
                    <a:pt x="2309" y="888"/>
                    <a:pt x="2317" y="883"/>
                  </a:cubicBezTo>
                  <a:cubicBezTo>
                    <a:pt x="2325" y="876"/>
                    <a:pt x="2335" y="876"/>
                    <a:pt x="2343" y="878"/>
                  </a:cubicBezTo>
                  <a:cubicBezTo>
                    <a:pt x="2430" y="911"/>
                    <a:pt x="2524" y="929"/>
                    <a:pt x="2617" y="929"/>
                  </a:cubicBezTo>
                  <a:cubicBezTo>
                    <a:pt x="2732" y="929"/>
                    <a:pt x="2834" y="901"/>
                    <a:pt x="2919" y="850"/>
                  </a:cubicBezTo>
                  <a:cubicBezTo>
                    <a:pt x="2931" y="842"/>
                    <a:pt x="2947" y="847"/>
                    <a:pt x="2954" y="858"/>
                  </a:cubicBezTo>
                  <a:cubicBezTo>
                    <a:pt x="2962" y="868"/>
                    <a:pt x="2957" y="886"/>
                    <a:pt x="2947" y="894"/>
                  </a:cubicBezTo>
                  <a:cubicBezTo>
                    <a:pt x="2855" y="950"/>
                    <a:pt x="2742" y="981"/>
                    <a:pt x="2619" y="981"/>
                  </a:cubicBezTo>
                  <a:cubicBezTo>
                    <a:pt x="2617" y="981"/>
                    <a:pt x="2617" y="981"/>
                    <a:pt x="2617" y="981"/>
                  </a:cubicBezTo>
                  <a:cubicBezTo>
                    <a:pt x="2529" y="981"/>
                    <a:pt x="2445" y="968"/>
                    <a:pt x="2363" y="940"/>
                  </a:cubicBezTo>
                  <a:cubicBezTo>
                    <a:pt x="2361" y="952"/>
                    <a:pt x="2355" y="968"/>
                    <a:pt x="2348" y="981"/>
                  </a:cubicBezTo>
                  <a:cubicBezTo>
                    <a:pt x="2337" y="998"/>
                    <a:pt x="2322" y="1011"/>
                    <a:pt x="2307" y="1022"/>
                  </a:cubicBezTo>
                  <a:cubicBezTo>
                    <a:pt x="2317" y="1042"/>
                    <a:pt x="2335" y="1057"/>
                    <a:pt x="2355" y="1068"/>
                  </a:cubicBezTo>
                  <a:cubicBezTo>
                    <a:pt x="2361" y="1055"/>
                    <a:pt x="2371" y="1045"/>
                    <a:pt x="2384" y="1034"/>
                  </a:cubicBezTo>
                  <a:cubicBezTo>
                    <a:pt x="2417" y="1011"/>
                    <a:pt x="2465" y="1009"/>
                    <a:pt x="2501" y="1027"/>
                  </a:cubicBezTo>
                  <a:cubicBezTo>
                    <a:pt x="2532" y="1042"/>
                    <a:pt x="2553" y="1068"/>
                    <a:pt x="2573" y="1091"/>
                  </a:cubicBezTo>
                  <a:cubicBezTo>
                    <a:pt x="2586" y="1106"/>
                    <a:pt x="2599" y="1121"/>
                    <a:pt x="2614" y="1132"/>
                  </a:cubicBezTo>
                  <a:cubicBezTo>
                    <a:pt x="2622" y="1139"/>
                    <a:pt x="2632" y="1144"/>
                    <a:pt x="2642" y="1150"/>
                  </a:cubicBezTo>
                  <a:cubicBezTo>
                    <a:pt x="2665" y="1165"/>
                    <a:pt x="2691" y="1180"/>
                    <a:pt x="2706" y="1206"/>
                  </a:cubicBezTo>
                  <a:cubicBezTo>
                    <a:pt x="2714" y="1221"/>
                    <a:pt x="2719" y="1234"/>
                    <a:pt x="2724" y="1249"/>
                  </a:cubicBezTo>
                  <a:cubicBezTo>
                    <a:pt x="2727" y="1257"/>
                    <a:pt x="2729" y="1262"/>
                    <a:pt x="2732" y="1270"/>
                  </a:cubicBezTo>
                  <a:cubicBezTo>
                    <a:pt x="2737" y="1283"/>
                    <a:pt x="2745" y="1295"/>
                    <a:pt x="2752" y="1308"/>
                  </a:cubicBezTo>
                  <a:cubicBezTo>
                    <a:pt x="2760" y="1324"/>
                    <a:pt x="2770" y="1339"/>
                    <a:pt x="2778" y="1357"/>
                  </a:cubicBezTo>
                  <a:cubicBezTo>
                    <a:pt x="2793" y="1395"/>
                    <a:pt x="2791" y="1449"/>
                    <a:pt x="2750" y="1475"/>
                  </a:cubicBezTo>
                  <a:cubicBezTo>
                    <a:pt x="2742" y="1480"/>
                    <a:pt x="2729" y="1480"/>
                    <a:pt x="2721" y="1475"/>
                  </a:cubicBezTo>
                  <a:cubicBezTo>
                    <a:pt x="2678" y="1444"/>
                    <a:pt x="2624" y="1426"/>
                    <a:pt x="2570" y="1421"/>
                  </a:cubicBezTo>
                  <a:cubicBezTo>
                    <a:pt x="2581" y="1446"/>
                    <a:pt x="2588" y="1475"/>
                    <a:pt x="2581" y="1503"/>
                  </a:cubicBezTo>
                  <a:cubicBezTo>
                    <a:pt x="2573" y="1531"/>
                    <a:pt x="2547" y="1557"/>
                    <a:pt x="2517" y="1564"/>
                  </a:cubicBezTo>
                  <a:cubicBezTo>
                    <a:pt x="2491" y="1569"/>
                    <a:pt x="2468" y="1564"/>
                    <a:pt x="2453" y="1546"/>
                  </a:cubicBezTo>
                  <a:cubicBezTo>
                    <a:pt x="2440" y="1531"/>
                    <a:pt x="2437" y="1516"/>
                    <a:pt x="2432" y="1500"/>
                  </a:cubicBezTo>
                  <a:cubicBezTo>
                    <a:pt x="2430" y="1490"/>
                    <a:pt x="2427" y="1480"/>
                    <a:pt x="2425" y="1477"/>
                  </a:cubicBezTo>
                  <a:cubicBezTo>
                    <a:pt x="2422" y="1477"/>
                    <a:pt x="2417" y="1475"/>
                    <a:pt x="2414" y="1475"/>
                  </a:cubicBezTo>
                  <a:cubicBezTo>
                    <a:pt x="2404" y="1472"/>
                    <a:pt x="2391" y="1472"/>
                    <a:pt x="2378" y="1462"/>
                  </a:cubicBezTo>
                  <a:cubicBezTo>
                    <a:pt x="2361" y="1446"/>
                    <a:pt x="2361" y="1423"/>
                    <a:pt x="2361" y="1408"/>
                  </a:cubicBezTo>
                  <a:cubicBezTo>
                    <a:pt x="2361" y="1400"/>
                    <a:pt x="2361" y="1400"/>
                    <a:pt x="2361" y="1400"/>
                  </a:cubicBezTo>
                  <a:cubicBezTo>
                    <a:pt x="2358" y="1375"/>
                    <a:pt x="2340" y="1357"/>
                    <a:pt x="2320" y="1349"/>
                  </a:cubicBezTo>
                  <a:cubicBezTo>
                    <a:pt x="2307" y="1344"/>
                    <a:pt x="2291" y="1339"/>
                    <a:pt x="2279" y="1342"/>
                  </a:cubicBezTo>
                  <a:cubicBezTo>
                    <a:pt x="2307" y="1390"/>
                    <a:pt x="2322" y="1446"/>
                    <a:pt x="2320" y="1505"/>
                  </a:cubicBezTo>
                  <a:cubicBezTo>
                    <a:pt x="2320" y="1516"/>
                    <a:pt x="2312" y="1523"/>
                    <a:pt x="2304" y="1528"/>
                  </a:cubicBezTo>
                  <a:cubicBezTo>
                    <a:pt x="2212" y="1564"/>
                    <a:pt x="2128" y="1482"/>
                    <a:pt x="2071" y="1416"/>
                  </a:cubicBezTo>
                  <a:cubicBezTo>
                    <a:pt x="2058" y="1403"/>
                    <a:pt x="2058" y="1403"/>
                    <a:pt x="2058" y="1403"/>
                  </a:cubicBezTo>
                  <a:cubicBezTo>
                    <a:pt x="2053" y="1403"/>
                    <a:pt x="2043" y="1423"/>
                    <a:pt x="2041" y="1449"/>
                  </a:cubicBezTo>
                  <a:cubicBezTo>
                    <a:pt x="2038" y="1475"/>
                    <a:pt x="2038" y="1495"/>
                    <a:pt x="2048" y="1510"/>
                  </a:cubicBezTo>
                  <a:cubicBezTo>
                    <a:pt x="2061" y="1528"/>
                    <a:pt x="2084" y="1536"/>
                    <a:pt x="2115" y="1544"/>
                  </a:cubicBezTo>
                  <a:cubicBezTo>
                    <a:pt x="2138" y="1549"/>
                    <a:pt x="2161" y="1557"/>
                    <a:pt x="2181" y="1569"/>
                  </a:cubicBezTo>
                  <a:cubicBezTo>
                    <a:pt x="2248" y="1610"/>
                    <a:pt x="2258" y="1695"/>
                    <a:pt x="2256" y="1761"/>
                  </a:cubicBezTo>
                  <a:cubicBezTo>
                    <a:pt x="2256" y="1774"/>
                    <a:pt x="2256" y="1790"/>
                    <a:pt x="2258" y="1795"/>
                  </a:cubicBezTo>
                  <a:cubicBezTo>
                    <a:pt x="2263" y="1802"/>
                    <a:pt x="2276" y="1805"/>
                    <a:pt x="2289" y="1807"/>
                  </a:cubicBezTo>
                  <a:cubicBezTo>
                    <a:pt x="2294" y="1810"/>
                    <a:pt x="2302" y="1810"/>
                    <a:pt x="2307" y="1813"/>
                  </a:cubicBezTo>
                  <a:cubicBezTo>
                    <a:pt x="2343" y="1825"/>
                    <a:pt x="2371" y="1856"/>
                    <a:pt x="2386" y="1894"/>
                  </a:cubicBezTo>
                  <a:cubicBezTo>
                    <a:pt x="2401" y="1933"/>
                    <a:pt x="2399" y="1974"/>
                    <a:pt x="2378" y="2007"/>
                  </a:cubicBezTo>
                  <a:cubicBezTo>
                    <a:pt x="2371" y="2015"/>
                    <a:pt x="2371" y="2015"/>
                    <a:pt x="2371" y="2015"/>
                  </a:cubicBezTo>
                  <a:cubicBezTo>
                    <a:pt x="2355" y="2028"/>
                    <a:pt x="2337" y="2033"/>
                    <a:pt x="2317" y="2030"/>
                  </a:cubicBezTo>
                  <a:cubicBezTo>
                    <a:pt x="2273" y="2025"/>
                    <a:pt x="2235" y="1982"/>
                    <a:pt x="2217" y="1956"/>
                  </a:cubicBezTo>
                  <a:cubicBezTo>
                    <a:pt x="2199" y="1933"/>
                    <a:pt x="2169" y="1912"/>
                    <a:pt x="2151" y="1912"/>
                  </a:cubicBezTo>
                  <a:cubicBezTo>
                    <a:pt x="2145" y="1912"/>
                    <a:pt x="2143" y="1912"/>
                    <a:pt x="2140" y="1915"/>
                  </a:cubicBezTo>
                  <a:cubicBezTo>
                    <a:pt x="2102" y="2051"/>
                    <a:pt x="2102" y="2051"/>
                    <a:pt x="2102" y="2051"/>
                  </a:cubicBezTo>
                  <a:cubicBezTo>
                    <a:pt x="2099" y="2058"/>
                    <a:pt x="2094" y="2066"/>
                    <a:pt x="2084" y="2069"/>
                  </a:cubicBezTo>
                  <a:cubicBezTo>
                    <a:pt x="2076" y="2071"/>
                    <a:pt x="2066" y="2069"/>
                    <a:pt x="2061" y="2063"/>
                  </a:cubicBezTo>
                  <a:cubicBezTo>
                    <a:pt x="2010" y="2022"/>
                    <a:pt x="2010" y="2022"/>
                    <a:pt x="2010" y="2022"/>
                  </a:cubicBezTo>
                  <a:cubicBezTo>
                    <a:pt x="1977" y="2140"/>
                    <a:pt x="1969" y="2266"/>
                    <a:pt x="1987" y="2386"/>
                  </a:cubicBezTo>
                  <a:cubicBezTo>
                    <a:pt x="1987" y="2394"/>
                    <a:pt x="1984" y="2404"/>
                    <a:pt x="1979" y="2409"/>
                  </a:cubicBezTo>
                  <a:cubicBezTo>
                    <a:pt x="1969" y="2412"/>
                    <a:pt x="1964" y="2414"/>
                    <a:pt x="1959" y="2414"/>
                  </a:cubicBezTo>
                  <a:close/>
                  <a:moveTo>
                    <a:pt x="530" y="2598"/>
                  </a:moveTo>
                  <a:cubicBezTo>
                    <a:pt x="522" y="2598"/>
                    <a:pt x="517" y="2596"/>
                    <a:pt x="512" y="2591"/>
                  </a:cubicBezTo>
                  <a:cubicBezTo>
                    <a:pt x="392" y="2473"/>
                    <a:pt x="282" y="2345"/>
                    <a:pt x="182" y="2207"/>
                  </a:cubicBezTo>
                  <a:cubicBezTo>
                    <a:pt x="136" y="2145"/>
                    <a:pt x="90" y="2084"/>
                    <a:pt x="26" y="2086"/>
                  </a:cubicBezTo>
                  <a:cubicBezTo>
                    <a:pt x="10" y="2086"/>
                    <a:pt x="0" y="2076"/>
                    <a:pt x="0" y="2061"/>
                  </a:cubicBezTo>
                  <a:cubicBezTo>
                    <a:pt x="0" y="2046"/>
                    <a:pt x="10" y="2035"/>
                    <a:pt x="26" y="2035"/>
                  </a:cubicBezTo>
                  <a:cubicBezTo>
                    <a:pt x="120" y="2033"/>
                    <a:pt x="187" y="2125"/>
                    <a:pt x="225" y="2179"/>
                  </a:cubicBezTo>
                  <a:cubicBezTo>
                    <a:pt x="312" y="2299"/>
                    <a:pt x="407" y="2414"/>
                    <a:pt x="512" y="2519"/>
                  </a:cubicBezTo>
                  <a:cubicBezTo>
                    <a:pt x="510" y="2509"/>
                    <a:pt x="502" y="2499"/>
                    <a:pt x="497" y="2488"/>
                  </a:cubicBezTo>
                  <a:cubicBezTo>
                    <a:pt x="494" y="2483"/>
                    <a:pt x="489" y="2478"/>
                    <a:pt x="487" y="2473"/>
                  </a:cubicBezTo>
                  <a:cubicBezTo>
                    <a:pt x="466" y="2447"/>
                    <a:pt x="446" y="2417"/>
                    <a:pt x="443" y="2381"/>
                  </a:cubicBezTo>
                  <a:cubicBezTo>
                    <a:pt x="443" y="2366"/>
                    <a:pt x="446" y="2350"/>
                    <a:pt x="448" y="2337"/>
                  </a:cubicBezTo>
                  <a:cubicBezTo>
                    <a:pt x="451" y="2327"/>
                    <a:pt x="453" y="2319"/>
                    <a:pt x="453" y="2312"/>
                  </a:cubicBezTo>
                  <a:cubicBezTo>
                    <a:pt x="453" y="2286"/>
                    <a:pt x="440" y="2258"/>
                    <a:pt x="423" y="2232"/>
                  </a:cubicBezTo>
                  <a:cubicBezTo>
                    <a:pt x="412" y="2217"/>
                    <a:pt x="405" y="2202"/>
                    <a:pt x="397" y="2184"/>
                  </a:cubicBezTo>
                  <a:cubicBezTo>
                    <a:pt x="364" y="2102"/>
                    <a:pt x="387" y="2017"/>
                    <a:pt x="410" y="1935"/>
                  </a:cubicBezTo>
                  <a:cubicBezTo>
                    <a:pt x="430" y="1866"/>
                    <a:pt x="448" y="1800"/>
                    <a:pt x="433" y="1736"/>
                  </a:cubicBezTo>
                  <a:cubicBezTo>
                    <a:pt x="430" y="1731"/>
                    <a:pt x="430" y="1723"/>
                    <a:pt x="428" y="1718"/>
                  </a:cubicBezTo>
                  <a:cubicBezTo>
                    <a:pt x="423" y="1700"/>
                    <a:pt x="417" y="1679"/>
                    <a:pt x="417" y="1659"/>
                  </a:cubicBezTo>
                  <a:cubicBezTo>
                    <a:pt x="417" y="1623"/>
                    <a:pt x="435" y="1595"/>
                    <a:pt x="451" y="1572"/>
                  </a:cubicBezTo>
                  <a:cubicBezTo>
                    <a:pt x="545" y="1411"/>
                    <a:pt x="545" y="1411"/>
                    <a:pt x="545" y="1411"/>
                  </a:cubicBezTo>
                  <a:cubicBezTo>
                    <a:pt x="556" y="1395"/>
                    <a:pt x="563" y="1380"/>
                    <a:pt x="566" y="1362"/>
                  </a:cubicBezTo>
                  <a:cubicBezTo>
                    <a:pt x="574" y="1321"/>
                    <a:pt x="538" y="1283"/>
                    <a:pt x="505" y="1260"/>
                  </a:cubicBezTo>
                  <a:cubicBezTo>
                    <a:pt x="489" y="1249"/>
                    <a:pt x="471" y="1239"/>
                    <a:pt x="453" y="1231"/>
                  </a:cubicBezTo>
                  <a:cubicBezTo>
                    <a:pt x="425" y="1216"/>
                    <a:pt x="394" y="1201"/>
                    <a:pt x="369" y="1178"/>
                  </a:cubicBezTo>
                  <a:cubicBezTo>
                    <a:pt x="323" y="1137"/>
                    <a:pt x="292" y="1062"/>
                    <a:pt x="330" y="1006"/>
                  </a:cubicBezTo>
                  <a:cubicBezTo>
                    <a:pt x="336" y="996"/>
                    <a:pt x="348" y="993"/>
                    <a:pt x="359" y="996"/>
                  </a:cubicBezTo>
                  <a:cubicBezTo>
                    <a:pt x="387" y="1004"/>
                    <a:pt x="423" y="998"/>
                    <a:pt x="448" y="98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59" y="891"/>
                    <a:pt x="343" y="876"/>
                    <a:pt x="338" y="853"/>
                  </a:cubicBezTo>
                  <a:cubicBezTo>
                    <a:pt x="330" y="817"/>
                    <a:pt x="353" y="791"/>
                    <a:pt x="371" y="768"/>
                  </a:cubicBezTo>
                  <a:cubicBezTo>
                    <a:pt x="387" y="750"/>
                    <a:pt x="397" y="737"/>
                    <a:pt x="394" y="730"/>
                  </a:cubicBezTo>
                  <a:cubicBezTo>
                    <a:pt x="389" y="717"/>
                    <a:pt x="397" y="702"/>
                    <a:pt x="412" y="699"/>
                  </a:cubicBezTo>
                  <a:cubicBezTo>
                    <a:pt x="697" y="609"/>
                    <a:pt x="697" y="609"/>
                    <a:pt x="697" y="609"/>
                  </a:cubicBezTo>
                  <a:cubicBezTo>
                    <a:pt x="704" y="543"/>
                    <a:pt x="704" y="543"/>
                    <a:pt x="704" y="543"/>
                  </a:cubicBezTo>
                  <a:cubicBezTo>
                    <a:pt x="707" y="530"/>
                    <a:pt x="717" y="520"/>
                    <a:pt x="730" y="520"/>
                  </a:cubicBezTo>
                  <a:cubicBezTo>
                    <a:pt x="845" y="522"/>
                    <a:pt x="845" y="522"/>
                    <a:pt x="845" y="522"/>
                  </a:cubicBezTo>
                  <a:cubicBezTo>
                    <a:pt x="825" y="474"/>
                    <a:pt x="807" y="422"/>
                    <a:pt x="786" y="374"/>
                  </a:cubicBezTo>
                  <a:cubicBezTo>
                    <a:pt x="776" y="346"/>
                    <a:pt x="766" y="312"/>
                    <a:pt x="781" y="282"/>
                  </a:cubicBezTo>
                  <a:cubicBezTo>
                    <a:pt x="791" y="261"/>
                    <a:pt x="807" y="248"/>
                    <a:pt x="822" y="238"/>
                  </a:cubicBezTo>
                  <a:cubicBezTo>
                    <a:pt x="830" y="233"/>
                    <a:pt x="840" y="225"/>
                    <a:pt x="845" y="220"/>
                  </a:cubicBezTo>
                  <a:cubicBezTo>
                    <a:pt x="860" y="200"/>
                    <a:pt x="850" y="164"/>
                    <a:pt x="827" y="146"/>
                  </a:cubicBezTo>
                  <a:cubicBezTo>
                    <a:pt x="801" y="123"/>
                    <a:pt x="760" y="115"/>
                    <a:pt x="727" y="108"/>
                  </a:cubicBezTo>
                  <a:cubicBezTo>
                    <a:pt x="717" y="105"/>
                    <a:pt x="709" y="97"/>
                    <a:pt x="707" y="90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689" y="21"/>
                    <a:pt x="697" y="5"/>
                    <a:pt x="709" y="3"/>
                  </a:cubicBezTo>
                  <a:cubicBezTo>
                    <a:pt x="722" y="0"/>
                    <a:pt x="737" y="8"/>
                    <a:pt x="740" y="21"/>
                  </a:cubicBezTo>
                  <a:cubicBezTo>
                    <a:pt x="750" y="64"/>
                    <a:pt x="750" y="64"/>
                    <a:pt x="750" y="64"/>
                  </a:cubicBezTo>
                  <a:cubicBezTo>
                    <a:pt x="786" y="72"/>
                    <a:pt x="827" y="82"/>
                    <a:pt x="858" y="110"/>
                  </a:cubicBezTo>
                  <a:cubicBezTo>
                    <a:pt x="896" y="143"/>
                    <a:pt x="917" y="210"/>
                    <a:pt x="881" y="254"/>
                  </a:cubicBezTo>
                  <a:cubicBezTo>
                    <a:pt x="871" y="266"/>
                    <a:pt x="858" y="274"/>
                    <a:pt x="848" y="282"/>
                  </a:cubicBezTo>
                  <a:cubicBezTo>
                    <a:pt x="837" y="289"/>
                    <a:pt x="827" y="297"/>
                    <a:pt x="822" y="305"/>
                  </a:cubicBezTo>
                  <a:cubicBezTo>
                    <a:pt x="817" y="318"/>
                    <a:pt x="822" y="338"/>
                    <a:pt x="830" y="356"/>
                  </a:cubicBezTo>
                  <a:cubicBezTo>
                    <a:pt x="853" y="417"/>
                    <a:pt x="876" y="479"/>
                    <a:pt x="901" y="540"/>
                  </a:cubicBezTo>
                  <a:cubicBezTo>
                    <a:pt x="904" y="548"/>
                    <a:pt x="904" y="558"/>
                    <a:pt x="899" y="563"/>
                  </a:cubicBezTo>
                  <a:cubicBezTo>
                    <a:pt x="894" y="571"/>
                    <a:pt x="886" y="574"/>
                    <a:pt x="878" y="574"/>
                  </a:cubicBezTo>
                  <a:cubicBezTo>
                    <a:pt x="753" y="574"/>
                    <a:pt x="753" y="574"/>
                    <a:pt x="753" y="574"/>
                  </a:cubicBezTo>
                  <a:cubicBezTo>
                    <a:pt x="745" y="635"/>
                    <a:pt x="745" y="635"/>
                    <a:pt x="745" y="635"/>
                  </a:cubicBezTo>
                  <a:cubicBezTo>
                    <a:pt x="745" y="645"/>
                    <a:pt x="737" y="653"/>
                    <a:pt x="727" y="655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3" y="766"/>
                    <a:pt x="425" y="786"/>
                    <a:pt x="410" y="804"/>
                  </a:cubicBezTo>
                  <a:cubicBezTo>
                    <a:pt x="397" y="819"/>
                    <a:pt x="384" y="832"/>
                    <a:pt x="387" y="842"/>
                  </a:cubicBezTo>
                  <a:cubicBezTo>
                    <a:pt x="389" y="850"/>
                    <a:pt x="397" y="858"/>
                    <a:pt x="402" y="863"/>
                  </a:cubicBezTo>
                  <a:cubicBezTo>
                    <a:pt x="499" y="960"/>
                    <a:pt x="499" y="960"/>
                    <a:pt x="499" y="960"/>
                  </a:cubicBezTo>
                  <a:cubicBezTo>
                    <a:pt x="510" y="970"/>
                    <a:pt x="510" y="986"/>
                    <a:pt x="499" y="996"/>
                  </a:cubicBezTo>
                  <a:cubicBezTo>
                    <a:pt x="466" y="1034"/>
                    <a:pt x="412" y="1052"/>
                    <a:pt x="361" y="1045"/>
                  </a:cubicBezTo>
                  <a:cubicBezTo>
                    <a:pt x="353" y="1075"/>
                    <a:pt x="371" y="1111"/>
                    <a:pt x="397" y="1134"/>
                  </a:cubicBezTo>
                  <a:cubicBezTo>
                    <a:pt x="417" y="1152"/>
                    <a:pt x="443" y="1167"/>
                    <a:pt x="471" y="1180"/>
                  </a:cubicBezTo>
                  <a:cubicBezTo>
                    <a:pt x="489" y="1190"/>
                    <a:pt x="510" y="1201"/>
                    <a:pt x="528" y="1214"/>
                  </a:cubicBezTo>
                  <a:cubicBezTo>
                    <a:pt x="576" y="1244"/>
                    <a:pt x="622" y="1303"/>
                    <a:pt x="609" y="1367"/>
                  </a:cubicBezTo>
                  <a:cubicBezTo>
                    <a:pt x="604" y="1393"/>
                    <a:pt x="592" y="1413"/>
                    <a:pt x="581" y="1431"/>
                  </a:cubicBezTo>
                  <a:cubicBezTo>
                    <a:pt x="487" y="1592"/>
                    <a:pt x="487" y="1592"/>
                    <a:pt x="487" y="1592"/>
                  </a:cubicBezTo>
                  <a:cubicBezTo>
                    <a:pt x="474" y="1613"/>
                    <a:pt x="461" y="1633"/>
                    <a:pt x="461" y="1656"/>
                  </a:cubicBezTo>
                  <a:cubicBezTo>
                    <a:pt x="461" y="1669"/>
                    <a:pt x="466" y="1685"/>
                    <a:pt x="469" y="1700"/>
                  </a:cubicBezTo>
                  <a:cubicBezTo>
                    <a:pt x="471" y="1708"/>
                    <a:pt x="474" y="1713"/>
                    <a:pt x="474" y="1720"/>
                  </a:cubicBezTo>
                  <a:cubicBezTo>
                    <a:pt x="492" y="1797"/>
                    <a:pt x="471" y="1871"/>
                    <a:pt x="451" y="1946"/>
                  </a:cubicBezTo>
                  <a:cubicBezTo>
                    <a:pt x="430" y="2022"/>
                    <a:pt x="410" y="2094"/>
                    <a:pt x="435" y="2161"/>
                  </a:cubicBezTo>
                  <a:cubicBezTo>
                    <a:pt x="440" y="2176"/>
                    <a:pt x="448" y="2189"/>
                    <a:pt x="458" y="2204"/>
                  </a:cubicBezTo>
                  <a:cubicBezTo>
                    <a:pt x="476" y="2238"/>
                    <a:pt x="497" y="2271"/>
                    <a:pt x="494" y="2312"/>
                  </a:cubicBezTo>
                  <a:cubicBezTo>
                    <a:pt x="494" y="2325"/>
                    <a:pt x="492" y="2335"/>
                    <a:pt x="489" y="2348"/>
                  </a:cubicBezTo>
                  <a:cubicBezTo>
                    <a:pt x="487" y="2358"/>
                    <a:pt x="484" y="2368"/>
                    <a:pt x="484" y="2378"/>
                  </a:cubicBezTo>
                  <a:cubicBezTo>
                    <a:pt x="484" y="2401"/>
                    <a:pt x="499" y="2422"/>
                    <a:pt x="517" y="2442"/>
                  </a:cubicBezTo>
                  <a:cubicBezTo>
                    <a:pt x="522" y="2447"/>
                    <a:pt x="525" y="2453"/>
                    <a:pt x="530" y="2458"/>
                  </a:cubicBezTo>
                  <a:cubicBezTo>
                    <a:pt x="563" y="2506"/>
                    <a:pt x="569" y="2555"/>
                    <a:pt x="543" y="2588"/>
                  </a:cubicBezTo>
                  <a:cubicBezTo>
                    <a:pt x="545" y="2593"/>
                    <a:pt x="538" y="2598"/>
                    <a:pt x="530" y="2598"/>
                  </a:cubicBezTo>
                  <a:close/>
                  <a:moveTo>
                    <a:pt x="530" y="2598"/>
                  </a:moveTo>
                  <a:cubicBezTo>
                    <a:pt x="530" y="2598"/>
                    <a:pt x="530" y="2598"/>
                    <a:pt x="530" y="25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14762163" y="1314450"/>
              <a:ext cx="684213" cy="982663"/>
            </a:xfrm>
            <a:custGeom>
              <a:avLst/>
              <a:gdLst>
                <a:gd name="T0" fmla="*/ 48 w 325"/>
                <a:gd name="T1" fmla="*/ 466 h 466"/>
                <a:gd name="T2" fmla="*/ 23 w 325"/>
                <a:gd name="T3" fmla="*/ 464 h 466"/>
                <a:gd name="T4" fmla="*/ 5 w 325"/>
                <a:gd name="T5" fmla="*/ 433 h 466"/>
                <a:gd name="T6" fmla="*/ 35 w 325"/>
                <a:gd name="T7" fmla="*/ 415 h 466"/>
                <a:gd name="T8" fmla="*/ 120 w 325"/>
                <a:gd name="T9" fmla="*/ 367 h 466"/>
                <a:gd name="T10" fmla="*/ 123 w 325"/>
                <a:gd name="T11" fmla="*/ 349 h 466"/>
                <a:gd name="T12" fmla="*/ 125 w 325"/>
                <a:gd name="T13" fmla="*/ 331 h 466"/>
                <a:gd name="T14" fmla="*/ 181 w 325"/>
                <a:gd name="T15" fmla="*/ 246 h 466"/>
                <a:gd name="T16" fmla="*/ 230 w 325"/>
                <a:gd name="T17" fmla="*/ 221 h 466"/>
                <a:gd name="T18" fmla="*/ 266 w 325"/>
                <a:gd name="T19" fmla="*/ 203 h 466"/>
                <a:gd name="T20" fmla="*/ 169 w 325"/>
                <a:gd name="T21" fmla="*/ 39 h 466"/>
                <a:gd name="T22" fmla="*/ 184 w 325"/>
                <a:gd name="T23" fmla="*/ 6 h 466"/>
                <a:gd name="T24" fmla="*/ 217 w 325"/>
                <a:gd name="T25" fmla="*/ 21 h 466"/>
                <a:gd name="T26" fmla="*/ 294 w 325"/>
                <a:gd name="T27" fmla="*/ 157 h 466"/>
                <a:gd name="T28" fmla="*/ 322 w 325"/>
                <a:gd name="T29" fmla="*/ 203 h 466"/>
                <a:gd name="T30" fmla="*/ 299 w 325"/>
                <a:gd name="T31" fmla="*/ 239 h 466"/>
                <a:gd name="T32" fmla="*/ 245 w 325"/>
                <a:gd name="T33" fmla="*/ 267 h 466"/>
                <a:gd name="T34" fmla="*/ 204 w 325"/>
                <a:gd name="T35" fmla="*/ 287 h 466"/>
                <a:gd name="T36" fmla="*/ 176 w 325"/>
                <a:gd name="T37" fmla="*/ 341 h 466"/>
                <a:gd name="T38" fmla="*/ 174 w 325"/>
                <a:gd name="T39" fmla="*/ 356 h 466"/>
                <a:gd name="T40" fmla="*/ 169 w 325"/>
                <a:gd name="T41" fmla="*/ 379 h 466"/>
                <a:gd name="T42" fmla="*/ 48 w 325"/>
                <a:gd name="T43" fmla="*/ 466 h 466"/>
                <a:gd name="T44" fmla="*/ 48 w 325"/>
                <a:gd name="T45" fmla="*/ 466 h 466"/>
                <a:gd name="T46" fmla="*/ 48 w 325"/>
                <a:gd name="T4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466">
                  <a:moveTo>
                    <a:pt x="48" y="466"/>
                  </a:moveTo>
                  <a:cubicBezTo>
                    <a:pt x="41" y="466"/>
                    <a:pt x="30" y="466"/>
                    <a:pt x="23" y="464"/>
                  </a:cubicBezTo>
                  <a:cubicBezTo>
                    <a:pt x="10" y="461"/>
                    <a:pt x="0" y="446"/>
                    <a:pt x="5" y="433"/>
                  </a:cubicBezTo>
                  <a:cubicBezTo>
                    <a:pt x="7" y="420"/>
                    <a:pt x="23" y="410"/>
                    <a:pt x="35" y="415"/>
                  </a:cubicBezTo>
                  <a:cubicBezTo>
                    <a:pt x="69" y="423"/>
                    <a:pt x="110" y="400"/>
                    <a:pt x="120" y="367"/>
                  </a:cubicBezTo>
                  <a:cubicBezTo>
                    <a:pt x="123" y="361"/>
                    <a:pt x="123" y="354"/>
                    <a:pt x="123" y="349"/>
                  </a:cubicBezTo>
                  <a:cubicBezTo>
                    <a:pt x="123" y="343"/>
                    <a:pt x="125" y="336"/>
                    <a:pt x="125" y="331"/>
                  </a:cubicBezTo>
                  <a:cubicBezTo>
                    <a:pt x="133" y="295"/>
                    <a:pt x="153" y="264"/>
                    <a:pt x="181" y="246"/>
                  </a:cubicBezTo>
                  <a:cubicBezTo>
                    <a:pt x="197" y="236"/>
                    <a:pt x="215" y="228"/>
                    <a:pt x="230" y="221"/>
                  </a:cubicBezTo>
                  <a:cubicBezTo>
                    <a:pt x="243" y="215"/>
                    <a:pt x="256" y="210"/>
                    <a:pt x="266" y="203"/>
                  </a:cubicBezTo>
                  <a:cubicBezTo>
                    <a:pt x="207" y="164"/>
                    <a:pt x="184" y="93"/>
                    <a:pt x="169" y="39"/>
                  </a:cubicBezTo>
                  <a:cubicBezTo>
                    <a:pt x="163" y="26"/>
                    <a:pt x="171" y="11"/>
                    <a:pt x="184" y="6"/>
                  </a:cubicBezTo>
                  <a:cubicBezTo>
                    <a:pt x="197" y="0"/>
                    <a:pt x="212" y="8"/>
                    <a:pt x="217" y="21"/>
                  </a:cubicBezTo>
                  <a:cubicBezTo>
                    <a:pt x="235" y="80"/>
                    <a:pt x="256" y="128"/>
                    <a:pt x="294" y="157"/>
                  </a:cubicBezTo>
                  <a:cubicBezTo>
                    <a:pt x="304" y="164"/>
                    <a:pt x="325" y="177"/>
                    <a:pt x="322" y="203"/>
                  </a:cubicBezTo>
                  <a:cubicBezTo>
                    <a:pt x="322" y="215"/>
                    <a:pt x="315" y="228"/>
                    <a:pt x="299" y="239"/>
                  </a:cubicBezTo>
                  <a:cubicBezTo>
                    <a:pt x="281" y="251"/>
                    <a:pt x="263" y="259"/>
                    <a:pt x="245" y="267"/>
                  </a:cubicBezTo>
                  <a:cubicBezTo>
                    <a:pt x="230" y="272"/>
                    <a:pt x="217" y="279"/>
                    <a:pt x="204" y="287"/>
                  </a:cubicBezTo>
                  <a:cubicBezTo>
                    <a:pt x="194" y="300"/>
                    <a:pt x="181" y="320"/>
                    <a:pt x="176" y="341"/>
                  </a:cubicBezTo>
                  <a:cubicBezTo>
                    <a:pt x="176" y="346"/>
                    <a:pt x="174" y="351"/>
                    <a:pt x="174" y="356"/>
                  </a:cubicBezTo>
                  <a:cubicBezTo>
                    <a:pt x="174" y="364"/>
                    <a:pt x="171" y="372"/>
                    <a:pt x="169" y="379"/>
                  </a:cubicBezTo>
                  <a:cubicBezTo>
                    <a:pt x="153" y="431"/>
                    <a:pt x="102" y="466"/>
                    <a:pt x="48" y="466"/>
                  </a:cubicBezTo>
                  <a:close/>
                  <a:moveTo>
                    <a:pt x="48" y="466"/>
                  </a:moveTo>
                  <a:cubicBezTo>
                    <a:pt x="48" y="466"/>
                    <a:pt x="48" y="466"/>
                    <a:pt x="48" y="4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049547" y="3707452"/>
            <a:ext cx="563814" cy="564074"/>
            <a:chOff x="-10274301" y="4546601"/>
            <a:chExt cx="6848475" cy="6851650"/>
          </a:xfrm>
          <a:solidFill>
            <a:schemeClr val="accent1"/>
          </a:solidFill>
        </p:grpSpPr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-10274301" y="4546601"/>
              <a:ext cx="6848475" cy="6851650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8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5" y="103"/>
                    <a:pt x="102" y="786"/>
                    <a:pt x="102" y="1626"/>
                  </a:cubicBezTo>
                  <a:cubicBezTo>
                    <a:pt x="102" y="2466"/>
                    <a:pt x="785" y="3149"/>
                    <a:pt x="1625" y="3149"/>
                  </a:cubicBezTo>
                  <a:cubicBezTo>
                    <a:pt x="2465" y="3149"/>
                    <a:pt x="3148" y="2466"/>
                    <a:pt x="3148" y="1626"/>
                  </a:cubicBezTo>
                  <a:cubicBezTo>
                    <a:pt x="3148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-8577263" y="6240463"/>
              <a:ext cx="3448050" cy="3454400"/>
            </a:xfrm>
            <a:custGeom>
              <a:avLst/>
              <a:gdLst>
                <a:gd name="T0" fmla="*/ 28 w 1636"/>
                <a:gd name="T1" fmla="*/ 1639 h 1639"/>
                <a:gd name="T2" fmla="*/ 10 w 1636"/>
                <a:gd name="T3" fmla="*/ 1631 h 1639"/>
                <a:gd name="T4" fmla="*/ 5 w 1636"/>
                <a:gd name="T5" fmla="*/ 1600 h 1639"/>
                <a:gd name="T6" fmla="*/ 555 w 1636"/>
                <a:gd name="T7" fmla="*/ 568 h 1639"/>
                <a:gd name="T8" fmla="*/ 566 w 1636"/>
                <a:gd name="T9" fmla="*/ 558 h 1639"/>
                <a:gd name="T10" fmla="*/ 1595 w 1636"/>
                <a:gd name="T11" fmla="*/ 5 h 1639"/>
                <a:gd name="T12" fmla="*/ 1626 w 1636"/>
                <a:gd name="T13" fmla="*/ 10 h 1639"/>
                <a:gd name="T14" fmla="*/ 1631 w 1636"/>
                <a:gd name="T15" fmla="*/ 41 h 1639"/>
                <a:gd name="T16" fmla="*/ 1080 w 1636"/>
                <a:gd name="T17" fmla="*/ 1075 h 1639"/>
                <a:gd name="T18" fmla="*/ 1070 w 1636"/>
                <a:gd name="T19" fmla="*/ 1086 h 1639"/>
                <a:gd name="T20" fmla="*/ 41 w 1636"/>
                <a:gd name="T21" fmla="*/ 1636 h 1639"/>
                <a:gd name="T22" fmla="*/ 28 w 1636"/>
                <a:gd name="T23" fmla="*/ 1639 h 1639"/>
                <a:gd name="T24" fmla="*/ 596 w 1636"/>
                <a:gd name="T25" fmla="*/ 599 h 1639"/>
                <a:gd name="T26" fmla="*/ 90 w 1636"/>
                <a:gd name="T27" fmla="*/ 1552 h 1639"/>
                <a:gd name="T28" fmla="*/ 1039 w 1636"/>
                <a:gd name="T29" fmla="*/ 1042 h 1639"/>
                <a:gd name="T30" fmla="*/ 1546 w 1636"/>
                <a:gd name="T31" fmla="*/ 90 h 1639"/>
                <a:gd name="T32" fmla="*/ 596 w 1636"/>
                <a:gd name="T33" fmla="*/ 599 h 1639"/>
                <a:gd name="T34" fmla="*/ 596 w 1636"/>
                <a:gd name="T35" fmla="*/ 599 h 1639"/>
                <a:gd name="T36" fmla="*/ 596 w 1636"/>
                <a:gd name="T37" fmla="*/ 599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6" h="1639">
                  <a:moveTo>
                    <a:pt x="28" y="1639"/>
                  </a:moveTo>
                  <a:cubicBezTo>
                    <a:pt x="20" y="1639"/>
                    <a:pt x="15" y="1636"/>
                    <a:pt x="10" y="1631"/>
                  </a:cubicBezTo>
                  <a:cubicBezTo>
                    <a:pt x="2" y="1623"/>
                    <a:pt x="0" y="1610"/>
                    <a:pt x="5" y="1600"/>
                  </a:cubicBezTo>
                  <a:cubicBezTo>
                    <a:pt x="555" y="568"/>
                    <a:pt x="555" y="568"/>
                    <a:pt x="555" y="568"/>
                  </a:cubicBezTo>
                  <a:cubicBezTo>
                    <a:pt x="558" y="563"/>
                    <a:pt x="561" y="561"/>
                    <a:pt x="566" y="558"/>
                  </a:cubicBezTo>
                  <a:cubicBezTo>
                    <a:pt x="1595" y="5"/>
                    <a:pt x="1595" y="5"/>
                    <a:pt x="1595" y="5"/>
                  </a:cubicBezTo>
                  <a:cubicBezTo>
                    <a:pt x="1605" y="0"/>
                    <a:pt x="1618" y="3"/>
                    <a:pt x="1626" y="10"/>
                  </a:cubicBezTo>
                  <a:cubicBezTo>
                    <a:pt x="1633" y="18"/>
                    <a:pt x="1636" y="31"/>
                    <a:pt x="1631" y="41"/>
                  </a:cubicBezTo>
                  <a:cubicBezTo>
                    <a:pt x="1080" y="1075"/>
                    <a:pt x="1080" y="1075"/>
                    <a:pt x="1080" y="1075"/>
                  </a:cubicBezTo>
                  <a:cubicBezTo>
                    <a:pt x="1078" y="1080"/>
                    <a:pt x="1075" y="1083"/>
                    <a:pt x="1070" y="1086"/>
                  </a:cubicBezTo>
                  <a:cubicBezTo>
                    <a:pt x="41" y="1636"/>
                    <a:pt x="41" y="1636"/>
                    <a:pt x="41" y="1636"/>
                  </a:cubicBezTo>
                  <a:cubicBezTo>
                    <a:pt x="36" y="1639"/>
                    <a:pt x="33" y="1639"/>
                    <a:pt x="28" y="1639"/>
                  </a:cubicBezTo>
                  <a:close/>
                  <a:moveTo>
                    <a:pt x="596" y="599"/>
                  </a:moveTo>
                  <a:cubicBezTo>
                    <a:pt x="90" y="1552"/>
                    <a:pt x="90" y="1552"/>
                    <a:pt x="90" y="1552"/>
                  </a:cubicBezTo>
                  <a:cubicBezTo>
                    <a:pt x="1039" y="1042"/>
                    <a:pt x="1039" y="1042"/>
                    <a:pt x="1039" y="1042"/>
                  </a:cubicBezTo>
                  <a:cubicBezTo>
                    <a:pt x="1546" y="90"/>
                    <a:pt x="1546" y="90"/>
                    <a:pt x="1546" y="90"/>
                  </a:cubicBezTo>
                  <a:lnTo>
                    <a:pt x="596" y="599"/>
                  </a:lnTo>
                  <a:close/>
                  <a:moveTo>
                    <a:pt x="596" y="599"/>
                  </a:moveTo>
                  <a:cubicBezTo>
                    <a:pt x="596" y="599"/>
                    <a:pt x="596" y="599"/>
                    <a:pt x="596" y="5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-7227888" y="7599363"/>
              <a:ext cx="754063" cy="750888"/>
            </a:xfrm>
            <a:custGeom>
              <a:avLst/>
              <a:gdLst>
                <a:gd name="T0" fmla="*/ 179 w 358"/>
                <a:gd name="T1" fmla="*/ 356 h 356"/>
                <a:gd name="T2" fmla="*/ 54 w 358"/>
                <a:gd name="T3" fmla="*/ 305 h 356"/>
                <a:gd name="T4" fmla="*/ 0 w 358"/>
                <a:gd name="T5" fmla="*/ 179 h 356"/>
                <a:gd name="T6" fmla="*/ 179 w 358"/>
                <a:gd name="T7" fmla="*/ 0 h 356"/>
                <a:gd name="T8" fmla="*/ 305 w 358"/>
                <a:gd name="T9" fmla="*/ 51 h 356"/>
                <a:gd name="T10" fmla="*/ 358 w 358"/>
                <a:gd name="T11" fmla="*/ 177 h 356"/>
                <a:gd name="T12" fmla="*/ 179 w 358"/>
                <a:gd name="T13" fmla="*/ 356 h 356"/>
                <a:gd name="T14" fmla="*/ 179 w 358"/>
                <a:gd name="T15" fmla="*/ 49 h 356"/>
                <a:gd name="T16" fmla="*/ 51 w 358"/>
                <a:gd name="T17" fmla="*/ 177 h 356"/>
                <a:gd name="T18" fmla="*/ 90 w 358"/>
                <a:gd name="T19" fmla="*/ 267 h 356"/>
                <a:gd name="T20" fmla="*/ 179 w 358"/>
                <a:gd name="T21" fmla="*/ 305 h 356"/>
                <a:gd name="T22" fmla="*/ 307 w 358"/>
                <a:gd name="T23" fmla="*/ 177 h 356"/>
                <a:gd name="T24" fmla="*/ 269 w 358"/>
                <a:gd name="T25" fmla="*/ 87 h 356"/>
                <a:gd name="T26" fmla="*/ 179 w 358"/>
                <a:gd name="T27" fmla="*/ 49 h 356"/>
                <a:gd name="T28" fmla="*/ 179 w 358"/>
                <a:gd name="T29" fmla="*/ 49 h 356"/>
                <a:gd name="T30" fmla="*/ 179 w 358"/>
                <a:gd name="T31" fmla="*/ 4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8" h="356">
                  <a:moveTo>
                    <a:pt x="179" y="356"/>
                  </a:moveTo>
                  <a:cubicBezTo>
                    <a:pt x="130" y="356"/>
                    <a:pt x="87" y="338"/>
                    <a:pt x="54" y="305"/>
                  </a:cubicBezTo>
                  <a:cubicBezTo>
                    <a:pt x="20" y="272"/>
                    <a:pt x="2" y="226"/>
                    <a:pt x="0" y="179"/>
                  </a:cubicBezTo>
                  <a:cubicBezTo>
                    <a:pt x="0" y="80"/>
                    <a:pt x="79" y="0"/>
                    <a:pt x="179" y="0"/>
                  </a:cubicBezTo>
                  <a:cubicBezTo>
                    <a:pt x="228" y="0"/>
                    <a:pt x="271" y="18"/>
                    <a:pt x="305" y="51"/>
                  </a:cubicBezTo>
                  <a:cubicBezTo>
                    <a:pt x="338" y="85"/>
                    <a:pt x="356" y="131"/>
                    <a:pt x="358" y="177"/>
                  </a:cubicBezTo>
                  <a:cubicBezTo>
                    <a:pt x="358" y="277"/>
                    <a:pt x="276" y="356"/>
                    <a:pt x="179" y="356"/>
                  </a:cubicBezTo>
                  <a:close/>
                  <a:moveTo>
                    <a:pt x="179" y="49"/>
                  </a:moveTo>
                  <a:cubicBezTo>
                    <a:pt x="107" y="49"/>
                    <a:pt x="51" y="105"/>
                    <a:pt x="51" y="177"/>
                  </a:cubicBezTo>
                  <a:cubicBezTo>
                    <a:pt x="51" y="210"/>
                    <a:pt x="64" y="243"/>
                    <a:pt x="90" y="267"/>
                  </a:cubicBezTo>
                  <a:cubicBezTo>
                    <a:pt x="113" y="290"/>
                    <a:pt x="146" y="305"/>
                    <a:pt x="179" y="305"/>
                  </a:cubicBezTo>
                  <a:cubicBezTo>
                    <a:pt x="251" y="305"/>
                    <a:pt x="307" y="249"/>
                    <a:pt x="307" y="177"/>
                  </a:cubicBezTo>
                  <a:cubicBezTo>
                    <a:pt x="307" y="144"/>
                    <a:pt x="294" y="110"/>
                    <a:pt x="269" y="87"/>
                  </a:cubicBezTo>
                  <a:cubicBezTo>
                    <a:pt x="243" y="62"/>
                    <a:pt x="212" y="49"/>
                    <a:pt x="179" y="49"/>
                  </a:cubicBez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-9585326" y="5238751"/>
              <a:ext cx="5468938" cy="5468938"/>
            </a:xfrm>
            <a:custGeom>
              <a:avLst/>
              <a:gdLst>
                <a:gd name="T0" fmla="*/ 1298 w 2596"/>
                <a:gd name="T1" fmla="*/ 0 h 2596"/>
                <a:gd name="T2" fmla="*/ 0 w 2596"/>
                <a:gd name="T3" fmla="*/ 1298 h 2596"/>
                <a:gd name="T4" fmla="*/ 1298 w 2596"/>
                <a:gd name="T5" fmla="*/ 2596 h 2596"/>
                <a:gd name="T6" fmla="*/ 2596 w 2596"/>
                <a:gd name="T7" fmla="*/ 1298 h 2596"/>
                <a:gd name="T8" fmla="*/ 1298 w 2596"/>
                <a:gd name="T9" fmla="*/ 0 h 2596"/>
                <a:gd name="T10" fmla="*/ 1324 w 2596"/>
                <a:gd name="T11" fmla="*/ 2544 h 2596"/>
                <a:gd name="T12" fmla="*/ 1324 w 2596"/>
                <a:gd name="T13" fmla="*/ 2388 h 2596"/>
                <a:gd name="T14" fmla="*/ 1298 w 2596"/>
                <a:gd name="T15" fmla="*/ 2363 h 2596"/>
                <a:gd name="T16" fmla="*/ 1273 w 2596"/>
                <a:gd name="T17" fmla="*/ 2388 h 2596"/>
                <a:gd name="T18" fmla="*/ 1273 w 2596"/>
                <a:gd name="T19" fmla="*/ 2544 h 2596"/>
                <a:gd name="T20" fmla="*/ 52 w 2596"/>
                <a:gd name="T21" fmla="*/ 1318 h 2596"/>
                <a:gd name="T22" fmla="*/ 200 w 2596"/>
                <a:gd name="T23" fmla="*/ 1318 h 2596"/>
                <a:gd name="T24" fmla="*/ 225 w 2596"/>
                <a:gd name="T25" fmla="*/ 1293 h 2596"/>
                <a:gd name="T26" fmla="*/ 200 w 2596"/>
                <a:gd name="T27" fmla="*/ 1267 h 2596"/>
                <a:gd name="T28" fmla="*/ 52 w 2596"/>
                <a:gd name="T29" fmla="*/ 1267 h 2596"/>
                <a:gd name="T30" fmla="*/ 1273 w 2596"/>
                <a:gd name="T31" fmla="*/ 52 h 2596"/>
                <a:gd name="T32" fmla="*/ 1273 w 2596"/>
                <a:gd name="T33" fmla="*/ 195 h 2596"/>
                <a:gd name="T34" fmla="*/ 1298 w 2596"/>
                <a:gd name="T35" fmla="*/ 220 h 2596"/>
                <a:gd name="T36" fmla="*/ 1324 w 2596"/>
                <a:gd name="T37" fmla="*/ 195 h 2596"/>
                <a:gd name="T38" fmla="*/ 1324 w 2596"/>
                <a:gd name="T39" fmla="*/ 52 h 2596"/>
                <a:gd name="T40" fmla="*/ 2544 w 2596"/>
                <a:gd name="T41" fmla="*/ 1267 h 2596"/>
                <a:gd name="T42" fmla="*/ 2396 w 2596"/>
                <a:gd name="T43" fmla="*/ 1267 h 2596"/>
                <a:gd name="T44" fmla="*/ 2371 w 2596"/>
                <a:gd name="T45" fmla="*/ 1293 h 2596"/>
                <a:gd name="T46" fmla="*/ 2396 w 2596"/>
                <a:gd name="T47" fmla="*/ 1318 h 2596"/>
                <a:gd name="T48" fmla="*/ 2545 w 2596"/>
                <a:gd name="T49" fmla="*/ 1318 h 2596"/>
                <a:gd name="T50" fmla="*/ 1324 w 2596"/>
                <a:gd name="T51" fmla="*/ 2544 h 2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96" h="2596">
                  <a:moveTo>
                    <a:pt x="1298" y="0"/>
                  </a:moveTo>
                  <a:cubicBezTo>
                    <a:pt x="581" y="0"/>
                    <a:pt x="0" y="581"/>
                    <a:pt x="0" y="1298"/>
                  </a:cubicBezTo>
                  <a:cubicBezTo>
                    <a:pt x="0" y="2015"/>
                    <a:pt x="581" y="2596"/>
                    <a:pt x="1298" y="2596"/>
                  </a:cubicBezTo>
                  <a:cubicBezTo>
                    <a:pt x="2015" y="2596"/>
                    <a:pt x="2596" y="2015"/>
                    <a:pt x="2596" y="1298"/>
                  </a:cubicBezTo>
                  <a:cubicBezTo>
                    <a:pt x="2596" y="581"/>
                    <a:pt x="2015" y="0"/>
                    <a:pt x="1298" y="0"/>
                  </a:cubicBezTo>
                  <a:close/>
                  <a:moveTo>
                    <a:pt x="1324" y="2544"/>
                  </a:moveTo>
                  <a:cubicBezTo>
                    <a:pt x="1324" y="2388"/>
                    <a:pt x="1324" y="2388"/>
                    <a:pt x="1324" y="2388"/>
                  </a:cubicBezTo>
                  <a:cubicBezTo>
                    <a:pt x="1324" y="2373"/>
                    <a:pt x="1313" y="2363"/>
                    <a:pt x="1298" y="2363"/>
                  </a:cubicBezTo>
                  <a:cubicBezTo>
                    <a:pt x="1283" y="2363"/>
                    <a:pt x="1273" y="2373"/>
                    <a:pt x="1273" y="2388"/>
                  </a:cubicBezTo>
                  <a:cubicBezTo>
                    <a:pt x="1273" y="2544"/>
                    <a:pt x="1273" y="2544"/>
                    <a:pt x="1273" y="2544"/>
                  </a:cubicBezTo>
                  <a:cubicBezTo>
                    <a:pt x="603" y="2531"/>
                    <a:pt x="63" y="1987"/>
                    <a:pt x="52" y="1318"/>
                  </a:cubicBezTo>
                  <a:cubicBezTo>
                    <a:pt x="200" y="1318"/>
                    <a:pt x="200" y="1318"/>
                    <a:pt x="200" y="1318"/>
                  </a:cubicBezTo>
                  <a:cubicBezTo>
                    <a:pt x="215" y="1318"/>
                    <a:pt x="225" y="1308"/>
                    <a:pt x="225" y="1293"/>
                  </a:cubicBezTo>
                  <a:cubicBezTo>
                    <a:pt x="225" y="1277"/>
                    <a:pt x="215" y="1267"/>
                    <a:pt x="200" y="1267"/>
                  </a:cubicBezTo>
                  <a:cubicBezTo>
                    <a:pt x="52" y="1267"/>
                    <a:pt x="52" y="1267"/>
                    <a:pt x="52" y="1267"/>
                  </a:cubicBezTo>
                  <a:cubicBezTo>
                    <a:pt x="68" y="604"/>
                    <a:pt x="606" y="65"/>
                    <a:pt x="1273" y="52"/>
                  </a:cubicBezTo>
                  <a:cubicBezTo>
                    <a:pt x="1273" y="195"/>
                    <a:pt x="1273" y="195"/>
                    <a:pt x="1273" y="195"/>
                  </a:cubicBezTo>
                  <a:cubicBezTo>
                    <a:pt x="1273" y="210"/>
                    <a:pt x="1283" y="220"/>
                    <a:pt x="1298" y="220"/>
                  </a:cubicBezTo>
                  <a:cubicBezTo>
                    <a:pt x="1313" y="220"/>
                    <a:pt x="1324" y="207"/>
                    <a:pt x="1324" y="195"/>
                  </a:cubicBezTo>
                  <a:cubicBezTo>
                    <a:pt x="1324" y="52"/>
                    <a:pt x="1324" y="52"/>
                    <a:pt x="1324" y="52"/>
                  </a:cubicBezTo>
                  <a:cubicBezTo>
                    <a:pt x="1990" y="65"/>
                    <a:pt x="2528" y="601"/>
                    <a:pt x="2544" y="1267"/>
                  </a:cubicBezTo>
                  <a:cubicBezTo>
                    <a:pt x="2396" y="1267"/>
                    <a:pt x="2396" y="1267"/>
                    <a:pt x="2396" y="1267"/>
                  </a:cubicBezTo>
                  <a:cubicBezTo>
                    <a:pt x="2381" y="1267"/>
                    <a:pt x="2371" y="1277"/>
                    <a:pt x="2371" y="1293"/>
                  </a:cubicBezTo>
                  <a:cubicBezTo>
                    <a:pt x="2371" y="1308"/>
                    <a:pt x="2381" y="1318"/>
                    <a:pt x="2396" y="1318"/>
                  </a:cubicBezTo>
                  <a:cubicBezTo>
                    <a:pt x="2545" y="1318"/>
                    <a:pt x="2545" y="1318"/>
                    <a:pt x="2545" y="1318"/>
                  </a:cubicBezTo>
                  <a:cubicBezTo>
                    <a:pt x="2534" y="1989"/>
                    <a:pt x="1994" y="2531"/>
                    <a:pt x="1324" y="25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06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18988D-738B-4960-913C-0D909D718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772" y="176511"/>
            <a:ext cx="5159545" cy="682625"/>
          </a:xfrm>
        </p:spPr>
        <p:txBody>
          <a:bodyPr/>
          <a:lstStyle/>
          <a:p>
            <a:r>
              <a:rPr lang="zh-CN" altLang="en-US" dirty="0"/>
              <a:t>组合关系模板</a:t>
            </a:r>
            <a:r>
              <a:rPr lang="en-US" altLang="zh-CN" dirty="0"/>
              <a:t>- 3</a:t>
            </a:r>
            <a:r>
              <a:rPr lang="zh-CN" altLang="en-US" dirty="0"/>
              <a:t>个对象</a:t>
            </a: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723057AA-A61E-410E-8ED4-5163504B797E}"/>
              </a:ext>
            </a:extLst>
          </p:cNvPr>
          <p:cNvSpPr/>
          <p:nvPr/>
        </p:nvSpPr>
        <p:spPr>
          <a:xfrm>
            <a:off x="4501316" y="5429585"/>
            <a:ext cx="2929204" cy="30202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7D525C8A-F517-4C3A-A92D-8FD72496BC20}"/>
              </a:ext>
            </a:extLst>
          </p:cNvPr>
          <p:cNvSpPr/>
          <p:nvPr/>
        </p:nvSpPr>
        <p:spPr>
          <a:xfrm>
            <a:off x="3018607" y="3929842"/>
            <a:ext cx="5856316" cy="58563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5A1DDC60-527A-46E7-B4D2-95F631F9223F}"/>
              </a:ext>
            </a:extLst>
          </p:cNvPr>
          <p:cNvGrpSpPr/>
          <p:nvPr/>
        </p:nvGrpSpPr>
        <p:grpSpPr>
          <a:xfrm>
            <a:off x="3261158" y="4151088"/>
            <a:ext cx="5413822" cy="2706912"/>
            <a:chOff x="3432913" y="4528455"/>
            <a:chExt cx="4659086" cy="2329544"/>
          </a:xfrm>
        </p:grpSpPr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C27F15E9-36A3-4417-8A1E-48A95E0AC532}"/>
                </a:ext>
              </a:extLst>
            </p:cNvPr>
            <p:cNvSpPr/>
            <p:nvPr/>
          </p:nvSpPr>
          <p:spPr>
            <a:xfrm>
              <a:off x="4624503" y="4528455"/>
              <a:ext cx="2272126" cy="1162716"/>
            </a:xfrm>
            <a:custGeom>
              <a:avLst/>
              <a:gdLst>
                <a:gd name="connsiteX0" fmla="*/ 1137953 w 2272126"/>
                <a:gd name="connsiteY0" fmla="*/ 0 h 1162716"/>
                <a:gd name="connsiteX1" fmla="*/ 2248351 w 2272126"/>
                <a:gd name="connsiteY1" fmla="*/ 281163 h 1162716"/>
                <a:gd name="connsiteX2" fmla="*/ 2272126 w 2272126"/>
                <a:gd name="connsiteY2" fmla="*/ 295607 h 1162716"/>
                <a:gd name="connsiteX3" fmla="*/ 1792715 w 2272126"/>
                <a:gd name="connsiteY3" fmla="*/ 1160419 h 1162716"/>
                <a:gd name="connsiteX4" fmla="*/ 1776920 w 2272126"/>
                <a:gd name="connsiteY4" fmla="*/ 1150824 h 1162716"/>
                <a:gd name="connsiteX5" fmla="*/ 1137953 w 2272126"/>
                <a:gd name="connsiteY5" fmla="*/ 989031 h 1162716"/>
                <a:gd name="connsiteX6" fmla="*/ 498986 w 2272126"/>
                <a:gd name="connsiteY6" fmla="*/ 1150824 h 1162716"/>
                <a:gd name="connsiteX7" fmla="*/ 479412 w 2272126"/>
                <a:gd name="connsiteY7" fmla="*/ 1162716 h 1162716"/>
                <a:gd name="connsiteX8" fmla="*/ 0 w 2272126"/>
                <a:gd name="connsiteY8" fmla="*/ 297903 h 1162716"/>
                <a:gd name="connsiteX9" fmla="*/ 27555 w 2272126"/>
                <a:gd name="connsiteY9" fmla="*/ 281163 h 1162716"/>
                <a:gd name="connsiteX10" fmla="*/ 1137953 w 2272126"/>
                <a:gd name="connsiteY10" fmla="*/ 0 h 116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2126" h="1162716">
                  <a:moveTo>
                    <a:pt x="1137953" y="0"/>
                  </a:moveTo>
                  <a:cubicBezTo>
                    <a:pt x="1540007" y="0"/>
                    <a:pt x="1918271" y="101853"/>
                    <a:pt x="2248351" y="281163"/>
                  </a:cubicBezTo>
                  <a:lnTo>
                    <a:pt x="2272126" y="295607"/>
                  </a:lnTo>
                  <a:lnTo>
                    <a:pt x="1792715" y="1160419"/>
                  </a:lnTo>
                  <a:lnTo>
                    <a:pt x="1776920" y="1150824"/>
                  </a:lnTo>
                  <a:cubicBezTo>
                    <a:pt x="1586979" y="1047641"/>
                    <a:pt x="1369311" y="989031"/>
                    <a:pt x="1137953" y="989031"/>
                  </a:cubicBezTo>
                  <a:cubicBezTo>
                    <a:pt x="906596" y="989031"/>
                    <a:pt x="688927" y="1047641"/>
                    <a:pt x="498986" y="1150824"/>
                  </a:cubicBezTo>
                  <a:lnTo>
                    <a:pt x="479412" y="1162716"/>
                  </a:lnTo>
                  <a:lnTo>
                    <a:pt x="0" y="297903"/>
                  </a:lnTo>
                  <a:lnTo>
                    <a:pt x="27555" y="281163"/>
                  </a:lnTo>
                  <a:cubicBezTo>
                    <a:pt x="357635" y="101853"/>
                    <a:pt x="735900" y="0"/>
                    <a:pt x="1137953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EFF722C6-73AD-4703-88A4-49376C073C1C}"/>
                </a:ext>
              </a:extLst>
            </p:cNvPr>
            <p:cNvSpPr/>
            <p:nvPr/>
          </p:nvSpPr>
          <p:spPr>
            <a:xfrm>
              <a:off x="6509593" y="4880181"/>
              <a:ext cx="1582406" cy="1977818"/>
            </a:xfrm>
            <a:custGeom>
              <a:avLst/>
              <a:gdLst>
                <a:gd name="connsiteX0" fmla="*/ 479411 w 1582406"/>
                <a:gd name="connsiteY0" fmla="*/ 0 h 1977818"/>
                <a:gd name="connsiteX1" fmla="*/ 555333 w 1582406"/>
                <a:gd name="connsiteY1" fmla="*/ 46123 h 1977818"/>
                <a:gd name="connsiteX2" fmla="*/ 1582406 w 1582406"/>
                <a:gd name="connsiteY2" fmla="*/ 1977817 h 1977818"/>
                <a:gd name="connsiteX3" fmla="*/ 1582406 w 1582406"/>
                <a:gd name="connsiteY3" fmla="*/ 1977818 h 1977818"/>
                <a:gd name="connsiteX4" fmla="*/ 593375 w 1582406"/>
                <a:gd name="connsiteY4" fmla="*/ 1977818 h 1977818"/>
                <a:gd name="connsiteX5" fmla="*/ 593375 w 1582406"/>
                <a:gd name="connsiteY5" fmla="*/ 1977817 h 1977818"/>
                <a:gd name="connsiteX6" fmla="*/ 2356 w 1582406"/>
                <a:gd name="connsiteY6" fmla="*/ 866243 h 1977818"/>
                <a:gd name="connsiteX7" fmla="*/ 0 w 1582406"/>
                <a:gd name="connsiteY7" fmla="*/ 864812 h 1977818"/>
                <a:gd name="connsiteX8" fmla="*/ 479411 w 1582406"/>
                <a:gd name="connsiteY8" fmla="*/ 0 h 19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2406" h="1977818">
                  <a:moveTo>
                    <a:pt x="479411" y="0"/>
                  </a:moveTo>
                  <a:lnTo>
                    <a:pt x="555333" y="46123"/>
                  </a:lnTo>
                  <a:cubicBezTo>
                    <a:pt x="1174995" y="464759"/>
                    <a:pt x="1582406" y="1173710"/>
                    <a:pt x="1582406" y="1977817"/>
                  </a:cubicBezTo>
                  <a:lnTo>
                    <a:pt x="1582406" y="1977818"/>
                  </a:lnTo>
                  <a:lnTo>
                    <a:pt x="593375" y="1977818"/>
                  </a:lnTo>
                  <a:lnTo>
                    <a:pt x="593375" y="1977817"/>
                  </a:lnTo>
                  <a:cubicBezTo>
                    <a:pt x="593375" y="1515102"/>
                    <a:pt x="358935" y="1107143"/>
                    <a:pt x="2356" y="866243"/>
                  </a:cubicBezTo>
                  <a:lnTo>
                    <a:pt x="0" y="864812"/>
                  </a:lnTo>
                  <a:lnTo>
                    <a:pt x="479411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B9AE76C3-5976-45BF-A495-2878308DDFE5}"/>
                </a:ext>
              </a:extLst>
            </p:cNvPr>
            <p:cNvSpPr/>
            <p:nvPr/>
          </p:nvSpPr>
          <p:spPr>
            <a:xfrm>
              <a:off x="3432913" y="4882477"/>
              <a:ext cx="1578704" cy="1975522"/>
            </a:xfrm>
            <a:custGeom>
              <a:avLst/>
              <a:gdLst>
                <a:gd name="connsiteX0" fmla="*/ 1099215 w 1578704"/>
                <a:gd name="connsiteY0" fmla="*/ 0 h 1975522"/>
                <a:gd name="connsiteX1" fmla="*/ 1578704 w 1578704"/>
                <a:gd name="connsiteY1" fmla="*/ 864954 h 1975522"/>
                <a:gd name="connsiteX2" fmla="*/ 1476853 w 1578704"/>
                <a:gd name="connsiteY2" fmla="*/ 941117 h 1975522"/>
                <a:gd name="connsiteX3" fmla="*/ 989031 w 1578704"/>
                <a:gd name="connsiteY3" fmla="*/ 1975521 h 1975522"/>
                <a:gd name="connsiteX4" fmla="*/ 989031 w 1578704"/>
                <a:gd name="connsiteY4" fmla="*/ 1975522 h 1975522"/>
                <a:gd name="connsiteX5" fmla="*/ 0 w 1578704"/>
                <a:gd name="connsiteY5" fmla="*/ 1975522 h 1975522"/>
                <a:gd name="connsiteX6" fmla="*/ 0 w 1578704"/>
                <a:gd name="connsiteY6" fmla="*/ 1975521 h 1975522"/>
                <a:gd name="connsiteX7" fmla="*/ 1027073 w 1578704"/>
                <a:gd name="connsiteY7" fmla="*/ 43827 h 1975522"/>
                <a:gd name="connsiteX8" fmla="*/ 1099215 w 1578704"/>
                <a:gd name="connsiteY8" fmla="*/ 0 h 197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8704" h="1975522">
                  <a:moveTo>
                    <a:pt x="1099215" y="0"/>
                  </a:moveTo>
                  <a:lnTo>
                    <a:pt x="1578704" y="864954"/>
                  </a:lnTo>
                  <a:lnTo>
                    <a:pt x="1476853" y="941117"/>
                  </a:lnTo>
                  <a:cubicBezTo>
                    <a:pt x="1178928" y="1186987"/>
                    <a:pt x="989031" y="1559078"/>
                    <a:pt x="989031" y="1975521"/>
                  </a:cubicBezTo>
                  <a:lnTo>
                    <a:pt x="989031" y="1975522"/>
                  </a:lnTo>
                  <a:lnTo>
                    <a:pt x="0" y="1975522"/>
                  </a:lnTo>
                  <a:lnTo>
                    <a:pt x="0" y="1975521"/>
                  </a:lnTo>
                  <a:cubicBezTo>
                    <a:pt x="0" y="1171414"/>
                    <a:pt x="407411" y="462463"/>
                    <a:pt x="1027073" y="43827"/>
                  </a:cubicBezTo>
                  <a:lnTo>
                    <a:pt x="1099215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B3965E4-3949-4C22-86D1-372291B08D53}"/>
              </a:ext>
            </a:extLst>
          </p:cNvPr>
          <p:cNvSpPr txBox="1"/>
          <p:nvPr/>
        </p:nvSpPr>
        <p:spPr>
          <a:xfrm>
            <a:off x="5258032" y="59076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整体名称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CC410343-BB07-4983-A432-472F56E0C5CC}"/>
              </a:ext>
            </a:extLst>
          </p:cNvPr>
          <p:cNvSpPr txBox="1"/>
          <p:nvPr/>
        </p:nvSpPr>
        <p:spPr>
          <a:xfrm>
            <a:off x="1872090" y="331087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78A4CDC-2D2D-48B6-9238-F1E45A95B29A}"/>
              </a:ext>
            </a:extLst>
          </p:cNvPr>
          <p:cNvSpPr/>
          <p:nvPr/>
        </p:nvSpPr>
        <p:spPr>
          <a:xfrm>
            <a:off x="356298" y="3905020"/>
            <a:ext cx="298286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DDA1AB8-52DA-4CDD-B455-EAB4076616DD}"/>
              </a:ext>
            </a:extLst>
          </p:cNvPr>
          <p:cNvSpPr txBox="1"/>
          <p:nvPr/>
        </p:nvSpPr>
        <p:spPr>
          <a:xfrm>
            <a:off x="5234534" y="14644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43180E4-934F-48F8-8FA7-398334542BF4}"/>
              </a:ext>
            </a:extLst>
          </p:cNvPr>
          <p:cNvSpPr/>
          <p:nvPr/>
        </p:nvSpPr>
        <p:spPr>
          <a:xfrm>
            <a:off x="4209475" y="1972236"/>
            <a:ext cx="351718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179D6569-1ECF-4679-90B7-5B34B239CAB5}"/>
              </a:ext>
            </a:extLst>
          </p:cNvPr>
          <p:cNvSpPr txBox="1"/>
          <p:nvPr/>
        </p:nvSpPr>
        <p:spPr>
          <a:xfrm>
            <a:off x="8700406" y="3430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5FFD97F8-2C05-4B76-8B33-AA3B647DBCFD}"/>
              </a:ext>
            </a:extLst>
          </p:cNvPr>
          <p:cNvSpPr/>
          <p:nvPr/>
        </p:nvSpPr>
        <p:spPr>
          <a:xfrm>
            <a:off x="8681373" y="4025067"/>
            <a:ext cx="315433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8E7CE983-7C83-43ED-A027-A3CFBE53BB81}"/>
              </a:ext>
            </a:extLst>
          </p:cNvPr>
          <p:cNvSpPr/>
          <p:nvPr/>
        </p:nvSpPr>
        <p:spPr>
          <a:xfrm>
            <a:off x="5634240" y="2922569"/>
            <a:ext cx="899886" cy="1591374"/>
          </a:xfrm>
          <a:custGeom>
            <a:avLst/>
            <a:gdLst>
              <a:gd name="connsiteX0" fmla="*/ 899886 w 899886"/>
              <a:gd name="connsiteY0" fmla="*/ 1219200 h 1219200"/>
              <a:gd name="connsiteX1" fmla="*/ 899886 w 899886"/>
              <a:gd name="connsiteY1" fmla="*/ 0 h 1219200"/>
              <a:gd name="connsiteX2" fmla="*/ 0 w 899886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886" h="1219200">
                <a:moveTo>
                  <a:pt x="899886" y="1219200"/>
                </a:moveTo>
                <a:lnTo>
                  <a:pt x="89988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62FC3581-8936-4DCC-8B4C-614E4A324797}"/>
              </a:ext>
            </a:extLst>
          </p:cNvPr>
          <p:cNvSpPr/>
          <p:nvPr/>
        </p:nvSpPr>
        <p:spPr>
          <a:xfrm>
            <a:off x="1512183" y="3831771"/>
            <a:ext cx="2975429" cy="1436915"/>
          </a:xfrm>
          <a:custGeom>
            <a:avLst/>
            <a:gdLst>
              <a:gd name="connsiteX0" fmla="*/ 2975429 w 2975429"/>
              <a:gd name="connsiteY0" fmla="*/ 1436915 h 1436915"/>
              <a:gd name="connsiteX1" fmla="*/ 2046515 w 2975429"/>
              <a:gd name="connsiteY1" fmla="*/ 0 h 1436915"/>
              <a:gd name="connsiteX2" fmla="*/ 0 w 2975429"/>
              <a:gd name="connsiteY2" fmla="*/ 0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5429" h="1436915">
                <a:moveTo>
                  <a:pt x="2975429" y="1436915"/>
                </a:moveTo>
                <a:lnTo>
                  <a:pt x="204651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75A56FB9-7958-4554-8BD8-32C5127D7C61}"/>
              </a:ext>
            </a:extLst>
          </p:cNvPr>
          <p:cNvSpPr/>
          <p:nvPr/>
        </p:nvSpPr>
        <p:spPr>
          <a:xfrm>
            <a:off x="7738812" y="3918857"/>
            <a:ext cx="2888343" cy="1219200"/>
          </a:xfrm>
          <a:custGeom>
            <a:avLst/>
            <a:gdLst>
              <a:gd name="connsiteX0" fmla="*/ 0 w 2888343"/>
              <a:gd name="connsiteY0" fmla="*/ 1219200 h 1219200"/>
              <a:gd name="connsiteX1" fmla="*/ 812800 w 2888343"/>
              <a:gd name="connsiteY1" fmla="*/ 0 h 1219200"/>
              <a:gd name="connsiteX2" fmla="*/ 2888343 w 2888343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8343" h="1219200">
                <a:moveTo>
                  <a:pt x="0" y="1219200"/>
                </a:moveTo>
                <a:lnTo>
                  <a:pt x="812800" y="0"/>
                </a:lnTo>
                <a:lnTo>
                  <a:pt x="2888343" y="0"/>
                </a:lnTo>
              </a:path>
            </a:pathLst>
          </a:custGeom>
          <a:noFill/>
          <a:ln>
            <a:solidFill>
              <a:schemeClr val="accent1"/>
            </a:solidFill>
            <a:prstDash val="dash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0281B9A-EE11-403E-A65D-F755756F1F51}"/>
              </a:ext>
            </a:extLst>
          </p:cNvPr>
          <p:cNvSpPr txBox="1"/>
          <p:nvPr/>
        </p:nvSpPr>
        <p:spPr>
          <a:xfrm>
            <a:off x="5292785" y="6369281"/>
            <a:ext cx="134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OVERALL NAME</a:t>
            </a:r>
            <a:endParaRPr lang="zh-CN" altLang="en-US" sz="14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5743635" y="4445000"/>
            <a:ext cx="573798" cy="572510"/>
            <a:chOff x="14562138" y="-701676"/>
            <a:chExt cx="7086600" cy="7070726"/>
          </a:xfrm>
          <a:solidFill>
            <a:schemeClr val="bg1"/>
          </a:solidFill>
        </p:grpSpPr>
        <p:sp>
          <p:nvSpPr>
            <p:cNvPr id="36" name="Freeform 25"/>
            <p:cNvSpPr>
              <a:spLocks noEditPoints="1"/>
            </p:cNvSpPr>
            <p:nvPr/>
          </p:nvSpPr>
          <p:spPr bwMode="auto">
            <a:xfrm>
              <a:off x="14685963" y="-584200"/>
              <a:ext cx="6850063" cy="6851651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9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6" y="103"/>
                    <a:pt x="102" y="786"/>
                    <a:pt x="102" y="1626"/>
                  </a:cubicBezTo>
                  <a:cubicBezTo>
                    <a:pt x="102" y="2466"/>
                    <a:pt x="786" y="3149"/>
                    <a:pt x="1625" y="3149"/>
                  </a:cubicBezTo>
                  <a:cubicBezTo>
                    <a:pt x="2465" y="3149"/>
                    <a:pt x="3149" y="2466"/>
                    <a:pt x="3149" y="1626"/>
                  </a:cubicBezTo>
                  <a:cubicBezTo>
                    <a:pt x="3149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4562138" y="-701676"/>
              <a:ext cx="7086600" cy="7070726"/>
            </a:xfrm>
            <a:custGeom>
              <a:avLst/>
              <a:gdLst>
                <a:gd name="T0" fmla="*/ 363 w 3364"/>
                <a:gd name="T1" fmla="*/ 3308 h 3356"/>
                <a:gd name="T2" fmla="*/ 138 w 3364"/>
                <a:gd name="T3" fmla="*/ 3228 h 3356"/>
                <a:gd name="T4" fmla="*/ 253 w 3364"/>
                <a:gd name="T5" fmla="*/ 2409 h 3356"/>
                <a:gd name="T6" fmla="*/ 322 w 3364"/>
                <a:gd name="T7" fmla="*/ 2388 h 3356"/>
                <a:gd name="T8" fmla="*/ 343 w 3364"/>
                <a:gd name="T9" fmla="*/ 2458 h 3356"/>
                <a:gd name="T10" fmla="*/ 210 w 3364"/>
                <a:gd name="T11" fmla="*/ 3156 h 3356"/>
                <a:gd name="T12" fmla="*/ 2094 w 3364"/>
                <a:gd name="T13" fmla="*/ 2097 h 3356"/>
                <a:gd name="T14" fmla="*/ 3021 w 3364"/>
                <a:gd name="T15" fmla="*/ 911 h 3356"/>
                <a:gd name="T16" fmla="*/ 3154 w 3364"/>
                <a:gd name="T17" fmla="*/ 212 h 3356"/>
                <a:gd name="T18" fmla="*/ 2455 w 3364"/>
                <a:gd name="T19" fmla="*/ 346 h 3356"/>
                <a:gd name="T20" fmla="*/ 2386 w 3364"/>
                <a:gd name="T21" fmla="*/ 325 h 3356"/>
                <a:gd name="T22" fmla="*/ 2406 w 3364"/>
                <a:gd name="T23" fmla="*/ 256 h 3356"/>
                <a:gd name="T24" fmla="*/ 3226 w 3364"/>
                <a:gd name="T25" fmla="*/ 141 h 3356"/>
                <a:gd name="T26" fmla="*/ 3110 w 3364"/>
                <a:gd name="T27" fmla="*/ 960 h 3356"/>
                <a:gd name="T28" fmla="*/ 2166 w 3364"/>
                <a:gd name="T29" fmla="*/ 2171 h 3356"/>
                <a:gd name="T30" fmla="*/ 363 w 3364"/>
                <a:gd name="T31" fmla="*/ 3308 h 3356"/>
                <a:gd name="T32" fmla="*/ 363 w 3364"/>
                <a:gd name="T33" fmla="*/ 3308 h 3356"/>
                <a:gd name="T34" fmla="*/ 363 w 3364"/>
                <a:gd name="T35" fmla="*/ 3308 h 3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4" h="3356">
                  <a:moveTo>
                    <a:pt x="363" y="3308"/>
                  </a:moveTo>
                  <a:cubicBezTo>
                    <a:pt x="271" y="3308"/>
                    <a:pt x="194" y="3282"/>
                    <a:pt x="138" y="3228"/>
                  </a:cubicBezTo>
                  <a:cubicBezTo>
                    <a:pt x="0" y="3090"/>
                    <a:pt x="38" y="2806"/>
                    <a:pt x="253" y="2409"/>
                  </a:cubicBezTo>
                  <a:cubicBezTo>
                    <a:pt x="266" y="2383"/>
                    <a:pt x="297" y="2376"/>
                    <a:pt x="322" y="2388"/>
                  </a:cubicBezTo>
                  <a:cubicBezTo>
                    <a:pt x="348" y="2401"/>
                    <a:pt x="356" y="2432"/>
                    <a:pt x="343" y="2458"/>
                  </a:cubicBezTo>
                  <a:cubicBezTo>
                    <a:pt x="161" y="2796"/>
                    <a:pt x="110" y="3057"/>
                    <a:pt x="210" y="3156"/>
                  </a:cubicBezTo>
                  <a:cubicBezTo>
                    <a:pt x="410" y="3356"/>
                    <a:pt x="1213" y="2977"/>
                    <a:pt x="2094" y="2097"/>
                  </a:cubicBezTo>
                  <a:cubicBezTo>
                    <a:pt x="2493" y="1697"/>
                    <a:pt x="2824" y="1275"/>
                    <a:pt x="3021" y="911"/>
                  </a:cubicBezTo>
                  <a:cubicBezTo>
                    <a:pt x="3202" y="573"/>
                    <a:pt x="3254" y="312"/>
                    <a:pt x="3154" y="212"/>
                  </a:cubicBezTo>
                  <a:cubicBezTo>
                    <a:pt x="3054" y="113"/>
                    <a:pt x="2793" y="164"/>
                    <a:pt x="2455" y="346"/>
                  </a:cubicBezTo>
                  <a:cubicBezTo>
                    <a:pt x="2429" y="358"/>
                    <a:pt x="2399" y="351"/>
                    <a:pt x="2386" y="325"/>
                  </a:cubicBezTo>
                  <a:cubicBezTo>
                    <a:pt x="2373" y="300"/>
                    <a:pt x="2381" y="269"/>
                    <a:pt x="2406" y="256"/>
                  </a:cubicBezTo>
                  <a:cubicBezTo>
                    <a:pt x="2803" y="41"/>
                    <a:pt x="3087" y="0"/>
                    <a:pt x="3226" y="141"/>
                  </a:cubicBezTo>
                  <a:cubicBezTo>
                    <a:pt x="3364" y="279"/>
                    <a:pt x="3325" y="563"/>
                    <a:pt x="3110" y="960"/>
                  </a:cubicBezTo>
                  <a:cubicBezTo>
                    <a:pt x="2908" y="1334"/>
                    <a:pt x="2573" y="1764"/>
                    <a:pt x="2166" y="2171"/>
                  </a:cubicBezTo>
                  <a:cubicBezTo>
                    <a:pt x="1546" y="2790"/>
                    <a:pt x="786" y="3308"/>
                    <a:pt x="363" y="3308"/>
                  </a:cubicBezTo>
                  <a:close/>
                  <a:moveTo>
                    <a:pt x="363" y="3308"/>
                  </a:moveTo>
                  <a:cubicBezTo>
                    <a:pt x="363" y="3308"/>
                    <a:pt x="363" y="3308"/>
                    <a:pt x="363" y="3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/>
            <p:cNvSpPr>
              <a:spLocks noEditPoints="1"/>
            </p:cNvSpPr>
            <p:nvPr/>
          </p:nvSpPr>
          <p:spPr bwMode="auto">
            <a:xfrm>
              <a:off x="15035213" y="-200025"/>
              <a:ext cx="6240463" cy="5473701"/>
            </a:xfrm>
            <a:custGeom>
              <a:avLst/>
              <a:gdLst>
                <a:gd name="T0" fmla="*/ 1388 w 2962"/>
                <a:gd name="T1" fmla="*/ 1846 h 2598"/>
                <a:gd name="T2" fmla="*/ 1232 w 2962"/>
                <a:gd name="T3" fmla="*/ 1621 h 2598"/>
                <a:gd name="T4" fmla="*/ 1078 w 2962"/>
                <a:gd name="T5" fmla="*/ 1242 h 2598"/>
                <a:gd name="T6" fmla="*/ 1142 w 2962"/>
                <a:gd name="T7" fmla="*/ 873 h 2598"/>
                <a:gd name="T8" fmla="*/ 1377 w 2962"/>
                <a:gd name="T9" fmla="*/ 699 h 2598"/>
                <a:gd name="T10" fmla="*/ 1738 w 2962"/>
                <a:gd name="T11" fmla="*/ 602 h 2598"/>
                <a:gd name="T12" fmla="*/ 2215 w 2962"/>
                <a:gd name="T13" fmla="*/ 292 h 2598"/>
                <a:gd name="T14" fmla="*/ 2332 w 2962"/>
                <a:gd name="T15" fmla="*/ 105 h 2598"/>
                <a:gd name="T16" fmla="*/ 2289 w 2962"/>
                <a:gd name="T17" fmla="*/ 277 h 2598"/>
                <a:gd name="T18" fmla="*/ 2138 w 2962"/>
                <a:gd name="T19" fmla="*/ 809 h 2598"/>
                <a:gd name="T20" fmla="*/ 1628 w 2962"/>
                <a:gd name="T21" fmla="*/ 755 h 2598"/>
                <a:gd name="T22" fmla="*/ 1088 w 2962"/>
                <a:gd name="T23" fmla="*/ 1011 h 2598"/>
                <a:gd name="T24" fmla="*/ 1032 w 2962"/>
                <a:gd name="T25" fmla="*/ 1347 h 2598"/>
                <a:gd name="T26" fmla="*/ 1421 w 2962"/>
                <a:gd name="T27" fmla="*/ 1702 h 2598"/>
                <a:gd name="T28" fmla="*/ 1733 w 2962"/>
                <a:gd name="T29" fmla="*/ 1948 h 2598"/>
                <a:gd name="T30" fmla="*/ 1987 w 2962"/>
                <a:gd name="T31" fmla="*/ 1951 h 2598"/>
                <a:gd name="T32" fmla="*/ 2148 w 2962"/>
                <a:gd name="T33" fmla="*/ 1859 h 2598"/>
                <a:gd name="T34" fmla="*/ 2284 w 2962"/>
                <a:gd name="T35" fmla="*/ 1859 h 2598"/>
                <a:gd name="T36" fmla="*/ 2094 w 2962"/>
                <a:gd name="T37" fmla="*/ 1592 h 2598"/>
                <a:gd name="T38" fmla="*/ 2105 w 2962"/>
                <a:gd name="T39" fmla="*/ 1382 h 2598"/>
                <a:gd name="T40" fmla="*/ 2337 w 2962"/>
                <a:gd name="T41" fmla="*/ 1301 h 2598"/>
                <a:gd name="T42" fmla="*/ 2448 w 2962"/>
                <a:gd name="T43" fmla="*/ 1434 h 2598"/>
                <a:gd name="T44" fmla="*/ 2501 w 2962"/>
                <a:gd name="T45" fmla="*/ 1411 h 2598"/>
                <a:gd name="T46" fmla="*/ 2704 w 2962"/>
                <a:gd name="T47" fmla="*/ 1334 h 2598"/>
                <a:gd name="T48" fmla="*/ 2581 w 2962"/>
                <a:gd name="T49" fmla="*/ 1167 h 2598"/>
                <a:gd name="T50" fmla="*/ 2391 w 2962"/>
                <a:gd name="T51" fmla="*/ 1114 h 2598"/>
                <a:gd name="T52" fmla="*/ 2302 w 2962"/>
                <a:gd name="T53" fmla="*/ 952 h 2598"/>
                <a:gd name="T54" fmla="*/ 2919 w 2962"/>
                <a:gd name="T55" fmla="*/ 850 h 2598"/>
                <a:gd name="T56" fmla="*/ 2363 w 2962"/>
                <a:gd name="T57" fmla="*/ 940 h 2598"/>
                <a:gd name="T58" fmla="*/ 2501 w 2962"/>
                <a:gd name="T59" fmla="*/ 1027 h 2598"/>
                <a:gd name="T60" fmla="*/ 2724 w 2962"/>
                <a:gd name="T61" fmla="*/ 1249 h 2598"/>
                <a:gd name="T62" fmla="*/ 2721 w 2962"/>
                <a:gd name="T63" fmla="*/ 1475 h 2598"/>
                <a:gd name="T64" fmla="*/ 2432 w 2962"/>
                <a:gd name="T65" fmla="*/ 1500 h 2598"/>
                <a:gd name="T66" fmla="*/ 2361 w 2962"/>
                <a:gd name="T67" fmla="*/ 1400 h 2598"/>
                <a:gd name="T68" fmla="*/ 2071 w 2962"/>
                <a:gd name="T69" fmla="*/ 1416 h 2598"/>
                <a:gd name="T70" fmla="*/ 2181 w 2962"/>
                <a:gd name="T71" fmla="*/ 1569 h 2598"/>
                <a:gd name="T72" fmla="*/ 2386 w 2962"/>
                <a:gd name="T73" fmla="*/ 1894 h 2598"/>
                <a:gd name="T74" fmla="*/ 2151 w 2962"/>
                <a:gd name="T75" fmla="*/ 1912 h 2598"/>
                <a:gd name="T76" fmla="*/ 2010 w 2962"/>
                <a:gd name="T77" fmla="*/ 2022 h 2598"/>
                <a:gd name="T78" fmla="*/ 512 w 2962"/>
                <a:gd name="T79" fmla="*/ 2591 h 2598"/>
                <a:gd name="T80" fmla="*/ 225 w 2962"/>
                <a:gd name="T81" fmla="*/ 2179 h 2598"/>
                <a:gd name="T82" fmla="*/ 448 w 2962"/>
                <a:gd name="T83" fmla="*/ 2337 h 2598"/>
                <a:gd name="T84" fmla="*/ 433 w 2962"/>
                <a:gd name="T85" fmla="*/ 1736 h 2598"/>
                <a:gd name="T86" fmla="*/ 566 w 2962"/>
                <a:gd name="T87" fmla="*/ 1362 h 2598"/>
                <a:gd name="T88" fmla="*/ 359 w 2962"/>
                <a:gd name="T89" fmla="*/ 996 h 2598"/>
                <a:gd name="T90" fmla="*/ 394 w 2962"/>
                <a:gd name="T91" fmla="*/ 730 h 2598"/>
                <a:gd name="T92" fmla="*/ 845 w 2962"/>
                <a:gd name="T93" fmla="*/ 522 h 2598"/>
                <a:gd name="T94" fmla="*/ 827 w 2962"/>
                <a:gd name="T95" fmla="*/ 146 h 2598"/>
                <a:gd name="T96" fmla="*/ 740 w 2962"/>
                <a:gd name="T97" fmla="*/ 21 h 2598"/>
                <a:gd name="T98" fmla="*/ 822 w 2962"/>
                <a:gd name="T99" fmla="*/ 305 h 2598"/>
                <a:gd name="T100" fmla="*/ 753 w 2962"/>
                <a:gd name="T101" fmla="*/ 574 h 2598"/>
                <a:gd name="T102" fmla="*/ 387 w 2962"/>
                <a:gd name="T103" fmla="*/ 842 h 2598"/>
                <a:gd name="T104" fmla="*/ 397 w 2962"/>
                <a:gd name="T105" fmla="*/ 1134 h 2598"/>
                <a:gd name="T106" fmla="*/ 487 w 2962"/>
                <a:gd name="T107" fmla="*/ 1592 h 2598"/>
                <a:gd name="T108" fmla="*/ 435 w 2962"/>
                <a:gd name="T109" fmla="*/ 2161 h 2598"/>
                <a:gd name="T110" fmla="*/ 517 w 2962"/>
                <a:gd name="T111" fmla="*/ 2442 h 2598"/>
                <a:gd name="T112" fmla="*/ 530 w 2962"/>
                <a:gd name="T113" fmla="*/ 2598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2" h="2598">
                  <a:moveTo>
                    <a:pt x="1959" y="2414"/>
                  </a:moveTo>
                  <a:cubicBezTo>
                    <a:pt x="1953" y="2414"/>
                    <a:pt x="1953" y="2414"/>
                    <a:pt x="1953" y="2414"/>
                  </a:cubicBezTo>
                  <a:cubicBezTo>
                    <a:pt x="1869" y="2394"/>
                    <a:pt x="1797" y="2327"/>
                    <a:pt x="1754" y="2232"/>
                  </a:cubicBezTo>
                  <a:cubicBezTo>
                    <a:pt x="1721" y="2161"/>
                    <a:pt x="1708" y="2081"/>
                    <a:pt x="1697" y="2005"/>
                  </a:cubicBezTo>
                  <a:cubicBezTo>
                    <a:pt x="1577" y="2025"/>
                    <a:pt x="1431" y="1971"/>
                    <a:pt x="1388" y="1846"/>
                  </a:cubicBezTo>
                  <a:cubicBezTo>
                    <a:pt x="1380" y="1825"/>
                    <a:pt x="1375" y="1802"/>
                    <a:pt x="1375" y="1779"/>
                  </a:cubicBezTo>
                  <a:cubicBezTo>
                    <a:pt x="1375" y="1756"/>
                    <a:pt x="1375" y="1756"/>
                    <a:pt x="1375" y="1756"/>
                  </a:cubicBezTo>
                  <a:cubicBezTo>
                    <a:pt x="1375" y="1741"/>
                    <a:pt x="1375" y="1728"/>
                    <a:pt x="1372" y="1718"/>
                  </a:cubicBezTo>
                  <a:cubicBezTo>
                    <a:pt x="1362" y="1669"/>
                    <a:pt x="1303" y="1646"/>
                    <a:pt x="1278" y="1636"/>
                  </a:cubicBezTo>
                  <a:cubicBezTo>
                    <a:pt x="1232" y="1621"/>
                    <a:pt x="1232" y="1621"/>
                    <a:pt x="1232" y="1621"/>
                  </a:cubicBezTo>
                  <a:cubicBezTo>
                    <a:pt x="1196" y="1610"/>
                    <a:pt x="1160" y="1600"/>
                    <a:pt x="1129" y="1580"/>
                  </a:cubicBezTo>
                  <a:cubicBezTo>
                    <a:pt x="1063" y="1539"/>
                    <a:pt x="1024" y="1464"/>
                    <a:pt x="996" y="1406"/>
                  </a:cubicBezTo>
                  <a:cubicBezTo>
                    <a:pt x="988" y="1390"/>
                    <a:pt x="976" y="1365"/>
                    <a:pt x="981" y="1339"/>
                  </a:cubicBezTo>
                  <a:cubicBezTo>
                    <a:pt x="988" y="1306"/>
                    <a:pt x="1017" y="1288"/>
                    <a:pt x="1042" y="1272"/>
                  </a:cubicBezTo>
                  <a:cubicBezTo>
                    <a:pt x="1063" y="1260"/>
                    <a:pt x="1075" y="1252"/>
                    <a:pt x="1078" y="1242"/>
                  </a:cubicBezTo>
                  <a:cubicBezTo>
                    <a:pt x="1078" y="1237"/>
                    <a:pt x="1073" y="1226"/>
                    <a:pt x="1068" y="1216"/>
                  </a:cubicBezTo>
                  <a:cubicBezTo>
                    <a:pt x="1065" y="1211"/>
                    <a:pt x="1065" y="1211"/>
                    <a:pt x="1065" y="1211"/>
                  </a:cubicBezTo>
                  <a:cubicBezTo>
                    <a:pt x="1029" y="1142"/>
                    <a:pt x="1022" y="1062"/>
                    <a:pt x="1042" y="988"/>
                  </a:cubicBezTo>
                  <a:cubicBezTo>
                    <a:pt x="1045" y="981"/>
                    <a:pt x="1050" y="975"/>
                    <a:pt x="1055" y="973"/>
                  </a:cubicBezTo>
                  <a:cubicBezTo>
                    <a:pt x="1096" y="952"/>
                    <a:pt x="1127" y="917"/>
                    <a:pt x="1142" y="873"/>
                  </a:cubicBezTo>
                  <a:cubicBezTo>
                    <a:pt x="1147" y="860"/>
                    <a:pt x="1157" y="855"/>
                    <a:pt x="1170" y="858"/>
                  </a:cubicBezTo>
                  <a:cubicBezTo>
                    <a:pt x="1221" y="865"/>
                    <a:pt x="1275" y="847"/>
                    <a:pt x="1308" y="809"/>
                  </a:cubicBezTo>
                  <a:cubicBezTo>
                    <a:pt x="1311" y="806"/>
                    <a:pt x="1316" y="804"/>
                    <a:pt x="1319" y="801"/>
                  </a:cubicBezTo>
                  <a:cubicBezTo>
                    <a:pt x="1352" y="791"/>
                    <a:pt x="1372" y="753"/>
                    <a:pt x="1370" y="719"/>
                  </a:cubicBezTo>
                  <a:cubicBezTo>
                    <a:pt x="1370" y="712"/>
                    <a:pt x="1372" y="704"/>
                    <a:pt x="1377" y="699"/>
                  </a:cubicBezTo>
                  <a:cubicBezTo>
                    <a:pt x="1418" y="658"/>
                    <a:pt x="1472" y="686"/>
                    <a:pt x="1516" y="709"/>
                  </a:cubicBezTo>
                  <a:cubicBezTo>
                    <a:pt x="1554" y="730"/>
                    <a:pt x="1572" y="737"/>
                    <a:pt x="1585" y="730"/>
                  </a:cubicBezTo>
                  <a:cubicBezTo>
                    <a:pt x="1590" y="627"/>
                    <a:pt x="1590" y="627"/>
                    <a:pt x="1590" y="627"/>
                  </a:cubicBezTo>
                  <a:cubicBezTo>
                    <a:pt x="1590" y="614"/>
                    <a:pt x="1603" y="602"/>
                    <a:pt x="1616" y="602"/>
                  </a:cubicBezTo>
                  <a:cubicBezTo>
                    <a:pt x="1738" y="602"/>
                    <a:pt x="1738" y="602"/>
                    <a:pt x="1738" y="602"/>
                  </a:cubicBezTo>
                  <a:cubicBezTo>
                    <a:pt x="1749" y="602"/>
                    <a:pt x="1759" y="609"/>
                    <a:pt x="1761" y="620"/>
                  </a:cubicBezTo>
                  <a:cubicBezTo>
                    <a:pt x="1787" y="686"/>
                    <a:pt x="1874" y="712"/>
                    <a:pt x="1956" y="727"/>
                  </a:cubicBezTo>
                  <a:cubicBezTo>
                    <a:pt x="2125" y="758"/>
                    <a:pt x="2125" y="758"/>
                    <a:pt x="2125" y="758"/>
                  </a:cubicBezTo>
                  <a:cubicBezTo>
                    <a:pt x="2153" y="643"/>
                    <a:pt x="2171" y="525"/>
                    <a:pt x="2184" y="407"/>
                  </a:cubicBezTo>
                  <a:cubicBezTo>
                    <a:pt x="2186" y="369"/>
                    <a:pt x="2192" y="328"/>
                    <a:pt x="2215" y="292"/>
                  </a:cubicBezTo>
                  <a:cubicBezTo>
                    <a:pt x="2220" y="287"/>
                    <a:pt x="2225" y="279"/>
                    <a:pt x="2230" y="274"/>
                  </a:cubicBezTo>
                  <a:cubicBezTo>
                    <a:pt x="2235" y="266"/>
                    <a:pt x="2240" y="261"/>
                    <a:pt x="2245" y="254"/>
                  </a:cubicBezTo>
                  <a:cubicBezTo>
                    <a:pt x="2250" y="241"/>
                    <a:pt x="2253" y="225"/>
                    <a:pt x="2253" y="210"/>
                  </a:cubicBezTo>
                  <a:cubicBezTo>
                    <a:pt x="2253" y="200"/>
                    <a:pt x="2256" y="192"/>
                    <a:pt x="2256" y="182"/>
                  </a:cubicBezTo>
                  <a:cubicBezTo>
                    <a:pt x="2263" y="143"/>
                    <a:pt x="2291" y="102"/>
                    <a:pt x="2332" y="105"/>
                  </a:cubicBezTo>
                  <a:cubicBezTo>
                    <a:pt x="2348" y="105"/>
                    <a:pt x="2358" y="118"/>
                    <a:pt x="2355" y="133"/>
                  </a:cubicBezTo>
                  <a:cubicBezTo>
                    <a:pt x="2355" y="149"/>
                    <a:pt x="2343" y="159"/>
                    <a:pt x="2327" y="156"/>
                  </a:cubicBezTo>
                  <a:cubicBezTo>
                    <a:pt x="2317" y="156"/>
                    <a:pt x="2307" y="172"/>
                    <a:pt x="2304" y="190"/>
                  </a:cubicBezTo>
                  <a:cubicBezTo>
                    <a:pt x="2304" y="197"/>
                    <a:pt x="2302" y="205"/>
                    <a:pt x="2302" y="213"/>
                  </a:cubicBezTo>
                  <a:cubicBezTo>
                    <a:pt x="2299" y="233"/>
                    <a:pt x="2299" y="254"/>
                    <a:pt x="2289" y="277"/>
                  </a:cubicBezTo>
                  <a:cubicBezTo>
                    <a:pt x="2284" y="289"/>
                    <a:pt x="2273" y="297"/>
                    <a:pt x="2268" y="305"/>
                  </a:cubicBezTo>
                  <a:cubicBezTo>
                    <a:pt x="2263" y="310"/>
                    <a:pt x="2261" y="315"/>
                    <a:pt x="2258" y="318"/>
                  </a:cubicBezTo>
                  <a:cubicBezTo>
                    <a:pt x="2243" y="341"/>
                    <a:pt x="2238" y="374"/>
                    <a:pt x="2235" y="407"/>
                  </a:cubicBezTo>
                  <a:cubicBezTo>
                    <a:pt x="2222" y="538"/>
                    <a:pt x="2202" y="666"/>
                    <a:pt x="2169" y="791"/>
                  </a:cubicBezTo>
                  <a:cubicBezTo>
                    <a:pt x="2166" y="804"/>
                    <a:pt x="2153" y="812"/>
                    <a:pt x="2138" y="809"/>
                  </a:cubicBezTo>
                  <a:cubicBezTo>
                    <a:pt x="1946" y="773"/>
                    <a:pt x="1946" y="773"/>
                    <a:pt x="1946" y="773"/>
                  </a:cubicBezTo>
                  <a:cubicBezTo>
                    <a:pt x="1856" y="755"/>
                    <a:pt x="1761" y="727"/>
                    <a:pt x="1721" y="650"/>
                  </a:cubicBezTo>
                  <a:cubicBezTo>
                    <a:pt x="1639" y="650"/>
                    <a:pt x="1639" y="650"/>
                    <a:pt x="1639" y="650"/>
                  </a:cubicBezTo>
                  <a:cubicBezTo>
                    <a:pt x="1633" y="740"/>
                    <a:pt x="1633" y="740"/>
                    <a:pt x="1633" y="740"/>
                  </a:cubicBezTo>
                  <a:cubicBezTo>
                    <a:pt x="1633" y="745"/>
                    <a:pt x="1631" y="750"/>
                    <a:pt x="1628" y="755"/>
                  </a:cubicBezTo>
                  <a:cubicBezTo>
                    <a:pt x="1590" y="801"/>
                    <a:pt x="1534" y="773"/>
                    <a:pt x="1490" y="750"/>
                  </a:cubicBezTo>
                  <a:cubicBezTo>
                    <a:pt x="1459" y="735"/>
                    <a:pt x="1434" y="722"/>
                    <a:pt x="1421" y="727"/>
                  </a:cubicBezTo>
                  <a:cubicBezTo>
                    <a:pt x="1421" y="776"/>
                    <a:pt x="1388" y="824"/>
                    <a:pt x="1342" y="845"/>
                  </a:cubicBezTo>
                  <a:cubicBezTo>
                    <a:pt x="1301" y="888"/>
                    <a:pt x="1242" y="911"/>
                    <a:pt x="1183" y="909"/>
                  </a:cubicBezTo>
                  <a:cubicBezTo>
                    <a:pt x="1162" y="952"/>
                    <a:pt x="1129" y="988"/>
                    <a:pt x="1088" y="1011"/>
                  </a:cubicBezTo>
                  <a:cubicBezTo>
                    <a:pt x="1075" y="1070"/>
                    <a:pt x="1083" y="1134"/>
                    <a:pt x="1109" y="1185"/>
                  </a:cubicBezTo>
                  <a:cubicBezTo>
                    <a:pt x="1111" y="1188"/>
                    <a:pt x="1111" y="1188"/>
                    <a:pt x="1111" y="1188"/>
                  </a:cubicBezTo>
                  <a:cubicBezTo>
                    <a:pt x="1119" y="1201"/>
                    <a:pt x="1127" y="1219"/>
                    <a:pt x="1127" y="1239"/>
                  </a:cubicBezTo>
                  <a:cubicBezTo>
                    <a:pt x="1124" y="1278"/>
                    <a:pt x="1093" y="1298"/>
                    <a:pt x="1068" y="1313"/>
                  </a:cubicBezTo>
                  <a:cubicBezTo>
                    <a:pt x="1050" y="1324"/>
                    <a:pt x="1034" y="1334"/>
                    <a:pt x="1032" y="1347"/>
                  </a:cubicBezTo>
                  <a:cubicBezTo>
                    <a:pt x="1029" y="1354"/>
                    <a:pt x="1037" y="1367"/>
                    <a:pt x="1042" y="1380"/>
                  </a:cubicBezTo>
                  <a:cubicBezTo>
                    <a:pt x="1075" y="1449"/>
                    <a:pt x="1106" y="1503"/>
                    <a:pt x="1157" y="1534"/>
                  </a:cubicBezTo>
                  <a:cubicBezTo>
                    <a:pt x="1183" y="1549"/>
                    <a:pt x="1216" y="1559"/>
                    <a:pt x="1247" y="1569"/>
                  </a:cubicBezTo>
                  <a:cubicBezTo>
                    <a:pt x="1265" y="1574"/>
                    <a:pt x="1280" y="1580"/>
                    <a:pt x="1296" y="1585"/>
                  </a:cubicBezTo>
                  <a:cubicBezTo>
                    <a:pt x="1337" y="1600"/>
                    <a:pt x="1406" y="1633"/>
                    <a:pt x="1421" y="1702"/>
                  </a:cubicBezTo>
                  <a:cubicBezTo>
                    <a:pt x="1426" y="1720"/>
                    <a:pt x="1426" y="1738"/>
                    <a:pt x="1426" y="1754"/>
                  </a:cubicBezTo>
                  <a:cubicBezTo>
                    <a:pt x="1426" y="1774"/>
                    <a:pt x="1426" y="1774"/>
                    <a:pt x="1426" y="1774"/>
                  </a:cubicBezTo>
                  <a:cubicBezTo>
                    <a:pt x="1426" y="1792"/>
                    <a:pt x="1431" y="1810"/>
                    <a:pt x="1436" y="1825"/>
                  </a:cubicBezTo>
                  <a:cubicBezTo>
                    <a:pt x="1475" y="1933"/>
                    <a:pt x="1613" y="1974"/>
                    <a:pt x="1713" y="1946"/>
                  </a:cubicBezTo>
                  <a:cubicBezTo>
                    <a:pt x="1721" y="1943"/>
                    <a:pt x="1728" y="1946"/>
                    <a:pt x="1733" y="1948"/>
                  </a:cubicBezTo>
                  <a:cubicBezTo>
                    <a:pt x="1738" y="1953"/>
                    <a:pt x="1744" y="1958"/>
                    <a:pt x="1744" y="1966"/>
                  </a:cubicBezTo>
                  <a:cubicBezTo>
                    <a:pt x="1754" y="2048"/>
                    <a:pt x="1767" y="2133"/>
                    <a:pt x="1800" y="2207"/>
                  </a:cubicBezTo>
                  <a:cubicBezTo>
                    <a:pt x="1831" y="2271"/>
                    <a:pt x="1877" y="2322"/>
                    <a:pt x="1928" y="2348"/>
                  </a:cubicBezTo>
                  <a:cubicBezTo>
                    <a:pt x="1915" y="2220"/>
                    <a:pt x="1928" y="2089"/>
                    <a:pt x="1969" y="1966"/>
                  </a:cubicBezTo>
                  <a:cubicBezTo>
                    <a:pt x="1971" y="1958"/>
                    <a:pt x="1979" y="1951"/>
                    <a:pt x="1987" y="1951"/>
                  </a:cubicBezTo>
                  <a:cubicBezTo>
                    <a:pt x="1994" y="1948"/>
                    <a:pt x="2005" y="1951"/>
                    <a:pt x="2010" y="1956"/>
                  </a:cubicBezTo>
                  <a:cubicBezTo>
                    <a:pt x="2061" y="1997"/>
                    <a:pt x="2061" y="1997"/>
                    <a:pt x="2061" y="1997"/>
                  </a:cubicBezTo>
                  <a:cubicBezTo>
                    <a:pt x="2089" y="1892"/>
                    <a:pt x="2089" y="1892"/>
                    <a:pt x="2089" y="1892"/>
                  </a:cubicBezTo>
                  <a:cubicBezTo>
                    <a:pt x="2089" y="1889"/>
                    <a:pt x="2092" y="1887"/>
                    <a:pt x="2094" y="1884"/>
                  </a:cubicBezTo>
                  <a:cubicBezTo>
                    <a:pt x="2107" y="1866"/>
                    <a:pt x="2125" y="1859"/>
                    <a:pt x="2148" y="1859"/>
                  </a:cubicBezTo>
                  <a:cubicBezTo>
                    <a:pt x="2189" y="1859"/>
                    <a:pt x="2230" y="1892"/>
                    <a:pt x="2256" y="1923"/>
                  </a:cubicBezTo>
                  <a:cubicBezTo>
                    <a:pt x="2279" y="1953"/>
                    <a:pt x="2304" y="1974"/>
                    <a:pt x="2322" y="1976"/>
                  </a:cubicBezTo>
                  <a:cubicBezTo>
                    <a:pt x="2327" y="1976"/>
                    <a:pt x="2330" y="1976"/>
                    <a:pt x="2332" y="1974"/>
                  </a:cubicBezTo>
                  <a:cubicBezTo>
                    <a:pt x="2340" y="1956"/>
                    <a:pt x="2343" y="1930"/>
                    <a:pt x="2332" y="1910"/>
                  </a:cubicBezTo>
                  <a:cubicBezTo>
                    <a:pt x="2325" y="1887"/>
                    <a:pt x="2307" y="1866"/>
                    <a:pt x="2284" y="1859"/>
                  </a:cubicBezTo>
                  <a:cubicBezTo>
                    <a:pt x="2279" y="1856"/>
                    <a:pt x="2273" y="1856"/>
                    <a:pt x="2268" y="1854"/>
                  </a:cubicBezTo>
                  <a:cubicBezTo>
                    <a:pt x="2248" y="1848"/>
                    <a:pt x="2225" y="1841"/>
                    <a:pt x="2209" y="1820"/>
                  </a:cubicBezTo>
                  <a:cubicBezTo>
                    <a:pt x="2194" y="1800"/>
                    <a:pt x="2197" y="1774"/>
                    <a:pt x="2197" y="1756"/>
                  </a:cubicBezTo>
                  <a:cubicBezTo>
                    <a:pt x="2199" y="1713"/>
                    <a:pt x="2194" y="1638"/>
                    <a:pt x="2148" y="1610"/>
                  </a:cubicBezTo>
                  <a:cubicBezTo>
                    <a:pt x="2133" y="1603"/>
                    <a:pt x="2115" y="1598"/>
                    <a:pt x="2094" y="1592"/>
                  </a:cubicBezTo>
                  <a:cubicBezTo>
                    <a:pt x="2058" y="1585"/>
                    <a:pt x="2020" y="1574"/>
                    <a:pt x="1997" y="1539"/>
                  </a:cubicBezTo>
                  <a:cubicBezTo>
                    <a:pt x="1979" y="1508"/>
                    <a:pt x="1979" y="1472"/>
                    <a:pt x="1982" y="1446"/>
                  </a:cubicBezTo>
                  <a:cubicBezTo>
                    <a:pt x="1984" y="1418"/>
                    <a:pt x="1994" y="1380"/>
                    <a:pt x="2020" y="1362"/>
                  </a:cubicBezTo>
                  <a:cubicBezTo>
                    <a:pt x="2033" y="1352"/>
                    <a:pt x="2051" y="1349"/>
                    <a:pt x="2066" y="1354"/>
                  </a:cubicBezTo>
                  <a:cubicBezTo>
                    <a:pt x="2084" y="1359"/>
                    <a:pt x="2097" y="1372"/>
                    <a:pt x="2105" y="1382"/>
                  </a:cubicBezTo>
                  <a:cubicBezTo>
                    <a:pt x="2169" y="1459"/>
                    <a:pt x="2220" y="1490"/>
                    <a:pt x="2263" y="1485"/>
                  </a:cubicBezTo>
                  <a:cubicBezTo>
                    <a:pt x="2263" y="1436"/>
                    <a:pt x="2245" y="1385"/>
                    <a:pt x="2215" y="1347"/>
                  </a:cubicBezTo>
                  <a:cubicBezTo>
                    <a:pt x="2209" y="1342"/>
                    <a:pt x="2209" y="1334"/>
                    <a:pt x="2209" y="1326"/>
                  </a:cubicBezTo>
                  <a:cubicBezTo>
                    <a:pt x="2209" y="1318"/>
                    <a:pt x="2215" y="1313"/>
                    <a:pt x="2220" y="1308"/>
                  </a:cubicBezTo>
                  <a:cubicBezTo>
                    <a:pt x="2253" y="1285"/>
                    <a:pt x="2297" y="1283"/>
                    <a:pt x="2337" y="1301"/>
                  </a:cubicBezTo>
                  <a:cubicBezTo>
                    <a:pt x="2378" y="1318"/>
                    <a:pt x="2404" y="1357"/>
                    <a:pt x="2407" y="1395"/>
                  </a:cubicBezTo>
                  <a:cubicBezTo>
                    <a:pt x="2407" y="1406"/>
                    <a:pt x="2407" y="1406"/>
                    <a:pt x="2407" y="1406"/>
                  </a:cubicBezTo>
                  <a:cubicBezTo>
                    <a:pt x="2407" y="1411"/>
                    <a:pt x="2407" y="1421"/>
                    <a:pt x="2409" y="1423"/>
                  </a:cubicBezTo>
                  <a:cubicBezTo>
                    <a:pt x="2409" y="1423"/>
                    <a:pt x="2414" y="1423"/>
                    <a:pt x="2419" y="1426"/>
                  </a:cubicBezTo>
                  <a:cubicBezTo>
                    <a:pt x="2427" y="1426"/>
                    <a:pt x="2437" y="1429"/>
                    <a:pt x="2448" y="1434"/>
                  </a:cubicBezTo>
                  <a:cubicBezTo>
                    <a:pt x="2471" y="1446"/>
                    <a:pt x="2478" y="1472"/>
                    <a:pt x="2481" y="1490"/>
                  </a:cubicBezTo>
                  <a:cubicBezTo>
                    <a:pt x="2483" y="1500"/>
                    <a:pt x="2486" y="1510"/>
                    <a:pt x="2489" y="1516"/>
                  </a:cubicBezTo>
                  <a:cubicBezTo>
                    <a:pt x="2489" y="1516"/>
                    <a:pt x="2491" y="1521"/>
                    <a:pt x="2501" y="1518"/>
                  </a:cubicBezTo>
                  <a:cubicBezTo>
                    <a:pt x="2514" y="1516"/>
                    <a:pt x="2524" y="1505"/>
                    <a:pt x="2527" y="1495"/>
                  </a:cubicBezTo>
                  <a:cubicBezTo>
                    <a:pt x="2532" y="1470"/>
                    <a:pt x="2519" y="1441"/>
                    <a:pt x="2501" y="1411"/>
                  </a:cubicBezTo>
                  <a:cubicBezTo>
                    <a:pt x="2496" y="1403"/>
                    <a:pt x="2496" y="1393"/>
                    <a:pt x="2501" y="1385"/>
                  </a:cubicBezTo>
                  <a:cubicBezTo>
                    <a:pt x="2506" y="1377"/>
                    <a:pt x="2514" y="1372"/>
                    <a:pt x="2522" y="1372"/>
                  </a:cubicBezTo>
                  <a:cubicBezTo>
                    <a:pt x="2593" y="1367"/>
                    <a:pt x="2665" y="1385"/>
                    <a:pt x="2727" y="1421"/>
                  </a:cubicBezTo>
                  <a:cubicBezTo>
                    <a:pt x="2732" y="1408"/>
                    <a:pt x="2729" y="1390"/>
                    <a:pt x="2724" y="1375"/>
                  </a:cubicBezTo>
                  <a:cubicBezTo>
                    <a:pt x="2719" y="1362"/>
                    <a:pt x="2711" y="1349"/>
                    <a:pt x="2704" y="1334"/>
                  </a:cubicBezTo>
                  <a:cubicBezTo>
                    <a:pt x="2696" y="1318"/>
                    <a:pt x="2686" y="1306"/>
                    <a:pt x="2681" y="1288"/>
                  </a:cubicBezTo>
                  <a:cubicBezTo>
                    <a:pt x="2673" y="1265"/>
                    <a:pt x="2673" y="1265"/>
                    <a:pt x="2673" y="1265"/>
                  </a:cubicBezTo>
                  <a:cubicBezTo>
                    <a:pt x="2670" y="1252"/>
                    <a:pt x="2665" y="1242"/>
                    <a:pt x="2660" y="1231"/>
                  </a:cubicBezTo>
                  <a:cubicBezTo>
                    <a:pt x="2650" y="1216"/>
                    <a:pt x="2632" y="1203"/>
                    <a:pt x="2611" y="1190"/>
                  </a:cubicBezTo>
                  <a:cubicBezTo>
                    <a:pt x="2601" y="1183"/>
                    <a:pt x="2591" y="1178"/>
                    <a:pt x="2581" y="1167"/>
                  </a:cubicBezTo>
                  <a:cubicBezTo>
                    <a:pt x="2563" y="1152"/>
                    <a:pt x="2547" y="1137"/>
                    <a:pt x="2532" y="1119"/>
                  </a:cubicBezTo>
                  <a:cubicBezTo>
                    <a:pt x="2514" y="1098"/>
                    <a:pt x="2496" y="1078"/>
                    <a:pt x="2473" y="1068"/>
                  </a:cubicBezTo>
                  <a:cubicBezTo>
                    <a:pt x="2455" y="1057"/>
                    <a:pt x="2427" y="1060"/>
                    <a:pt x="2409" y="1073"/>
                  </a:cubicBezTo>
                  <a:cubicBezTo>
                    <a:pt x="2396" y="1080"/>
                    <a:pt x="2399" y="1091"/>
                    <a:pt x="2399" y="1093"/>
                  </a:cubicBezTo>
                  <a:cubicBezTo>
                    <a:pt x="2399" y="1101"/>
                    <a:pt x="2396" y="1109"/>
                    <a:pt x="2391" y="1114"/>
                  </a:cubicBezTo>
                  <a:cubicBezTo>
                    <a:pt x="2386" y="1119"/>
                    <a:pt x="2378" y="1121"/>
                    <a:pt x="2371" y="1121"/>
                  </a:cubicBezTo>
                  <a:cubicBezTo>
                    <a:pt x="2312" y="1114"/>
                    <a:pt x="2261" y="1065"/>
                    <a:pt x="2248" y="1009"/>
                  </a:cubicBezTo>
                  <a:cubicBezTo>
                    <a:pt x="2245" y="1001"/>
                    <a:pt x="2248" y="996"/>
                    <a:pt x="2250" y="988"/>
                  </a:cubicBezTo>
                  <a:cubicBezTo>
                    <a:pt x="2253" y="981"/>
                    <a:pt x="2261" y="978"/>
                    <a:pt x="2266" y="978"/>
                  </a:cubicBezTo>
                  <a:cubicBezTo>
                    <a:pt x="2279" y="975"/>
                    <a:pt x="2291" y="965"/>
                    <a:pt x="2302" y="952"/>
                  </a:cubicBezTo>
                  <a:cubicBezTo>
                    <a:pt x="2312" y="940"/>
                    <a:pt x="2312" y="922"/>
                    <a:pt x="2309" y="909"/>
                  </a:cubicBezTo>
                  <a:cubicBezTo>
                    <a:pt x="2307" y="899"/>
                    <a:pt x="2309" y="888"/>
                    <a:pt x="2317" y="883"/>
                  </a:cubicBezTo>
                  <a:cubicBezTo>
                    <a:pt x="2325" y="876"/>
                    <a:pt x="2335" y="876"/>
                    <a:pt x="2343" y="878"/>
                  </a:cubicBezTo>
                  <a:cubicBezTo>
                    <a:pt x="2430" y="911"/>
                    <a:pt x="2524" y="929"/>
                    <a:pt x="2617" y="929"/>
                  </a:cubicBezTo>
                  <a:cubicBezTo>
                    <a:pt x="2732" y="929"/>
                    <a:pt x="2834" y="901"/>
                    <a:pt x="2919" y="850"/>
                  </a:cubicBezTo>
                  <a:cubicBezTo>
                    <a:pt x="2931" y="842"/>
                    <a:pt x="2947" y="847"/>
                    <a:pt x="2954" y="858"/>
                  </a:cubicBezTo>
                  <a:cubicBezTo>
                    <a:pt x="2962" y="868"/>
                    <a:pt x="2957" y="886"/>
                    <a:pt x="2947" y="894"/>
                  </a:cubicBezTo>
                  <a:cubicBezTo>
                    <a:pt x="2855" y="950"/>
                    <a:pt x="2742" y="981"/>
                    <a:pt x="2619" y="981"/>
                  </a:cubicBezTo>
                  <a:cubicBezTo>
                    <a:pt x="2617" y="981"/>
                    <a:pt x="2617" y="981"/>
                    <a:pt x="2617" y="981"/>
                  </a:cubicBezTo>
                  <a:cubicBezTo>
                    <a:pt x="2529" y="981"/>
                    <a:pt x="2445" y="968"/>
                    <a:pt x="2363" y="940"/>
                  </a:cubicBezTo>
                  <a:cubicBezTo>
                    <a:pt x="2361" y="952"/>
                    <a:pt x="2355" y="968"/>
                    <a:pt x="2348" y="981"/>
                  </a:cubicBezTo>
                  <a:cubicBezTo>
                    <a:pt x="2337" y="998"/>
                    <a:pt x="2322" y="1011"/>
                    <a:pt x="2307" y="1022"/>
                  </a:cubicBezTo>
                  <a:cubicBezTo>
                    <a:pt x="2317" y="1042"/>
                    <a:pt x="2335" y="1057"/>
                    <a:pt x="2355" y="1068"/>
                  </a:cubicBezTo>
                  <a:cubicBezTo>
                    <a:pt x="2361" y="1055"/>
                    <a:pt x="2371" y="1045"/>
                    <a:pt x="2384" y="1034"/>
                  </a:cubicBezTo>
                  <a:cubicBezTo>
                    <a:pt x="2417" y="1011"/>
                    <a:pt x="2465" y="1009"/>
                    <a:pt x="2501" y="1027"/>
                  </a:cubicBezTo>
                  <a:cubicBezTo>
                    <a:pt x="2532" y="1042"/>
                    <a:pt x="2553" y="1068"/>
                    <a:pt x="2573" y="1091"/>
                  </a:cubicBezTo>
                  <a:cubicBezTo>
                    <a:pt x="2586" y="1106"/>
                    <a:pt x="2599" y="1121"/>
                    <a:pt x="2614" y="1132"/>
                  </a:cubicBezTo>
                  <a:cubicBezTo>
                    <a:pt x="2622" y="1139"/>
                    <a:pt x="2632" y="1144"/>
                    <a:pt x="2642" y="1150"/>
                  </a:cubicBezTo>
                  <a:cubicBezTo>
                    <a:pt x="2665" y="1165"/>
                    <a:pt x="2691" y="1180"/>
                    <a:pt x="2706" y="1206"/>
                  </a:cubicBezTo>
                  <a:cubicBezTo>
                    <a:pt x="2714" y="1221"/>
                    <a:pt x="2719" y="1234"/>
                    <a:pt x="2724" y="1249"/>
                  </a:cubicBezTo>
                  <a:cubicBezTo>
                    <a:pt x="2727" y="1257"/>
                    <a:pt x="2729" y="1262"/>
                    <a:pt x="2732" y="1270"/>
                  </a:cubicBezTo>
                  <a:cubicBezTo>
                    <a:pt x="2737" y="1283"/>
                    <a:pt x="2745" y="1295"/>
                    <a:pt x="2752" y="1308"/>
                  </a:cubicBezTo>
                  <a:cubicBezTo>
                    <a:pt x="2760" y="1324"/>
                    <a:pt x="2770" y="1339"/>
                    <a:pt x="2778" y="1357"/>
                  </a:cubicBezTo>
                  <a:cubicBezTo>
                    <a:pt x="2793" y="1395"/>
                    <a:pt x="2791" y="1449"/>
                    <a:pt x="2750" y="1475"/>
                  </a:cubicBezTo>
                  <a:cubicBezTo>
                    <a:pt x="2742" y="1480"/>
                    <a:pt x="2729" y="1480"/>
                    <a:pt x="2721" y="1475"/>
                  </a:cubicBezTo>
                  <a:cubicBezTo>
                    <a:pt x="2678" y="1444"/>
                    <a:pt x="2624" y="1426"/>
                    <a:pt x="2570" y="1421"/>
                  </a:cubicBezTo>
                  <a:cubicBezTo>
                    <a:pt x="2581" y="1446"/>
                    <a:pt x="2588" y="1475"/>
                    <a:pt x="2581" y="1503"/>
                  </a:cubicBezTo>
                  <a:cubicBezTo>
                    <a:pt x="2573" y="1531"/>
                    <a:pt x="2547" y="1557"/>
                    <a:pt x="2517" y="1564"/>
                  </a:cubicBezTo>
                  <a:cubicBezTo>
                    <a:pt x="2491" y="1569"/>
                    <a:pt x="2468" y="1564"/>
                    <a:pt x="2453" y="1546"/>
                  </a:cubicBezTo>
                  <a:cubicBezTo>
                    <a:pt x="2440" y="1531"/>
                    <a:pt x="2437" y="1516"/>
                    <a:pt x="2432" y="1500"/>
                  </a:cubicBezTo>
                  <a:cubicBezTo>
                    <a:pt x="2430" y="1490"/>
                    <a:pt x="2427" y="1480"/>
                    <a:pt x="2425" y="1477"/>
                  </a:cubicBezTo>
                  <a:cubicBezTo>
                    <a:pt x="2422" y="1477"/>
                    <a:pt x="2417" y="1475"/>
                    <a:pt x="2414" y="1475"/>
                  </a:cubicBezTo>
                  <a:cubicBezTo>
                    <a:pt x="2404" y="1472"/>
                    <a:pt x="2391" y="1472"/>
                    <a:pt x="2378" y="1462"/>
                  </a:cubicBezTo>
                  <a:cubicBezTo>
                    <a:pt x="2361" y="1446"/>
                    <a:pt x="2361" y="1423"/>
                    <a:pt x="2361" y="1408"/>
                  </a:cubicBezTo>
                  <a:cubicBezTo>
                    <a:pt x="2361" y="1400"/>
                    <a:pt x="2361" y="1400"/>
                    <a:pt x="2361" y="1400"/>
                  </a:cubicBezTo>
                  <a:cubicBezTo>
                    <a:pt x="2358" y="1375"/>
                    <a:pt x="2340" y="1357"/>
                    <a:pt x="2320" y="1349"/>
                  </a:cubicBezTo>
                  <a:cubicBezTo>
                    <a:pt x="2307" y="1344"/>
                    <a:pt x="2291" y="1339"/>
                    <a:pt x="2279" y="1342"/>
                  </a:cubicBezTo>
                  <a:cubicBezTo>
                    <a:pt x="2307" y="1390"/>
                    <a:pt x="2322" y="1446"/>
                    <a:pt x="2320" y="1505"/>
                  </a:cubicBezTo>
                  <a:cubicBezTo>
                    <a:pt x="2320" y="1516"/>
                    <a:pt x="2312" y="1523"/>
                    <a:pt x="2304" y="1528"/>
                  </a:cubicBezTo>
                  <a:cubicBezTo>
                    <a:pt x="2212" y="1564"/>
                    <a:pt x="2128" y="1482"/>
                    <a:pt x="2071" y="1416"/>
                  </a:cubicBezTo>
                  <a:cubicBezTo>
                    <a:pt x="2058" y="1403"/>
                    <a:pt x="2058" y="1403"/>
                    <a:pt x="2058" y="1403"/>
                  </a:cubicBezTo>
                  <a:cubicBezTo>
                    <a:pt x="2053" y="1403"/>
                    <a:pt x="2043" y="1423"/>
                    <a:pt x="2041" y="1449"/>
                  </a:cubicBezTo>
                  <a:cubicBezTo>
                    <a:pt x="2038" y="1475"/>
                    <a:pt x="2038" y="1495"/>
                    <a:pt x="2048" y="1510"/>
                  </a:cubicBezTo>
                  <a:cubicBezTo>
                    <a:pt x="2061" y="1528"/>
                    <a:pt x="2084" y="1536"/>
                    <a:pt x="2115" y="1544"/>
                  </a:cubicBezTo>
                  <a:cubicBezTo>
                    <a:pt x="2138" y="1549"/>
                    <a:pt x="2161" y="1557"/>
                    <a:pt x="2181" y="1569"/>
                  </a:cubicBezTo>
                  <a:cubicBezTo>
                    <a:pt x="2248" y="1610"/>
                    <a:pt x="2258" y="1695"/>
                    <a:pt x="2256" y="1761"/>
                  </a:cubicBezTo>
                  <a:cubicBezTo>
                    <a:pt x="2256" y="1774"/>
                    <a:pt x="2256" y="1790"/>
                    <a:pt x="2258" y="1795"/>
                  </a:cubicBezTo>
                  <a:cubicBezTo>
                    <a:pt x="2263" y="1802"/>
                    <a:pt x="2276" y="1805"/>
                    <a:pt x="2289" y="1807"/>
                  </a:cubicBezTo>
                  <a:cubicBezTo>
                    <a:pt x="2294" y="1810"/>
                    <a:pt x="2302" y="1810"/>
                    <a:pt x="2307" y="1813"/>
                  </a:cubicBezTo>
                  <a:cubicBezTo>
                    <a:pt x="2343" y="1825"/>
                    <a:pt x="2371" y="1856"/>
                    <a:pt x="2386" y="1894"/>
                  </a:cubicBezTo>
                  <a:cubicBezTo>
                    <a:pt x="2401" y="1933"/>
                    <a:pt x="2399" y="1974"/>
                    <a:pt x="2378" y="2007"/>
                  </a:cubicBezTo>
                  <a:cubicBezTo>
                    <a:pt x="2371" y="2015"/>
                    <a:pt x="2371" y="2015"/>
                    <a:pt x="2371" y="2015"/>
                  </a:cubicBezTo>
                  <a:cubicBezTo>
                    <a:pt x="2355" y="2028"/>
                    <a:pt x="2337" y="2033"/>
                    <a:pt x="2317" y="2030"/>
                  </a:cubicBezTo>
                  <a:cubicBezTo>
                    <a:pt x="2273" y="2025"/>
                    <a:pt x="2235" y="1982"/>
                    <a:pt x="2217" y="1956"/>
                  </a:cubicBezTo>
                  <a:cubicBezTo>
                    <a:pt x="2199" y="1933"/>
                    <a:pt x="2169" y="1912"/>
                    <a:pt x="2151" y="1912"/>
                  </a:cubicBezTo>
                  <a:cubicBezTo>
                    <a:pt x="2145" y="1912"/>
                    <a:pt x="2143" y="1912"/>
                    <a:pt x="2140" y="1915"/>
                  </a:cubicBezTo>
                  <a:cubicBezTo>
                    <a:pt x="2102" y="2051"/>
                    <a:pt x="2102" y="2051"/>
                    <a:pt x="2102" y="2051"/>
                  </a:cubicBezTo>
                  <a:cubicBezTo>
                    <a:pt x="2099" y="2058"/>
                    <a:pt x="2094" y="2066"/>
                    <a:pt x="2084" y="2069"/>
                  </a:cubicBezTo>
                  <a:cubicBezTo>
                    <a:pt x="2076" y="2071"/>
                    <a:pt x="2066" y="2069"/>
                    <a:pt x="2061" y="2063"/>
                  </a:cubicBezTo>
                  <a:cubicBezTo>
                    <a:pt x="2010" y="2022"/>
                    <a:pt x="2010" y="2022"/>
                    <a:pt x="2010" y="2022"/>
                  </a:cubicBezTo>
                  <a:cubicBezTo>
                    <a:pt x="1977" y="2140"/>
                    <a:pt x="1969" y="2266"/>
                    <a:pt x="1987" y="2386"/>
                  </a:cubicBezTo>
                  <a:cubicBezTo>
                    <a:pt x="1987" y="2394"/>
                    <a:pt x="1984" y="2404"/>
                    <a:pt x="1979" y="2409"/>
                  </a:cubicBezTo>
                  <a:cubicBezTo>
                    <a:pt x="1969" y="2412"/>
                    <a:pt x="1964" y="2414"/>
                    <a:pt x="1959" y="2414"/>
                  </a:cubicBezTo>
                  <a:close/>
                  <a:moveTo>
                    <a:pt x="530" y="2598"/>
                  </a:moveTo>
                  <a:cubicBezTo>
                    <a:pt x="522" y="2598"/>
                    <a:pt x="517" y="2596"/>
                    <a:pt x="512" y="2591"/>
                  </a:cubicBezTo>
                  <a:cubicBezTo>
                    <a:pt x="392" y="2473"/>
                    <a:pt x="282" y="2345"/>
                    <a:pt x="182" y="2207"/>
                  </a:cubicBezTo>
                  <a:cubicBezTo>
                    <a:pt x="136" y="2145"/>
                    <a:pt x="90" y="2084"/>
                    <a:pt x="26" y="2086"/>
                  </a:cubicBezTo>
                  <a:cubicBezTo>
                    <a:pt x="10" y="2086"/>
                    <a:pt x="0" y="2076"/>
                    <a:pt x="0" y="2061"/>
                  </a:cubicBezTo>
                  <a:cubicBezTo>
                    <a:pt x="0" y="2046"/>
                    <a:pt x="10" y="2035"/>
                    <a:pt x="26" y="2035"/>
                  </a:cubicBezTo>
                  <a:cubicBezTo>
                    <a:pt x="120" y="2033"/>
                    <a:pt x="187" y="2125"/>
                    <a:pt x="225" y="2179"/>
                  </a:cubicBezTo>
                  <a:cubicBezTo>
                    <a:pt x="312" y="2299"/>
                    <a:pt x="407" y="2414"/>
                    <a:pt x="512" y="2519"/>
                  </a:cubicBezTo>
                  <a:cubicBezTo>
                    <a:pt x="510" y="2509"/>
                    <a:pt x="502" y="2499"/>
                    <a:pt x="497" y="2488"/>
                  </a:cubicBezTo>
                  <a:cubicBezTo>
                    <a:pt x="494" y="2483"/>
                    <a:pt x="489" y="2478"/>
                    <a:pt x="487" y="2473"/>
                  </a:cubicBezTo>
                  <a:cubicBezTo>
                    <a:pt x="466" y="2447"/>
                    <a:pt x="446" y="2417"/>
                    <a:pt x="443" y="2381"/>
                  </a:cubicBezTo>
                  <a:cubicBezTo>
                    <a:pt x="443" y="2366"/>
                    <a:pt x="446" y="2350"/>
                    <a:pt x="448" y="2337"/>
                  </a:cubicBezTo>
                  <a:cubicBezTo>
                    <a:pt x="451" y="2327"/>
                    <a:pt x="453" y="2319"/>
                    <a:pt x="453" y="2312"/>
                  </a:cubicBezTo>
                  <a:cubicBezTo>
                    <a:pt x="453" y="2286"/>
                    <a:pt x="440" y="2258"/>
                    <a:pt x="423" y="2232"/>
                  </a:cubicBezTo>
                  <a:cubicBezTo>
                    <a:pt x="412" y="2217"/>
                    <a:pt x="405" y="2202"/>
                    <a:pt x="397" y="2184"/>
                  </a:cubicBezTo>
                  <a:cubicBezTo>
                    <a:pt x="364" y="2102"/>
                    <a:pt x="387" y="2017"/>
                    <a:pt x="410" y="1935"/>
                  </a:cubicBezTo>
                  <a:cubicBezTo>
                    <a:pt x="430" y="1866"/>
                    <a:pt x="448" y="1800"/>
                    <a:pt x="433" y="1736"/>
                  </a:cubicBezTo>
                  <a:cubicBezTo>
                    <a:pt x="430" y="1731"/>
                    <a:pt x="430" y="1723"/>
                    <a:pt x="428" y="1718"/>
                  </a:cubicBezTo>
                  <a:cubicBezTo>
                    <a:pt x="423" y="1700"/>
                    <a:pt x="417" y="1679"/>
                    <a:pt x="417" y="1659"/>
                  </a:cubicBezTo>
                  <a:cubicBezTo>
                    <a:pt x="417" y="1623"/>
                    <a:pt x="435" y="1595"/>
                    <a:pt x="451" y="1572"/>
                  </a:cubicBezTo>
                  <a:cubicBezTo>
                    <a:pt x="545" y="1411"/>
                    <a:pt x="545" y="1411"/>
                    <a:pt x="545" y="1411"/>
                  </a:cubicBezTo>
                  <a:cubicBezTo>
                    <a:pt x="556" y="1395"/>
                    <a:pt x="563" y="1380"/>
                    <a:pt x="566" y="1362"/>
                  </a:cubicBezTo>
                  <a:cubicBezTo>
                    <a:pt x="574" y="1321"/>
                    <a:pt x="538" y="1283"/>
                    <a:pt x="505" y="1260"/>
                  </a:cubicBezTo>
                  <a:cubicBezTo>
                    <a:pt x="489" y="1249"/>
                    <a:pt x="471" y="1239"/>
                    <a:pt x="453" y="1231"/>
                  </a:cubicBezTo>
                  <a:cubicBezTo>
                    <a:pt x="425" y="1216"/>
                    <a:pt x="394" y="1201"/>
                    <a:pt x="369" y="1178"/>
                  </a:cubicBezTo>
                  <a:cubicBezTo>
                    <a:pt x="323" y="1137"/>
                    <a:pt x="292" y="1062"/>
                    <a:pt x="330" y="1006"/>
                  </a:cubicBezTo>
                  <a:cubicBezTo>
                    <a:pt x="336" y="996"/>
                    <a:pt x="348" y="993"/>
                    <a:pt x="359" y="996"/>
                  </a:cubicBezTo>
                  <a:cubicBezTo>
                    <a:pt x="387" y="1004"/>
                    <a:pt x="423" y="998"/>
                    <a:pt x="448" y="98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59" y="891"/>
                    <a:pt x="343" y="876"/>
                    <a:pt x="338" y="853"/>
                  </a:cubicBezTo>
                  <a:cubicBezTo>
                    <a:pt x="330" y="817"/>
                    <a:pt x="353" y="791"/>
                    <a:pt x="371" y="768"/>
                  </a:cubicBezTo>
                  <a:cubicBezTo>
                    <a:pt x="387" y="750"/>
                    <a:pt x="397" y="737"/>
                    <a:pt x="394" y="730"/>
                  </a:cubicBezTo>
                  <a:cubicBezTo>
                    <a:pt x="389" y="717"/>
                    <a:pt x="397" y="702"/>
                    <a:pt x="412" y="699"/>
                  </a:cubicBezTo>
                  <a:cubicBezTo>
                    <a:pt x="697" y="609"/>
                    <a:pt x="697" y="609"/>
                    <a:pt x="697" y="609"/>
                  </a:cubicBezTo>
                  <a:cubicBezTo>
                    <a:pt x="704" y="543"/>
                    <a:pt x="704" y="543"/>
                    <a:pt x="704" y="543"/>
                  </a:cubicBezTo>
                  <a:cubicBezTo>
                    <a:pt x="707" y="530"/>
                    <a:pt x="717" y="520"/>
                    <a:pt x="730" y="520"/>
                  </a:cubicBezTo>
                  <a:cubicBezTo>
                    <a:pt x="845" y="522"/>
                    <a:pt x="845" y="522"/>
                    <a:pt x="845" y="522"/>
                  </a:cubicBezTo>
                  <a:cubicBezTo>
                    <a:pt x="825" y="474"/>
                    <a:pt x="807" y="422"/>
                    <a:pt x="786" y="374"/>
                  </a:cubicBezTo>
                  <a:cubicBezTo>
                    <a:pt x="776" y="346"/>
                    <a:pt x="766" y="312"/>
                    <a:pt x="781" y="282"/>
                  </a:cubicBezTo>
                  <a:cubicBezTo>
                    <a:pt x="791" y="261"/>
                    <a:pt x="807" y="248"/>
                    <a:pt x="822" y="238"/>
                  </a:cubicBezTo>
                  <a:cubicBezTo>
                    <a:pt x="830" y="233"/>
                    <a:pt x="840" y="225"/>
                    <a:pt x="845" y="220"/>
                  </a:cubicBezTo>
                  <a:cubicBezTo>
                    <a:pt x="860" y="200"/>
                    <a:pt x="850" y="164"/>
                    <a:pt x="827" y="146"/>
                  </a:cubicBezTo>
                  <a:cubicBezTo>
                    <a:pt x="801" y="123"/>
                    <a:pt x="760" y="115"/>
                    <a:pt x="727" y="108"/>
                  </a:cubicBezTo>
                  <a:cubicBezTo>
                    <a:pt x="717" y="105"/>
                    <a:pt x="709" y="97"/>
                    <a:pt x="707" y="90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689" y="21"/>
                    <a:pt x="697" y="5"/>
                    <a:pt x="709" y="3"/>
                  </a:cubicBezTo>
                  <a:cubicBezTo>
                    <a:pt x="722" y="0"/>
                    <a:pt x="737" y="8"/>
                    <a:pt x="740" y="21"/>
                  </a:cubicBezTo>
                  <a:cubicBezTo>
                    <a:pt x="750" y="64"/>
                    <a:pt x="750" y="64"/>
                    <a:pt x="750" y="64"/>
                  </a:cubicBezTo>
                  <a:cubicBezTo>
                    <a:pt x="786" y="72"/>
                    <a:pt x="827" y="82"/>
                    <a:pt x="858" y="110"/>
                  </a:cubicBezTo>
                  <a:cubicBezTo>
                    <a:pt x="896" y="143"/>
                    <a:pt x="917" y="210"/>
                    <a:pt x="881" y="254"/>
                  </a:cubicBezTo>
                  <a:cubicBezTo>
                    <a:pt x="871" y="266"/>
                    <a:pt x="858" y="274"/>
                    <a:pt x="848" y="282"/>
                  </a:cubicBezTo>
                  <a:cubicBezTo>
                    <a:pt x="837" y="289"/>
                    <a:pt x="827" y="297"/>
                    <a:pt x="822" y="305"/>
                  </a:cubicBezTo>
                  <a:cubicBezTo>
                    <a:pt x="817" y="318"/>
                    <a:pt x="822" y="338"/>
                    <a:pt x="830" y="356"/>
                  </a:cubicBezTo>
                  <a:cubicBezTo>
                    <a:pt x="853" y="417"/>
                    <a:pt x="876" y="479"/>
                    <a:pt x="901" y="540"/>
                  </a:cubicBezTo>
                  <a:cubicBezTo>
                    <a:pt x="904" y="548"/>
                    <a:pt x="904" y="558"/>
                    <a:pt x="899" y="563"/>
                  </a:cubicBezTo>
                  <a:cubicBezTo>
                    <a:pt x="894" y="571"/>
                    <a:pt x="886" y="574"/>
                    <a:pt x="878" y="574"/>
                  </a:cubicBezTo>
                  <a:cubicBezTo>
                    <a:pt x="753" y="574"/>
                    <a:pt x="753" y="574"/>
                    <a:pt x="753" y="574"/>
                  </a:cubicBezTo>
                  <a:cubicBezTo>
                    <a:pt x="745" y="635"/>
                    <a:pt x="745" y="635"/>
                    <a:pt x="745" y="635"/>
                  </a:cubicBezTo>
                  <a:cubicBezTo>
                    <a:pt x="745" y="645"/>
                    <a:pt x="737" y="653"/>
                    <a:pt x="727" y="655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3" y="766"/>
                    <a:pt x="425" y="786"/>
                    <a:pt x="410" y="804"/>
                  </a:cubicBezTo>
                  <a:cubicBezTo>
                    <a:pt x="397" y="819"/>
                    <a:pt x="384" y="832"/>
                    <a:pt x="387" y="842"/>
                  </a:cubicBezTo>
                  <a:cubicBezTo>
                    <a:pt x="389" y="850"/>
                    <a:pt x="397" y="858"/>
                    <a:pt x="402" y="863"/>
                  </a:cubicBezTo>
                  <a:cubicBezTo>
                    <a:pt x="499" y="960"/>
                    <a:pt x="499" y="960"/>
                    <a:pt x="499" y="960"/>
                  </a:cubicBezTo>
                  <a:cubicBezTo>
                    <a:pt x="510" y="970"/>
                    <a:pt x="510" y="986"/>
                    <a:pt x="499" y="996"/>
                  </a:cubicBezTo>
                  <a:cubicBezTo>
                    <a:pt x="466" y="1034"/>
                    <a:pt x="412" y="1052"/>
                    <a:pt x="361" y="1045"/>
                  </a:cubicBezTo>
                  <a:cubicBezTo>
                    <a:pt x="353" y="1075"/>
                    <a:pt x="371" y="1111"/>
                    <a:pt x="397" y="1134"/>
                  </a:cubicBezTo>
                  <a:cubicBezTo>
                    <a:pt x="417" y="1152"/>
                    <a:pt x="443" y="1167"/>
                    <a:pt x="471" y="1180"/>
                  </a:cubicBezTo>
                  <a:cubicBezTo>
                    <a:pt x="489" y="1190"/>
                    <a:pt x="510" y="1201"/>
                    <a:pt x="528" y="1214"/>
                  </a:cubicBezTo>
                  <a:cubicBezTo>
                    <a:pt x="576" y="1244"/>
                    <a:pt x="622" y="1303"/>
                    <a:pt x="609" y="1367"/>
                  </a:cubicBezTo>
                  <a:cubicBezTo>
                    <a:pt x="604" y="1393"/>
                    <a:pt x="592" y="1413"/>
                    <a:pt x="581" y="1431"/>
                  </a:cubicBezTo>
                  <a:cubicBezTo>
                    <a:pt x="487" y="1592"/>
                    <a:pt x="487" y="1592"/>
                    <a:pt x="487" y="1592"/>
                  </a:cubicBezTo>
                  <a:cubicBezTo>
                    <a:pt x="474" y="1613"/>
                    <a:pt x="461" y="1633"/>
                    <a:pt x="461" y="1656"/>
                  </a:cubicBezTo>
                  <a:cubicBezTo>
                    <a:pt x="461" y="1669"/>
                    <a:pt x="466" y="1685"/>
                    <a:pt x="469" y="1700"/>
                  </a:cubicBezTo>
                  <a:cubicBezTo>
                    <a:pt x="471" y="1708"/>
                    <a:pt x="474" y="1713"/>
                    <a:pt x="474" y="1720"/>
                  </a:cubicBezTo>
                  <a:cubicBezTo>
                    <a:pt x="492" y="1797"/>
                    <a:pt x="471" y="1871"/>
                    <a:pt x="451" y="1946"/>
                  </a:cubicBezTo>
                  <a:cubicBezTo>
                    <a:pt x="430" y="2022"/>
                    <a:pt x="410" y="2094"/>
                    <a:pt x="435" y="2161"/>
                  </a:cubicBezTo>
                  <a:cubicBezTo>
                    <a:pt x="440" y="2176"/>
                    <a:pt x="448" y="2189"/>
                    <a:pt x="458" y="2204"/>
                  </a:cubicBezTo>
                  <a:cubicBezTo>
                    <a:pt x="476" y="2238"/>
                    <a:pt x="497" y="2271"/>
                    <a:pt x="494" y="2312"/>
                  </a:cubicBezTo>
                  <a:cubicBezTo>
                    <a:pt x="494" y="2325"/>
                    <a:pt x="492" y="2335"/>
                    <a:pt x="489" y="2348"/>
                  </a:cubicBezTo>
                  <a:cubicBezTo>
                    <a:pt x="487" y="2358"/>
                    <a:pt x="484" y="2368"/>
                    <a:pt x="484" y="2378"/>
                  </a:cubicBezTo>
                  <a:cubicBezTo>
                    <a:pt x="484" y="2401"/>
                    <a:pt x="499" y="2422"/>
                    <a:pt x="517" y="2442"/>
                  </a:cubicBezTo>
                  <a:cubicBezTo>
                    <a:pt x="522" y="2447"/>
                    <a:pt x="525" y="2453"/>
                    <a:pt x="530" y="2458"/>
                  </a:cubicBezTo>
                  <a:cubicBezTo>
                    <a:pt x="563" y="2506"/>
                    <a:pt x="569" y="2555"/>
                    <a:pt x="543" y="2588"/>
                  </a:cubicBezTo>
                  <a:cubicBezTo>
                    <a:pt x="545" y="2593"/>
                    <a:pt x="538" y="2598"/>
                    <a:pt x="530" y="2598"/>
                  </a:cubicBezTo>
                  <a:close/>
                  <a:moveTo>
                    <a:pt x="530" y="2598"/>
                  </a:moveTo>
                  <a:cubicBezTo>
                    <a:pt x="530" y="2598"/>
                    <a:pt x="530" y="2598"/>
                    <a:pt x="530" y="25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14762163" y="1314450"/>
              <a:ext cx="684213" cy="982663"/>
            </a:xfrm>
            <a:custGeom>
              <a:avLst/>
              <a:gdLst>
                <a:gd name="T0" fmla="*/ 48 w 325"/>
                <a:gd name="T1" fmla="*/ 466 h 466"/>
                <a:gd name="T2" fmla="*/ 23 w 325"/>
                <a:gd name="T3" fmla="*/ 464 h 466"/>
                <a:gd name="T4" fmla="*/ 5 w 325"/>
                <a:gd name="T5" fmla="*/ 433 h 466"/>
                <a:gd name="T6" fmla="*/ 35 w 325"/>
                <a:gd name="T7" fmla="*/ 415 h 466"/>
                <a:gd name="T8" fmla="*/ 120 w 325"/>
                <a:gd name="T9" fmla="*/ 367 h 466"/>
                <a:gd name="T10" fmla="*/ 123 w 325"/>
                <a:gd name="T11" fmla="*/ 349 h 466"/>
                <a:gd name="T12" fmla="*/ 125 w 325"/>
                <a:gd name="T13" fmla="*/ 331 h 466"/>
                <a:gd name="T14" fmla="*/ 181 w 325"/>
                <a:gd name="T15" fmla="*/ 246 h 466"/>
                <a:gd name="T16" fmla="*/ 230 w 325"/>
                <a:gd name="T17" fmla="*/ 221 h 466"/>
                <a:gd name="T18" fmla="*/ 266 w 325"/>
                <a:gd name="T19" fmla="*/ 203 h 466"/>
                <a:gd name="T20" fmla="*/ 169 w 325"/>
                <a:gd name="T21" fmla="*/ 39 h 466"/>
                <a:gd name="T22" fmla="*/ 184 w 325"/>
                <a:gd name="T23" fmla="*/ 6 h 466"/>
                <a:gd name="T24" fmla="*/ 217 w 325"/>
                <a:gd name="T25" fmla="*/ 21 h 466"/>
                <a:gd name="T26" fmla="*/ 294 w 325"/>
                <a:gd name="T27" fmla="*/ 157 h 466"/>
                <a:gd name="T28" fmla="*/ 322 w 325"/>
                <a:gd name="T29" fmla="*/ 203 h 466"/>
                <a:gd name="T30" fmla="*/ 299 w 325"/>
                <a:gd name="T31" fmla="*/ 239 h 466"/>
                <a:gd name="T32" fmla="*/ 245 w 325"/>
                <a:gd name="T33" fmla="*/ 267 h 466"/>
                <a:gd name="T34" fmla="*/ 204 w 325"/>
                <a:gd name="T35" fmla="*/ 287 h 466"/>
                <a:gd name="T36" fmla="*/ 176 w 325"/>
                <a:gd name="T37" fmla="*/ 341 h 466"/>
                <a:gd name="T38" fmla="*/ 174 w 325"/>
                <a:gd name="T39" fmla="*/ 356 h 466"/>
                <a:gd name="T40" fmla="*/ 169 w 325"/>
                <a:gd name="T41" fmla="*/ 379 h 466"/>
                <a:gd name="T42" fmla="*/ 48 w 325"/>
                <a:gd name="T43" fmla="*/ 466 h 466"/>
                <a:gd name="T44" fmla="*/ 48 w 325"/>
                <a:gd name="T45" fmla="*/ 466 h 466"/>
                <a:gd name="T46" fmla="*/ 48 w 325"/>
                <a:gd name="T4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466">
                  <a:moveTo>
                    <a:pt x="48" y="466"/>
                  </a:moveTo>
                  <a:cubicBezTo>
                    <a:pt x="41" y="466"/>
                    <a:pt x="30" y="466"/>
                    <a:pt x="23" y="464"/>
                  </a:cubicBezTo>
                  <a:cubicBezTo>
                    <a:pt x="10" y="461"/>
                    <a:pt x="0" y="446"/>
                    <a:pt x="5" y="433"/>
                  </a:cubicBezTo>
                  <a:cubicBezTo>
                    <a:pt x="7" y="420"/>
                    <a:pt x="23" y="410"/>
                    <a:pt x="35" y="415"/>
                  </a:cubicBezTo>
                  <a:cubicBezTo>
                    <a:pt x="69" y="423"/>
                    <a:pt x="110" y="400"/>
                    <a:pt x="120" y="367"/>
                  </a:cubicBezTo>
                  <a:cubicBezTo>
                    <a:pt x="123" y="361"/>
                    <a:pt x="123" y="354"/>
                    <a:pt x="123" y="349"/>
                  </a:cubicBezTo>
                  <a:cubicBezTo>
                    <a:pt x="123" y="343"/>
                    <a:pt x="125" y="336"/>
                    <a:pt x="125" y="331"/>
                  </a:cubicBezTo>
                  <a:cubicBezTo>
                    <a:pt x="133" y="295"/>
                    <a:pt x="153" y="264"/>
                    <a:pt x="181" y="246"/>
                  </a:cubicBezTo>
                  <a:cubicBezTo>
                    <a:pt x="197" y="236"/>
                    <a:pt x="215" y="228"/>
                    <a:pt x="230" y="221"/>
                  </a:cubicBezTo>
                  <a:cubicBezTo>
                    <a:pt x="243" y="215"/>
                    <a:pt x="256" y="210"/>
                    <a:pt x="266" y="203"/>
                  </a:cubicBezTo>
                  <a:cubicBezTo>
                    <a:pt x="207" y="164"/>
                    <a:pt x="184" y="93"/>
                    <a:pt x="169" y="39"/>
                  </a:cubicBezTo>
                  <a:cubicBezTo>
                    <a:pt x="163" y="26"/>
                    <a:pt x="171" y="11"/>
                    <a:pt x="184" y="6"/>
                  </a:cubicBezTo>
                  <a:cubicBezTo>
                    <a:pt x="197" y="0"/>
                    <a:pt x="212" y="8"/>
                    <a:pt x="217" y="21"/>
                  </a:cubicBezTo>
                  <a:cubicBezTo>
                    <a:pt x="235" y="80"/>
                    <a:pt x="256" y="128"/>
                    <a:pt x="294" y="157"/>
                  </a:cubicBezTo>
                  <a:cubicBezTo>
                    <a:pt x="304" y="164"/>
                    <a:pt x="325" y="177"/>
                    <a:pt x="322" y="203"/>
                  </a:cubicBezTo>
                  <a:cubicBezTo>
                    <a:pt x="322" y="215"/>
                    <a:pt x="315" y="228"/>
                    <a:pt x="299" y="239"/>
                  </a:cubicBezTo>
                  <a:cubicBezTo>
                    <a:pt x="281" y="251"/>
                    <a:pt x="263" y="259"/>
                    <a:pt x="245" y="267"/>
                  </a:cubicBezTo>
                  <a:cubicBezTo>
                    <a:pt x="230" y="272"/>
                    <a:pt x="217" y="279"/>
                    <a:pt x="204" y="287"/>
                  </a:cubicBezTo>
                  <a:cubicBezTo>
                    <a:pt x="194" y="300"/>
                    <a:pt x="181" y="320"/>
                    <a:pt x="176" y="341"/>
                  </a:cubicBezTo>
                  <a:cubicBezTo>
                    <a:pt x="176" y="346"/>
                    <a:pt x="174" y="351"/>
                    <a:pt x="174" y="356"/>
                  </a:cubicBezTo>
                  <a:cubicBezTo>
                    <a:pt x="174" y="364"/>
                    <a:pt x="171" y="372"/>
                    <a:pt x="169" y="379"/>
                  </a:cubicBezTo>
                  <a:cubicBezTo>
                    <a:pt x="153" y="431"/>
                    <a:pt x="102" y="466"/>
                    <a:pt x="48" y="466"/>
                  </a:cubicBezTo>
                  <a:close/>
                  <a:moveTo>
                    <a:pt x="48" y="466"/>
                  </a:moveTo>
                  <a:cubicBezTo>
                    <a:pt x="48" y="466"/>
                    <a:pt x="48" y="466"/>
                    <a:pt x="48" y="4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828945" y="5604626"/>
            <a:ext cx="460362" cy="593354"/>
            <a:chOff x="2117725" y="3411538"/>
            <a:chExt cx="428625" cy="552450"/>
          </a:xfrm>
          <a:solidFill>
            <a:schemeClr val="bg1"/>
          </a:solidFill>
        </p:grpSpPr>
        <p:sp>
          <p:nvSpPr>
            <p:cNvPr id="41" name="Freeform 45"/>
            <p:cNvSpPr>
              <a:spLocks noEditPoints="1"/>
            </p:cNvSpPr>
            <p:nvPr/>
          </p:nvSpPr>
          <p:spPr bwMode="auto">
            <a:xfrm>
              <a:off x="2117725" y="3411538"/>
              <a:ext cx="428625" cy="552450"/>
            </a:xfrm>
            <a:custGeom>
              <a:avLst/>
              <a:gdLst>
                <a:gd name="T0" fmla="*/ 2230 w 2524"/>
                <a:gd name="T1" fmla="*/ 2821 h 3252"/>
                <a:gd name="T2" fmla="*/ 1505 w 2524"/>
                <a:gd name="T3" fmla="*/ 706 h 3252"/>
                <a:gd name="T4" fmla="*/ 1600 w 2524"/>
                <a:gd name="T5" fmla="*/ 328 h 3252"/>
                <a:gd name="T6" fmla="*/ 1597 w 2524"/>
                <a:gd name="T7" fmla="*/ 182 h 3252"/>
                <a:gd name="T8" fmla="*/ 1285 w 2524"/>
                <a:gd name="T9" fmla="*/ 5 h 3252"/>
                <a:gd name="T10" fmla="*/ 1218 w 2524"/>
                <a:gd name="T11" fmla="*/ 34 h 3252"/>
                <a:gd name="T12" fmla="*/ 1116 w 2524"/>
                <a:gd name="T13" fmla="*/ 139 h 3252"/>
                <a:gd name="T14" fmla="*/ 594 w 2524"/>
                <a:gd name="T15" fmla="*/ 1328 h 3252"/>
                <a:gd name="T16" fmla="*/ 483 w 2524"/>
                <a:gd name="T17" fmla="*/ 1460 h 3252"/>
                <a:gd name="T18" fmla="*/ 637 w 2524"/>
                <a:gd name="T19" fmla="*/ 1631 h 3252"/>
                <a:gd name="T20" fmla="*/ 711 w 2524"/>
                <a:gd name="T21" fmla="*/ 1628 h 3252"/>
                <a:gd name="T22" fmla="*/ 873 w 2524"/>
                <a:gd name="T23" fmla="*/ 1503 h 3252"/>
                <a:gd name="T24" fmla="*/ 929 w 2524"/>
                <a:gd name="T25" fmla="*/ 1746 h 3252"/>
                <a:gd name="T26" fmla="*/ 1177 w 2524"/>
                <a:gd name="T27" fmla="*/ 1690 h 3252"/>
                <a:gd name="T28" fmla="*/ 1330 w 2524"/>
                <a:gd name="T29" fmla="*/ 1153 h 3252"/>
                <a:gd name="T30" fmla="*/ 1686 w 2524"/>
                <a:gd name="T31" fmla="*/ 2567 h 3252"/>
                <a:gd name="T32" fmla="*/ 1459 w 2524"/>
                <a:gd name="T33" fmla="*/ 2404 h 3252"/>
                <a:gd name="T34" fmla="*/ 1507 w 2524"/>
                <a:gd name="T35" fmla="*/ 2110 h 3252"/>
                <a:gd name="T36" fmla="*/ 240 w 2524"/>
                <a:gd name="T37" fmla="*/ 2059 h 3252"/>
                <a:gd name="T38" fmla="*/ 189 w 2524"/>
                <a:gd name="T39" fmla="*/ 2353 h 3252"/>
                <a:gd name="T40" fmla="*/ 926 w 2524"/>
                <a:gd name="T41" fmla="*/ 2404 h 3252"/>
                <a:gd name="T42" fmla="*/ 1185 w 2524"/>
                <a:gd name="T43" fmla="*/ 2821 h 3252"/>
                <a:gd name="T44" fmla="*/ 0 w 2524"/>
                <a:gd name="T45" fmla="*/ 2873 h 3252"/>
                <a:gd name="T46" fmla="*/ 51 w 2524"/>
                <a:gd name="T47" fmla="*/ 3252 h 3252"/>
                <a:gd name="T48" fmla="*/ 2368 w 2524"/>
                <a:gd name="T49" fmla="*/ 3200 h 3252"/>
                <a:gd name="T50" fmla="*/ 2316 w 2524"/>
                <a:gd name="T51" fmla="*/ 2821 h 3252"/>
                <a:gd name="T52" fmla="*/ 1405 w 2524"/>
                <a:gd name="T53" fmla="*/ 2161 h 3252"/>
                <a:gd name="T54" fmla="*/ 944 w 2524"/>
                <a:gd name="T55" fmla="*/ 2302 h 3252"/>
                <a:gd name="T56" fmla="*/ 291 w 2524"/>
                <a:gd name="T57" fmla="*/ 2302 h 3252"/>
                <a:gd name="T58" fmla="*/ 1292 w 2524"/>
                <a:gd name="T59" fmla="*/ 118 h 3252"/>
                <a:gd name="T60" fmla="*/ 1452 w 2524"/>
                <a:gd name="T61" fmla="*/ 270 h 3252"/>
                <a:gd name="T62" fmla="*/ 1292 w 2524"/>
                <a:gd name="T63" fmla="*/ 118 h 3252"/>
                <a:gd name="T64" fmla="*/ 609 w 2524"/>
                <a:gd name="T65" fmla="*/ 1457 h 3252"/>
                <a:gd name="T66" fmla="*/ 741 w 2524"/>
                <a:gd name="T67" fmla="*/ 1451 h 3252"/>
                <a:gd name="T68" fmla="*/ 980 w 2524"/>
                <a:gd name="T69" fmla="*/ 1644 h 3252"/>
                <a:gd name="T70" fmla="*/ 1067 w 2524"/>
                <a:gd name="T71" fmla="*/ 1580 h 3252"/>
                <a:gd name="T72" fmla="*/ 980 w 2524"/>
                <a:gd name="T73" fmla="*/ 1644 h 3252"/>
                <a:gd name="T74" fmla="*/ 1320 w 2524"/>
                <a:gd name="T75" fmla="*/ 1047 h 3252"/>
                <a:gd name="T76" fmla="*/ 1249 w 2524"/>
                <a:gd name="T77" fmla="*/ 1081 h 3252"/>
                <a:gd name="T78" fmla="*/ 944 w 2524"/>
                <a:gd name="T79" fmla="*/ 1421 h 3252"/>
                <a:gd name="T80" fmla="*/ 704 w 2524"/>
                <a:gd name="T81" fmla="*/ 1326 h 3252"/>
                <a:gd name="T82" fmla="*/ 1159 w 2524"/>
                <a:gd name="T83" fmla="*/ 262 h 3252"/>
                <a:gd name="T84" fmla="*/ 1464 w 2524"/>
                <a:gd name="T85" fmla="*/ 387 h 3252"/>
                <a:gd name="T86" fmla="*/ 1483 w 2524"/>
                <a:gd name="T87" fmla="*/ 389 h 3252"/>
                <a:gd name="T88" fmla="*/ 1395 w 2524"/>
                <a:gd name="T89" fmla="*/ 707 h 3252"/>
                <a:gd name="T90" fmla="*/ 1443 w 2524"/>
                <a:gd name="T91" fmla="*/ 796 h 3252"/>
                <a:gd name="T92" fmla="*/ 2096 w 2524"/>
                <a:gd name="T93" fmla="*/ 2821 h 3252"/>
                <a:gd name="T94" fmla="*/ 2101 w 2524"/>
                <a:gd name="T95" fmla="*/ 1989 h 3252"/>
                <a:gd name="T96" fmla="*/ 102 w 2524"/>
                <a:gd name="T97" fmla="*/ 3149 h 3252"/>
                <a:gd name="T98" fmla="*/ 1195 w 2524"/>
                <a:gd name="T99" fmla="*/ 2924 h 3252"/>
                <a:gd name="T100" fmla="*/ 2265 w 2524"/>
                <a:gd name="T101" fmla="*/ 2924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4" h="3252">
                  <a:moveTo>
                    <a:pt x="2316" y="2821"/>
                  </a:moveTo>
                  <a:cubicBezTo>
                    <a:pt x="2230" y="2821"/>
                    <a:pt x="2230" y="2821"/>
                    <a:pt x="2230" y="2821"/>
                  </a:cubicBezTo>
                  <a:cubicBezTo>
                    <a:pt x="2419" y="2588"/>
                    <a:pt x="2524" y="2296"/>
                    <a:pt x="2524" y="1989"/>
                  </a:cubicBezTo>
                  <a:cubicBezTo>
                    <a:pt x="2524" y="1370"/>
                    <a:pt x="2099" y="838"/>
                    <a:pt x="1505" y="706"/>
                  </a:cubicBezTo>
                  <a:cubicBezTo>
                    <a:pt x="1628" y="395"/>
                    <a:pt x="1628" y="395"/>
                    <a:pt x="1628" y="395"/>
                  </a:cubicBezTo>
                  <a:cubicBezTo>
                    <a:pt x="1638" y="369"/>
                    <a:pt x="1625" y="338"/>
                    <a:pt x="1600" y="328"/>
                  </a:cubicBezTo>
                  <a:cubicBezTo>
                    <a:pt x="1547" y="308"/>
                    <a:pt x="1547" y="308"/>
                    <a:pt x="1547" y="308"/>
                  </a:cubicBezTo>
                  <a:cubicBezTo>
                    <a:pt x="1597" y="182"/>
                    <a:pt x="1597" y="182"/>
                    <a:pt x="1597" y="182"/>
                  </a:cubicBezTo>
                  <a:cubicBezTo>
                    <a:pt x="1607" y="156"/>
                    <a:pt x="1594" y="126"/>
                    <a:pt x="1569" y="116"/>
                  </a:cubicBezTo>
                  <a:cubicBezTo>
                    <a:pt x="1285" y="5"/>
                    <a:pt x="1285" y="5"/>
                    <a:pt x="1285" y="5"/>
                  </a:cubicBezTo>
                  <a:cubicBezTo>
                    <a:pt x="1272" y="0"/>
                    <a:pt x="1259" y="0"/>
                    <a:pt x="1246" y="5"/>
                  </a:cubicBezTo>
                  <a:cubicBezTo>
                    <a:pt x="1233" y="11"/>
                    <a:pt x="1223" y="21"/>
                    <a:pt x="1218" y="34"/>
                  </a:cubicBezTo>
                  <a:cubicBezTo>
                    <a:pt x="1168" y="159"/>
                    <a:pt x="1168" y="159"/>
                    <a:pt x="1168" y="159"/>
                  </a:cubicBezTo>
                  <a:cubicBezTo>
                    <a:pt x="1116" y="139"/>
                    <a:pt x="1116" y="139"/>
                    <a:pt x="1116" y="139"/>
                  </a:cubicBezTo>
                  <a:cubicBezTo>
                    <a:pt x="1090" y="128"/>
                    <a:pt x="1059" y="141"/>
                    <a:pt x="1049" y="167"/>
                  </a:cubicBezTo>
                  <a:cubicBezTo>
                    <a:pt x="594" y="1328"/>
                    <a:pt x="594" y="1328"/>
                    <a:pt x="594" y="1328"/>
                  </a:cubicBezTo>
                  <a:cubicBezTo>
                    <a:pt x="499" y="1424"/>
                    <a:pt x="499" y="1424"/>
                    <a:pt x="499" y="1424"/>
                  </a:cubicBezTo>
                  <a:cubicBezTo>
                    <a:pt x="488" y="1434"/>
                    <a:pt x="483" y="1447"/>
                    <a:pt x="483" y="1460"/>
                  </a:cubicBezTo>
                  <a:cubicBezTo>
                    <a:pt x="483" y="1472"/>
                    <a:pt x="488" y="1485"/>
                    <a:pt x="499" y="1495"/>
                  </a:cubicBezTo>
                  <a:cubicBezTo>
                    <a:pt x="637" y="1631"/>
                    <a:pt x="637" y="1631"/>
                    <a:pt x="637" y="1631"/>
                  </a:cubicBezTo>
                  <a:cubicBezTo>
                    <a:pt x="647" y="1641"/>
                    <a:pt x="660" y="1646"/>
                    <a:pt x="673" y="1646"/>
                  </a:cubicBezTo>
                  <a:cubicBezTo>
                    <a:pt x="686" y="1646"/>
                    <a:pt x="698" y="1641"/>
                    <a:pt x="711" y="1628"/>
                  </a:cubicBezTo>
                  <a:cubicBezTo>
                    <a:pt x="846" y="1492"/>
                    <a:pt x="846" y="1492"/>
                    <a:pt x="846" y="1492"/>
                  </a:cubicBezTo>
                  <a:cubicBezTo>
                    <a:pt x="873" y="1503"/>
                    <a:pt x="873" y="1503"/>
                    <a:pt x="873" y="1503"/>
                  </a:cubicBezTo>
                  <a:cubicBezTo>
                    <a:pt x="878" y="1698"/>
                    <a:pt x="878" y="1698"/>
                    <a:pt x="878" y="1698"/>
                  </a:cubicBezTo>
                  <a:cubicBezTo>
                    <a:pt x="878" y="1723"/>
                    <a:pt x="901" y="1746"/>
                    <a:pt x="929" y="1746"/>
                  </a:cubicBezTo>
                  <a:cubicBezTo>
                    <a:pt x="1128" y="1744"/>
                    <a:pt x="1128" y="1744"/>
                    <a:pt x="1128" y="1744"/>
                  </a:cubicBezTo>
                  <a:cubicBezTo>
                    <a:pt x="1157" y="1741"/>
                    <a:pt x="1177" y="1718"/>
                    <a:pt x="1177" y="1690"/>
                  </a:cubicBezTo>
                  <a:cubicBezTo>
                    <a:pt x="1172" y="1551"/>
                    <a:pt x="1172" y="1551"/>
                    <a:pt x="1172" y="1551"/>
                  </a:cubicBezTo>
                  <a:cubicBezTo>
                    <a:pt x="1330" y="1153"/>
                    <a:pt x="1330" y="1153"/>
                    <a:pt x="1330" y="1153"/>
                  </a:cubicBezTo>
                  <a:cubicBezTo>
                    <a:pt x="1720" y="1235"/>
                    <a:pt x="1999" y="1582"/>
                    <a:pt x="1999" y="1987"/>
                  </a:cubicBezTo>
                  <a:cubicBezTo>
                    <a:pt x="1999" y="2205"/>
                    <a:pt x="1869" y="2411"/>
                    <a:pt x="1686" y="2567"/>
                  </a:cubicBezTo>
                  <a:cubicBezTo>
                    <a:pt x="1233" y="2404"/>
                    <a:pt x="1233" y="2404"/>
                    <a:pt x="1233" y="2404"/>
                  </a:cubicBezTo>
                  <a:cubicBezTo>
                    <a:pt x="1459" y="2404"/>
                    <a:pt x="1459" y="2404"/>
                    <a:pt x="1459" y="2404"/>
                  </a:cubicBezTo>
                  <a:cubicBezTo>
                    <a:pt x="1487" y="2404"/>
                    <a:pt x="1510" y="2381"/>
                    <a:pt x="1507" y="2353"/>
                  </a:cubicBezTo>
                  <a:cubicBezTo>
                    <a:pt x="1507" y="2110"/>
                    <a:pt x="1507" y="2110"/>
                    <a:pt x="1507" y="2110"/>
                  </a:cubicBezTo>
                  <a:cubicBezTo>
                    <a:pt x="1507" y="2082"/>
                    <a:pt x="1484" y="2059"/>
                    <a:pt x="1456" y="2059"/>
                  </a:cubicBezTo>
                  <a:cubicBezTo>
                    <a:pt x="240" y="2059"/>
                    <a:pt x="240" y="2059"/>
                    <a:pt x="240" y="2059"/>
                  </a:cubicBezTo>
                  <a:cubicBezTo>
                    <a:pt x="212" y="2059"/>
                    <a:pt x="189" y="2082"/>
                    <a:pt x="189" y="2110"/>
                  </a:cubicBezTo>
                  <a:cubicBezTo>
                    <a:pt x="189" y="2353"/>
                    <a:pt x="189" y="2353"/>
                    <a:pt x="189" y="2353"/>
                  </a:cubicBezTo>
                  <a:cubicBezTo>
                    <a:pt x="189" y="2381"/>
                    <a:pt x="212" y="2404"/>
                    <a:pt x="240" y="2404"/>
                  </a:cubicBezTo>
                  <a:cubicBezTo>
                    <a:pt x="926" y="2404"/>
                    <a:pt x="926" y="2404"/>
                    <a:pt x="926" y="2404"/>
                  </a:cubicBezTo>
                  <a:cubicBezTo>
                    <a:pt x="1589" y="2641"/>
                    <a:pt x="1589" y="2641"/>
                    <a:pt x="1589" y="2641"/>
                  </a:cubicBezTo>
                  <a:cubicBezTo>
                    <a:pt x="1464" y="2727"/>
                    <a:pt x="1323" y="2791"/>
                    <a:pt x="1185" y="2821"/>
                  </a:cubicBezTo>
                  <a:cubicBezTo>
                    <a:pt x="51" y="2821"/>
                    <a:pt x="51" y="2821"/>
                    <a:pt x="51" y="2821"/>
                  </a:cubicBezTo>
                  <a:cubicBezTo>
                    <a:pt x="23" y="2821"/>
                    <a:pt x="0" y="2844"/>
                    <a:pt x="0" y="2873"/>
                  </a:cubicBezTo>
                  <a:cubicBezTo>
                    <a:pt x="0" y="3200"/>
                    <a:pt x="0" y="3200"/>
                    <a:pt x="0" y="3200"/>
                  </a:cubicBezTo>
                  <a:cubicBezTo>
                    <a:pt x="0" y="3228"/>
                    <a:pt x="23" y="3252"/>
                    <a:pt x="51" y="3252"/>
                  </a:cubicBezTo>
                  <a:cubicBezTo>
                    <a:pt x="2316" y="3252"/>
                    <a:pt x="2316" y="3252"/>
                    <a:pt x="2316" y="3252"/>
                  </a:cubicBezTo>
                  <a:cubicBezTo>
                    <a:pt x="2344" y="3252"/>
                    <a:pt x="2368" y="3228"/>
                    <a:pt x="2368" y="3200"/>
                  </a:cubicBezTo>
                  <a:cubicBezTo>
                    <a:pt x="2368" y="2873"/>
                    <a:pt x="2368" y="2873"/>
                    <a:pt x="2368" y="2873"/>
                  </a:cubicBezTo>
                  <a:cubicBezTo>
                    <a:pt x="2368" y="2844"/>
                    <a:pt x="2344" y="2821"/>
                    <a:pt x="2316" y="2821"/>
                  </a:cubicBezTo>
                  <a:close/>
                  <a:moveTo>
                    <a:pt x="291" y="2161"/>
                  </a:moveTo>
                  <a:cubicBezTo>
                    <a:pt x="1405" y="2161"/>
                    <a:pt x="1405" y="2161"/>
                    <a:pt x="1405" y="2161"/>
                  </a:cubicBezTo>
                  <a:cubicBezTo>
                    <a:pt x="1405" y="2302"/>
                    <a:pt x="1405" y="2302"/>
                    <a:pt x="1405" y="2302"/>
                  </a:cubicBezTo>
                  <a:cubicBezTo>
                    <a:pt x="944" y="2302"/>
                    <a:pt x="944" y="2302"/>
                    <a:pt x="944" y="2302"/>
                  </a:cubicBezTo>
                  <a:cubicBezTo>
                    <a:pt x="939" y="2301"/>
                    <a:pt x="934" y="2301"/>
                    <a:pt x="929" y="2302"/>
                  </a:cubicBezTo>
                  <a:cubicBezTo>
                    <a:pt x="291" y="2302"/>
                    <a:pt x="291" y="2302"/>
                    <a:pt x="291" y="2302"/>
                  </a:cubicBezTo>
                  <a:lnTo>
                    <a:pt x="291" y="2161"/>
                  </a:lnTo>
                  <a:close/>
                  <a:moveTo>
                    <a:pt x="1292" y="118"/>
                  </a:moveTo>
                  <a:cubicBezTo>
                    <a:pt x="1482" y="192"/>
                    <a:pt x="1482" y="192"/>
                    <a:pt x="1482" y="192"/>
                  </a:cubicBezTo>
                  <a:cubicBezTo>
                    <a:pt x="1452" y="270"/>
                    <a:pt x="1452" y="270"/>
                    <a:pt x="1452" y="270"/>
                  </a:cubicBezTo>
                  <a:cubicBezTo>
                    <a:pt x="1262" y="196"/>
                    <a:pt x="1262" y="196"/>
                    <a:pt x="1262" y="196"/>
                  </a:cubicBezTo>
                  <a:lnTo>
                    <a:pt x="1292" y="118"/>
                  </a:lnTo>
                  <a:close/>
                  <a:moveTo>
                    <a:pt x="673" y="1521"/>
                  </a:moveTo>
                  <a:cubicBezTo>
                    <a:pt x="609" y="1457"/>
                    <a:pt x="609" y="1457"/>
                    <a:pt x="609" y="1457"/>
                  </a:cubicBezTo>
                  <a:cubicBezTo>
                    <a:pt x="649" y="1415"/>
                    <a:pt x="649" y="1415"/>
                    <a:pt x="649" y="1415"/>
                  </a:cubicBezTo>
                  <a:cubicBezTo>
                    <a:pt x="741" y="1451"/>
                    <a:pt x="741" y="1451"/>
                    <a:pt x="741" y="1451"/>
                  </a:cubicBezTo>
                  <a:lnTo>
                    <a:pt x="673" y="1521"/>
                  </a:lnTo>
                  <a:close/>
                  <a:moveTo>
                    <a:pt x="980" y="1644"/>
                  </a:moveTo>
                  <a:cubicBezTo>
                    <a:pt x="977" y="1544"/>
                    <a:pt x="977" y="1544"/>
                    <a:pt x="977" y="1544"/>
                  </a:cubicBezTo>
                  <a:cubicBezTo>
                    <a:pt x="1067" y="1580"/>
                    <a:pt x="1067" y="1580"/>
                    <a:pt x="1067" y="1580"/>
                  </a:cubicBezTo>
                  <a:cubicBezTo>
                    <a:pt x="1070" y="1641"/>
                    <a:pt x="1070" y="1641"/>
                    <a:pt x="1070" y="1641"/>
                  </a:cubicBezTo>
                  <a:lnTo>
                    <a:pt x="980" y="1644"/>
                  </a:lnTo>
                  <a:close/>
                  <a:moveTo>
                    <a:pt x="2101" y="1989"/>
                  </a:moveTo>
                  <a:cubicBezTo>
                    <a:pt x="2101" y="1524"/>
                    <a:pt x="1774" y="1129"/>
                    <a:pt x="1320" y="1047"/>
                  </a:cubicBezTo>
                  <a:cubicBezTo>
                    <a:pt x="1312" y="1046"/>
                    <a:pt x="1303" y="1046"/>
                    <a:pt x="1295" y="1049"/>
                  </a:cubicBezTo>
                  <a:cubicBezTo>
                    <a:pt x="1275" y="1050"/>
                    <a:pt x="1256" y="1062"/>
                    <a:pt x="1249" y="1081"/>
                  </a:cubicBezTo>
                  <a:cubicBezTo>
                    <a:pt x="1093" y="1480"/>
                    <a:pt x="1093" y="1480"/>
                    <a:pt x="1093" y="1480"/>
                  </a:cubicBezTo>
                  <a:cubicBezTo>
                    <a:pt x="944" y="1421"/>
                    <a:pt x="944" y="1421"/>
                    <a:pt x="944" y="1421"/>
                  </a:cubicBezTo>
                  <a:cubicBezTo>
                    <a:pt x="941" y="1420"/>
                    <a:pt x="939" y="1419"/>
                    <a:pt x="936" y="1418"/>
                  </a:cubicBezTo>
                  <a:cubicBezTo>
                    <a:pt x="704" y="1326"/>
                    <a:pt x="704" y="1326"/>
                    <a:pt x="704" y="1326"/>
                  </a:cubicBezTo>
                  <a:cubicBezTo>
                    <a:pt x="1126" y="249"/>
                    <a:pt x="1126" y="249"/>
                    <a:pt x="1126" y="249"/>
                  </a:cubicBezTo>
                  <a:cubicBezTo>
                    <a:pt x="1159" y="262"/>
                    <a:pt x="1159" y="262"/>
                    <a:pt x="1159" y="262"/>
                  </a:cubicBezTo>
                  <a:cubicBezTo>
                    <a:pt x="1164" y="267"/>
                    <a:pt x="1170" y="271"/>
                    <a:pt x="1177" y="274"/>
                  </a:cubicBezTo>
                  <a:cubicBezTo>
                    <a:pt x="1464" y="387"/>
                    <a:pt x="1464" y="387"/>
                    <a:pt x="1464" y="387"/>
                  </a:cubicBezTo>
                  <a:cubicBezTo>
                    <a:pt x="1469" y="389"/>
                    <a:pt x="1477" y="389"/>
                    <a:pt x="1482" y="389"/>
                  </a:cubicBezTo>
                  <a:cubicBezTo>
                    <a:pt x="1482" y="389"/>
                    <a:pt x="1482" y="389"/>
                    <a:pt x="1483" y="389"/>
                  </a:cubicBezTo>
                  <a:cubicBezTo>
                    <a:pt x="1515" y="402"/>
                    <a:pt x="1515" y="402"/>
                    <a:pt x="1515" y="402"/>
                  </a:cubicBezTo>
                  <a:cubicBezTo>
                    <a:pt x="1395" y="707"/>
                    <a:pt x="1395" y="707"/>
                    <a:pt x="1395" y="707"/>
                  </a:cubicBezTo>
                  <a:cubicBezTo>
                    <a:pt x="1388" y="724"/>
                    <a:pt x="1392" y="744"/>
                    <a:pt x="1403" y="758"/>
                  </a:cubicBezTo>
                  <a:cubicBezTo>
                    <a:pt x="1407" y="778"/>
                    <a:pt x="1422" y="793"/>
                    <a:pt x="1443" y="796"/>
                  </a:cubicBezTo>
                  <a:cubicBezTo>
                    <a:pt x="2012" y="904"/>
                    <a:pt x="2424" y="1403"/>
                    <a:pt x="2424" y="1989"/>
                  </a:cubicBezTo>
                  <a:cubicBezTo>
                    <a:pt x="2424" y="2299"/>
                    <a:pt x="2309" y="2596"/>
                    <a:pt x="2096" y="2821"/>
                  </a:cubicBezTo>
                  <a:cubicBezTo>
                    <a:pt x="1487" y="2821"/>
                    <a:pt x="1487" y="2821"/>
                    <a:pt x="1487" y="2821"/>
                  </a:cubicBezTo>
                  <a:cubicBezTo>
                    <a:pt x="1817" y="2658"/>
                    <a:pt x="2101" y="2345"/>
                    <a:pt x="2101" y="1989"/>
                  </a:cubicBezTo>
                  <a:close/>
                  <a:moveTo>
                    <a:pt x="2265" y="3149"/>
                  </a:moveTo>
                  <a:cubicBezTo>
                    <a:pt x="102" y="3149"/>
                    <a:pt x="102" y="3149"/>
                    <a:pt x="102" y="3149"/>
                  </a:cubicBezTo>
                  <a:cubicBezTo>
                    <a:pt x="102" y="2924"/>
                    <a:pt x="102" y="2924"/>
                    <a:pt x="102" y="2924"/>
                  </a:cubicBezTo>
                  <a:cubicBezTo>
                    <a:pt x="1195" y="2924"/>
                    <a:pt x="1195" y="2924"/>
                    <a:pt x="1195" y="2924"/>
                  </a:cubicBezTo>
                  <a:cubicBezTo>
                    <a:pt x="2117" y="2924"/>
                    <a:pt x="2117" y="2924"/>
                    <a:pt x="2117" y="2924"/>
                  </a:cubicBezTo>
                  <a:cubicBezTo>
                    <a:pt x="2265" y="2924"/>
                    <a:pt x="2265" y="2924"/>
                    <a:pt x="2265" y="2924"/>
                  </a:cubicBezTo>
                  <a:lnTo>
                    <a:pt x="2265" y="3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6"/>
            <p:cNvSpPr>
              <a:spLocks noEditPoints="1"/>
            </p:cNvSpPr>
            <p:nvPr/>
          </p:nvSpPr>
          <p:spPr bwMode="auto">
            <a:xfrm>
              <a:off x="2306638" y="3533776"/>
              <a:ext cx="52388" cy="50800"/>
            </a:xfrm>
            <a:custGeom>
              <a:avLst/>
              <a:gdLst>
                <a:gd name="T0" fmla="*/ 151 w 302"/>
                <a:gd name="T1" fmla="*/ 0 h 302"/>
                <a:gd name="T2" fmla="*/ 0 w 302"/>
                <a:gd name="T3" fmla="*/ 151 h 302"/>
                <a:gd name="T4" fmla="*/ 151 w 302"/>
                <a:gd name="T5" fmla="*/ 302 h 302"/>
                <a:gd name="T6" fmla="*/ 302 w 302"/>
                <a:gd name="T7" fmla="*/ 151 h 302"/>
                <a:gd name="T8" fmla="*/ 151 w 302"/>
                <a:gd name="T9" fmla="*/ 0 h 302"/>
                <a:gd name="T10" fmla="*/ 151 w 302"/>
                <a:gd name="T11" fmla="*/ 253 h 302"/>
                <a:gd name="T12" fmla="*/ 51 w 302"/>
                <a:gd name="T13" fmla="*/ 153 h 302"/>
                <a:gd name="T14" fmla="*/ 151 w 302"/>
                <a:gd name="T15" fmla="*/ 53 h 302"/>
                <a:gd name="T16" fmla="*/ 251 w 302"/>
                <a:gd name="T17" fmla="*/ 153 h 302"/>
                <a:gd name="T18" fmla="*/ 151 w 302"/>
                <a:gd name="T19" fmla="*/ 25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302">
                  <a:moveTo>
                    <a:pt x="151" y="0"/>
                  </a:moveTo>
                  <a:cubicBezTo>
                    <a:pt x="66" y="0"/>
                    <a:pt x="0" y="66"/>
                    <a:pt x="0" y="151"/>
                  </a:cubicBezTo>
                  <a:cubicBezTo>
                    <a:pt x="0" y="235"/>
                    <a:pt x="69" y="302"/>
                    <a:pt x="151" y="302"/>
                  </a:cubicBezTo>
                  <a:cubicBezTo>
                    <a:pt x="235" y="302"/>
                    <a:pt x="302" y="235"/>
                    <a:pt x="302" y="151"/>
                  </a:cubicBezTo>
                  <a:cubicBezTo>
                    <a:pt x="302" y="66"/>
                    <a:pt x="233" y="0"/>
                    <a:pt x="151" y="0"/>
                  </a:cubicBezTo>
                  <a:close/>
                  <a:moveTo>
                    <a:pt x="151" y="253"/>
                  </a:moveTo>
                  <a:cubicBezTo>
                    <a:pt x="94" y="253"/>
                    <a:pt x="51" y="210"/>
                    <a:pt x="51" y="153"/>
                  </a:cubicBezTo>
                  <a:cubicBezTo>
                    <a:pt x="51" y="97"/>
                    <a:pt x="97" y="53"/>
                    <a:pt x="151" y="53"/>
                  </a:cubicBezTo>
                  <a:cubicBezTo>
                    <a:pt x="207" y="53"/>
                    <a:pt x="251" y="97"/>
                    <a:pt x="251" y="153"/>
                  </a:cubicBezTo>
                  <a:cubicBezTo>
                    <a:pt x="251" y="210"/>
                    <a:pt x="207" y="253"/>
                    <a:pt x="151" y="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556595" y="5602194"/>
            <a:ext cx="597462" cy="527172"/>
            <a:chOff x="-2705100" y="1998663"/>
            <a:chExt cx="971550" cy="857250"/>
          </a:xfrm>
          <a:solidFill>
            <a:schemeClr val="bg1"/>
          </a:solidFill>
        </p:grpSpPr>
        <p:sp>
          <p:nvSpPr>
            <p:cNvPr id="44" name="Freeform 39"/>
            <p:cNvSpPr>
              <a:spLocks noEditPoints="1"/>
            </p:cNvSpPr>
            <p:nvPr/>
          </p:nvSpPr>
          <p:spPr bwMode="auto">
            <a:xfrm>
              <a:off x="-2705100" y="2233613"/>
              <a:ext cx="971550" cy="622300"/>
            </a:xfrm>
            <a:custGeom>
              <a:avLst/>
              <a:gdLst>
                <a:gd name="T0" fmla="*/ 3200 w 3251"/>
                <a:gd name="T1" fmla="*/ 2081 h 2081"/>
                <a:gd name="T2" fmla="*/ 51 w 3251"/>
                <a:gd name="T3" fmla="*/ 2081 h 2081"/>
                <a:gd name="T4" fmla="*/ 0 w 3251"/>
                <a:gd name="T5" fmla="*/ 2030 h 2081"/>
                <a:gd name="T6" fmla="*/ 0 w 3251"/>
                <a:gd name="T7" fmla="*/ 51 h 2081"/>
                <a:gd name="T8" fmla="*/ 51 w 3251"/>
                <a:gd name="T9" fmla="*/ 0 h 2081"/>
                <a:gd name="T10" fmla="*/ 1175 w 3251"/>
                <a:gd name="T11" fmla="*/ 0 h 2081"/>
                <a:gd name="T12" fmla="*/ 1226 w 3251"/>
                <a:gd name="T13" fmla="*/ 51 h 2081"/>
                <a:gd name="T14" fmla="*/ 1175 w 3251"/>
                <a:gd name="T15" fmla="*/ 102 h 2081"/>
                <a:gd name="T16" fmla="*/ 102 w 3251"/>
                <a:gd name="T17" fmla="*/ 102 h 2081"/>
                <a:gd name="T18" fmla="*/ 102 w 3251"/>
                <a:gd name="T19" fmla="*/ 1979 h 2081"/>
                <a:gd name="T20" fmla="*/ 3148 w 3251"/>
                <a:gd name="T21" fmla="*/ 1979 h 2081"/>
                <a:gd name="T22" fmla="*/ 3148 w 3251"/>
                <a:gd name="T23" fmla="*/ 102 h 2081"/>
                <a:gd name="T24" fmla="*/ 2076 w 3251"/>
                <a:gd name="T25" fmla="*/ 102 h 2081"/>
                <a:gd name="T26" fmla="*/ 2024 w 3251"/>
                <a:gd name="T27" fmla="*/ 51 h 2081"/>
                <a:gd name="T28" fmla="*/ 2076 w 3251"/>
                <a:gd name="T29" fmla="*/ 0 h 2081"/>
                <a:gd name="T30" fmla="*/ 3200 w 3251"/>
                <a:gd name="T31" fmla="*/ 0 h 2081"/>
                <a:gd name="T32" fmla="*/ 3251 w 3251"/>
                <a:gd name="T33" fmla="*/ 51 h 2081"/>
                <a:gd name="T34" fmla="*/ 3251 w 3251"/>
                <a:gd name="T35" fmla="*/ 2030 h 2081"/>
                <a:gd name="T36" fmla="*/ 3200 w 3251"/>
                <a:gd name="T37" fmla="*/ 2081 h 2081"/>
                <a:gd name="T38" fmla="*/ 3200 w 3251"/>
                <a:gd name="T39" fmla="*/ 2081 h 2081"/>
                <a:gd name="T40" fmla="*/ 3200 w 3251"/>
                <a:gd name="T41" fmla="*/ 2081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1" h="2081">
                  <a:moveTo>
                    <a:pt x="3200" y="2081"/>
                  </a:moveTo>
                  <a:cubicBezTo>
                    <a:pt x="51" y="2081"/>
                    <a:pt x="51" y="2081"/>
                    <a:pt x="51" y="2081"/>
                  </a:cubicBezTo>
                  <a:cubicBezTo>
                    <a:pt x="23" y="2081"/>
                    <a:pt x="0" y="2058"/>
                    <a:pt x="0" y="203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1175" y="0"/>
                    <a:pt x="1175" y="0"/>
                    <a:pt x="1175" y="0"/>
                  </a:cubicBezTo>
                  <a:cubicBezTo>
                    <a:pt x="1203" y="0"/>
                    <a:pt x="1226" y="23"/>
                    <a:pt x="1226" y="51"/>
                  </a:cubicBezTo>
                  <a:cubicBezTo>
                    <a:pt x="1226" y="79"/>
                    <a:pt x="1203" y="102"/>
                    <a:pt x="1175" y="102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979"/>
                    <a:pt x="102" y="1979"/>
                    <a:pt x="102" y="1979"/>
                  </a:cubicBezTo>
                  <a:cubicBezTo>
                    <a:pt x="3148" y="1979"/>
                    <a:pt x="3148" y="1979"/>
                    <a:pt x="3148" y="1979"/>
                  </a:cubicBezTo>
                  <a:cubicBezTo>
                    <a:pt x="3148" y="102"/>
                    <a:pt x="3148" y="102"/>
                    <a:pt x="3148" y="102"/>
                  </a:cubicBezTo>
                  <a:cubicBezTo>
                    <a:pt x="2076" y="102"/>
                    <a:pt x="2076" y="102"/>
                    <a:pt x="2076" y="102"/>
                  </a:cubicBezTo>
                  <a:cubicBezTo>
                    <a:pt x="2048" y="102"/>
                    <a:pt x="2024" y="79"/>
                    <a:pt x="2024" y="51"/>
                  </a:cubicBezTo>
                  <a:cubicBezTo>
                    <a:pt x="2024" y="23"/>
                    <a:pt x="2048" y="0"/>
                    <a:pt x="2076" y="0"/>
                  </a:cubicBezTo>
                  <a:cubicBezTo>
                    <a:pt x="3200" y="0"/>
                    <a:pt x="3200" y="0"/>
                    <a:pt x="3200" y="0"/>
                  </a:cubicBezTo>
                  <a:cubicBezTo>
                    <a:pt x="3228" y="0"/>
                    <a:pt x="3251" y="23"/>
                    <a:pt x="3251" y="51"/>
                  </a:cubicBezTo>
                  <a:cubicBezTo>
                    <a:pt x="3251" y="2030"/>
                    <a:pt x="3251" y="2030"/>
                    <a:pt x="3251" y="2030"/>
                  </a:cubicBezTo>
                  <a:cubicBezTo>
                    <a:pt x="3251" y="2058"/>
                    <a:pt x="3228" y="2081"/>
                    <a:pt x="3200" y="2081"/>
                  </a:cubicBezTo>
                  <a:close/>
                  <a:moveTo>
                    <a:pt x="3200" y="2081"/>
                  </a:moveTo>
                  <a:cubicBezTo>
                    <a:pt x="3200" y="2081"/>
                    <a:pt x="3200" y="2081"/>
                    <a:pt x="3200" y="20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/>
          </p:nvSpPr>
          <p:spPr bwMode="auto">
            <a:xfrm>
              <a:off x="-2392363" y="1998663"/>
              <a:ext cx="344488" cy="342900"/>
            </a:xfrm>
            <a:custGeom>
              <a:avLst/>
              <a:gdLst>
                <a:gd name="T0" fmla="*/ 576 w 1152"/>
                <a:gd name="T1" fmla="*/ 1152 h 1152"/>
                <a:gd name="T2" fmla="*/ 0 w 1152"/>
                <a:gd name="T3" fmla="*/ 576 h 1152"/>
                <a:gd name="T4" fmla="*/ 576 w 1152"/>
                <a:gd name="T5" fmla="*/ 0 h 1152"/>
                <a:gd name="T6" fmla="*/ 1152 w 1152"/>
                <a:gd name="T7" fmla="*/ 576 h 1152"/>
                <a:gd name="T8" fmla="*/ 576 w 1152"/>
                <a:gd name="T9" fmla="*/ 1152 h 1152"/>
                <a:gd name="T10" fmla="*/ 576 w 1152"/>
                <a:gd name="T11" fmla="*/ 102 h 1152"/>
                <a:gd name="T12" fmla="*/ 103 w 1152"/>
                <a:gd name="T13" fmla="*/ 576 h 1152"/>
                <a:gd name="T14" fmla="*/ 576 w 1152"/>
                <a:gd name="T15" fmla="*/ 1049 h 1152"/>
                <a:gd name="T16" fmla="*/ 1050 w 1152"/>
                <a:gd name="T17" fmla="*/ 576 h 1152"/>
                <a:gd name="T18" fmla="*/ 576 w 1152"/>
                <a:gd name="T19" fmla="*/ 102 h 1152"/>
                <a:gd name="T20" fmla="*/ 576 w 1152"/>
                <a:gd name="T21" fmla="*/ 102 h 1152"/>
                <a:gd name="T22" fmla="*/ 576 w 1152"/>
                <a:gd name="T23" fmla="*/ 10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2" h="1152">
                  <a:moveTo>
                    <a:pt x="576" y="1152"/>
                  </a:moveTo>
                  <a:cubicBezTo>
                    <a:pt x="259" y="1152"/>
                    <a:pt x="0" y="893"/>
                    <a:pt x="0" y="576"/>
                  </a:cubicBezTo>
                  <a:cubicBezTo>
                    <a:pt x="0" y="258"/>
                    <a:pt x="259" y="0"/>
                    <a:pt x="576" y="0"/>
                  </a:cubicBezTo>
                  <a:cubicBezTo>
                    <a:pt x="894" y="0"/>
                    <a:pt x="1152" y="258"/>
                    <a:pt x="1152" y="576"/>
                  </a:cubicBezTo>
                  <a:cubicBezTo>
                    <a:pt x="1152" y="893"/>
                    <a:pt x="894" y="1152"/>
                    <a:pt x="576" y="1152"/>
                  </a:cubicBezTo>
                  <a:close/>
                  <a:moveTo>
                    <a:pt x="576" y="102"/>
                  </a:moveTo>
                  <a:cubicBezTo>
                    <a:pt x="315" y="102"/>
                    <a:pt x="103" y="315"/>
                    <a:pt x="103" y="576"/>
                  </a:cubicBezTo>
                  <a:cubicBezTo>
                    <a:pt x="103" y="837"/>
                    <a:pt x="315" y="1049"/>
                    <a:pt x="576" y="1049"/>
                  </a:cubicBezTo>
                  <a:cubicBezTo>
                    <a:pt x="837" y="1049"/>
                    <a:pt x="1050" y="837"/>
                    <a:pt x="1050" y="576"/>
                  </a:cubicBezTo>
                  <a:cubicBezTo>
                    <a:pt x="1050" y="315"/>
                    <a:pt x="837" y="102"/>
                    <a:pt x="576" y="102"/>
                  </a:cubicBezTo>
                  <a:close/>
                  <a:moveTo>
                    <a:pt x="576" y="102"/>
                  </a:moveTo>
                  <a:cubicBezTo>
                    <a:pt x="576" y="102"/>
                    <a:pt x="576" y="102"/>
                    <a:pt x="576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 noEditPoints="1"/>
            </p:cNvSpPr>
            <p:nvPr/>
          </p:nvSpPr>
          <p:spPr bwMode="auto">
            <a:xfrm>
              <a:off x="-2600325" y="2076450"/>
              <a:ext cx="762000" cy="682625"/>
            </a:xfrm>
            <a:custGeom>
              <a:avLst/>
              <a:gdLst>
                <a:gd name="T0" fmla="*/ 963 w 2550"/>
                <a:gd name="T1" fmla="*/ 312 h 2281"/>
                <a:gd name="T2" fmla="*/ 1587 w 2550"/>
                <a:gd name="T3" fmla="*/ 312 h 2281"/>
                <a:gd name="T4" fmla="*/ 1275 w 2550"/>
                <a:gd name="T5" fmla="*/ 51 h 2281"/>
                <a:gd name="T6" fmla="*/ 1275 w 2550"/>
                <a:gd name="T7" fmla="*/ 573 h 2281"/>
                <a:gd name="T8" fmla="*/ 1275 w 2550"/>
                <a:gd name="T9" fmla="*/ 51 h 2281"/>
                <a:gd name="T10" fmla="*/ 912 w 2550"/>
                <a:gd name="T11" fmla="*/ 1379 h 2281"/>
                <a:gd name="T12" fmla="*/ 627 w 2550"/>
                <a:gd name="T13" fmla="*/ 1198 h 2281"/>
                <a:gd name="T14" fmla="*/ 604 w 2550"/>
                <a:gd name="T15" fmla="*/ 1159 h 2281"/>
                <a:gd name="T16" fmla="*/ 922 w 2550"/>
                <a:gd name="T17" fmla="*/ 678 h 2281"/>
                <a:gd name="T18" fmla="*/ 1273 w 2550"/>
                <a:gd name="T19" fmla="*/ 809 h 2281"/>
                <a:gd name="T20" fmla="*/ 1623 w 2550"/>
                <a:gd name="T21" fmla="*/ 678 h 2281"/>
                <a:gd name="T22" fmla="*/ 1941 w 2550"/>
                <a:gd name="T23" fmla="*/ 1159 h 2281"/>
                <a:gd name="T24" fmla="*/ 1923 w 2550"/>
                <a:gd name="T25" fmla="*/ 1198 h 2281"/>
                <a:gd name="T26" fmla="*/ 1636 w 2550"/>
                <a:gd name="T27" fmla="*/ 1379 h 2281"/>
                <a:gd name="T28" fmla="*/ 1593 w 2550"/>
                <a:gd name="T29" fmla="*/ 1382 h 2281"/>
                <a:gd name="T30" fmla="*/ 958 w 2550"/>
                <a:gd name="T31" fmla="*/ 1385 h 2281"/>
                <a:gd name="T32" fmla="*/ 1319 w 2550"/>
                <a:gd name="T33" fmla="*/ 860 h 2281"/>
                <a:gd name="T34" fmla="*/ 1685 w 2550"/>
                <a:gd name="T35" fmla="*/ 1167 h 2281"/>
                <a:gd name="T36" fmla="*/ 1877 w 2550"/>
                <a:gd name="T37" fmla="*/ 1149 h 2281"/>
                <a:gd name="T38" fmla="*/ 1319 w 2550"/>
                <a:gd name="T39" fmla="*/ 860 h 2281"/>
                <a:gd name="T40" fmla="*/ 842 w 2550"/>
                <a:gd name="T41" fmla="*/ 1152 h 2281"/>
                <a:gd name="T42" fmla="*/ 940 w 2550"/>
                <a:gd name="T43" fmla="*/ 1318 h 2281"/>
                <a:gd name="T44" fmla="*/ 935 w 2550"/>
                <a:gd name="T45" fmla="*/ 742 h 2281"/>
                <a:gd name="T46" fmla="*/ 2524 w 2550"/>
                <a:gd name="T47" fmla="*/ 1784 h 2281"/>
                <a:gd name="T48" fmla="*/ 0 w 2550"/>
                <a:gd name="T49" fmla="*/ 1758 h 2281"/>
                <a:gd name="T50" fmla="*/ 2524 w 2550"/>
                <a:gd name="T51" fmla="*/ 1733 h 2281"/>
                <a:gd name="T52" fmla="*/ 2524 w 2550"/>
                <a:gd name="T53" fmla="*/ 1784 h 2281"/>
                <a:gd name="T54" fmla="*/ 26 w 2550"/>
                <a:gd name="T55" fmla="*/ 2281 h 2281"/>
                <a:gd name="T56" fmla="*/ 26 w 2550"/>
                <a:gd name="T57" fmla="*/ 2229 h 2281"/>
                <a:gd name="T58" fmla="*/ 581 w 2550"/>
                <a:gd name="T59" fmla="*/ 2255 h 2281"/>
                <a:gd name="T60" fmla="*/ 2524 w 2550"/>
                <a:gd name="T61" fmla="*/ 2281 h 2281"/>
                <a:gd name="T62" fmla="*/ 1969 w 2550"/>
                <a:gd name="T63" fmla="*/ 2255 h 2281"/>
                <a:gd name="T64" fmla="*/ 2524 w 2550"/>
                <a:gd name="T65" fmla="*/ 2229 h 2281"/>
                <a:gd name="T66" fmla="*/ 2524 w 2550"/>
                <a:gd name="T67" fmla="*/ 2281 h 2281"/>
                <a:gd name="T68" fmla="*/ 2524 w 2550"/>
                <a:gd name="T69" fmla="*/ 2281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50" h="2281">
                  <a:moveTo>
                    <a:pt x="1275" y="624"/>
                  </a:moveTo>
                  <a:cubicBezTo>
                    <a:pt x="1104" y="624"/>
                    <a:pt x="963" y="483"/>
                    <a:pt x="963" y="312"/>
                  </a:cubicBezTo>
                  <a:cubicBezTo>
                    <a:pt x="963" y="140"/>
                    <a:pt x="1104" y="0"/>
                    <a:pt x="1275" y="0"/>
                  </a:cubicBezTo>
                  <a:cubicBezTo>
                    <a:pt x="1447" y="0"/>
                    <a:pt x="1587" y="140"/>
                    <a:pt x="1587" y="312"/>
                  </a:cubicBezTo>
                  <a:cubicBezTo>
                    <a:pt x="1587" y="483"/>
                    <a:pt x="1447" y="624"/>
                    <a:pt x="1275" y="624"/>
                  </a:cubicBezTo>
                  <a:close/>
                  <a:moveTo>
                    <a:pt x="1275" y="51"/>
                  </a:moveTo>
                  <a:cubicBezTo>
                    <a:pt x="1132" y="51"/>
                    <a:pt x="1014" y="169"/>
                    <a:pt x="1014" y="312"/>
                  </a:cubicBezTo>
                  <a:cubicBezTo>
                    <a:pt x="1014" y="455"/>
                    <a:pt x="1132" y="573"/>
                    <a:pt x="1275" y="573"/>
                  </a:cubicBezTo>
                  <a:cubicBezTo>
                    <a:pt x="1418" y="573"/>
                    <a:pt x="1536" y="455"/>
                    <a:pt x="1536" y="312"/>
                  </a:cubicBezTo>
                  <a:cubicBezTo>
                    <a:pt x="1536" y="169"/>
                    <a:pt x="1418" y="51"/>
                    <a:pt x="1275" y="51"/>
                  </a:cubicBezTo>
                  <a:close/>
                  <a:moveTo>
                    <a:pt x="935" y="1395"/>
                  </a:moveTo>
                  <a:cubicBezTo>
                    <a:pt x="924" y="1395"/>
                    <a:pt x="917" y="1390"/>
                    <a:pt x="912" y="1379"/>
                  </a:cubicBezTo>
                  <a:cubicBezTo>
                    <a:pt x="825" y="1200"/>
                    <a:pt x="825" y="1200"/>
                    <a:pt x="825" y="1200"/>
                  </a:cubicBezTo>
                  <a:cubicBezTo>
                    <a:pt x="627" y="1198"/>
                    <a:pt x="627" y="1198"/>
                    <a:pt x="627" y="1198"/>
                  </a:cubicBezTo>
                  <a:cubicBezTo>
                    <a:pt x="617" y="1198"/>
                    <a:pt x="610" y="1193"/>
                    <a:pt x="604" y="1185"/>
                  </a:cubicBezTo>
                  <a:cubicBezTo>
                    <a:pt x="599" y="1177"/>
                    <a:pt x="599" y="1167"/>
                    <a:pt x="604" y="1159"/>
                  </a:cubicBezTo>
                  <a:cubicBezTo>
                    <a:pt x="904" y="691"/>
                    <a:pt x="904" y="691"/>
                    <a:pt x="904" y="691"/>
                  </a:cubicBezTo>
                  <a:cubicBezTo>
                    <a:pt x="909" y="686"/>
                    <a:pt x="914" y="681"/>
                    <a:pt x="922" y="678"/>
                  </a:cubicBezTo>
                  <a:cubicBezTo>
                    <a:pt x="930" y="678"/>
                    <a:pt x="937" y="678"/>
                    <a:pt x="942" y="683"/>
                  </a:cubicBezTo>
                  <a:cubicBezTo>
                    <a:pt x="1034" y="765"/>
                    <a:pt x="1152" y="809"/>
                    <a:pt x="1273" y="809"/>
                  </a:cubicBezTo>
                  <a:cubicBezTo>
                    <a:pt x="1393" y="809"/>
                    <a:pt x="1511" y="765"/>
                    <a:pt x="1603" y="683"/>
                  </a:cubicBezTo>
                  <a:cubicBezTo>
                    <a:pt x="1608" y="678"/>
                    <a:pt x="1616" y="675"/>
                    <a:pt x="1623" y="678"/>
                  </a:cubicBezTo>
                  <a:cubicBezTo>
                    <a:pt x="1631" y="678"/>
                    <a:pt x="1636" y="683"/>
                    <a:pt x="1641" y="691"/>
                  </a:cubicBezTo>
                  <a:cubicBezTo>
                    <a:pt x="1941" y="1159"/>
                    <a:pt x="1941" y="1159"/>
                    <a:pt x="1941" y="1159"/>
                  </a:cubicBezTo>
                  <a:cubicBezTo>
                    <a:pt x="1946" y="1167"/>
                    <a:pt x="1946" y="1177"/>
                    <a:pt x="1941" y="1185"/>
                  </a:cubicBezTo>
                  <a:cubicBezTo>
                    <a:pt x="1941" y="1193"/>
                    <a:pt x="1933" y="1198"/>
                    <a:pt x="1923" y="1198"/>
                  </a:cubicBezTo>
                  <a:cubicBezTo>
                    <a:pt x="1723" y="1200"/>
                    <a:pt x="1723" y="1200"/>
                    <a:pt x="1723" y="1200"/>
                  </a:cubicBezTo>
                  <a:cubicBezTo>
                    <a:pt x="1636" y="1379"/>
                    <a:pt x="1636" y="1379"/>
                    <a:pt x="1636" y="1379"/>
                  </a:cubicBezTo>
                  <a:cubicBezTo>
                    <a:pt x="1631" y="1387"/>
                    <a:pt x="1623" y="1392"/>
                    <a:pt x="1616" y="1395"/>
                  </a:cubicBezTo>
                  <a:cubicBezTo>
                    <a:pt x="1605" y="1395"/>
                    <a:pt x="1598" y="1390"/>
                    <a:pt x="1593" y="1382"/>
                  </a:cubicBezTo>
                  <a:cubicBezTo>
                    <a:pt x="1275" y="885"/>
                    <a:pt x="1275" y="885"/>
                    <a:pt x="1275" y="885"/>
                  </a:cubicBezTo>
                  <a:cubicBezTo>
                    <a:pt x="958" y="1385"/>
                    <a:pt x="958" y="1385"/>
                    <a:pt x="958" y="1385"/>
                  </a:cubicBezTo>
                  <a:cubicBezTo>
                    <a:pt x="953" y="1390"/>
                    <a:pt x="945" y="1395"/>
                    <a:pt x="935" y="1395"/>
                  </a:cubicBezTo>
                  <a:close/>
                  <a:moveTo>
                    <a:pt x="1319" y="860"/>
                  </a:moveTo>
                  <a:cubicBezTo>
                    <a:pt x="1610" y="1318"/>
                    <a:pt x="1610" y="1318"/>
                    <a:pt x="1610" y="1318"/>
                  </a:cubicBezTo>
                  <a:cubicBezTo>
                    <a:pt x="1685" y="1167"/>
                    <a:pt x="1685" y="1167"/>
                    <a:pt x="1685" y="1167"/>
                  </a:cubicBezTo>
                  <a:cubicBezTo>
                    <a:pt x="1690" y="1159"/>
                    <a:pt x="1698" y="1152"/>
                    <a:pt x="1708" y="1152"/>
                  </a:cubicBezTo>
                  <a:cubicBezTo>
                    <a:pt x="1877" y="1149"/>
                    <a:pt x="1877" y="1149"/>
                    <a:pt x="1877" y="1149"/>
                  </a:cubicBezTo>
                  <a:cubicBezTo>
                    <a:pt x="1616" y="742"/>
                    <a:pt x="1616" y="742"/>
                    <a:pt x="1616" y="742"/>
                  </a:cubicBezTo>
                  <a:cubicBezTo>
                    <a:pt x="1531" y="811"/>
                    <a:pt x="1426" y="852"/>
                    <a:pt x="1319" y="860"/>
                  </a:cubicBezTo>
                  <a:close/>
                  <a:moveTo>
                    <a:pt x="674" y="1149"/>
                  </a:moveTo>
                  <a:cubicBezTo>
                    <a:pt x="842" y="1152"/>
                    <a:pt x="842" y="1152"/>
                    <a:pt x="842" y="1152"/>
                  </a:cubicBezTo>
                  <a:cubicBezTo>
                    <a:pt x="853" y="1152"/>
                    <a:pt x="860" y="1157"/>
                    <a:pt x="866" y="1167"/>
                  </a:cubicBezTo>
                  <a:cubicBezTo>
                    <a:pt x="940" y="1318"/>
                    <a:pt x="940" y="1318"/>
                    <a:pt x="940" y="1318"/>
                  </a:cubicBezTo>
                  <a:cubicBezTo>
                    <a:pt x="1232" y="860"/>
                    <a:pt x="1232" y="860"/>
                    <a:pt x="1232" y="860"/>
                  </a:cubicBezTo>
                  <a:cubicBezTo>
                    <a:pt x="1124" y="852"/>
                    <a:pt x="1019" y="811"/>
                    <a:pt x="935" y="742"/>
                  </a:cubicBezTo>
                  <a:lnTo>
                    <a:pt x="674" y="1149"/>
                  </a:lnTo>
                  <a:close/>
                  <a:moveTo>
                    <a:pt x="2524" y="1784"/>
                  </a:moveTo>
                  <a:cubicBezTo>
                    <a:pt x="26" y="1784"/>
                    <a:pt x="26" y="1784"/>
                    <a:pt x="26" y="1784"/>
                  </a:cubicBezTo>
                  <a:cubicBezTo>
                    <a:pt x="10" y="1784"/>
                    <a:pt x="0" y="1774"/>
                    <a:pt x="0" y="1758"/>
                  </a:cubicBezTo>
                  <a:cubicBezTo>
                    <a:pt x="0" y="1743"/>
                    <a:pt x="10" y="1733"/>
                    <a:pt x="26" y="1733"/>
                  </a:cubicBezTo>
                  <a:cubicBezTo>
                    <a:pt x="2524" y="1733"/>
                    <a:pt x="2524" y="1733"/>
                    <a:pt x="2524" y="1733"/>
                  </a:cubicBezTo>
                  <a:cubicBezTo>
                    <a:pt x="2540" y="1733"/>
                    <a:pt x="2550" y="1743"/>
                    <a:pt x="2550" y="1758"/>
                  </a:cubicBezTo>
                  <a:cubicBezTo>
                    <a:pt x="2550" y="1774"/>
                    <a:pt x="2540" y="1784"/>
                    <a:pt x="2524" y="1784"/>
                  </a:cubicBezTo>
                  <a:close/>
                  <a:moveTo>
                    <a:pt x="556" y="2281"/>
                  </a:moveTo>
                  <a:cubicBezTo>
                    <a:pt x="26" y="2281"/>
                    <a:pt x="26" y="2281"/>
                    <a:pt x="26" y="2281"/>
                  </a:cubicBezTo>
                  <a:cubicBezTo>
                    <a:pt x="10" y="2281"/>
                    <a:pt x="0" y="2270"/>
                    <a:pt x="0" y="2255"/>
                  </a:cubicBezTo>
                  <a:cubicBezTo>
                    <a:pt x="0" y="2240"/>
                    <a:pt x="10" y="2229"/>
                    <a:pt x="26" y="2229"/>
                  </a:cubicBezTo>
                  <a:cubicBezTo>
                    <a:pt x="556" y="2229"/>
                    <a:pt x="556" y="2229"/>
                    <a:pt x="556" y="2229"/>
                  </a:cubicBezTo>
                  <a:cubicBezTo>
                    <a:pt x="571" y="2229"/>
                    <a:pt x="581" y="2240"/>
                    <a:pt x="581" y="2255"/>
                  </a:cubicBezTo>
                  <a:cubicBezTo>
                    <a:pt x="581" y="2270"/>
                    <a:pt x="569" y="2281"/>
                    <a:pt x="556" y="2281"/>
                  </a:cubicBezTo>
                  <a:close/>
                  <a:moveTo>
                    <a:pt x="2524" y="2281"/>
                  </a:moveTo>
                  <a:cubicBezTo>
                    <a:pt x="1994" y="2281"/>
                    <a:pt x="1994" y="2281"/>
                    <a:pt x="1994" y="2281"/>
                  </a:cubicBezTo>
                  <a:cubicBezTo>
                    <a:pt x="1979" y="2281"/>
                    <a:pt x="1969" y="2270"/>
                    <a:pt x="1969" y="2255"/>
                  </a:cubicBezTo>
                  <a:cubicBezTo>
                    <a:pt x="1969" y="2240"/>
                    <a:pt x="1979" y="2229"/>
                    <a:pt x="1994" y="2229"/>
                  </a:cubicBezTo>
                  <a:cubicBezTo>
                    <a:pt x="2524" y="2229"/>
                    <a:pt x="2524" y="2229"/>
                    <a:pt x="2524" y="2229"/>
                  </a:cubicBezTo>
                  <a:cubicBezTo>
                    <a:pt x="2540" y="2229"/>
                    <a:pt x="2550" y="2240"/>
                    <a:pt x="2550" y="2255"/>
                  </a:cubicBezTo>
                  <a:cubicBezTo>
                    <a:pt x="2550" y="2270"/>
                    <a:pt x="2540" y="2281"/>
                    <a:pt x="2524" y="2281"/>
                  </a:cubicBezTo>
                  <a:close/>
                  <a:moveTo>
                    <a:pt x="2524" y="2281"/>
                  </a:moveTo>
                  <a:cubicBezTo>
                    <a:pt x="2524" y="2281"/>
                    <a:pt x="2524" y="2281"/>
                    <a:pt x="2524" y="22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2561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BB06AD16-0942-4417-B32F-C1B86E040FA5}"/>
              </a:ext>
            </a:extLst>
          </p:cNvPr>
          <p:cNvSpPr/>
          <p:nvPr/>
        </p:nvSpPr>
        <p:spPr>
          <a:xfrm>
            <a:off x="1972848" y="5633961"/>
            <a:ext cx="925857" cy="92585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B06AD16-0942-4417-B32F-C1B86E040FA5}"/>
              </a:ext>
            </a:extLst>
          </p:cNvPr>
          <p:cNvSpPr/>
          <p:nvPr/>
        </p:nvSpPr>
        <p:spPr>
          <a:xfrm>
            <a:off x="2577529" y="2737812"/>
            <a:ext cx="925857" cy="92585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B06AD16-0942-4417-B32F-C1B86E040FA5}"/>
              </a:ext>
            </a:extLst>
          </p:cNvPr>
          <p:cNvSpPr/>
          <p:nvPr/>
        </p:nvSpPr>
        <p:spPr>
          <a:xfrm>
            <a:off x="1636754" y="1368464"/>
            <a:ext cx="925857" cy="92585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FD459D85-C2E2-432B-A999-6D85F417F4FA}"/>
              </a:ext>
            </a:extLst>
          </p:cNvPr>
          <p:cNvSpPr/>
          <p:nvPr/>
        </p:nvSpPr>
        <p:spPr>
          <a:xfrm>
            <a:off x="-2162629" y="1454223"/>
            <a:ext cx="5399316" cy="5399314"/>
          </a:xfrm>
          <a:prstGeom prst="ellipse">
            <a:avLst/>
          </a:pr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18988D-738B-4960-913C-0D909D718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772" y="176511"/>
            <a:ext cx="5159545" cy="682625"/>
          </a:xfrm>
        </p:spPr>
        <p:txBody>
          <a:bodyPr/>
          <a:lstStyle/>
          <a:p>
            <a:r>
              <a:rPr lang="zh-CN" altLang="en-US" dirty="0"/>
              <a:t>组合关系模板</a:t>
            </a:r>
            <a:r>
              <a:rPr lang="en-US" altLang="zh-CN" dirty="0"/>
              <a:t>- 4</a:t>
            </a:r>
            <a:r>
              <a:rPr lang="zh-CN" altLang="en-US" dirty="0"/>
              <a:t>个对象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B06AD16-0942-4417-B32F-C1B86E040FA5}"/>
              </a:ext>
            </a:extLst>
          </p:cNvPr>
          <p:cNvSpPr/>
          <p:nvPr/>
        </p:nvSpPr>
        <p:spPr>
          <a:xfrm>
            <a:off x="1653840" y="1385550"/>
            <a:ext cx="891684" cy="891684"/>
          </a:xfrm>
          <a:prstGeom prst="ellipse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01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5ABF8A6-EE6C-4132-8A0B-3929EEFB2DA8}"/>
              </a:ext>
            </a:extLst>
          </p:cNvPr>
          <p:cNvSpPr/>
          <p:nvPr/>
        </p:nvSpPr>
        <p:spPr>
          <a:xfrm>
            <a:off x="2594615" y="2754898"/>
            <a:ext cx="891684" cy="891684"/>
          </a:xfrm>
          <a:prstGeom prst="ellipse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02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21C4DF0-9A02-459E-B1F0-B88226E3DA08}"/>
              </a:ext>
            </a:extLst>
          </p:cNvPr>
          <p:cNvSpPr/>
          <p:nvPr/>
        </p:nvSpPr>
        <p:spPr>
          <a:xfrm>
            <a:off x="2791744" y="4340066"/>
            <a:ext cx="891684" cy="891684"/>
          </a:xfrm>
          <a:prstGeom prst="ellipse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/>
              <a:t>03</a:t>
            </a:r>
            <a:endParaRPr lang="zh-CN" altLang="en-US" sz="2000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0D9E60D-793D-4CF1-BC6B-34F5399AA98D}"/>
              </a:ext>
            </a:extLst>
          </p:cNvPr>
          <p:cNvSpPr/>
          <p:nvPr/>
        </p:nvSpPr>
        <p:spPr>
          <a:xfrm>
            <a:off x="1989934" y="5651047"/>
            <a:ext cx="891684" cy="891684"/>
          </a:xfrm>
          <a:prstGeom prst="ellipse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04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A5179C4-AC88-41CE-B854-67FC133B84C6}"/>
              </a:ext>
            </a:extLst>
          </p:cNvPr>
          <p:cNvSpPr/>
          <p:nvPr/>
        </p:nvSpPr>
        <p:spPr>
          <a:xfrm>
            <a:off x="-1320800" y="2278743"/>
            <a:ext cx="3715657" cy="371565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1083CB-1CF4-4496-A9B3-CC2D979CB01D}"/>
              </a:ext>
            </a:extLst>
          </p:cNvPr>
          <p:cNvSpPr txBox="1"/>
          <p:nvPr/>
        </p:nvSpPr>
        <p:spPr>
          <a:xfrm>
            <a:off x="205901" y="404268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整体名称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EE904F0-23FB-46FB-A649-D82A326A7518}"/>
              </a:ext>
            </a:extLst>
          </p:cNvPr>
          <p:cNvSpPr txBox="1"/>
          <p:nvPr/>
        </p:nvSpPr>
        <p:spPr>
          <a:xfrm>
            <a:off x="3069208" y="158939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29DF459-0EBE-4655-B66C-8FBF003DC8AD}"/>
              </a:ext>
            </a:extLst>
          </p:cNvPr>
          <p:cNvSpPr/>
          <p:nvPr/>
        </p:nvSpPr>
        <p:spPr>
          <a:xfrm>
            <a:off x="5041228" y="1430771"/>
            <a:ext cx="490105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A00F1B6-D5FF-4892-A331-307D6D5663AD}"/>
              </a:ext>
            </a:extLst>
          </p:cNvPr>
          <p:cNvSpPr txBox="1"/>
          <p:nvPr/>
        </p:nvSpPr>
        <p:spPr>
          <a:xfrm>
            <a:off x="3848471" y="29679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EEF3044-5CAD-45E7-AA21-92041545E057}"/>
              </a:ext>
            </a:extLst>
          </p:cNvPr>
          <p:cNvSpPr/>
          <p:nvPr/>
        </p:nvSpPr>
        <p:spPr>
          <a:xfrm>
            <a:off x="5805977" y="2809290"/>
            <a:ext cx="490105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30D04C8-B060-44D0-B959-0A4D3D0BE07A}"/>
              </a:ext>
            </a:extLst>
          </p:cNvPr>
          <p:cNvSpPr txBox="1"/>
          <p:nvPr/>
        </p:nvSpPr>
        <p:spPr>
          <a:xfrm>
            <a:off x="3964583" y="458586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强调的内容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C778799-B22C-4DA3-B2C8-34AB6FE98050}"/>
              </a:ext>
            </a:extLst>
          </p:cNvPr>
          <p:cNvSpPr/>
          <p:nvPr/>
        </p:nvSpPr>
        <p:spPr>
          <a:xfrm>
            <a:off x="5936605" y="4427236"/>
            <a:ext cx="4901058" cy="733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对该组成部分的内容进行强调，不需要的话，就删掉这个，复制一个其他部分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3C79ABC-A63E-4AC8-B1A7-38DEC8325FE9}"/>
              </a:ext>
            </a:extLst>
          </p:cNvPr>
          <p:cNvSpPr txBox="1"/>
          <p:nvPr/>
        </p:nvSpPr>
        <p:spPr>
          <a:xfrm>
            <a:off x="3281492" y="596030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9C1EAB3-96F2-4E20-9411-E53A1F14181B}"/>
              </a:ext>
            </a:extLst>
          </p:cNvPr>
          <p:cNvSpPr/>
          <p:nvPr/>
        </p:nvSpPr>
        <p:spPr>
          <a:xfrm>
            <a:off x="5253512" y="5801677"/>
            <a:ext cx="490105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6EBCAA4-5809-450B-8BF3-B3BD8A2572CF}"/>
              </a:ext>
            </a:extLst>
          </p:cNvPr>
          <p:cNvCxnSpPr/>
          <p:nvPr/>
        </p:nvCxnSpPr>
        <p:spPr>
          <a:xfrm>
            <a:off x="3836342" y="2496457"/>
            <a:ext cx="6555887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F648E4D-3AB9-445F-86C9-A9E919ED09B0}"/>
              </a:ext>
            </a:extLst>
          </p:cNvPr>
          <p:cNvCxnSpPr>
            <a:cxnSpLocks/>
          </p:cNvCxnSpPr>
          <p:nvPr/>
        </p:nvCxnSpPr>
        <p:spPr>
          <a:xfrm>
            <a:off x="4184685" y="3991428"/>
            <a:ext cx="7368686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045CCD1-0B95-42C9-8E8F-A11E66921DD8}"/>
              </a:ext>
            </a:extLst>
          </p:cNvPr>
          <p:cNvCxnSpPr/>
          <p:nvPr/>
        </p:nvCxnSpPr>
        <p:spPr>
          <a:xfrm>
            <a:off x="3836342" y="5595562"/>
            <a:ext cx="6555887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8364B8A5-8D6C-4A84-939B-BE63C65F45D7}"/>
              </a:ext>
            </a:extLst>
          </p:cNvPr>
          <p:cNvSpPr txBox="1"/>
          <p:nvPr/>
        </p:nvSpPr>
        <p:spPr>
          <a:xfrm>
            <a:off x="343246" y="4585861"/>
            <a:ext cx="134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OVERALL NAME</a:t>
            </a:r>
            <a:endParaRPr lang="zh-CN" altLang="en-US" sz="1400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B06AD16-0942-4417-B32F-C1B86E040FA5}"/>
              </a:ext>
            </a:extLst>
          </p:cNvPr>
          <p:cNvSpPr/>
          <p:nvPr/>
        </p:nvSpPr>
        <p:spPr>
          <a:xfrm>
            <a:off x="2774658" y="4322980"/>
            <a:ext cx="925857" cy="92585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13533" y="3082492"/>
            <a:ext cx="805692" cy="803884"/>
            <a:chOff x="14562138" y="-701676"/>
            <a:chExt cx="7086600" cy="7070726"/>
          </a:xfrm>
          <a:solidFill>
            <a:schemeClr val="tx1"/>
          </a:solidFill>
        </p:grpSpPr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14685963" y="-584200"/>
              <a:ext cx="6850063" cy="6851651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9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6" y="103"/>
                    <a:pt x="102" y="786"/>
                    <a:pt x="102" y="1626"/>
                  </a:cubicBezTo>
                  <a:cubicBezTo>
                    <a:pt x="102" y="2466"/>
                    <a:pt x="786" y="3149"/>
                    <a:pt x="1625" y="3149"/>
                  </a:cubicBezTo>
                  <a:cubicBezTo>
                    <a:pt x="2465" y="3149"/>
                    <a:pt x="3149" y="2466"/>
                    <a:pt x="3149" y="1626"/>
                  </a:cubicBezTo>
                  <a:cubicBezTo>
                    <a:pt x="3149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14562138" y="-701676"/>
              <a:ext cx="7086600" cy="7070726"/>
            </a:xfrm>
            <a:custGeom>
              <a:avLst/>
              <a:gdLst>
                <a:gd name="T0" fmla="*/ 363 w 3364"/>
                <a:gd name="T1" fmla="*/ 3308 h 3356"/>
                <a:gd name="T2" fmla="*/ 138 w 3364"/>
                <a:gd name="T3" fmla="*/ 3228 h 3356"/>
                <a:gd name="T4" fmla="*/ 253 w 3364"/>
                <a:gd name="T5" fmla="*/ 2409 h 3356"/>
                <a:gd name="T6" fmla="*/ 322 w 3364"/>
                <a:gd name="T7" fmla="*/ 2388 h 3356"/>
                <a:gd name="T8" fmla="*/ 343 w 3364"/>
                <a:gd name="T9" fmla="*/ 2458 h 3356"/>
                <a:gd name="T10" fmla="*/ 210 w 3364"/>
                <a:gd name="T11" fmla="*/ 3156 h 3356"/>
                <a:gd name="T12" fmla="*/ 2094 w 3364"/>
                <a:gd name="T13" fmla="*/ 2097 h 3356"/>
                <a:gd name="T14" fmla="*/ 3021 w 3364"/>
                <a:gd name="T15" fmla="*/ 911 h 3356"/>
                <a:gd name="T16" fmla="*/ 3154 w 3364"/>
                <a:gd name="T17" fmla="*/ 212 h 3356"/>
                <a:gd name="T18" fmla="*/ 2455 w 3364"/>
                <a:gd name="T19" fmla="*/ 346 h 3356"/>
                <a:gd name="T20" fmla="*/ 2386 w 3364"/>
                <a:gd name="T21" fmla="*/ 325 h 3356"/>
                <a:gd name="T22" fmla="*/ 2406 w 3364"/>
                <a:gd name="T23" fmla="*/ 256 h 3356"/>
                <a:gd name="T24" fmla="*/ 3226 w 3364"/>
                <a:gd name="T25" fmla="*/ 141 h 3356"/>
                <a:gd name="T26" fmla="*/ 3110 w 3364"/>
                <a:gd name="T27" fmla="*/ 960 h 3356"/>
                <a:gd name="T28" fmla="*/ 2166 w 3364"/>
                <a:gd name="T29" fmla="*/ 2171 h 3356"/>
                <a:gd name="T30" fmla="*/ 363 w 3364"/>
                <a:gd name="T31" fmla="*/ 3308 h 3356"/>
                <a:gd name="T32" fmla="*/ 363 w 3364"/>
                <a:gd name="T33" fmla="*/ 3308 h 3356"/>
                <a:gd name="T34" fmla="*/ 363 w 3364"/>
                <a:gd name="T35" fmla="*/ 3308 h 3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4" h="3356">
                  <a:moveTo>
                    <a:pt x="363" y="3308"/>
                  </a:moveTo>
                  <a:cubicBezTo>
                    <a:pt x="271" y="3308"/>
                    <a:pt x="194" y="3282"/>
                    <a:pt x="138" y="3228"/>
                  </a:cubicBezTo>
                  <a:cubicBezTo>
                    <a:pt x="0" y="3090"/>
                    <a:pt x="38" y="2806"/>
                    <a:pt x="253" y="2409"/>
                  </a:cubicBezTo>
                  <a:cubicBezTo>
                    <a:pt x="266" y="2383"/>
                    <a:pt x="297" y="2376"/>
                    <a:pt x="322" y="2388"/>
                  </a:cubicBezTo>
                  <a:cubicBezTo>
                    <a:pt x="348" y="2401"/>
                    <a:pt x="356" y="2432"/>
                    <a:pt x="343" y="2458"/>
                  </a:cubicBezTo>
                  <a:cubicBezTo>
                    <a:pt x="161" y="2796"/>
                    <a:pt x="110" y="3057"/>
                    <a:pt x="210" y="3156"/>
                  </a:cubicBezTo>
                  <a:cubicBezTo>
                    <a:pt x="410" y="3356"/>
                    <a:pt x="1213" y="2977"/>
                    <a:pt x="2094" y="2097"/>
                  </a:cubicBezTo>
                  <a:cubicBezTo>
                    <a:pt x="2493" y="1697"/>
                    <a:pt x="2824" y="1275"/>
                    <a:pt x="3021" y="911"/>
                  </a:cubicBezTo>
                  <a:cubicBezTo>
                    <a:pt x="3202" y="573"/>
                    <a:pt x="3254" y="312"/>
                    <a:pt x="3154" y="212"/>
                  </a:cubicBezTo>
                  <a:cubicBezTo>
                    <a:pt x="3054" y="113"/>
                    <a:pt x="2793" y="164"/>
                    <a:pt x="2455" y="346"/>
                  </a:cubicBezTo>
                  <a:cubicBezTo>
                    <a:pt x="2429" y="358"/>
                    <a:pt x="2399" y="351"/>
                    <a:pt x="2386" y="325"/>
                  </a:cubicBezTo>
                  <a:cubicBezTo>
                    <a:pt x="2373" y="300"/>
                    <a:pt x="2381" y="269"/>
                    <a:pt x="2406" y="256"/>
                  </a:cubicBezTo>
                  <a:cubicBezTo>
                    <a:pt x="2803" y="41"/>
                    <a:pt x="3087" y="0"/>
                    <a:pt x="3226" y="141"/>
                  </a:cubicBezTo>
                  <a:cubicBezTo>
                    <a:pt x="3364" y="279"/>
                    <a:pt x="3325" y="563"/>
                    <a:pt x="3110" y="960"/>
                  </a:cubicBezTo>
                  <a:cubicBezTo>
                    <a:pt x="2908" y="1334"/>
                    <a:pt x="2573" y="1764"/>
                    <a:pt x="2166" y="2171"/>
                  </a:cubicBezTo>
                  <a:cubicBezTo>
                    <a:pt x="1546" y="2790"/>
                    <a:pt x="786" y="3308"/>
                    <a:pt x="363" y="3308"/>
                  </a:cubicBezTo>
                  <a:close/>
                  <a:moveTo>
                    <a:pt x="363" y="3308"/>
                  </a:moveTo>
                  <a:cubicBezTo>
                    <a:pt x="363" y="3308"/>
                    <a:pt x="363" y="3308"/>
                    <a:pt x="363" y="3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15035213" y="-200025"/>
              <a:ext cx="6240463" cy="5473701"/>
            </a:xfrm>
            <a:custGeom>
              <a:avLst/>
              <a:gdLst>
                <a:gd name="T0" fmla="*/ 1388 w 2962"/>
                <a:gd name="T1" fmla="*/ 1846 h 2598"/>
                <a:gd name="T2" fmla="*/ 1232 w 2962"/>
                <a:gd name="T3" fmla="*/ 1621 h 2598"/>
                <a:gd name="T4" fmla="*/ 1078 w 2962"/>
                <a:gd name="T5" fmla="*/ 1242 h 2598"/>
                <a:gd name="T6" fmla="*/ 1142 w 2962"/>
                <a:gd name="T7" fmla="*/ 873 h 2598"/>
                <a:gd name="T8" fmla="*/ 1377 w 2962"/>
                <a:gd name="T9" fmla="*/ 699 h 2598"/>
                <a:gd name="T10" fmla="*/ 1738 w 2962"/>
                <a:gd name="T11" fmla="*/ 602 h 2598"/>
                <a:gd name="T12" fmla="*/ 2215 w 2962"/>
                <a:gd name="T13" fmla="*/ 292 h 2598"/>
                <a:gd name="T14" fmla="*/ 2332 w 2962"/>
                <a:gd name="T15" fmla="*/ 105 h 2598"/>
                <a:gd name="T16" fmla="*/ 2289 w 2962"/>
                <a:gd name="T17" fmla="*/ 277 h 2598"/>
                <a:gd name="T18" fmla="*/ 2138 w 2962"/>
                <a:gd name="T19" fmla="*/ 809 h 2598"/>
                <a:gd name="T20" fmla="*/ 1628 w 2962"/>
                <a:gd name="T21" fmla="*/ 755 h 2598"/>
                <a:gd name="T22" fmla="*/ 1088 w 2962"/>
                <a:gd name="T23" fmla="*/ 1011 h 2598"/>
                <a:gd name="T24" fmla="*/ 1032 w 2962"/>
                <a:gd name="T25" fmla="*/ 1347 h 2598"/>
                <a:gd name="T26" fmla="*/ 1421 w 2962"/>
                <a:gd name="T27" fmla="*/ 1702 h 2598"/>
                <a:gd name="T28" fmla="*/ 1733 w 2962"/>
                <a:gd name="T29" fmla="*/ 1948 h 2598"/>
                <a:gd name="T30" fmla="*/ 1987 w 2962"/>
                <a:gd name="T31" fmla="*/ 1951 h 2598"/>
                <a:gd name="T32" fmla="*/ 2148 w 2962"/>
                <a:gd name="T33" fmla="*/ 1859 h 2598"/>
                <a:gd name="T34" fmla="*/ 2284 w 2962"/>
                <a:gd name="T35" fmla="*/ 1859 h 2598"/>
                <a:gd name="T36" fmla="*/ 2094 w 2962"/>
                <a:gd name="T37" fmla="*/ 1592 h 2598"/>
                <a:gd name="T38" fmla="*/ 2105 w 2962"/>
                <a:gd name="T39" fmla="*/ 1382 h 2598"/>
                <a:gd name="T40" fmla="*/ 2337 w 2962"/>
                <a:gd name="T41" fmla="*/ 1301 h 2598"/>
                <a:gd name="T42" fmla="*/ 2448 w 2962"/>
                <a:gd name="T43" fmla="*/ 1434 h 2598"/>
                <a:gd name="T44" fmla="*/ 2501 w 2962"/>
                <a:gd name="T45" fmla="*/ 1411 h 2598"/>
                <a:gd name="T46" fmla="*/ 2704 w 2962"/>
                <a:gd name="T47" fmla="*/ 1334 h 2598"/>
                <a:gd name="T48" fmla="*/ 2581 w 2962"/>
                <a:gd name="T49" fmla="*/ 1167 h 2598"/>
                <a:gd name="T50" fmla="*/ 2391 w 2962"/>
                <a:gd name="T51" fmla="*/ 1114 h 2598"/>
                <a:gd name="T52" fmla="*/ 2302 w 2962"/>
                <a:gd name="T53" fmla="*/ 952 h 2598"/>
                <a:gd name="T54" fmla="*/ 2919 w 2962"/>
                <a:gd name="T55" fmla="*/ 850 h 2598"/>
                <a:gd name="T56" fmla="*/ 2363 w 2962"/>
                <a:gd name="T57" fmla="*/ 940 h 2598"/>
                <a:gd name="T58" fmla="*/ 2501 w 2962"/>
                <a:gd name="T59" fmla="*/ 1027 h 2598"/>
                <a:gd name="T60" fmla="*/ 2724 w 2962"/>
                <a:gd name="T61" fmla="*/ 1249 h 2598"/>
                <a:gd name="T62" fmla="*/ 2721 w 2962"/>
                <a:gd name="T63" fmla="*/ 1475 h 2598"/>
                <a:gd name="T64" fmla="*/ 2432 w 2962"/>
                <a:gd name="T65" fmla="*/ 1500 h 2598"/>
                <a:gd name="T66" fmla="*/ 2361 w 2962"/>
                <a:gd name="T67" fmla="*/ 1400 h 2598"/>
                <a:gd name="T68" fmla="*/ 2071 w 2962"/>
                <a:gd name="T69" fmla="*/ 1416 h 2598"/>
                <a:gd name="T70" fmla="*/ 2181 w 2962"/>
                <a:gd name="T71" fmla="*/ 1569 h 2598"/>
                <a:gd name="T72" fmla="*/ 2386 w 2962"/>
                <a:gd name="T73" fmla="*/ 1894 h 2598"/>
                <a:gd name="T74" fmla="*/ 2151 w 2962"/>
                <a:gd name="T75" fmla="*/ 1912 h 2598"/>
                <a:gd name="T76" fmla="*/ 2010 w 2962"/>
                <a:gd name="T77" fmla="*/ 2022 h 2598"/>
                <a:gd name="T78" fmla="*/ 512 w 2962"/>
                <a:gd name="T79" fmla="*/ 2591 h 2598"/>
                <a:gd name="T80" fmla="*/ 225 w 2962"/>
                <a:gd name="T81" fmla="*/ 2179 h 2598"/>
                <a:gd name="T82" fmla="*/ 448 w 2962"/>
                <a:gd name="T83" fmla="*/ 2337 h 2598"/>
                <a:gd name="T84" fmla="*/ 433 w 2962"/>
                <a:gd name="T85" fmla="*/ 1736 h 2598"/>
                <a:gd name="T86" fmla="*/ 566 w 2962"/>
                <a:gd name="T87" fmla="*/ 1362 h 2598"/>
                <a:gd name="T88" fmla="*/ 359 w 2962"/>
                <a:gd name="T89" fmla="*/ 996 h 2598"/>
                <a:gd name="T90" fmla="*/ 394 w 2962"/>
                <a:gd name="T91" fmla="*/ 730 h 2598"/>
                <a:gd name="T92" fmla="*/ 845 w 2962"/>
                <a:gd name="T93" fmla="*/ 522 h 2598"/>
                <a:gd name="T94" fmla="*/ 827 w 2962"/>
                <a:gd name="T95" fmla="*/ 146 h 2598"/>
                <a:gd name="T96" fmla="*/ 740 w 2962"/>
                <a:gd name="T97" fmla="*/ 21 h 2598"/>
                <a:gd name="T98" fmla="*/ 822 w 2962"/>
                <a:gd name="T99" fmla="*/ 305 h 2598"/>
                <a:gd name="T100" fmla="*/ 753 w 2962"/>
                <a:gd name="T101" fmla="*/ 574 h 2598"/>
                <a:gd name="T102" fmla="*/ 387 w 2962"/>
                <a:gd name="T103" fmla="*/ 842 h 2598"/>
                <a:gd name="T104" fmla="*/ 397 w 2962"/>
                <a:gd name="T105" fmla="*/ 1134 h 2598"/>
                <a:gd name="T106" fmla="*/ 487 w 2962"/>
                <a:gd name="T107" fmla="*/ 1592 h 2598"/>
                <a:gd name="T108" fmla="*/ 435 w 2962"/>
                <a:gd name="T109" fmla="*/ 2161 h 2598"/>
                <a:gd name="T110" fmla="*/ 517 w 2962"/>
                <a:gd name="T111" fmla="*/ 2442 h 2598"/>
                <a:gd name="T112" fmla="*/ 530 w 2962"/>
                <a:gd name="T113" fmla="*/ 2598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2" h="2598">
                  <a:moveTo>
                    <a:pt x="1959" y="2414"/>
                  </a:moveTo>
                  <a:cubicBezTo>
                    <a:pt x="1953" y="2414"/>
                    <a:pt x="1953" y="2414"/>
                    <a:pt x="1953" y="2414"/>
                  </a:cubicBezTo>
                  <a:cubicBezTo>
                    <a:pt x="1869" y="2394"/>
                    <a:pt x="1797" y="2327"/>
                    <a:pt x="1754" y="2232"/>
                  </a:cubicBezTo>
                  <a:cubicBezTo>
                    <a:pt x="1721" y="2161"/>
                    <a:pt x="1708" y="2081"/>
                    <a:pt x="1697" y="2005"/>
                  </a:cubicBezTo>
                  <a:cubicBezTo>
                    <a:pt x="1577" y="2025"/>
                    <a:pt x="1431" y="1971"/>
                    <a:pt x="1388" y="1846"/>
                  </a:cubicBezTo>
                  <a:cubicBezTo>
                    <a:pt x="1380" y="1825"/>
                    <a:pt x="1375" y="1802"/>
                    <a:pt x="1375" y="1779"/>
                  </a:cubicBezTo>
                  <a:cubicBezTo>
                    <a:pt x="1375" y="1756"/>
                    <a:pt x="1375" y="1756"/>
                    <a:pt x="1375" y="1756"/>
                  </a:cubicBezTo>
                  <a:cubicBezTo>
                    <a:pt x="1375" y="1741"/>
                    <a:pt x="1375" y="1728"/>
                    <a:pt x="1372" y="1718"/>
                  </a:cubicBezTo>
                  <a:cubicBezTo>
                    <a:pt x="1362" y="1669"/>
                    <a:pt x="1303" y="1646"/>
                    <a:pt x="1278" y="1636"/>
                  </a:cubicBezTo>
                  <a:cubicBezTo>
                    <a:pt x="1232" y="1621"/>
                    <a:pt x="1232" y="1621"/>
                    <a:pt x="1232" y="1621"/>
                  </a:cubicBezTo>
                  <a:cubicBezTo>
                    <a:pt x="1196" y="1610"/>
                    <a:pt x="1160" y="1600"/>
                    <a:pt x="1129" y="1580"/>
                  </a:cubicBezTo>
                  <a:cubicBezTo>
                    <a:pt x="1063" y="1539"/>
                    <a:pt x="1024" y="1464"/>
                    <a:pt x="996" y="1406"/>
                  </a:cubicBezTo>
                  <a:cubicBezTo>
                    <a:pt x="988" y="1390"/>
                    <a:pt x="976" y="1365"/>
                    <a:pt x="981" y="1339"/>
                  </a:cubicBezTo>
                  <a:cubicBezTo>
                    <a:pt x="988" y="1306"/>
                    <a:pt x="1017" y="1288"/>
                    <a:pt x="1042" y="1272"/>
                  </a:cubicBezTo>
                  <a:cubicBezTo>
                    <a:pt x="1063" y="1260"/>
                    <a:pt x="1075" y="1252"/>
                    <a:pt x="1078" y="1242"/>
                  </a:cubicBezTo>
                  <a:cubicBezTo>
                    <a:pt x="1078" y="1237"/>
                    <a:pt x="1073" y="1226"/>
                    <a:pt x="1068" y="1216"/>
                  </a:cubicBezTo>
                  <a:cubicBezTo>
                    <a:pt x="1065" y="1211"/>
                    <a:pt x="1065" y="1211"/>
                    <a:pt x="1065" y="1211"/>
                  </a:cubicBezTo>
                  <a:cubicBezTo>
                    <a:pt x="1029" y="1142"/>
                    <a:pt x="1022" y="1062"/>
                    <a:pt x="1042" y="988"/>
                  </a:cubicBezTo>
                  <a:cubicBezTo>
                    <a:pt x="1045" y="981"/>
                    <a:pt x="1050" y="975"/>
                    <a:pt x="1055" y="973"/>
                  </a:cubicBezTo>
                  <a:cubicBezTo>
                    <a:pt x="1096" y="952"/>
                    <a:pt x="1127" y="917"/>
                    <a:pt x="1142" y="873"/>
                  </a:cubicBezTo>
                  <a:cubicBezTo>
                    <a:pt x="1147" y="860"/>
                    <a:pt x="1157" y="855"/>
                    <a:pt x="1170" y="858"/>
                  </a:cubicBezTo>
                  <a:cubicBezTo>
                    <a:pt x="1221" y="865"/>
                    <a:pt x="1275" y="847"/>
                    <a:pt x="1308" y="809"/>
                  </a:cubicBezTo>
                  <a:cubicBezTo>
                    <a:pt x="1311" y="806"/>
                    <a:pt x="1316" y="804"/>
                    <a:pt x="1319" y="801"/>
                  </a:cubicBezTo>
                  <a:cubicBezTo>
                    <a:pt x="1352" y="791"/>
                    <a:pt x="1372" y="753"/>
                    <a:pt x="1370" y="719"/>
                  </a:cubicBezTo>
                  <a:cubicBezTo>
                    <a:pt x="1370" y="712"/>
                    <a:pt x="1372" y="704"/>
                    <a:pt x="1377" y="699"/>
                  </a:cubicBezTo>
                  <a:cubicBezTo>
                    <a:pt x="1418" y="658"/>
                    <a:pt x="1472" y="686"/>
                    <a:pt x="1516" y="709"/>
                  </a:cubicBezTo>
                  <a:cubicBezTo>
                    <a:pt x="1554" y="730"/>
                    <a:pt x="1572" y="737"/>
                    <a:pt x="1585" y="730"/>
                  </a:cubicBezTo>
                  <a:cubicBezTo>
                    <a:pt x="1590" y="627"/>
                    <a:pt x="1590" y="627"/>
                    <a:pt x="1590" y="627"/>
                  </a:cubicBezTo>
                  <a:cubicBezTo>
                    <a:pt x="1590" y="614"/>
                    <a:pt x="1603" y="602"/>
                    <a:pt x="1616" y="602"/>
                  </a:cubicBezTo>
                  <a:cubicBezTo>
                    <a:pt x="1738" y="602"/>
                    <a:pt x="1738" y="602"/>
                    <a:pt x="1738" y="602"/>
                  </a:cubicBezTo>
                  <a:cubicBezTo>
                    <a:pt x="1749" y="602"/>
                    <a:pt x="1759" y="609"/>
                    <a:pt x="1761" y="620"/>
                  </a:cubicBezTo>
                  <a:cubicBezTo>
                    <a:pt x="1787" y="686"/>
                    <a:pt x="1874" y="712"/>
                    <a:pt x="1956" y="727"/>
                  </a:cubicBezTo>
                  <a:cubicBezTo>
                    <a:pt x="2125" y="758"/>
                    <a:pt x="2125" y="758"/>
                    <a:pt x="2125" y="758"/>
                  </a:cubicBezTo>
                  <a:cubicBezTo>
                    <a:pt x="2153" y="643"/>
                    <a:pt x="2171" y="525"/>
                    <a:pt x="2184" y="407"/>
                  </a:cubicBezTo>
                  <a:cubicBezTo>
                    <a:pt x="2186" y="369"/>
                    <a:pt x="2192" y="328"/>
                    <a:pt x="2215" y="292"/>
                  </a:cubicBezTo>
                  <a:cubicBezTo>
                    <a:pt x="2220" y="287"/>
                    <a:pt x="2225" y="279"/>
                    <a:pt x="2230" y="274"/>
                  </a:cubicBezTo>
                  <a:cubicBezTo>
                    <a:pt x="2235" y="266"/>
                    <a:pt x="2240" y="261"/>
                    <a:pt x="2245" y="254"/>
                  </a:cubicBezTo>
                  <a:cubicBezTo>
                    <a:pt x="2250" y="241"/>
                    <a:pt x="2253" y="225"/>
                    <a:pt x="2253" y="210"/>
                  </a:cubicBezTo>
                  <a:cubicBezTo>
                    <a:pt x="2253" y="200"/>
                    <a:pt x="2256" y="192"/>
                    <a:pt x="2256" y="182"/>
                  </a:cubicBezTo>
                  <a:cubicBezTo>
                    <a:pt x="2263" y="143"/>
                    <a:pt x="2291" y="102"/>
                    <a:pt x="2332" y="105"/>
                  </a:cubicBezTo>
                  <a:cubicBezTo>
                    <a:pt x="2348" y="105"/>
                    <a:pt x="2358" y="118"/>
                    <a:pt x="2355" y="133"/>
                  </a:cubicBezTo>
                  <a:cubicBezTo>
                    <a:pt x="2355" y="149"/>
                    <a:pt x="2343" y="159"/>
                    <a:pt x="2327" y="156"/>
                  </a:cubicBezTo>
                  <a:cubicBezTo>
                    <a:pt x="2317" y="156"/>
                    <a:pt x="2307" y="172"/>
                    <a:pt x="2304" y="190"/>
                  </a:cubicBezTo>
                  <a:cubicBezTo>
                    <a:pt x="2304" y="197"/>
                    <a:pt x="2302" y="205"/>
                    <a:pt x="2302" y="213"/>
                  </a:cubicBezTo>
                  <a:cubicBezTo>
                    <a:pt x="2299" y="233"/>
                    <a:pt x="2299" y="254"/>
                    <a:pt x="2289" y="277"/>
                  </a:cubicBezTo>
                  <a:cubicBezTo>
                    <a:pt x="2284" y="289"/>
                    <a:pt x="2273" y="297"/>
                    <a:pt x="2268" y="305"/>
                  </a:cubicBezTo>
                  <a:cubicBezTo>
                    <a:pt x="2263" y="310"/>
                    <a:pt x="2261" y="315"/>
                    <a:pt x="2258" y="318"/>
                  </a:cubicBezTo>
                  <a:cubicBezTo>
                    <a:pt x="2243" y="341"/>
                    <a:pt x="2238" y="374"/>
                    <a:pt x="2235" y="407"/>
                  </a:cubicBezTo>
                  <a:cubicBezTo>
                    <a:pt x="2222" y="538"/>
                    <a:pt x="2202" y="666"/>
                    <a:pt x="2169" y="791"/>
                  </a:cubicBezTo>
                  <a:cubicBezTo>
                    <a:pt x="2166" y="804"/>
                    <a:pt x="2153" y="812"/>
                    <a:pt x="2138" y="809"/>
                  </a:cubicBezTo>
                  <a:cubicBezTo>
                    <a:pt x="1946" y="773"/>
                    <a:pt x="1946" y="773"/>
                    <a:pt x="1946" y="773"/>
                  </a:cubicBezTo>
                  <a:cubicBezTo>
                    <a:pt x="1856" y="755"/>
                    <a:pt x="1761" y="727"/>
                    <a:pt x="1721" y="650"/>
                  </a:cubicBezTo>
                  <a:cubicBezTo>
                    <a:pt x="1639" y="650"/>
                    <a:pt x="1639" y="650"/>
                    <a:pt x="1639" y="650"/>
                  </a:cubicBezTo>
                  <a:cubicBezTo>
                    <a:pt x="1633" y="740"/>
                    <a:pt x="1633" y="740"/>
                    <a:pt x="1633" y="740"/>
                  </a:cubicBezTo>
                  <a:cubicBezTo>
                    <a:pt x="1633" y="745"/>
                    <a:pt x="1631" y="750"/>
                    <a:pt x="1628" y="755"/>
                  </a:cubicBezTo>
                  <a:cubicBezTo>
                    <a:pt x="1590" y="801"/>
                    <a:pt x="1534" y="773"/>
                    <a:pt x="1490" y="750"/>
                  </a:cubicBezTo>
                  <a:cubicBezTo>
                    <a:pt x="1459" y="735"/>
                    <a:pt x="1434" y="722"/>
                    <a:pt x="1421" y="727"/>
                  </a:cubicBezTo>
                  <a:cubicBezTo>
                    <a:pt x="1421" y="776"/>
                    <a:pt x="1388" y="824"/>
                    <a:pt x="1342" y="845"/>
                  </a:cubicBezTo>
                  <a:cubicBezTo>
                    <a:pt x="1301" y="888"/>
                    <a:pt x="1242" y="911"/>
                    <a:pt x="1183" y="909"/>
                  </a:cubicBezTo>
                  <a:cubicBezTo>
                    <a:pt x="1162" y="952"/>
                    <a:pt x="1129" y="988"/>
                    <a:pt x="1088" y="1011"/>
                  </a:cubicBezTo>
                  <a:cubicBezTo>
                    <a:pt x="1075" y="1070"/>
                    <a:pt x="1083" y="1134"/>
                    <a:pt x="1109" y="1185"/>
                  </a:cubicBezTo>
                  <a:cubicBezTo>
                    <a:pt x="1111" y="1188"/>
                    <a:pt x="1111" y="1188"/>
                    <a:pt x="1111" y="1188"/>
                  </a:cubicBezTo>
                  <a:cubicBezTo>
                    <a:pt x="1119" y="1201"/>
                    <a:pt x="1127" y="1219"/>
                    <a:pt x="1127" y="1239"/>
                  </a:cubicBezTo>
                  <a:cubicBezTo>
                    <a:pt x="1124" y="1278"/>
                    <a:pt x="1093" y="1298"/>
                    <a:pt x="1068" y="1313"/>
                  </a:cubicBezTo>
                  <a:cubicBezTo>
                    <a:pt x="1050" y="1324"/>
                    <a:pt x="1034" y="1334"/>
                    <a:pt x="1032" y="1347"/>
                  </a:cubicBezTo>
                  <a:cubicBezTo>
                    <a:pt x="1029" y="1354"/>
                    <a:pt x="1037" y="1367"/>
                    <a:pt x="1042" y="1380"/>
                  </a:cubicBezTo>
                  <a:cubicBezTo>
                    <a:pt x="1075" y="1449"/>
                    <a:pt x="1106" y="1503"/>
                    <a:pt x="1157" y="1534"/>
                  </a:cubicBezTo>
                  <a:cubicBezTo>
                    <a:pt x="1183" y="1549"/>
                    <a:pt x="1216" y="1559"/>
                    <a:pt x="1247" y="1569"/>
                  </a:cubicBezTo>
                  <a:cubicBezTo>
                    <a:pt x="1265" y="1574"/>
                    <a:pt x="1280" y="1580"/>
                    <a:pt x="1296" y="1585"/>
                  </a:cubicBezTo>
                  <a:cubicBezTo>
                    <a:pt x="1337" y="1600"/>
                    <a:pt x="1406" y="1633"/>
                    <a:pt x="1421" y="1702"/>
                  </a:cubicBezTo>
                  <a:cubicBezTo>
                    <a:pt x="1426" y="1720"/>
                    <a:pt x="1426" y="1738"/>
                    <a:pt x="1426" y="1754"/>
                  </a:cubicBezTo>
                  <a:cubicBezTo>
                    <a:pt x="1426" y="1774"/>
                    <a:pt x="1426" y="1774"/>
                    <a:pt x="1426" y="1774"/>
                  </a:cubicBezTo>
                  <a:cubicBezTo>
                    <a:pt x="1426" y="1792"/>
                    <a:pt x="1431" y="1810"/>
                    <a:pt x="1436" y="1825"/>
                  </a:cubicBezTo>
                  <a:cubicBezTo>
                    <a:pt x="1475" y="1933"/>
                    <a:pt x="1613" y="1974"/>
                    <a:pt x="1713" y="1946"/>
                  </a:cubicBezTo>
                  <a:cubicBezTo>
                    <a:pt x="1721" y="1943"/>
                    <a:pt x="1728" y="1946"/>
                    <a:pt x="1733" y="1948"/>
                  </a:cubicBezTo>
                  <a:cubicBezTo>
                    <a:pt x="1738" y="1953"/>
                    <a:pt x="1744" y="1958"/>
                    <a:pt x="1744" y="1966"/>
                  </a:cubicBezTo>
                  <a:cubicBezTo>
                    <a:pt x="1754" y="2048"/>
                    <a:pt x="1767" y="2133"/>
                    <a:pt x="1800" y="2207"/>
                  </a:cubicBezTo>
                  <a:cubicBezTo>
                    <a:pt x="1831" y="2271"/>
                    <a:pt x="1877" y="2322"/>
                    <a:pt x="1928" y="2348"/>
                  </a:cubicBezTo>
                  <a:cubicBezTo>
                    <a:pt x="1915" y="2220"/>
                    <a:pt x="1928" y="2089"/>
                    <a:pt x="1969" y="1966"/>
                  </a:cubicBezTo>
                  <a:cubicBezTo>
                    <a:pt x="1971" y="1958"/>
                    <a:pt x="1979" y="1951"/>
                    <a:pt x="1987" y="1951"/>
                  </a:cubicBezTo>
                  <a:cubicBezTo>
                    <a:pt x="1994" y="1948"/>
                    <a:pt x="2005" y="1951"/>
                    <a:pt x="2010" y="1956"/>
                  </a:cubicBezTo>
                  <a:cubicBezTo>
                    <a:pt x="2061" y="1997"/>
                    <a:pt x="2061" y="1997"/>
                    <a:pt x="2061" y="1997"/>
                  </a:cubicBezTo>
                  <a:cubicBezTo>
                    <a:pt x="2089" y="1892"/>
                    <a:pt x="2089" y="1892"/>
                    <a:pt x="2089" y="1892"/>
                  </a:cubicBezTo>
                  <a:cubicBezTo>
                    <a:pt x="2089" y="1889"/>
                    <a:pt x="2092" y="1887"/>
                    <a:pt x="2094" y="1884"/>
                  </a:cubicBezTo>
                  <a:cubicBezTo>
                    <a:pt x="2107" y="1866"/>
                    <a:pt x="2125" y="1859"/>
                    <a:pt x="2148" y="1859"/>
                  </a:cubicBezTo>
                  <a:cubicBezTo>
                    <a:pt x="2189" y="1859"/>
                    <a:pt x="2230" y="1892"/>
                    <a:pt x="2256" y="1923"/>
                  </a:cubicBezTo>
                  <a:cubicBezTo>
                    <a:pt x="2279" y="1953"/>
                    <a:pt x="2304" y="1974"/>
                    <a:pt x="2322" y="1976"/>
                  </a:cubicBezTo>
                  <a:cubicBezTo>
                    <a:pt x="2327" y="1976"/>
                    <a:pt x="2330" y="1976"/>
                    <a:pt x="2332" y="1974"/>
                  </a:cubicBezTo>
                  <a:cubicBezTo>
                    <a:pt x="2340" y="1956"/>
                    <a:pt x="2343" y="1930"/>
                    <a:pt x="2332" y="1910"/>
                  </a:cubicBezTo>
                  <a:cubicBezTo>
                    <a:pt x="2325" y="1887"/>
                    <a:pt x="2307" y="1866"/>
                    <a:pt x="2284" y="1859"/>
                  </a:cubicBezTo>
                  <a:cubicBezTo>
                    <a:pt x="2279" y="1856"/>
                    <a:pt x="2273" y="1856"/>
                    <a:pt x="2268" y="1854"/>
                  </a:cubicBezTo>
                  <a:cubicBezTo>
                    <a:pt x="2248" y="1848"/>
                    <a:pt x="2225" y="1841"/>
                    <a:pt x="2209" y="1820"/>
                  </a:cubicBezTo>
                  <a:cubicBezTo>
                    <a:pt x="2194" y="1800"/>
                    <a:pt x="2197" y="1774"/>
                    <a:pt x="2197" y="1756"/>
                  </a:cubicBezTo>
                  <a:cubicBezTo>
                    <a:pt x="2199" y="1713"/>
                    <a:pt x="2194" y="1638"/>
                    <a:pt x="2148" y="1610"/>
                  </a:cubicBezTo>
                  <a:cubicBezTo>
                    <a:pt x="2133" y="1603"/>
                    <a:pt x="2115" y="1598"/>
                    <a:pt x="2094" y="1592"/>
                  </a:cubicBezTo>
                  <a:cubicBezTo>
                    <a:pt x="2058" y="1585"/>
                    <a:pt x="2020" y="1574"/>
                    <a:pt x="1997" y="1539"/>
                  </a:cubicBezTo>
                  <a:cubicBezTo>
                    <a:pt x="1979" y="1508"/>
                    <a:pt x="1979" y="1472"/>
                    <a:pt x="1982" y="1446"/>
                  </a:cubicBezTo>
                  <a:cubicBezTo>
                    <a:pt x="1984" y="1418"/>
                    <a:pt x="1994" y="1380"/>
                    <a:pt x="2020" y="1362"/>
                  </a:cubicBezTo>
                  <a:cubicBezTo>
                    <a:pt x="2033" y="1352"/>
                    <a:pt x="2051" y="1349"/>
                    <a:pt x="2066" y="1354"/>
                  </a:cubicBezTo>
                  <a:cubicBezTo>
                    <a:pt x="2084" y="1359"/>
                    <a:pt x="2097" y="1372"/>
                    <a:pt x="2105" y="1382"/>
                  </a:cubicBezTo>
                  <a:cubicBezTo>
                    <a:pt x="2169" y="1459"/>
                    <a:pt x="2220" y="1490"/>
                    <a:pt x="2263" y="1485"/>
                  </a:cubicBezTo>
                  <a:cubicBezTo>
                    <a:pt x="2263" y="1436"/>
                    <a:pt x="2245" y="1385"/>
                    <a:pt x="2215" y="1347"/>
                  </a:cubicBezTo>
                  <a:cubicBezTo>
                    <a:pt x="2209" y="1342"/>
                    <a:pt x="2209" y="1334"/>
                    <a:pt x="2209" y="1326"/>
                  </a:cubicBezTo>
                  <a:cubicBezTo>
                    <a:pt x="2209" y="1318"/>
                    <a:pt x="2215" y="1313"/>
                    <a:pt x="2220" y="1308"/>
                  </a:cubicBezTo>
                  <a:cubicBezTo>
                    <a:pt x="2253" y="1285"/>
                    <a:pt x="2297" y="1283"/>
                    <a:pt x="2337" y="1301"/>
                  </a:cubicBezTo>
                  <a:cubicBezTo>
                    <a:pt x="2378" y="1318"/>
                    <a:pt x="2404" y="1357"/>
                    <a:pt x="2407" y="1395"/>
                  </a:cubicBezTo>
                  <a:cubicBezTo>
                    <a:pt x="2407" y="1406"/>
                    <a:pt x="2407" y="1406"/>
                    <a:pt x="2407" y="1406"/>
                  </a:cubicBezTo>
                  <a:cubicBezTo>
                    <a:pt x="2407" y="1411"/>
                    <a:pt x="2407" y="1421"/>
                    <a:pt x="2409" y="1423"/>
                  </a:cubicBezTo>
                  <a:cubicBezTo>
                    <a:pt x="2409" y="1423"/>
                    <a:pt x="2414" y="1423"/>
                    <a:pt x="2419" y="1426"/>
                  </a:cubicBezTo>
                  <a:cubicBezTo>
                    <a:pt x="2427" y="1426"/>
                    <a:pt x="2437" y="1429"/>
                    <a:pt x="2448" y="1434"/>
                  </a:cubicBezTo>
                  <a:cubicBezTo>
                    <a:pt x="2471" y="1446"/>
                    <a:pt x="2478" y="1472"/>
                    <a:pt x="2481" y="1490"/>
                  </a:cubicBezTo>
                  <a:cubicBezTo>
                    <a:pt x="2483" y="1500"/>
                    <a:pt x="2486" y="1510"/>
                    <a:pt x="2489" y="1516"/>
                  </a:cubicBezTo>
                  <a:cubicBezTo>
                    <a:pt x="2489" y="1516"/>
                    <a:pt x="2491" y="1521"/>
                    <a:pt x="2501" y="1518"/>
                  </a:cubicBezTo>
                  <a:cubicBezTo>
                    <a:pt x="2514" y="1516"/>
                    <a:pt x="2524" y="1505"/>
                    <a:pt x="2527" y="1495"/>
                  </a:cubicBezTo>
                  <a:cubicBezTo>
                    <a:pt x="2532" y="1470"/>
                    <a:pt x="2519" y="1441"/>
                    <a:pt x="2501" y="1411"/>
                  </a:cubicBezTo>
                  <a:cubicBezTo>
                    <a:pt x="2496" y="1403"/>
                    <a:pt x="2496" y="1393"/>
                    <a:pt x="2501" y="1385"/>
                  </a:cubicBezTo>
                  <a:cubicBezTo>
                    <a:pt x="2506" y="1377"/>
                    <a:pt x="2514" y="1372"/>
                    <a:pt x="2522" y="1372"/>
                  </a:cubicBezTo>
                  <a:cubicBezTo>
                    <a:pt x="2593" y="1367"/>
                    <a:pt x="2665" y="1385"/>
                    <a:pt x="2727" y="1421"/>
                  </a:cubicBezTo>
                  <a:cubicBezTo>
                    <a:pt x="2732" y="1408"/>
                    <a:pt x="2729" y="1390"/>
                    <a:pt x="2724" y="1375"/>
                  </a:cubicBezTo>
                  <a:cubicBezTo>
                    <a:pt x="2719" y="1362"/>
                    <a:pt x="2711" y="1349"/>
                    <a:pt x="2704" y="1334"/>
                  </a:cubicBezTo>
                  <a:cubicBezTo>
                    <a:pt x="2696" y="1318"/>
                    <a:pt x="2686" y="1306"/>
                    <a:pt x="2681" y="1288"/>
                  </a:cubicBezTo>
                  <a:cubicBezTo>
                    <a:pt x="2673" y="1265"/>
                    <a:pt x="2673" y="1265"/>
                    <a:pt x="2673" y="1265"/>
                  </a:cubicBezTo>
                  <a:cubicBezTo>
                    <a:pt x="2670" y="1252"/>
                    <a:pt x="2665" y="1242"/>
                    <a:pt x="2660" y="1231"/>
                  </a:cubicBezTo>
                  <a:cubicBezTo>
                    <a:pt x="2650" y="1216"/>
                    <a:pt x="2632" y="1203"/>
                    <a:pt x="2611" y="1190"/>
                  </a:cubicBezTo>
                  <a:cubicBezTo>
                    <a:pt x="2601" y="1183"/>
                    <a:pt x="2591" y="1178"/>
                    <a:pt x="2581" y="1167"/>
                  </a:cubicBezTo>
                  <a:cubicBezTo>
                    <a:pt x="2563" y="1152"/>
                    <a:pt x="2547" y="1137"/>
                    <a:pt x="2532" y="1119"/>
                  </a:cubicBezTo>
                  <a:cubicBezTo>
                    <a:pt x="2514" y="1098"/>
                    <a:pt x="2496" y="1078"/>
                    <a:pt x="2473" y="1068"/>
                  </a:cubicBezTo>
                  <a:cubicBezTo>
                    <a:pt x="2455" y="1057"/>
                    <a:pt x="2427" y="1060"/>
                    <a:pt x="2409" y="1073"/>
                  </a:cubicBezTo>
                  <a:cubicBezTo>
                    <a:pt x="2396" y="1080"/>
                    <a:pt x="2399" y="1091"/>
                    <a:pt x="2399" y="1093"/>
                  </a:cubicBezTo>
                  <a:cubicBezTo>
                    <a:pt x="2399" y="1101"/>
                    <a:pt x="2396" y="1109"/>
                    <a:pt x="2391" y="1114"/>
                  </a:cubicBezTo>
                  <a:cubicBezTo>
                    <a:pt x="2386" y="1119"/>
                    <a:pt x="2378" y="1121"/>
                    <a:pt x="2371" y="1121"/>
                  </a:cubicBezTo>
                  <a:cubicBezTo>
                    <a:pt x="2312" y="1114"/>
                    <a:pt x="2261" y="1065"/>
                    <a:pt x="2248" y="1009"/>
                  </a:cubicBezTo>
                  <a:cubicBezTo>
                    <a:pt x="2245" y="1001"/>
                    <a:pt x="2248" y="996"/>
                    <a:pt x="2250" y="988"/>
                  </a:cubicBezTo>
                  <a:cubicBezTo>
                    <a:pt x="2253" y="981"/>
                    <a:pt x="2261" y="978"/>
                    <a:pt x="2266" y="978"/>
                  </a:cubicBezTo>
                  <a:cubicBezTo>
                    <a:pt x="2279" y="975"/>
                    <a:pt x="2291" y="965"/>
                    <a:pt x="2302" y="952"/>
                  </a:cubicBezTo>
                  <a:cubicBezTo>
                    <a:pt x="2312" y="940"/>
                    <a:pt x="2312" y="922"/>
                    <a:pt x="2309" y="909"/>
                  </a:cubicBezTo>
                  <a:cubicBezTo>
                    <a:pt x="2307" y="899"/>
                    <a:pt x="2309" y="888"/>
                    <a:pt x="2317" y="883"/>
                  </a:cubicBezTo>
                  <a:cubicBezTo>
                    <a:pt x="2325" y="876"/>
                    <a:pt x="2335" y="876"/>
                    <a:pt x="2343" y="878"/>
                  </a:cubicBezTo>
                  <a:cubicBezTo>
                    <a:pt x="2430" y="911"/>
                    <a:pt x="2524" y="929"/>
                    <a:pt x="2617" y="929"/>
                  </a:cubicBezTo>
                  <a:cubicBezTo>
                    <a:pt x="2732" y="929"/>
                    <a:pt x="2834" y="901"/>
                    <a:pt x="2919" y="850"/>
                  </a:cubicBezTo>
                  <a:cubicBezTo>
                    <a:pt x="2931" y="842"/>
                    <a:pt x="2947" y="847"/>
                    <a:pt x="2954" y="858"/>
                  </a:cubicBezTo>
                  <a:cubicBezTo>
                    <a:pt x="2962" y="868"/>
                    <a:pt x="2957" y="886"/>
                    <a:pt x="2947" y="894"/>
                  </a:cubicBezTo>
                  <a:cubicBezTo>
                    <a:pt x="2855" y="950"/>
                    <a:pt x="2742" y="981"/>
                    <a:pt x="2619" y="981"/>
                  </a:cubicBezTo>
                  <a:cubicBezTo>
                    <a:pt x="2617" y="981"/>
                    <a:pt x="2617" y="981"/>
                    <a:pt x="2617" y="981"/>
                  </a:cubicBezTo>
                  <a:cubicBezTo>
                    <a:pt x="2529" y="981"/>
                    <a:pt x="2445" y="968"/>
                    <a:pt x="2363" y="940"/>
                  </a:cubicBezTo>
                  <a:cubicBezTo>
                    <a:pt x="2361" y="952"/>
                    <a:pt x="2355" y="968"/>
                    <a:pt x="2348" y="981"/>
                  </a:cubicBezTo>
                  <a:cubicBezTo>
                    <a:pt x="2337" y="998"/>
                    <a:pt x="2322" y="1011"/>
                    <a:pt x="2307" y="1022"/>
                  </a:cubicBezTo>
                  <a:cubicBezTo>
                    <a:pt x="2317" y="1042"/>
                    <a:pt x="2335" y="1057"/>
                    <a:pt x="2355" y="1068"/>
                  </a:cubicBezTo>
                  <a:cubicBezTo>
                    <a:pt x="2361" y="1055"/>
                    <a:pt x="2371" y="1045"/>
                    <a:pt x="2384" y="1034"/>
                  </a:cubicBezTo>
                  <a:cubicBezTo>
                    <a:pt x="2417" y="1011"/>
                    <a:pt x="2465" y="1009"/>
                    <a:pt x="2501" y="1027"/>
                  </a:cubicBezTo>
                  <a:cubicBezTo>
                    <a:pt x="2532" y="1042"/>
                    <a:pt x="2553" y="1068"/>
                    <a:pt x="2573" y="1091"/>
                  </a:cubicBezTo>
                  <a:cubicBezTo>
                    <a:pt x="2586" y="1106"/>
                    <a:pt x="2599" y="1121"/>
                    <a:pt x="2614" y="1132"/>
                  </a:cubicBezTo>
                  <a:cubicBezTo>
                    <a:pt x="2622" y="1139"/>
                    <a:pt x="2632" y="1144"/>
                    <a:pt x="2642" y="1150"/>
                  </a:cubicBezTo>
                  <a:cubicBezTo>
                    <a:pt x="2665" y="1165"/>
                    <a:pt x="2691" y="1180"/>
                    <a:pt x="2706" y="1206"/>
                  </a:cubicBezTo>
                  <a:cubicBezTo>
                    <a:pt x="2714" y="1221"/>
                    <a:pt x="2719" y="1234"/>
                    <a:pt x="2724" y="1249"/>
                  </a:cubicBezTo>
                  <a:cubicBezTo>
                    <a:pt x="2727" y="1257"/>
                    <a:pt x="2729" y="1262"/>
                    <a:pt x="2732" y="1270"/>
                  </a:cubicBezTo>
                  <a:cubicBezTo>
                    <a:pt x="2737" y="1283"/>
                    <a:pt x="2745" y="1295"/>
                    <a:pt x="2752" y="1308"/>
                  </a:cubicBezTo>
                  <a:cubicBezTo>
                    <a:pt x="2760" y="1324"/>
                    <a:pt x="2770" y="1339"/>
                    <a:pt x="2778" y="1357"/>
                  </a:cubicBezTo>
                  <a:cubicBezTo>
                    <a:pt x="2793" y="1395"/>
                    <a:pt x="2791" y="1449"/>
                    <a:pt x="2750" y="1475"/>
                  </a:cubicBezTo>
                  <a:cubicBezTo>
                    <a:pt x="2742" y="1480"/>
                    <a:pt x="2729" y="1480"/>
                    <a:pt x="2721" y="1475"/>
                  </a:cubicBezTo>
                  <a:cubicBezTo>
                    <a:pt x="2678" y="1444"/>
                    <a:pt x="2624" y="1426"/>
                    <a:pt x="2570" y="1421"/>
                  </a:cubicBezTo>
                  <a:cubicBezTo>
                    <a:pt x="2581" y="1446"/>
                    <a:pt x="2588" y="1475"/>
                    <a:pt x="2581" y="1503"/>
                  </a:cubicBezTo>
                  <a:cubicBezTo>
                    <a:pt x="2573" y="1531"/>
                    <a:pt x="2547" y="1557"/>
                    <a:pt x="2517" y="1564"/>
                  </a:cubicBezTo>
                  <a:cubicBezTo>
                    <a:pt x="2491" y="1569"/>
                    <a:pt x="2468" y="1564"/>
                    <a:pt x="2453" y="1546"/>
                  </a:cubicBezTo>
                  <a:cubicBezTo>
                    <a:pt x="2440" y="1531"/>
                    <a:pt x="2437" y="1516"/>
                    <a:pt x="2432" y="1500"/>
                  </a:cubicBezTo>
                  <a:cubicBezTo>
                    <a:pt x="2430" y="1490"/>
                    <a:pt x="2427" y="1480"/>
                    <a:pt x="2425" y="1477"/>
                  </a:cubicBezTo>
                  <a:cubicBezTo>
                    <a:pt x="2422" y="1477"/>
                    <a:pt x="2417" y="1475"/>
                    <a:pt x="2414" y="1475"/>
                  </a:cubicBezTo>
                  <a:cubicBezTo>
                    <a:pt x="2404" y="1472"/>
                    <a:pt x="2391" y="1472"/>
                    <a:pt x="2378" y="1462"/>
                  </a:cubicBezTo>
                  <a:cubicBezTo>
                    <a:pt x="2361" y="1446"/>
                    <a:pt x="2361" y="1423"/>
                    <a:pt x="2361" y="1408"/>
                  </a:cubicBezTo>
                  <a:cubicBezTo>
                    <a:pt x="2361" y="1400"/>
                    <a:pt x="2361" y="1400"/>
                    <a:pt x="2361" y="1400"/>
                  </a:cubicBezTo>
                  <a:cubicBezTo>
                    <a:pt x="2358" y="1375"/>
                    <a:pt x="2340" y="1357"/>
                    <a:pt x="2320" y="1349"/>
                  </a:cubicBezTo>
                  <a:cubicBezTo>
                    <a:pt x="2307" y="1344"/>
                    <a:pt x="2291" y="1339"/>
                    <a:pt x="2279" y="1342"/>
                  </a:cubicBezTo>
                  <a:cubicBezTo>
                    <a:pt x="2307" y="1390"/>
                    <a:pt x="2322" y="1446"/>
                    <a:pt x="2320" y="1505"/>
                  </a:cubicBezTo>
                  <a:cubicBezTo>
                    <a:pt x="2320" y="1516"/>
                    <a:pt x="2312" y="1523"/>
                    <a:pt x="2304" y="1528"/>
                  </a:cubicBezTo>
                  <a:cubicBezTo>
                    <a:pt x="2212" y="1564"/>
                    <a:pt x="2128" y="1482"/>
                    <a:pt x="2071" y="1416"/>
                  </a:cubicBezTo>
                  <a:cubicBezTo>
                    <a:pt x="2058" y="1403"/>
                    <a:pt x="2058" y="1403"/>
                    <a:pt x="2058" y="1403"/>
                  </a:cubicBezTo>
                  <a:cubicBezTo>
                    <a:pt x="2053" y="1403"/>
                    <a:pt x="2043" y="1423"/>
                    <a:pt x="2041" y="1449"/>
                  </a:cubicBezTo>
                  <a:cubicBezTo>
                    <a:pt x="2038" y="1475"/>
                    <a:pt x="2038" y="1495"/>
                    <a:pt x="2048" y="1510"/>
                  </a:cubicBezTo>
                  <a:cubicBezTo>
                    <a:pt x="2061" y="1528"/>
                    <a:pt x="2084" y="1536"/>
                    <a:pt x="2115" y="1544"/>
                  </a:cubicBezTo>
                  <a:cubicBezTo>
                    <a:pt x="2138" y="1549"/>
                    <a:pt x="2161" y="1557"/>
                    <a:pt x="2181" y="1569"/>
                  </a:cubicBezTo>
                  <a:cubicBezTo>
                    <a:pt x="2248" y="1610"/>
                    <a:pt x="2258" y="1695"/>
                    <a:pt x="2256" y="1761"/>
                  </a:cubicBezTo>
                  <a:cubicBezTo>
                    <a:pt x="2256" y="1774"/>
                    <a:pt x="2256" y="1790"/>
                    <a:pt x="2258" y="1795"/>
                  </a:cubicBezTo>
                  <a:cubicBezTo>
                    <a:pt x="2263" y="1802"/>
                    <a:pt x="2276" y="1805"/>
                    <a:pt x="2289" y="1807"/>
                  </a:cubicBezTo>
                  <a:cubicBezTo>
                    <a:pt x="2294" y="1810"/>
                    <a:pt x="2302" y="1810"/>
                    <a:pt x="2307" y="1813"/>
                  </a:cubicBezTo>
                  <a:cubicBezTo>
                    <a:pt x="2343" y="1825"/>
                    <a:pt x="2371" y="1856"/>
                    <a:pt x="2386" y="1894"/>
                  </a:cubicBezTo>
                  <a:cubicBezTo>
                    <a:pt x="2401" y="1933"/>
                    <a:pt x="2399" y="1974"/>
                    <a:pt x="2378" y="2007"/>
                  </a:cubicBezTo>
                  <a:cubicBezTo>
                    <a:pt x="2371" y="2015"/>
                    <a:pt x="2371" y="2015"/>
                    <a:pt x="2371" y="2015"/>
                  </a:cubicBezTo>
                  <a:cubicBezTo>
                    <a:pt x="2355" y="2028"/>
                    <a:pt x="2337" y="2033"/>
                    <a:pt x="2317" y="2030"/>
                  </a:cubicBezTo>
                  <a:cubicBezTo>
                    <a:pt x="2273" y="2025"/>
                    <a:pt x="2235" y="1982"/>
                    <a:pt x="2217" y="1956"/>
                  </a:cubicBezTo>
                  <a:cubicBezTo>
                    <a:pt x="2199" y="1933"/>
                    <a:pt x="2169" y="1912"/>
                    <a:pt x="2151" y="1912"/>
                  </a:cubicBezTo>
                  <a:cubicBezTo>
                    <a:pt x="2145" y="1912"/>
                    <a:pt x="2143" y="1912"/>
                    <a:pt x="2140" y="1915"/>
                  </a:cubicBezTo>
                  <a:cubicBezTo>
                    <a:pt x="2102" y="2051"/>
                    <a:pt x="2102" y="2051"/>
                    <a:pt x="2102" y="2051"/>
                  </a:cubicBezTo>
                  <a:cubicBezTo>
                    <a:pt x="2099" y="2058"/>
                    <a:pt x="2094" y="2066"/>
                    <a:pt x="2084" y="2069"/>
                  </a:cubicBezTo>
                  <a:cubicBezTo>
                    <a:pt x="2076" y="2071"/>
                    <a:pt x="2066" y="2069"/>
                    <a:pt x="2061" y="2063"/>
                  </a:cubicBezTo>
                  <a:cubicBezTo>
                    <a:pt x="2010" y="2022"/>
                    <a:pt x="2010" y="2022"/>
                    <a:pt x="2010" y="2022"/>
                  </a:cubicBezTo>
                  <a:cubicBezTo>
                    <a:pt x="1977" y="2140"/>
                    <a:pt x="1969" y="2266"/>
                    <a:pt x="1987" y="2386"/>
                  </a:cubicBezTo>
                  <a:cubicBezTo>
                    <a:pt x="1987" y="2394"/>
                    <a:pt x="1984" y="2404"/>
                    <a:pt x="1979" y="2409"/>
                  </a:cubicBezTo>
                  <a:cubicBezTo>
                    <a:pt x="1969" y="2412"/>
                    <a:pt x="1964" y="2414"/>
                    <a:pt x="1959" y="2414"/>
                  </a:cubicBezTo>
                  <a:close/>
                  <a:moveTo>
                    <a:pt x="530" y="2598"/>
                  </a:moveTo>
                  <a:cubicBezTo>
                    <a:pt x="522" y="2598"/>
                    <a:pt x="517" y="2596"/>
                    <a:pt x="512" y="2591"/>
                  </a:cubicBezTo>
                  <a:cubicBezTo>
                    <a:pt x="392" y="2473"/>
                    <a:pt x="282" y="2345"/>
                    <a:pt x="182" y="2207"/>
                  </a:cubicBezTo>
                  <a:cubicBezTo>
                    <a:pt x="136" y="2145"/>
                    <a:pt x="90" y="2084"/>
                    <a:pt x="26" y="2086"/>
                  </a:cubicBezTo>
                  <a:cubicBezTo>
                    <a:pt x="10" y="2086"/>
                    <a:pt x="0" y="2076"/>
                    <a:pt x="0" y="2061"/>
                  </a:cubicBezTo>
                  <a:cubicBezTo>
                    <a:pt x="0" y="2046"/>
                    <a:pt x="10" y="2035"/>
                    <a:pt x="26" y="2035"/>
                  </a:cubicBezTo>
                  <a:cubicBezTo>
                    <a:pt x="120" y="2033"/>
                    <a:pt x="187" y="2125"/>
                    <a:pt x="225" y="2179"/>
                  </a:cubicBezTo>
                  <a:cubicBezTo>
                    <a:pt x="312" y="2299"/>
                    <a:pt x="407" y="2414"/>
                    <a:pt x="512" y="2519"/>
                  </a:cubicBezTo>
                  <a:cubicBezTo>
                    <a:pt x="510" y="2509"/>
                    <a:pt x="502" y="2499"/>
                    <a:pt x="497" y="2488"/>
                  </a:cubicBezTo>
                  <a:cubicBezTo>
                    <a:pt x="494" y="2483"/>
                    <a:pt x="489" y="2478"/>
                    <a:pt x="487" y="2473"/>
                  </a:cubicBezTo>
                  <a:cubicBezTo>
                    <a:pt x="466" y="2447"/>
                    <a:pt x="446" y="2417"/>
                    <a:pt x="443" y="2381"/>
                  </a:cubicBezTo>
                  <a:cubicBezTo>
                    <a:pt x="443" y="2366"/>
                    <a:pt x="446" y="2350"/>
                    <a:pt x="448" y="2337"/>
                  </a:cubicBezTo>
                  <a:cubicBezTo>
                    <a:pt x="451" y="2327"/>
                    <a:pt x="453" y="2319"/>
                    <a:pt x="453" y="2312"/>
                  </a:cubicBezTo>
                  <a:cubicBezTo>
                    <a:pt x="453" y="2286"/>
                    <a:pt x="440" y="2258"/>
                    <a:pt x="423" y="2232"/>
                  </a:cubicBezTo>
                  <a:cubicBezTo>
                    <a:pt x="412" y="2217"/>
                    <a:pt x="405" y="2202"/>
                    <a:pt x="397" y="2184"/>
                  </a:cubicBezTo>
                  <a:cubicBezTo>
                    <a:pt x="364" y="2102"/>
                    <a:pt x="387" y="2017"/>
                    <a:pt x="410" y="1935"/>
                  </a:cubicBezTo>
                  <a:cubicBezTo>
                    <a:pt x="430" y="1866"/>
                    <a:pt x="448" y="1800"/>
                    <a:pt x="433" y="1736"/>
                  </a:cubicBezTo>
                  <a:cubicBezTo>
                    <a:pt x="430" y="1731"/>
                    <a:pt x="430" y="1723"/>
                    <a:pt x="428" y="1718"/>
                  </a:cubicBezTo>
                  <a:cubicBezTo>
                    <a:pt x="423" y="1700"/>
                    <a:pt x="417" y="1679"/>
                    <a:pt x="417" y="1659"/>
                  </a:cubicBezTo>
                  <a:cubicBezTo>
                    <a:pt x="417" y="1623"/>
                    <a:pt x="435" y="1595"/>
                    <a:pt x="451" y="1572"/>
                  </a:cubicBezTo>
                  <a:cubicBezTo>
                    <a:pt x="545" y="1411"/>
                    <a:pt x="545" y="1411"/>
                    <a:pt x="545" y="1411"/>
                  </a:cubicBezTo>
                  <a:cubicBezTo>
                    <a:pt x="556" y="1395"/>
                    <a:pt x="563" y="1380"/>
                    <a:pt x="566" y="1362"/>
                  </a:cubicBezTo>
                  <a:cubicBezTo>
                    <a:pt x="574" y="1321"/>
                    <a:pt x="538" y="1283"/>
                    <a:pt x="505" y="1260"/>
                  </a:cubicBezTo>
                  <a:cubicBezTo>
                    <a:pt x="489" y="1249"/>
                    <a:pt x="471" y="1239"/>
                    <a:pt x="453" y="1231"/>
                  </a:cubicBezTo>
                  <a:cubicBezTo>
                    <a:pt x="425" y="1216"/>
                    <a:pt x="394" y="1201"/>
                    <a:pt x="369" y="1178"/>
                  </a:cubicBezTo>
                  <a:cubicBezTo>
                    <a:pt x="323" y="1137"/>
                    <a:pt x="292" y="1062"/>
                    <a:pt x="330" y="1006"/>
                  </a:cubicBezTo>
                  <a:cubicBezTo>
                    <a:pt x="336" y="996"/>
                    <a:pt x="348" y="993"/>
                    <a:pt x="359" y="996"/>
                  </a:cubicBezTo>
                  <a:cubicBezTo>
                    <a:pt x="387" y="1004"/>
                    <a:pt x="423" y="998"/>
                    <a:pt x="448" y="98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59" y="891"/>
                    <a:pt x="343" y="876"/>
                    <a:pt x="338" y="853"/>
                  </a:cubicBezTo>
                  <a:cubicBezTo>
                    <a:pt x="330" y="817"/>
                    <a:pt x="353" y="791"/>
                    <a:pt x="371" y="768"/>
                  </a:cubicBezTo>
                  <a:cubicBezTo>
                    <a:pt x="387" y="750"/>
                    <a:pt x="397" y="737"/>
                    <a:pt x="394" y="730"/>
                  </a:cubicBezTo>
                  <a:cubicBezTo>
                    <a:pt x="389" y="717"/>
                    <a:pt x="397" y="702"/>
                    <a:pt x="412" y="699"/>
                  </a:cubicBezTo>
                  <a:cubicBezTo>
                    <a:pt x="697" y="609"/>
                    <a:pt x="697" y="609"/>
                    <a:pt x="697" y="609"/>
                  </a:cubicBezTo>
                  <a:cubicBezTo>
                    <a:pt x="704" y="543"/>
                    <a:pt x="704" y="543"/>
                    <a:pt x="704" y="543"/>
                  </a:cubicBezTo>
                  <a:cubicBezTo>
                    <a:pt x="707" y="530"/>
                    <a:pt x="717" y="520"/>
                    <a:pt x="730" y="520"/>
                  </a:cubicBezTo>
                  <a:cubicBezTo>
                    <a:pt x="845" y="522"/>
                    <a:pt x="845" y="522"/>
                    <a:pt x="845" y="522"/>
                  </a:cubicBezTo>
                  <a:cubicBezTo>
                    <a:pt x="825" y="474"/>
                    <a:pt x="807" y="422"/>
                    <a:pt x="786" y="374"/>
                  </a:cubicBezTo>
                  <a:cubicBezTo>
                    <a:pt x="776" y="346"/>
                    <a:pt x="766" y="312"/>
                    <a:pt x="781" y="282"/>
                  </a:cubicBezTo>
                  <a:cubicBezTo>
                    <a:pt x="791" y="261"/>
                    <a:pt x="807" y="248"/>
                    <a:pt x="822" y="238"/>
                  </a:cubicBezTo>
                  <a:cubicBezTo>
                    <a:pt x="830" y="233"/>
                    <a:pt x="840" y="225"/>
                    <a:pt x="845" y="220"/>
                  </a:cubicBezTo>
                  <a:cubicBezTo>
                    <a:pt x="860" y="200"/>
                    <a:pt x="850" y="164"/>
                    <a:pt x="827" y="146"/>
                  </a:cubicBezTo>
                  <a:cubicBezTo>
                    <a:pt x="801" y="123"/>
                    <a:pt x="760" y="115"/>
                    <a:pt x="727" y="108"/>
                  </a:cubicBezTo>
                  <a:cubicBezTo>
                    <a:pt x="717" y="105"/>
                    <a:pt x="709" y="97"/>
                    <a:pt x="707" y="90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689" y="21"/>
                    <a:pt x="697" y="5"/>
                    <a:pt x="709" y="3"/>
                  </a:cubicBezTo>
                  <a:cubicBezTo>
                    <a:pt x="722" y="0"/>
                    <a:pt x="737" y="8"/>
                    <a:pt x="740" y="21"/>
                  </a:cubicBezTo>
                  <a:cubicBezTo>
                    <a:pt x="750" y="64"/>
                    <a:pt x="750" y="64"/>
                    <a:pt x="750" y="64"/>
                  </a:cubicBezTo>
                  <a:cubicBezTo>
                    <a:pt x="786" y="72"/>
                    <a:pt x="827" y="82"/>
                    <a:pt x="858" y="110"/>
                  </a:cubicBezTo>
                  <a:cubicBezTo>
                    <a:pt x="896" y="143"/>
                    <a:pt x="917" y="210"/>
                    <a:pt x="881" y="254"/>
                  </a:cubicBezTo>
                  <a:cubicBezTo>
                    <a:pt x="871" y="266"/>
                    <a:pt x="858" y="274"/>
                    <a:pt x="848" y="282"/>
                  </a:cubicBezTo>
                  <a:cubicBezTo>
                    <a:pt x="837" y="289"/>
                    <a:pt x="827" y="297"/>
                    <a:pt x="822" y="305"/>
                  </a:cubicBezTo>
                  <a:cubicBezTo>
                    <a:pt x="817" y="318"/>
                    <a:pt x="822" y="338"/>
                    <a:pt x="830" y="356"/>
                  </a:cubicBezTo>
                  <a:cubicBezTo>
                    <a:pt x="853" y="417"/>
                    <a:pt x="876" y="479"/>
                    <a:pt x="901" y="540"/>
                  </a:cubicBezTo>
                  <a:cubicBezTo>
                    <a:pt x="904" y="548"/>
                    <a:pt x="904" y="558"/>
                    <a:pt x="899" y="563"/>
                  </a:cubicBezTo>
                  <a:cubicBezTo>
                    <a:pt x="894" y="571"/>
                    <a:pt x="886" y="574"/>
                    <a:pt x="878" y="574"/>
                  </a:cubicBezTo>
                  <a:cubicBezTo>
                    <a:pt x="753" y="574"/>
                    <a:pt x="753" y="574"/>
                    <a:pt x="753" y="574"/>
                  </a:cubicBezTo>
                  <a:cubicBezTo>
                    <a:pt x="745" y="635"/>
                    <a:pt x="745" y="635"/>
                    <a:pt x="745" y="635"/>
                  </a:cubicBezTo>
                  <a:cubicBezTo>
                    <a:pt x="745" y="645"/>
                    <a:pt x="737" y="653"/>
                    <a:pt x="727" y="655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3" y="766"/>
                    <a:pt x="425" y="786"/>
                    <a:pt x="410" y="804"/>
                  </a:cubicBezTo>
                  <a:cubicBezTo>
                    <a:pt x="397" y="819"/>
                    <a:pt x="384" y="832"/>
                    <a:pt x="387" y="842"/>
                  </a:cubicBezTo>
                  <a:cubicBezTo>
                    <a:pt x="389" y="850"/>
                    <a:pt x="397" y="858"/>
                    <a:pt x="402" y="863"/>
                  </a:cubicBezTo>
                  <a:cubicBezTo>
                    <a:pt x="499" y="960"/>
                    <a:pt x="499" y="960"/>
                    <a:pt x="499" y="960"/>
                  </a:cubicBezTo>
                  <a:cubicBezTo>
                    <a:pt x="510" y="970"/>
                    <a:pt x="510" y="986"/>
                    <a:pt x="499" y="996"/>
                  </a:cubicBezTo>
                  <a:cubicBezTo>
                    <a:pt x="466" y="1034"/>
                    <a:pt x="412" y="1052"/>
                    <a:pt x="361" y="1045"/>
                  </a:cubicBezTo>
                  <a:cubicBezTo>
                    <a:pt x="353" y="1075"/>
                    <a:pt x="371" y="1111"/>
                    <a:pt x="397" y="1134"/>
                  </a:cubicBezTo>
                  <a:cubicBezTo>
                    <a:pt x="417" y="1152"/>
                    <a:pt x="443" y="1167"/>
                    <a:pt x="471" y="1180"/>
                  </a:cubicBezTo>
                  <a:cubicBezTo>
                    <a:pt x="489" y="1190"/>
                    <a:pt x="510" y="1201"/>
                    <a:pt x="528" y="1214"/>
                  </a:cubicBezTo>
                  <a:cubicBezTo>
                    <a:pt x="576" y="1244"/>
                    <a:pt x="622" y="1303"/>
                    <a:pt x="609" y="1367"/>
                  </a:cubicBezTo>
                  <a:cubicBezTo>
                    <a:pt x="604" y="1393"/>
                    <a:pt x="592" y="1413"/>
                    <a:pt x="581" y="1431"/>
                  </a:cubicBezTo>
                  <a:cubicBezTo>
                    <a:pt x="487" y="1592"/>
                    <a:pt x="487" y="1592"/>
                    <a:pt x="487" y="1592"/>
                  </a:cubicBezTo>
                  <a:cubicBezTo>
                    <a:pt x="474" y="1613"/>
                    <a:pt x="461" y="1633"/>
                    <a:pt x="461" y="1656"/>
                  </a:cubicBezTo>
                  <a:cubicBezTo>
                    <a:pt x="461" y="1669"/>
                    <a:pt x="466" y="1685"/>
                    <a:pt x="469" y="1700"/>
                  </a:cubicBezTo>
                  <a:cubicBezTo>
                    <a:pt x="471" y="1708"/>
                    <a:pt x="474" y="1713"/>
                    <a:pt x="474" y="1720"/>
                  </a:cubicBezTo>
                  <a:cubicBezTo>
                    <a:pt x="492" y="1797"/>
                    <a:pt x="471" y="1871"/>
                    <a:pt x="451" y="1946"/>
                  </a:cubicBezTo>
                  <a:cubicBezTo>
                    <a:pt x="430" y="2022"/>
                    <a:pt x="410" y="2094"/>
                    <a:pt x="435" y="2161"/>
                  </a:cubicBezTo>
                  <a:cubicBezTo>
                    <a:pt x="440" y="2176"/>
                    <a:pt x="448" y="2189"/>
                    <a:pt x="458" y="2204"/>
                  </a:cubicBezTo>
                  <a:cubicBezTo>
                    <a:pt x="476" y="2238"/>
                    <a:pt x="497" y="2271"/>
                    <a:pt x="494" y="2312"/>
                  </a:cubicBezTo>
                  <a:cubicBezTo>
                    <a:pt x="494" y="2325"/>
                    <a:pt x="492" y="2335"/>
                    <a:pt x="489" y="2348"/>
                  </a:cubicBezTo>
                  <a:cubicBezTo>
                    <a:pt x="487" y="2358"/>
                    <a:pt x="484" y="2368"/>
                    <a:pt x="484" y="2378"/>
                  </a:cubicBezTo>
                  <a:cubicBezTo>
                    <a:pt x="484" y="2401"/>
                    <a:pt x="499" y="2422"/>
                    <a:pt x="517" y="2442"/>
                  </a:cubicBezTo>
                  <a:cubicBezTo>
                    <a:pt x="522" y="2447"/>
                    <a:pt x="525" y="2453"/>
                    <a:pt x="530" y="2458"/>
                  </a:cubicBezTo>
                  <a:cubicBezTo>
                    <a:pt x="563" y="2506"/>
                    <a:pt x="569" y="2555"/>
                    <a:pt x="543" y="2588"/>
                  </a:cubicBezTo>
                  <a:cubicBezTo>
                    <a:pt x="545" y="2593"/>
                    <a:pt x="538" y="2598"/>
                    <a:pt x="530" y="2598"/>
                  </a:cubicBezTo>
                  <a:close/>
                  <a:moveTo>
                    <a:pt x="530" y="2598"/>
                  </a:moveTo>
                  <a:cubicBezTo>
                    <a:pt x="530" y="2598"/>
                    <a:pt x="530" y="2598"/>
                    <a:pt x="530" y="25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14762163" y="1314450"/>
              <a:ext cx="684213" cy="982663"/>
            </a:xfrm>
            <a:custGeom>
              <a:avLst/>
              <a:gdLst>
                <a:gd name="T0" fmla="*/ 48 w 325"/>
                <a:gd name="T1" fmla="*/ 466 h 466"/>
                <a:gd name="T2" fmla="*/ 23 w 325"/>
                <a:gd name="T3" fmla="*/ 464 h 466"/>
                <a:gd name="T4" fmla="*/ 5 w 325"/>
                <a:gd name="T5" fmla="*/ 433 h 466"/>
                <a:gd name="T6" fmla="*/ 35 w 325"/>
                <a:gd name="T7" fmla="*/ 415 h 466"/>
                <a:gd name="T8" fmla="*/ 120 w 325"/>
                <a:gd name="T9" fmla="*/ 367 h 466"/>
                <a:gd name="T10" fmla="*/ 123 w 325"/>
                <a:gd name="T11" fmla="*/ 349 h 466"/>
                <a:gd name="T12" fmla="*/ 125 w 325"/>
                <a:gd name="T13" fmla="*/ 331 h 466"/>
                <a:gd name="T14" fmla="*/ 181 w 325"/>
                <a:gd name="T15" fmla="*/ 246 h 466"/>
                <a:gd name="T16" fmla="*/ 230 w 325"/>
                <a:gd name="T17" fmla="*/ 221 h 466"/>
                <a:gd name="T18" fmla="*/ 266 w 325"/>
                <a:gd name="T19" fmla="*/ 203 h 466"/>
                <a:gd name="T20" fmla="*/ 169 w 325"/>
                <a:gd name="T21" fmla="*/ 39 h 466"/>
                <a:gd name="T22" fmla="*/ 184 w 325"/>
                <a:gd name="T23" fmla="*/ 6 h 466"/>
                <a:gd name="T24" fmla="*/ 217 w 325"/>
                <a:gd name="T25" fmla="*/ 21 h 466"/>
                <a:gd name="T26" fmla="*/ 294 w 325"/>
                <a:gd name="T27" fmla="*/ 157 h 466"/>
                <a:gd name="T28" fmla="*/ 322 w 325"/>
                <a:gd name="T29" fmla="*/ 203 h 466"/>
                <a:gd name="T30" fmla="*/ 299 w 325"/>
                <a:gd name="T31" fmla="*/ 239 h 466"/>
                <a:gd name="T32" fmla="*/ 245 w 325"/>
                <a:gd name="T33" fmla="*/ 267 h 466"/>
                <a:gd name="T34" fmla="*/ 204 w 325"/>
                <a:gd name="T35" fmla="*/ 287 h 466"/>
                <a:gd name="T36" fmla="*/ 176 w 325"/>
                <a:gd name="T37" fmla="*/ 341 h 466"/>
                <a:gd name="T38" fmla="*/ 174 w 325"/>
                <a:gd name="T39" fmla="*/ 356 h 466"/>
                <a:gd name="T40" fmla="*/ 169 w 325"/>
                <a:gd name="T41" fmla="*/ 379 h 466"/>
                <a:gd name="T42" fmla="*/ 48 w 325"/>
                <a:gd name="T43" fmla="*/ 466 h 466"/>
                <a:gd name="T44" fmla="*/ 48 w 325"/>
                <a:gd name="T45" fmla="*/ 466 h 466"/>
                <a:gd name="T46" fmla="*/ 48 w 325"/>
                <a:gd name="T4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466">
                  <a:moveTo>
                    <a:pt x="48" y="466"/>
                  </a:moveTo>
                  <a:cubicBezTo>
                    <a:pt x="41" y="466"/>
                    <a:pt x="30" y="466"/>
                    <a:pt x="23" y="464"/>
                  </a:cubicBezTo>
                  <a:cubicBezTo>
                    <a:pt x="10" y="461"/>
                    <a:pt x="0" y="446"/>
                    <a:pt x="5" y="433"/>
                  </a:cubicBezTo>
                  <a:cubicBezTo>
                    <a:pt x="7" y="420"/>
                    <a:pt x="23" y="410"/>
                    <a:pt x="35" y="415"/>
                  </a:cubicBezTo>
                  <a:cubicBezTo>
                    <a:pt x="69" y="423"/>
                    <a:pt x="110" y="400"/>
                    <a:pt x="120" y="367"/>
                  </a:cubicBezTo>
                  <a:cubicBezTo>
                    <a:pt x="123" y="361"/>
                    <a:pt x="123" y="354"/>
                    <a:pt x="123" y="349"/>
                  </a:cubicBezTo>
                  <a:cubicBezTo>
                    <a:pt x="123" y="343"/>
                    <a:pt x="125" y="336"/>
                    <a:pt x="125" y="331"/>
                  </a:cubicBezTo>
                  <a:cubicBezTo>
                    <a:pt x="133" y="295"/>
                    <a:pt x="153" y="264"/>
                    <a:pt x="181" y="246"/>
                  </a:cubicBezTo>
                  <a:cubicBezTo>
                    <a:pt x="197" y="236"/>
                    <a:pt x="215" y="228"/>
                    <a:pt x="230" y="221"/>
                  </a:cubicBezTo>
                  <a:cubicBezTo>
                    <a:pt x="243" y="215"/>
                    <a:pt x="256" y="210"/>
                    <a:pt x="266" y="203"/>
                  </a:cubicBezTo>
                  <a:cubicBezTo>
                    <a:pt x="207" y="164"/>
                    <a:pt x="184" y="93"/>
                    <a:pt x="169" y="39"/>
                  </a:cubicBezTo>
                  <a:cubicBezTo>
                    <a:pt x="163" y="26"/>
                    <a:pt x="171" y="11"/>
                    <a:pt x="184" y="6"/>
                  </a:cubicBezTo>
                  <a:cubicBezTo>
                    <a:pt x="197" y="0"/>
                    <a:pt x="212" y="8"/>
                    <a:pt x="217" y="21"/>
                  </a:cubicBezTo>
                  <a:cubicBezTo>
                    <a:pt x="235" y="80"/>
                    <a:pt x="256" y="128"/>
                    <a:pt x="294" y="157"/>
                  </a:cubicBezTo>
                  <a:cubicBezTo>
                    <a:pt x="304" y="164"/>
                    <a:pt x="325" y="177"/>
                    <a:pt x="322" y="203"/>
                  </a:cubicBezTo>
                  <a:cubicBezTo>
                    <a:pt x="322" y="215"/>
                    <a:pt x="315" y="228"/>
                    <a:pt x="299" y="239"/>
                  </a:cubicBezTo>
                  <a:cubicBezTo>
                    <a:pt x="281" y="251"/>
                    <a:pt x="263" y="259"/>
                    <a:pt x="245" y="267"/>
                  </a:cubicBezTo>
                  <a:cubicBezTo>
                    <a:pt x="230" y="272"/>
                    <a:pt x="217" y="279"/>
                    <a:pt x="204" y="287"/>
                  </a:cubicBezTo>
                  <a:cubicBezTo>
                    <a:pt x="194" y="300"/>
                    <a:pt x="181" y="320"/>
                    <a:pt x="176" y="341"/>
                  </a:cubicBezTo>
                  <a:cubicBezTo>
                    <a:pt x="176" y="346"/>
                    <a:pt x="174" y="351"/>
                    <a:pt x="174" y="356"/>
                  </a:cubicBezTo>
                  <a:cubicBezTo>
                    <a:pt x="174" y="364"/>
                    <a:pt x="171" y="372"/>
                    <a:pt x="169" y="379"/>
                  </a:cubicBezTo>
                  <a:cubicBezTo>
                    <a:pt x="153" y="431"/>
                    <a:pt x="102" y="466"/>
                    <a:pt x="48" y="466"/>
                  </a:cubicBezTo>
                  <a:close/>
                  <a:moveTo>
                    <a:pt x="48" y="466"/>
                  </a:moveTo>
                  <a:cubicBezTo>
                    <a:pt x="48" y="466"/>
                    <a:pt x="48" y="466"/>
                    <a:pt x="48" y="4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8082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18988D-738B-4960-913C-0D909D718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772" y="176511"/>
            <a:ext cx="5159545" cy="682625"/>
          </a:xfrm>
        </p:spPr>
        <p:txBody>
          <a:bodyPr/>
          <a:lstStyle/>
          <a:p>
            <a:r>
              <a:rPr lang="zh-CN" altLang="en-US" dirty="0"/>
              <a:t>组合关系模板</a:t>
            </a:r>
            <a:r>
              <a:rPr lang="en-US" altLang="zh-CN" dirty="0"/>
              <a:t>- 5</a:t>
            </a:r>
            <a:r>
              <a:rPr lang="zh-CN" altLang="en-US" dirty="0"/>
              <a:t>个对象</a:t>
            </a:r>
          </a:p>
        </p:txBody>
      </p:sp>
      <p:grpSp>
        <p:nvGrpSpPr>
          <p:cNvPr id="2" name="组合 1"/>
          <p:cNvGrpSpPr/>
          <p:nvPr/>
        </p:nvGrpSpPr>
        <p:grpSpPr>
          <a:xfrm rot="19623685">
            <a:off x="4386347" y="1807733"/>
            <a:ext cx="3043022" cy="2919614"/>
            <a:chOff x="8595138" y="2347229"/>
            <a:chExt cx="3682078" cy="3532754"/>
          </a:xfrm>
          <a:solidFill>
            <a:schemeClr val="bg1"/>
          </a:solidFill>
        </p:grpSpPr>
        <p:sp>
          <p:nvSpPr>
            <p:cNvPr id="61" name="任意多边形: 形状 62">
              <a:extLst>
                <a:ext uri="{FF2B5EF4-FFF2-40B4-BE49-F238E27FC236}">
                  <a16:creationId xmlns:a16="http://schemas.microsoft.com/office/drawing/2014/main" id="{BB6E2C08-B63B-4F9F-829E-013DEC47B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8808" y="2347229"/>
              <a:ext cx="1300562" cy="1925439"/>
            </a:xfrm>
            <a:custGeom>
              <a:avLst/>
              <a:gdLst>
                <a:gd name="connsiteX0" fmla="*/ 348435 w 1172749"/>
                <a:gd name="connsiteY0" fmla="*/ 107 h 1736217"/>
                <a:gd name="connsiteX1" fmla="*/ 1170754 w 1172749"/>
                <a:gd name="connsiteY1" fmla="*/ 321990 h 1736217"/>
                <a:gd name="connsiteX2" fmla="*/ 1172749 w 1172749"/>
                <a:gd name="connsiteY2" fmla="*/ 324077 h 1736217"/>
                <a:gd name="connsiteX3" fmla="*/ 1134463 w 1172749"/>
                <a:gd name="connsiteY3" fmla="*/ 358848 h 1736217"/>
                <a:gd name="connsiteX4" fmla="*/ 1029054 w 1172749"/>
                <a:gd name="connsiteY4" fmla="*/ 485371 h 1736217"/>
                <a:gd name="connsiteX5" fmla="*/ 920000 w 1172749"/>
                <a:gd name="connsiteY5" fmla="*/ 1679008 h 1736217"/>
                <a:gd name="connsiteX6" fmla="*/ 950846 w 1172749"/>
                <a:gd name="connsiteY6" fmla="*/ 1736217 h 1736217"/>
                <a:gd name="connsiteX7" fmla="*/ 878042 w 1172749"/>
                <a:gd name="connsiteY7" fmla="*/ 1721156 h 1736217"/>
                <a:gd name="connsiteX8" fmla="*/ 223929 w 1172749"/>
                <a:gd name="connsiteY8" fmla="*/ 1276195 h 1736217"/>
                <a:gd name="connsiteX9" fmla="*/ 113628 w 1172749"/>
                <a:gd name="connsiteY9" fmla="*/ 77562 h 1736217"/>
                <a:gd name="connsiteX10" fmla="*/ 143215 w 1172749"/>
                <a:gd name="connsiteY10" fmla="*/ 22216 h 1736217"/>
                <a:gd name="connsiteX11" fmla="*/ 232835 w 1172749"/>
                <a:gd name="connsiteY11" fmla="*/ 7437 h 1736217"/>
                <a:gd name="connsiteX12" fmla="*/ 348435 w 1172749"/>
                <a:gd name="connsiteY12" fmla="*/ 107 h 173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2749" h="1736217">
                  <a:moveTo>
                    <a:pt x="348435" y="107"/>
                  </a:moveTo>
                  <a:cubicBezTo>
                    <a:pt x="655582" y="-4044"/>
                    <a:pt x="951103" y="113660"/>
                    <a:pt x="1170754" y="321990"/>
                  </a:cubicBezTo>
                  <a:lnTo>
                    <a:pt x="1172749" y="324077"/>
                  </a:lnTo>
                  <a:lnTo>
                    <a:pt x="1134463" y="358848"/>
                  </a:lnTo>
                  <a:cubicBezTo>
                    <a:pt x="1096958" y="397951"/>
                    <a:pt x="1061702" y="440143"/>
                    <a:pt x="1029054" y="485371"/>
                  </a:cubicBezTo>
                  <a:cubicBezTo>
                    <a:pt x="767869" y="844553"/>
                    <a:pt x="740662" y="1303599"/>
                    <a:pt x="920000" y="1679008"/>
                  </a:cubicBezTo>
                  <a:lnTo>
                    <a:pt x="950846" y="1736217"/>
                  </a:lnTo>
                  <a:lnTo>
                    <a:pt x="878042" y="1721156"/>
                  </a:lnTo>
                  <a:cubicBezTo>
                    <a:pt x="623921" y="1655797"/>
                    <a:pt x="390138" y="1505008"/>
                    <a:pt x="223929" y="1276195"/>
                  </a:cubicBezTo>
                  <a:cubicBezTo>
                    <a:pt x="-37256" y="913988"/>
                    <a:pt x="-64463" y="453628"/>
                    <a:pt x="113628" y="77562"/>
                  </a:cubicBezTo>
                  <a:lnTo>
                    <a:pt x="143215" y="22216"/>
                  </a:lnTo>
                  <a:lnTo>
                    <a:pt x="232835" y="7437"/>
                  </a:lnTo>
                  <a:cubicBezTo>
                    <a:pt x="271467" y="3049"/>
                    <a:pt x="310042" y="626"/>
                    <a:pt x="348435" y="107"/>
                  </a:cubicBez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2" name="任意多边形: 形状 67">
              <a:extLst>
                <a:ext uri="{FF2B5EF4-FFF2-40B4-BE49-F238E27FC236}">
                  <a16:creationId xmlns:a16="http://schemas.microsoft.com/office/drawing/2014/main" id="{0A5409ED-6559-4A06-9A86-286F10E61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5138" y="3411699"/>
              <a:ext cx="2234568" cy="1537704"/>
            </a:xfrm>
            <a:custGeom>
              <a:avLst/>
              <a:gdLst>
                <a:gd name="connsiteX0" fmla="*/ 1317026 w 2014966"/>
                <a:gd name="connsiteY0" fmla="*/ 0 h 1386586"/>
                <a:gd name="connsiteX1" fmla="*/ 1398264 w 2014966"/>
                <a:gd name="connsiteY1" fmla="*/ 12428 h 1386586"/>
                <a:gd name="connsiteX2" fmla="*/ 1990984 w 2014966"/>
                <a:gd name="connsiteY2" fmla="*/ 332760 h 1386586"/>
                <a:gd name="connsiteX3" fmla="*/ 2014966 w 2014966"/>
                <a:gd name="connsiteY3" fmla="*/ 359210 h 1386586"/>
                <a:gd name="connsiteX4" fmla="*/ 2005873 w 2014966"/>
                <a:gd name="connsiteY4" fmla="*/ 425906 h 1386586"/>
                <a:gd name="connsiteX5" fmla="*/ 1216510 w 2014966"/>
                <a:gd name="connsiteY5" fmla="*/ 1327292 h 1386586"/>
                <a:gd name="connsiteX6" fmla="*/ 46360 w 2014966"/>
                <a:gd name="connsiteY6" fmla="*/ 1063908 h 1386586"/>
                <a:gd name="connsiteX7" fmla="*/ 0 w 2014966"/>
                <a:gd name="connsiteY7" fmla="*/ 1015131 h 1386586"/>
                <a:gd name="connsiteX8" fmla="*/ 13432 w 2014966"/>
                <a:gd name="connsiteY8" fmla="*/ 926909 h 1386586"/>
                <a:gd name="connsiteX9" fmla="*/ 603165 w 2014966"/>
                <a:gd name="connsiteY9" fmla="*/ 130392 h 1386586"/>
                <a:gd name="connsiteX10" fmla="*/ 606106 w 2014966"/>
                <a:gd name="connsiteY10" fmla="*/ 128972 h 1386586"/>
                <a:gd name="connsiteX11" fmla="*/ 627137 w 2014966"/>
                <a:gd name="connsiteY11" fmla="*/ 176264 h 1386586"/>
                <a:gd name="connsiteX12" fmla="*/ 714170 w 2014966"/>
                <a:gd name="connsiteY12" fmla="*/ 316336 h 1386586"/>
                <a:gd name="connsiteX13" fmla="*/ 1368283 w 2014966"/>
                <a:gd name="connsiteY13" fmla="*/ 761297 h 1386586"/>
                <a:gd name="connsiteX14" fmla="*/ 1441087 w 2014966"/>
                <a:gd name="connsiteY14" fmla="*/ 776358 h 1386586"/>
                <a:gd name="connsiteX15" fmla="*/ 1410241 w 2014966"/>
                <a:gd name="connsiteY15" fmla="*/ 719149 h 1386586"/>
                <a:gd name="connsiteX16" fmla="*/ 1299572 w 2014966"/>
                <a:gd name="connsiteY16" fmla="*/ 116245 h 1386586"/>
                <a:gd name="connsiteX17" fmla="*/ 1317026 w 2014966"/>
                <a:gd name="connsiteY17" fmla="*/ 0 h 138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4966" h="1386586">
                  <a:moveTo>
                    <a:pt x="1317026" y="0"/>
                  </a:moveTo>
                  <a:lnTo>
                    <a:pt x="1398264" y="12428"/>
                  </a:lnTo>
                  <a:cubicBezTo>
                    <a:pt x="1627220" y="59392"/>
                    <a:pt x="1831865" y="173258"/>
                    <a:pt x="1990984" y="332760"/>
                  </a:cubicBezTo>
                  <a:lnTo>
                    <a:pt x="2014966" y="359210"/>
                  </a:lnTo>
                  <a:lnTo>
                    <a:pt x="2005873" y="425906"/>
                  </a:lnTo>
                  <a:cubicBezTo>
                    <a:pt x="1929776" y="834464"/>
                    <a:pt x="1638405" y="1189882"/>
                    <a:pt x="1216510" y="1327292"/>
                  </a:cubicBezTo>
                  <a:cubicBezTo>
                    <a:pt x="791979" y="1467345"/>
                    <a:pt x="347506" y="1351240"/>
                    <a:pt x="46360" y="1063908"/>
                  </a:cubicBezTo>
                  <a:lnTo>
                    <a:pt x="0" y="1015131"/>
                  </a:lnTo>
                  <a:lnTo>
                    <a:pt x="13432" y="926909"/>
                  </a:lnTo>
                  <a:cubicBezTo>
                    <a:pt x="83709" y="582646"/>
                    <a:pt x="304153" y="293217"/>
                    <a:pt x="603165" y="130392"/>
                  </a:cubicBezTo>
                  <a:lnTo>
                    <a:pt x="606106" y="128972"/>
                  </a:lnTo>
                  <a:lnTo>
                    <a:pt x="627137" y="176264"/>
                  </a:lnTo>
                  <a:cubicBezTo>
                    <a:pt x="652530" y="224251"/>
                    <a:pt x="681522" y="271060"/>
                    <a:pt x="714170" y="316336"/>
                  </a:cubicBezTo>
                  <a:cubicBezTo>
                    <a:pt x="880379" y="545149"/>
                    <a:pt x="1114162" y="695938"/>
                    <a:pt x="1368283" y="761297"/>
                  </a:cubicBezTo>
                  <a:lnTo>
                    <a:pt x="1441087" y="776358"/>
                  </a:lnTo>
                  <a:lnTo>
                    <a:pt x="1410241" y="719149"/>
                  </a:lnTo>
                  <a:cubicBezTo>
                    <a:pt x="1320572" y="531445"/>
                    <a:pt x="1282539" y="322831"/>
                    <a:pt x="1299572" y="116245"/>
                  </a:cubicBezTo>
                  <a:lnTo>
                    <a:pt x="1317026" y="0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9" name="任意多边形: 形状 70">
              <a:extLst>
                <a:ext uri="{FF2B5EF4-FFF2-40B4-BE49-F238E27FC236}">
                  <a16:creationId xmlns:a16="http://schemas.microsoft.com/office/drawing/2014/main" id="{62F6B064-1BED-45E9-AF44-4602321C2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1953" y="3810057"/>
              <a:ext cx="1471961" cy="2069926"/>
            </a:xfrm>
            <a:custGeom>
              <a:avLst/>
              <a:gdLst>
                <a:gd name="connsiteX0" fmla="*/ 1007905 w 1327304"/>
                <a:gd name="connsiteY0" fmla="*/ 0 h 1866504"/>
                <a:gd name="connsiteX1" fmla="*/ 1059590 w 1327304"/>
                <a:gd name="connsiteY1" fmla="*/ 57006 h 1866504"/>
                <a:gd name="connsiteX2" fmla="*/ 1327304 w 1327304"/>
                <a:gd name="connsiteY2" fmla="*/ 804543 h 1866504"/>
                <a:gd name="connsiteX3" fmla="*/ 713752 w 1327304"/>
                <a:gd name="connsiteY3" fmla="*/ 1837904 h 1866504"/>
                <a:gd name="connsiteX4" fmla="*/ 654526 w 1327304"/>
                <a:gd name="connsiteY4" fmla="*/ 1866504 h 1866504"/>
                <a:gd name="connsiteX5" fmla="*/ 573039 w 1327304"/>
                <a:gd name="connsiteY5" fmla="*/ 1825378 h 1866504"/>
                <a:gd name="connsiteX6" fmla="*/ 345 w 1327304"/>
                <a:gd name="connsiteY6" fmla="*/ 1016786 h 1866504"/>
                <a:gd name="connsiteX7" fmla="*/ 0 w 1327304"/>
                <a:gd name="connsiteY7" fmla="*/ 1014246 h 1866504"/>
                <a:gd name="connsiteX8" fmla="*/ 49634 w 1327304"/>
                <a:gd name="connsiteY8" fmla="*/ 1008760 h 1866504"/>
                <a:gd name="connsiteX9" fmla="*/ 209449 w 1327304"/>
                <a:gd name="connsiteY9" fmla="*/ 968082 h 1866504"/>
                <a:gd name="connsiteX10" fmla="*/ 998812 w 1327304"/>
                <a:gd name="connsiteY10" fmla="*/ 66696 h 1866504"/>
                <a:gd name="connsiteX11" fmla="*/ 1007905 w 1327304"/>
                <a:gd name="connsiteY11" fmla="*/ 0 h 18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7304" h="1866504">
                  <a:moveTo>
                    <a:pt x="1007905" y="0"/>
                  </a:moveTo>
                  <a:lnTo>
                    <a:pt x="1059590" y="57006"/>
                  </a:lnTo>
                  <a:cubicBezTo>
                    <a:pt x="1226837" y="260150"/>
                    <a:pt x="1327304" y="520586"/>
                    <a:pt x="1327304" y="804543"/>
                  </a:cubicBezTo>
                  <a:cubicBezTo>
                    <a:pt x="1327304" y="1250762"/>
                    <a:pt x="1079211" y="1638896"/>
                    <a:pt x="713752" y="1837904"/>
                  </a:cubicBezTo>
                  <a:lnTo>
                    <a:pt x="654526" y="1866504"/>
                  </a:lnTo>
                  <a:lnTo>
                    <a:pt x="573039" y="1825378"/>
                  </a:lnTo>
                  <a:cubicBezTo>
                    <a:pt x="268978" y="1652076"/>
                    <a:pt x="62607" y="1351990"/>
                    <a:pt x="345" y="1016786"/>
                  </a:cubicBezTo>
                  <a:lnTo>
                    <a:pt x="0" y="1014246"/>
                  </a:lnTo>
                  <a:lnTo>
                    <a:pt x="49634" y="1008760"/>
                  </a:lnTo>
                  <a:cubicBezTo>
                    <a:pt x="103005" y="999093"/>
                    <a:pt x="156383" y="985589"/>
                    <a:pt x="209449" y="968082"/>
                  </a:cubicBezTo>
                  <a:cubicBezTo>
                    <a:pt x="631344" y="830672"/>
                    <a:pt x="922715" y="475254"/>
                    <a:pt x="998812" y="66696"/>
                  </a:cubicBezTo>
                  <a:lnTo>
                    <a:pt x="1007905" y="0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0" name="任意多边形: 形状 77">
              <a:extLst>
                <a:ext uri="{FF2B5EF4-FFF2-40B4-BE49-F238E27FC236}">
                  <a16:creationId xmlns:a16="http://schemas.microsoft.com/office/drawing/2014/main" id="{3A5BA725-986F-4187-A33C-63EB4F5B0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589" y="3558228"/>
              <a:ext cx="1221627" cy="1390703"/>
            </a:xfrm>
            <a:custGeom>
              <a:avLst/>
              <a:gdLst>
                <a:gd name="connsiteX0" fmla="*/ 498570 w 1101572"/>
                <a:gd name="connsiteY0" fmla="*/ 0 h 1254032"/>
                <a:gd name="connsiteX1" fmla="*/ 519680 w 1101572"/>
                <a:gd name="connsiteY1" fmla="*/ 10631 h 1254032"/>
                <a:gd name="connsiteX2" fmla="*/ 1092373 w 1101572"/>
                <a:gd name="connsiteY2" fmla="*/ 817677 h 1254032"/>
                <a:gd name="connsiteX3" fmla="*/ 1101572 w 1101572"/>
                <a:gd name="connsiteY3" fmla="*/ 885374 h 1254032"/>
                <a:gd name="connsiteX4" fmla="*/ 1038423 w 1101572"/>
                <a:gd name="connsiteY4" fmla="*/ 949142 h 1254032"/>
                <a:gd name="connsiteX5" fmla="*/ 95480 w 1101572"/>
                <a:gd name="connsiteY5" fmla="*/ 1243921 h 1254032"/>
                <a:gd name="connsiteX6" fmla="*/ 94301 w 1101572"/>
                <a:gd name="connsiteY6" fmla="*/ 1243706 h 1254032"/>
                <a:gd name="connsiteX7" fmla="*/ 104340 w 1101572"/>
                <a:gd name="connsiteY7" fmla="*/ 1195977 h 1254032"/>
                <a:gd name="connsiteX8" fmla="*/ 115714 w 1101572"/>
                <a:gd name="connsiteY8" fmla="*/ 1031624 h 1254032"/>
                <a:gd name="connsiteX9" fmla="*/ 6204 w 1101572"/>
                <a:gd name="connsiteY9" fmla="*/ 535013 h 1254032"/>
                <a:gd name="connsiteX10" fmla="*/ 0 w 1101572"/>
                <a:gd name="connsiteY10" fmla="*/ 523049 h 1254032"/>
                <a:gd name="connsiteX11" fmla="*/ 30075 w 1101572"/>
                <a:gd name="connsiteY11" fmla="*/ 507452 h 1254032"/>
                <a:gd name="connsiteX12" fmla="*/ 130265 w 1101572"/>
                <a:gd name="connsiteY12" fmla="*/ 441860 h 1254032"/>
                <a:gd name="connsiteX13" fmla="*/ 467700 w 1101572"/>
                <a:gd name="connsiteY13" fmla="*/ 61756 h 1254032"/>
                <a:gd name="connsiteX14" fmla="*/ 498570 w 1101572"/>
                <a:gd name="connsiteY14" fmla="*/ 0 h 125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01572" h="1254032">
                  <a:moveTo>
                    <a:pt x="498570" y="0"/>
                  </a:moveTo>
                  <a:lnTo>
                    <a:pt x="519680" y="10631"/>
                  </a:lnTo>
                  <a:cubicBezTo>
                    <a:pt x="823741" y="183494"/>
                    <a:pt x="1030111" y="482382"/>
                    <a:pt x="1092373" y="817677"/>
                  </a:cubicBezTo>
                  <a:lnTo>
                    <a:pt x="1101572" y="885374"/>
                  </a:lnTo>
                  <a:lnTo>
                    <a:pt x="1038423" y="949142"/>
                  </a:lnTo>
                  <a:cubicBezTo>
                    <a:pt x="780038" y="1184979"/>
                    <a:pt x="432258" y="1288480"/>
                    <a:pt x="95480" y="1243921"/>
                  </a:cubicBezTo>
                  <a:lnTo>
                    <a:pt x="94301" y="1243706"/>
                  </a:lnTo>
                  <a:lnTo>
                    <a:pt x="104340" y="1195977"/>
                  </a:lnTo>
                  <a:cubicBezTo>
                    <a:pt x="111838" y="1142271"/>
                    <a:pt x="115714" y="1087402"/>
                    <a:pt x="115714" y="1031624"/>
                  </a:cubicBezTo>
                  <a:cubicBezTo>
                    <a:pt x="115714" y="854151"/>
                    <a:pt x="76469" y="685866"/>
                    <a:pt x="6204" y="535013"/>
                  </a:cubicBezTo>
                  <a:lnTo>
                    <a:pt x="0" y="523049"/>
                  </a:lnTo>
                  <a:lnTo>
                    <a:pt x="30075" y="507452"/>
                  </a:lnTo>
                  <a:cubicBezTo>
                    <a:pt x="64205" y="487512"/>
                    <a:pt x="97647" y="465655"/>
                    <a:pt x="130265" y="441860"/>
                  </a:cubicBezTo>
                  <a:cubicBezTo>
                    <a:pt x="274019" y="337759"/>
                    <a:pt x="387073" y="207205"/>
                    <a:pt x="467700" y="61756"/>
                  </a:cubicBezTo>
                  <a:lnTo>
                    <a:pt x="498570" y="0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96" name="任意多边形: 形状 59">
              <a:extLst>
                <a:ext uri="{FF2B5EF4-FFF2-40B4-BE49-F238E27FC236}">
                  <a16:creationId xmlns:a16="http://schemas.microsoft.com/office/drawing/2014/main" id="{F191F665-FD8F-4A6A-90AE-DEF53176B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1946" y="2347474"/>
              <a:ext cx="1705554" cy="1949632"/>
            </a:xfrm>
            <a:custGeom>
              <a:avLst/>
              <a:gdLst>
                <a:gd name="connsiteX0" fmla="*/ 1212014 w 1537941"/>
                <a:gd name="connsiteY0" fmla="*/ 683 h 1758032"/>
                <a:gd name="connsiteX1" fmla="*/ 1324543 w 1537941"/>
                <a:gd name="connsiteY1" fmla="*/ 9989 h 1758032"/>
                <a:gd name="connsiteX2" fmla="*/ 1393499 w 1537941"/>
                <a:gd name="connsiteY2" fmla="*/ 22520 h 1758032"/>
                <a:gd name="connsiteX3" fmla="*/ 1433679 w 1537941"/>
                <a:gd name="connsiteY3" fmla="*/ 100340 h 1758032"/>
                <a:gd name="connsiteX4" fmla="*/ 1053309 w 1537941"/>
                <a:gd name="connsiteY4" fmla="*/ 1533627 h 1758032"/>
                <a:gd name="connsiteX5" fmla="*/ 182692 w 1537941"/>
                <a:gd name="connsiteY5" fmla="*/ 1743693 h 1758032"/>
                <a:gd name="connsiteX6" fmla="*/ 145480 w 1537941"/>
                <a:gd name="connsiteY6" fmla="*/ 1735995 h 1758032"/>
                <a:gd name="connsiteX7" fmla="*/ 114634 w 1537941"/>
                <a:gd name="connsiteY7" fmla="*/ 1678786 h 1758032"/>
                <a:gd name="connsiteX8" fmla="*/ 223688 w 1537941"/>
                <a:gd name="connsiteY8" fmla="*/ 485149 h 1758032"/>
                <a:gd name="connsiteX9" fmla="*/ 1212014 w 1537941"/>
                <a:gd name="connsiteY9" fmla="*/ 683 h 17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941" h="1758032">
                  <a:moveTo>
                    <a:pt x="1212014" y="683"/>
                  </a:moveTo>
                  <a:cubicBezTo>
                    <a:pt x="1249568" y="1966"/>
                    <a:pt x="1287123" y="5061"/>
                    <a:pt x="1324543" y="9989"/>
                  </a:cubicBezTo>
                  <a:lnTo>
                    <a:pt x="1393499" y="22520"/>
                  </a:lnTo>
                  <a:lnTo>
                    <a:pt x="1433679" y="100340"/>
                  </a:lnTo>
                  <a:cubicBezTo>
                    <a:pt x="1658964" y="596504"/>
                    <a:pt x="1513321" y="1200503"/>
                    <a:pt x="1053309" y="1533627"/>
                  </a:cubicBezTo>
                  <a:cubicBezTo>
                    <a:pt x="792364" y="1723984"/>
                    <a:pt x="478654" y="1790321"/>
                    <a:pt x="182692" y="1743693"/>
                  </a:cubicBezTo>
                  <a:lnTo>
                    <a:pt x="145480" y="1735995"/>
                  </a:lnTo>
                  <a:lnTo>
                    <a:pt x="114634" y="1678786"/>
                  </a:lnTo>
                  <a:cubicBezTo>
                    <a:pt x="-64704" y="1303377"/>
                    <a:pt x="-37497" y="844331"/>
                    <a:pt x="223688" y="485149"/>
                  </a:cubicBezTo>
                  <a:cubicBezTo>
                    <a:pt x="461129" y="156220"/>
                    <a:pt x="836478" y="-12147"/>
                    <a:pt x="1212014" y="683"/>
                  </a:cubicBez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01A6DF0D-7075-49B7-A1E7-BB403F89EDD2}"/>
              </a:ext>
            </a:extLst>
          </p:cNvPr>
          <p:cNvSpPr txBox="1"/>
          <p:nvPr/>
        </p:nvSpPr>
        <p:spPr>
          <a:xfrm>
            <a:off x="7446274" y="143221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549057C5-5D8C-48C3-8B04-D3E213DED3E2}"/>
              </a:ext>
            </a:extLst>
          </p:cNvPr>
          <p:cNvSpPr/>
          <p:nvPr/>
        </p:nvSpPr>
        <p:spPr>
          <a:xfrm>
            <a:off x="7446274" y="1865141"/>
            <a:ext cx="447067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82486D2-F762-4B15-8BD4-99A946489DAD}"/>
              </a:ext>
            </a:extLst>
          </p:cNvPr>
          <p:cNvGrpSpPr/>
          <p:nvPr/>
        </p:nvGrpSpPr>
        <p:grpSpPr>
          <a:xfrm>
            <a:off x="4011613" y="1568665"/>
            <a:ext cx="3682078" cy="3532754"/>
            <a:chOff x="3977206" y="2223893"/>
            <a:chExt cx="3320222" cy="3185573"/>
          </a:xfrm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BB6E2C08-B63B-4F9F-829E-013DEC47B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447" y="2223893"/>
              <a:ext cx="1172749" cy="1736217"/>
            </a:xfrm>
            <a:custGeom>
              <a:avLst/>
              <a:gdLst>
                <a:gd name="connsiteX0" fmla="*/ 348435 w 1172749"/>
                <a:gd name="connsiteY0" fmla="*/ 107 h 1736217"/>
                <a:gd name="connsiteX1" fmla="*/ 1170754 w 1172749"/>
                <a:gd name="connsiteY1" fmla="*/ 321990 h 1736217"/>
                <a:gd name="connsiteX2" fmla="*/ 1172749 w 1172749"/>
                <a:gd name="connsiteY2" fmla="*/ 324077 h 1736217"/>
                <a:gd name="connsiteX3" fmla="*/ 1134463 w 1172749"/>
                <a:gd name="connsiteY3" fmla="*/ 358848 h 1736217"/>
                <a:gd name="connsiteX4" fmla="*/ 1029054 w 1172749"/>
                <a:gd name="connsiteY4" fmla="*/ 485371 h 1736217"/>
                <a:gd name="connsiteX5" fmla="*/ 920000 w 1172749"/>
                <a:gd name="connsiteY5" fmla="*/ 1679008 h 1736217"/>
                <a:gd name="connsiteX6" fmla="*/ 950846 w 1172749"/>
                <a:gd name="connsiteY6" fmla="*/ 1736217 h 1736217"/>
                <a:gd name="connsiteX7" fmla="*/ 878042 w 1172749"/>
                <a:gd name="connsiteY7" fmla="*/ 1721156 h 1736217"/>
                <a:gd name="connsiteX8" fmla="*/ 223929 w 1172749"/>
                <a:gd name="connsiteY8" fmla="*/ 1276195 h 1736217"/>
                <a:gd name="connsiteX9" fmla="*/ 113628 w 1172749"/>
                <a:gd name="connsiteY9" fmla="*/ 77562 h 1736217"/>
                <a:gd name="connsiteX10" fmla="*/ 143215 w 1172749"/>
                <a:gd name="connsiteY10" fmla="*/ 22216 h 1736217"/>
                <a:gd name="connsiteX11" fmla="*/ 232835 w 1172749"/>
                <a:gd name="connsiteY11" fmla="*/ 7437 h 1736217"/>
                <a:gd name="connsiteX12" fmla="*/ 348435 w 1172749"/>
                <a:gd name="connsiteY12" fmla="*/ 107 h 173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2749" h="1736217">
                  <a:moveTo>
                    <a:pt x="348435" y="107"/>
                  </a:moveTo>
                  <a:cubicBezTo>
                    <a:pt x="655582" y="-4044"/>
                    <a:pt x="951103" y="113660"/>
                    <a:pt x="1170754" y="321990"/>
                  </a:cubicBezTo>
                  <a:lnTo>
                    <a:pt x="1172749" y="324077"/>
                  </a:lnTo>
                  <a:lnTo>
                    <a:pt x="1134463" y="358848"/>
                  </a:lnTo>
                  <a:cubicBezTo>
                    <a:pt x="1096958" y="397951"/>
                    <a:pt x="1061702" y="440143"/>
                    <a:pt x="1029054" y="485371"/>
                  </a:cubicBezTo>
                  <a:cubicBezTo>
                    <a:pt x="767869" y="844553"/>
                    <a:pt x="740662" y="1303599"/>
                    <a:pt x="920000" y="1679008"/>
                  </a:cubicBezTo>
                  <a:lnTo>
                    <a:pt x="950846" y="1736217"/>
                  </a:lnTo>
                  <a:lnTo>
                    <a:pt x="878042" y="1721156"/>
                  </a:lnTo>
                  <a:cubicBezTo>
                    <a:pt x="623921" y="1655797"/>
                    <a:pt x="390138" y="1505008"/>
                    <a:pt x="223929" y="1276195"/>
                  </a:cubicBezTo>
                  <a:cubicBezTo>
                    <a:pt x="-37256" y="913988"/>
                    <a:pt x="-64463" y="453628"/>
                    <a:pt x="113628" y="77562"/>
                  </a:cubicBezTo>
                  <a:lnTo>
                    <a:pt x="143215" y="22216"/>
                  </a:lnTo>
                  <a:lnTo>
                    <a:pt x="232835" y="7437"/>
                  </a:lnTo>
                  <a:cubicBezTo>
                    <a:pt x="271467" y="3049"/>
                    <a:pt x="310042" y="626"/>
                    <a:pt x="348435" y="10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0A5409ED-6559-4A06-9A86-286F10E61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206" y="3183752"/>
              <a:ext cx="2014966" cy="1386586"/>
            </a:xfrm>
            <a:custGeom>
              <a:avLst/>
              <a:gdLst>
                <a:gd name="connsiteX0" fmla="*/ 1317026 w 2014966"/>
                <a:gd name="connsiteY0" fmla="*/ 0 h 1386586"/>
                <a:gd name="connsiteX1" fmla="*/ 1398264 w 2014966"/>
                <a:gd name="connsiteY1" fmla="*/ 12428 h 1386586"/>
                <a:gd name="connsiteX2" fmla="*/ 1990984 w 2014966"/>
                <a:gd name="connsiteY2" fmla="*/ 332760 h 1386586"/>
                <a:gd name="connsiteX3" fmla="*/ 2014966 w 2014966"/>
                <a:gd name="connsiteY3" fmla="*/ 359210 h 1386586"/>
                <a:gd name="connsiteX4" fmla="*/ 2005873 w 2014966"/>
                <a:gd name="connsiteY4" fmla="*/ 425906 h 1386586"/>
                <a:gd name="connsiteX5" fmla="*/ 1216510 w 2014966"/>
                <a:gd name="connsiteY5" fmla="*/ 1327292 h 1386586"/>
                <a:gd name="connsiteX6" fmla="*/ 46360 w 2014966"/>
                <a:gd name="connsiteY6" fmla="*/ 1063908 h 1386586"/>
                <a:gd name="connsiteX7" fmla="*/ 0 w 2014966"/>
                <a:gd name="connsiteY7" fmla="*/ 1015131 h 1386586"/>
                <a:gd name="connsiteX8" fmla="*/ 13432 w 2014966"/>
                <a:gd name="connsiteY8" fmla="*/ 926909 h 1386586"/>
                <a:gd name="connsiteX9" fmla="*/ 603165 w 2014966"/>
                <a:gd name="connsiteY9" fmla="*/ 130392 h 1386586"/>
                <a:gd name="connsiteX10" fmla="*/ 606106 w 2014966"/>
                <a:gd name="connsiteY10" fmla="*/ 128972 h 1386586"/>
                <a:gd name="connsiteX11" fmla="*/ 627137 w 2014966"/>
                <a:gd name="connsiteY11" fmla="*/ 176264 h 1386586"/>
                <a:gd name="connsiteX12" fmla="*/ 714170 w 2014966"/>
                <a:gd name="connsiteY12" fmla="*/ 316336 h 1386586"/>
                <a:gd name="connsiteX13" fmla="*/ 1368283 w 2014966"/>
                <a:gd name="connsiteY13" fmla="*/ 761297 h 1386586"/>
                <a:gd name="connsiteX14" fmla="*/ 1441087 w 2014966"/>
                <a:gd name="connsiteY14" fmla="*/ 776358 h 1386586"/>
                <a:gd name="connsiteX15" fmla="*/ 1410241 w 2014966"/>
                <a:gd name="connsiteY15" fmla="*/ 719149 h 1386586"/>
                <a:gd name="connsiteX16" fmla="*/ 1299572 w 2014966"/>
                <a:gd name="connsiteY16" fmla="*/ 116245 h 1386586"/>
                <a:gd name="connsiteX17" fmla="*/ 1317026 w 2014966"/>
                <a:gd name="connsiteY17" fmla="*/ 0 h 138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14966" h="1386586">
                  <a:moveTo>
                    <a:pt x="1317026" y="0"/>
                  </a:moveTo>
                  <a:lnTo>
                    <a:pt x="1398264" y="12428"/>
                  </a:lnTo>
                  <a:cubicBezTo>
                    <a:pt x="1627220" y="59392"/>
                    <a:pt x="1831865" y="173258"/>
                    <a:pt x="1990984" y="332760"/>
                  </a:cubicBezTo>
                  <a:lnTo>
                    <a:pt x="2014966" y="359210"/>
                  </a:lnTo>
                  <a:lnTo>
                    <a:pt x="2005873" y="425906"/>
                  </a:lnTo>
                  <a:cubicBezTo>
                    <a:pt x="1929776" y="834464"/>
                    <a:pt x="1638405" y="1189882"/>
                    <a:pt x="1216510" y="1327292"/>
                  </a:cubicBezTo>
                  <a:cubicBezTo>
                    <a:pt x="791979" y="1467345"/>
                    <a:pt x="347506" y="1351240"/>
                    <a:pt x="46360" y="1063908"/>
                  </a:cubicBezTo>
                  <a:lnTo>
                    <a:pt x="0" y="1015131"/>
                  </a:lnTo>
                  <a:lnTo>
                    <a:pt x="13432" y="926909"/>
                  </a:lnTo>
                  <a:cubicBezTo>
                    <a:pt x="83709" y="582646"/>
                    <a:pt x="304153" y="293217"/>
                    <a:pt x="603165" y="130392"/>
                  </a:cubicBezTo>
                  <a:lnTo>
                    <a:pt x="606106" y="128972"/>
                  </a:lnTo>
                  <a:lnTo>
                    <a:pt x="627137" y="176264"/>
                  </a:lnTo>
                  <a:cubicBezTo>
                    <a:pt x="652530" y="224251"/>
                    <a:pt x="681522" y="271060"/>
                    <a:pt x="714170" y="316336"/>
                  </a:cubicBezTo>
                  <a:cubicBezTo>
                    <a:pt x="880379" y="545149"/>
                    <a:pt x="1114162" y="695938"/>
                    <a:pt x="1368283" y="761297"/>
                  </a:cubicBezTo>
                  <a:lnTo>
                    <a:pt x="1441087" y="776358"/>
                  </a:lnTo>
                  <a:lnTo>
                    <a:pt x="1410241" y="719149"/>
                  </a:lnTo>
                  <a:cubicBezTo>
                    <a:pt x="1320572" y="531445"/>
                    <a:pt x="1282539" y="322831"/>
                    <a:pt x="1299572" y="116245"/>
                  </a:cubicBezTo>
                  <a:lnTo>
                    <a:pt x="1317026" y="0"/>
                  </a:ln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67D6FBE0-8FDC-44B0-8C7A-0B90BA9CE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232" y="2547970"/>
              <a:ext cx="708576" cy="994992"/>
            </a:xfrm>
            <a:custGeom>
              <a:avLst/>
              <a:gdLst>
                <a:gd name="connsiteX0" fmla="*/ 345964 w 708576"/>
                <a:gd name="connsiteY0" fmla="*/ 0 h 994992"/>
                <a:gd name="connsiteX1" fmla="*/ 422657 w 708576"/>
                <a:gd name="connsiteY1" fmla="*/ 80224 h 994992"/>
                <a:gd name="connsiteX2" fmla="*/ 651223 w 708576"/>
                <a:gd name="connsiteY2" fmla="*/ 487111 h 994992"/>
                <a:gd name="connsiteX3" fmla="*/ 704200 w 708576"/>
                <a:gd name="connsiteY3" fmla="*/ 949070 h 994992"/>
                <a:gd name="connsiteX4" fmla="*/ 697940 w 708576"/>
                <a:gd name="connsiteY4" fmla="*/ 994992 h 994992"/>
                <a:gd name="connsiteX5" fmla="*/ 673958 w 708576"/>
                <a:gd name="connsiteY5" fmla="*/ 968542 h 994992"/>
                <a:gd name="connsiteX6" fmla="*/ 81238 w 708576"/>
                <a:gd name="connsiteY6" fmla="*/ 648210 h 994992"/>
                <a:gd name="connsiteX7" fmla="*/ 0 w 708576"/>
                <a:gd name="connsiteY7" fmla="*/ 635782 h 994992"/>
                <a:gd name="connsiteX8" fmla="*/ 5699 w 708576"/>
                <a:gd name="connsiteY8" fmla="*/ 597827 h 994992"/>
                <a:gd name="connsiteX9" fmla="*/ 202269 w 708576"/>
                <a:gd name="connsiteY9" fmla="*/ 161294 h 994992"/>
                <a:gd name="connsiteX10" fmla="*/ 307678 w 708576"/>
                <a:gd name="connsiteY10" fmla="*/ 34771 h 994992"/>
                <a:gd name="connsiteX11" fmla="*/ 345964 w 708576"/>
                <a:gd name="connsiteY11" fmla="*/ 0 h 99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76" h="994992">
                  <a:moveTo>
                    <a:pt x="345964" y="0"/>
                  </a:moveTo>
                  <a:lnTo>
                    <a:pt x="422657" y="80224"/>
                  </a:lnTo>
                  <a:cubicBezTo>
                    <a:pt x="522497" y="195474"/>
                    <a:pt x="601363" y="332404"/>
                    <a:pt x="651223" y="487111"/>
                  </a:cubicBezTo>
                  <a:cubicBezTo>
                    <a:pt x="701083" y="640857"/>
                    <a:pt x="717384" y="797486"/>
                    <a:pt x="704200" y="949070"/>
                  </a:cubicBezTo>
                  <a:lnTo>
                    <a:pt x="697940" y="994992"/>
                  </a:lnTo>
                  <a:lnTo>
                    <a:pt x="673958" y="968542"/>
                  </a:lnTo>
                  <a:cubicBezTo>
                    <a:pt x="514839" y="809040"/>
                    <a:pt x="310194" y="695174"/>
                    <a:pt x="81238" y="648210"/>
                  </a:cubicBezTo>
                  <a:lnTo>
                    <a:pt x="0" y="635782"/>
                  </a:lnTo>
                  <a:lnTo>
                    <a:pt x="5699" y="597827"/>
                  </a:lnTo>
                  <a:cubicBezTo>
                    <a:pt x="39284" y="444724"/>
                    <a:pt x="104325" y="295987"/>
                    <a:pt x="202269" y="161294"/>
                  </a:cubicBezTo>
                  <a:cubicBezTo>
                    <a:pt x="234917" y="116066"/>
                    <a:pt x="270173" y="73874"/>
                    <a:pt x="307678" y="34771"/>
                  </a:cubicBezTo>
                  <a:lnTo>
                    <a:pt x="345964" y="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9F24615A-B5AA-472B-A7EF-3B132E074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312" y="3172304"/>
              <a:ext cx="834981" cy="787806"/>
            </a:xfrm>
            <a:custGeom>
              <a:avLst/>
              <a:gdLst>
                <a:gd name="connsiteX0" fmla="*/ 555883 w 834981"/>
                <a:gd name="connsiteY0" fmla="*/ 0 h 787806"/>
                <a:gd name="connsiteX1" fmla="*/ 675752 w 834981"/>
                <a:gd name="connsiteY1" fmla="*/ 6067 h 787806"/>
                <a:gd name="connsiteX2" fmla="*/ 710920 w 834981"/>
                <a:gd name="connsiteY2" fmla="*/ 11448 h 787806"/>
                <a:gd name="connsiteX3" fmla="*/ 693466 w 834981"/>
                <a:gd name="connsiteY3" fmla="*/ 127693 h 787806"/>
                <a:gd name="connsiteX4" fmla="*/ 804135 w 834981"/>
                <a:gd name="connsiteY4" fmla="*/ 730597 h 787806"/>
                <a:gd name="connsiteX5" fmla="*/ 834981 w 834981"/>
                <a:gd name="connsiteY5" fmla="*/ 787806 h 787806"/>
                <a:gd name="connsiteX6" fmla="*/ 762177 w 834981"/>
                <a:gd name="connsiteY6" fmla="*/ 772745 h 787806"/>
                <a:gd name="connsiteX7" fmla="*/ 108064 w 834981"/>
                <a:gd name="connsiteY7" fmla="*/ 327784 h 787806"/>
                <a:gd name="connsiteX8" fmla="*/ 21031 w 834981"/>
                <a:gd name="connsiteY8" fmla="*/ 187712 h 787806"/>
                <a:gd name="connsiteX9" fmla="*/ 0 w 834981"/>
                <a:gd name="connsiteY9" fmla="*/ 140420 h 787806"/>
                <a:gd name="connsiteX10" fmla="*/ 99542 w 834981"/>
                <a:gd name="connsiteY10" fmla="*/ 92353 h 787806"/>
                <a:gd name="connsiteX11" fmla="*/ 555883 w 834981"/>
                <a:gd name="connsiteY11" fmla="*/ 0 h 787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4981" h="787806">
                  <a:moveTo>
                    <a:pt x="555883" y="0"/>
                  </a:moveTo>
                  <a:cubicBezTo>
                    <a:pt x="596351" y="0"/>
                    <a:pt x="636340" y="2055"/>
                    <a:pt x="675752" y="6067"/>
                  </a:cubicBezTo>
                  <a:lnTo>
                    <a:pt x="710920" y="11448"/>
                  </a:lnTo>
                  <a:lnTo>
                    <a:pt x="693466" y="127693"/>
                  </a:lnTo>
                  <a:cubicBezTo>
                    <a:pt x="676433" y="334279"/>
                    <a:pt x="714466" y="542893"/>
                    <a:pt x="804135" y="730597"/>
                  </a:cubicBezTo>
                  <a:lnTo>
                    <a:pt x="834981" y="787806"/>
                  </a:lnTo>
                  <a:lnTo>
                    <a:pt x="762177" y="772745"/>
                  </a:lnTo>
                  <a:cubicBezTo>
                    <a:pt x="508056" y="707386"/>
                    <a:pt x="274273" y="556597"/>
                    <a:pt x="108064" y="327784"/>
                  </a:cubicBezTo>
                  <a:cubicBezTo>
                    <a:pt x="75416" y="282508"/>
                    <a:pt x="46424" y="235699"/>
                    <a:pt x="21031" y="187712"/>
                  </a:cubicBezTo>
                  <a:lnTo>
                    <a:pt x="0" y="140420"/>
                  </a:lnTo>
                  <a:lnTo>
                    <a:pt x="99542" y="92353"/>
                  </a:lnTo>
                  <a:cubicBezTo>
                    <a:pt x="239803" y="32885"/>
                    <a:pt x="394012" y="0"/>
                    <a:pt x="555883" y="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62F6B064-1BED-45E9-AF44-4602321C2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266" y="3542962"/>
              <a:ext cx="1327304" cy="1866504"/>
            </a:xfrm>
            <a:custGeom>
              <a:avLst/>
              <a:gdLst>
                <a:gd name="connsiteX0" fmla="*/ 1007905 w 1327304"/>
                <a:gd name="connsiteY0" fmla="*/ 0 h 1866504"/>
                <a:gd name="connsiteX1" fmla="*/ 1059590 w 1327304"/>
                <a:gd name="connsiteY1" fmla="*/ 57006 h 1866504"/>
                <a:gd name="connsiteX2" fmla="*/ 1327304 w 1327304"/>
                <a:gd name="connsiteY2" fmla="*/ 804543 h 1866504"/>
                <a:gd name="connsiteX3" fmla="*/ 713752 w 1327304"/>
                <a:gd name="connsiteY3" fmla="*/ 1837904 h 1866504"/>
                <a:gd name="connsiteX4" fmla="*/ 654526 w 1327304"/>
                <a:gd name="connsiteY4" fmla="*/ 1866504 h 1866504"/>
                <a:gd name="connsiteX5" fmla="*/ 573039 w 1327304"/>
                <a:gd name="connsiteY5" fmla="*/ 1825378 h 1866504"/>
                <a:gd name="connsiteX6" fmla="*/ 345 w 1327304"/>
                <a:gd name="connsiteY6" fmla="*/ 1016786 h 1866504"/>
                <a:gd name="connsiteX7" fmla="*/ 0 w 1327304"/>
                <a:gd name="connsiteY7" fmla="*/ 1014246 h 1866504"/>
                <a:gd name="connsiteX8" fmla="*/ 49634 w 1327304"/>
                <a:gd name="connsiteY8" fmla="*/ 1008760 h 1866504"/>
                <a:gd name="connsiteX9" fmla="*/ 209449 w 1327304"/>
                <a:gd name="connsiteY9" fmla="*/ 968082 h 1866504"/>
                <a:gd name="connsiteX10" fmla="*/ 998812 w 1327304"/>
                <a:gd name="connsiteY10" fmla="*/ 66696 h 1866504"/>
                <a:gd name="connsiteX11" fmla="*/ 1007905 w 1327304"/>
                <a:gd name="connsiteY11" fmla="*/ 0 h 18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7304" h="1866504">
                  <a:moveTo>
                    <a:pt x="1007905" y="0"/>
                  </a:moveTo>
                  <a:lnTo>
                    <a:pt x="1059590" y="57006"/>
                  </a:lnTo>
                  <a:cubicBezTo>
                    <a:pt x="1226837" y="260150"/>
                    <a:pt x="1327304" y="520586"/>
                    <a:pt x="1327304" y="804543"/>
                  </a:cubicBezTo>
                  <a:cubicBezTo>
                    <a:pt x="1327304" y="1250762"/>
                    <a:pt x="1079211" y="1638896"/>
                    <a:pt x="713752" y="1837904"/>
                  </a:cubicBezTo>
                  <a:lnTo>
                    <a:pt x="654526" y="1866504"/>
                  </a:lnTo>
                  <a:lnTo>
                    <a:pt x="573039" y="1825378"/>
                  </a:lnTo>
                  <a:cubicBezTo>
                    <a:pt x="268978" y="1652076"/>
                    <a:pt x="62607" y="1351990"/>
                    <a:pt x="345" y="1016786"/>
                  </a:cubicBezTo>
                  <a:lnTo>
                    <a:pt x="0" y="1014246"/>
                  </a:lnTo>
                  <a:lnTo>
                    <a:pt x="49634" y="1008760"/>
                  </a:lnTo>
                  <a:cubicBezTo>
                    <a:pt x="103005" y="999093"/>
                    <a:pt x="156383" y="985589"/>
                    <a:pt x="209449" y="968082"/>
                  </a:cubicBezTo>
                  <a:cubicBezTo>
                    <a:pt x="631344" y="830672"/>
                    <a:pt x="922715" y="475254"/>
                    <a:pt x="998812" y="66696"/>
                  </a:cubicBezTo>
                  <a:lnTo>
                    <a:pt x="1007905" y="0"/>
                  </a:ln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3A5BA725-986F-4187-A33C-63EB4F5B0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856" y="3315881"/>
              <a:ext cx="1101572" cy="1254032"/>
            </a:xfrm>
            <a:custGeom>
              <a:avLst/>
              <a:gdLst>
                <a:gd name="connsiteX0" fmla="*/ 498570 w 1101572"/>
                <a:gd name="connsiteY0" fmla="*/ 0 h 1254032"/>
                <a:gd name="connsiteX1" fmla="*/ 519680 w 1101572"/>
                <a:gd name="connsiteY1" fmla="*/ 10631 h 1254032"/>
                <a:gd name="connsiteX2" fmla="*/ 1092373 w 1101572"/>
                <a:gd name="connsiteY2" fmla="*/ 817677 h 1254032"/>
                <a:gd name="connsiteX3" fmla="*/ 1101572 w 1101572"/>
                <a:gd name="connsiteY3" fmla="*/ 885374 h 1254032"/>
                <a:gd name="connsiteX4" fmla="*/ 1038423 w 1101572"/>
                <a:gd name="connsiteY4" fmla="*/ 949142 h 1254032"/>
                <a:gd name="connsiteX5" fmla="*/ 95480 w 1101572"/>
                <a:gd name="connsiteY5" fmla="*/ 1243921 h 1254032"/>
                <a:gd name="connsiteX6" fmla="*/ 94301 w 1101572"/>
                <a:gd name="connsiteY6" fmla="*/ 1243706 h 1254032"/>
                <a:gd name="connsiteX7" fmla="*/ 104340 w 1101572"/>
                <a:gd name="connsiteY7" fmla="*/ 1195977 h 1254032"/>
                <a:gd name="connsiteX8" fmla="*/ 115714 w 1101572"/>
                <a:gd name="connsiteY8" fmla="*/ 1031624 h 1254032"/>
                <a:gd name="connsiteX9" fmla="*/ 6204 w 1101572"/>
                <a:gd name="connsiteY9" fmla="*/ 535013 h 1254032"/>
                <a:gd name="connsiteX10" fmla="*/ 0 w 1101572"/>
                <a:gd name="connsiteY10" fmla="*/ 523049 h 1254032"/>
                <a:gd name="connsiteX11" fmla="*/ 30075 w 1101572"/>
                <a:gd name="connsiteY11" fmla="*/ 507452 h 1254032"/>
                <a:gd name="connsiteX12" fmla="*/ 130265 w 1101572"/>
                <a:gd name="connsiteY12" fmla="*/ 441860 h 1254032"/>
                <a:gd name="connsiteX13" fmla="*/ 467700 w 1101572"/>
                <a:gd name="connsiteY13" fmla="*/ 61756 h 1254032"/>
                <a:gd name="connsiteX14" fmla="*/ 498570 w 1101572"/>
                <a:gd name="connsiteY14" fmla="*/ 0 h 125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01572" h="1254032">
                  <a:moveTo>
                    <a:pt x="498570" y="0"/>
                  </a:moveTo>
                  <a:lnTo>
                    <a:pt x="519680" y="10631"/>
                  </a:lnTo>
                  <a:cubicBezTo>
                    <a:pt x="823741" y="183494"/>
                    <a:pt x="1030111" y="482382"/>
                    <a:pt x="1092373" y="817677"/>
                  </a:cubicBezTo>
                  <a:lnTo>
                    <a:pt x="1101572" y="885374"/>
                  </a:lnTo>
                  <a:lnTo>
                    <a:pt x="1038423" y="949142"/>
                  </a:lnTo>
                  <a:cubicBezTo>
                    <a:pt x="780038" y="1184979"/>
                    <a:pt x="432258" y="1288480"/>
                    <a:pt x="95480" y="1243921"/>
                  </a:cubicBezTo>
                  <a:lnTo>
                    <a:pt x="94301" y="1243706"/>
                  </a:lnTo>
                  <a:lnTo>
                    <a:pt x="104340" y="1195977"/>
                  </a:lnTo>
                  <a:cubicBezTo>
                    <a:pt x="111838" y="1142271"/>
                    <a:pt x="115714" y="1087402"/>
                    <a:pt x="115714" y="1031624"/>
                  </a:cubicBezTo>
                  <a:cubicBezTo>
                    <a:pt x="115714" y="854151"/>
                    <a:pt x="76469" y="685866"/>
                    <a:pt x="6204" y="535013"/>
                  </a:cubicBezTo>
                  <a:lnTo>
                    <a:pt x="0" y="523049"/>
                  </a:lnTo>
                  <a:lnTo>
                    <a:pt x="30075" y="507452"/>
                  </a:lnTo>
                  <a:cubicBezTo>
                    <a:pt x="64205" y="487512"/>
                    <a:pt x="97647" y="465655"/>
                    <a:pt x="130265" y="441860"/>
                  </a:cubicBezTo>
                  <a:cubicBezTo>
                    <a:pt x="274019" y="337759"/>
                    <a:pt x="387073" y="207205"/>
                    <a:pt x="467700" y="61756"/>
                  </a:cubicBezTo>
                  <a:lnTo>
                    <a:pt x="498570" y="0"/>
                  </a:ln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B1B7B46D-95EC-41AD-B2DF-4FFC26296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818" y="3542962"/>
              <a:ext cx="341039" cy="417643"/>
            </a:xfrm>
            <a:custGeom>
              <a:avLst/>
              <a:gdLst>
                <a:gd name="connsiteX0" fmla="*/ 137354 w 341039"/>
                <a:gd name="connsiteY0" fmla="*/ 0 h 417643"/>
                <a:gd name="connsiteX1" fmla="*/ 189039 w 341039"/>
                <a:gd name="connsiteY1" fmla="*/ 57006 h 417643"/>
                <a:gd name="connsiteX2" fmla="*/ 301427 w 341039"/>
                <a:gd name="connsiteY2" fmla="*/ 219579 h 417643"/>
                <a:gd name="connsiteX3" fmla="*/ 341039 w 341039"/>
                <a:gd name="connsiteY3" fmla="*/ 295968 h 417643"/>
                <a:gd name="connsiteX4" fmla="*/ 266804 w 341039"/>
                <a:gd name="connsiteY4" fmla="*/ 334466 h 417643"/>
                <a:gd name="connsiteX5" fmla="*/ 49127 w 341039"/>
                <a:gd name="connsiteY5" fmla="*/ 408681 h 417643"/>
                <a:gd name="connsiteX6" fmla="*/ 0 w 341039"/>
                <a:gd name="connsiteY6" fmla="*/ 417643 h 417643"/>
                <a:gd name="connsiteX7" fmla="*/ 32149 w 341039"/>
                <a:gd name="connsiteY7" fmla="*/ 360575 h 417643"/>
                <a:gd name="connsiteX8" fmla="*/ 128261 w 341039"/>
                <a:gd name="connsiteY8" fmla="*/ 66696 h 417643"/>
                <a:gd name="connsiteX9" fmla="*/ 137354 w 341039"/>
                <a:gd name="connsiteY9" fmla="*/ 0 h 417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039" h="417643">
                  <a:moveTo>
                    <a:pt x="137354" y="0"/>
                  </a:moveTo>
                  <a:lnTo>
                    <a:pt x="189039" y="57006"/>
                  </a:lnTo>
                  <a:cubicBezTo>
                    <a:pt x="230851" y="107792"/>
                    <a:pt x="268489" y="162159"/>
                    <a:pt x="301427" y="219579"/>
                  </a:cubicBezTo>
                  <a:lnTo>
                    <a:pt x="341039" y="295968"/>
                  </a:lnTo>
                  <a:lnTo>
                    <a:pt x="266804" y="334466"/>
                  </a:lnTo>
                  <a:cubicBezTo>
                    <a:pt x="196074" y="366725"/>
                    <a:pt x="123148" y="391406"/>
                    <a:pt x="49127" y="408681"/>
                  </a:cubicBezTo>
                  <a:lnTo>
                    <a:pt x="0" y="417643"/>
                  </a:lnTo>
                  <a:lnTo>
                    <a:pt x="32149" y="360575"/>
                  </a:lnTo>
                  <a:cubicBezTo>
                    <a:pt x="76758" y="267654"/>
                    <a:pt x="109237" y="168836"/>
                    <a:pt x="128261" y="66696"/>
                  </a:cubicBezTo>
                  <a:lnTo>
                    <a:pt x="137354" y="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A12DA0C8-D382-47C1-A0FE-3D8E577C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293" y="3960109"/>
              <a:ext cx="436525" cy="284202"/>
            </a:xfrm>
            <a:custGeom>
              <a:avLst/>
              <a:gdLst>
                <a:gd name="connsiteX0" fmla="*/ 0 w 436525"/>
                <a:gd name="connsiteY0" fmla="*/ 0 h 284202"/>
                <a:gd name="connsiteX1" fmla="*/ 37212 w 436525"/>
                <a:gd name="connsiteY1" fmla="*/ 7698 h 284202"/>
                <a:gd name="connsiteX2" fmla="*/ 373938 w 436525"/>
                <a:gd name="connsiteY2" fmla="*/ 11914 h 284202"/>
                <a:gd name="connsiteX3" fmla="*/ 436525 w 436525"/>
                <a:gd name="connsiteY3" fmla="*/ 496 h 284202"/>
                <a:gd name="connsiteX4" fmla="*/ 392827 w 436525"/>
                <a:gd name="connsiteY4" fmla="*/ 78064 h 284202"/>
                <a:gd name="connsiteX5" fmla="*/ 299779 w 436525"/>
                <a:gd name="connsiteY5" fmla="*/ 201923 h 284202"/>
                <a:gd name="connsiteX6" fmla="*/ 218900 w 436525"/>
                <a:gd name="connsiteY6" fmla="*/ 284202 h 284202"/>
                <a:gd name="connsiteX7" fmla="*/ 161417 w 436525"/>
                <a:gd name="connsiteY7" fmla="*/ 227559 h 284202"/>
                <a:gd name="connsiteX8" fmla="*/ 23165 w 436525"/>
                <a:gd name="connsiteY8" fmla="*/ 42963 h 284202"/>
                <a:gd name="connsiteX9" fmla="*/ 0 w 436525"/>
                <a:gd name="connsiteY9" fmla="*/ 0 h 28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6525" h="284202">
                  <a:moveTo>
                    <a:pt x="0" y="0"/>
                  </a:moveTo>
                  <a:lnTo>
                    <a:pt x="37212" y="7698"/>
                  </a:lnTo>
                  <a:cubicBezTo>
                    <a:pt x="148198" y="25184"/>
                    <a:pt x="261680" y="26784"/>
                    <a:pt x="373938" y="11914"/>
                  </a:cubicBezTo>
                  <a:lnTo>
                    <a:pt x="436525" y="496"/>
                  </a:lnTo>
                  <a:lnTo>
                    <a:pt x="392827" y="78064"/>
                  </a:lnTo>
                  <a:cubicBezTo>
                    <a:pt x="364623" y="121254"/>
                    <a:pt x="333552" y="162648"/>
                    <a:pt x="299779" y="201923"/>
                  </a:cubicBezTo>
                  <a:lnTo>
                    <a:pt x="218900" y="284202"/>
                  </a:lnTo>
                  <a:lnTo>
                    <a:pt x="161417" y="227559"/>
                  </a:lnTo>
                  <a:cubicBezTo>
                    <a:pt x="108698" y="170079"/>
                    <a:pt x="62559" y="108179"/>
                    <a:pt x="23165" y="4296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23807B8A-905B-4A4F-BDD1-41AF81A9D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882" y="3173447"/>
              <a:ext cx="1729544" cy="1383761"/>
            </a:xfrm>
            <a:custGeom>
              <a:avLst/>
              <a:gdLst>
                <a:gd name="connsiteX0" fmla="*/ 1186927 w 1729544"/>
                <a:gd name="connsiteY0" fmla="*/ 81 h 1383761"/>
                <a:gd name="connsiteX1" fmla="*/ 1533984 w 1729544"/>
                <a:gd name="connsiteY1" fmla="*/ 57477 h 1383761"/>
                <a:gd name="connsiteX2" fmla="*/ 1645746 w 1729544"/>
                <a:gd name="connsiteY2" fmla="*/ 100235 h 1383761"/>
                <a:gd name="connsiteX3" fmla="*/ 1729544 w 1729544"/>
                <a:gd name="connsiteY3" fmla="*/ 142434 h 1383761"/>
                <a:gd name="connsiteX4" fmla="*/ 1698674 w 1729544"/>
                <a:gd name="connsiteY4" fmla="*/ 204190 h 1383761"/>
                <a:gd name="connsiteX5" fmla="*/ 1361239 w 1729544"/>
                <a:gd name="connsiteY5" fmla="*/ 584294 h 1383761"/>
                <a:gd name="connsiteX6" fmla="*/ 1261049 w 1729544"/>
                <a:gd name="connsiteY6" fmla="*/ 649886 h 1383761"/>
                <a:gd name="connsiteX7" fmla="*/ 1230974 w 1729544"/>
                <a:gd name="connsiteY7" fmla="*/ 665483 h 1383761"/>
                <a:gd name="connsiteX8" fmla="*/ 1191362 w 1729544"/>
                <a:gd name="connsiteY8" fmla="*/ 589094 h 1383761"/>
                <a:gd name="connsiteX9" fmla="*/ 1078974 w 1729544"/>
                <a:gd name="connsiteY9" fmla="*/ 426521 h 1383761"/>
                <a:gd name="connsiteX10" fmla="*/ 1027289 w 1729544"/>
                <a:gd name="connsiteY10" fmla="*/ 369515 h 1383761"/>
                <a:gd name="connsiteX11" fmla="*/ 1018196 w 1729544"/>
                <a:gd name="connsiteY11" fmla="*/ 436211 h 1383761"/>
                <a:gd name="connsiteX12" fmla="*/ 922084 w 1729544"/>
                <a:gd name="connsiteY12" fmla="*/ 730090 h 1383761"/>
                <a:gd name="connsiteX13" fmla="*/ 889935 w 1729544"/>
                <a:gd name="connsiteY13" fmla="*/ 787158 h 1383761"/>
                <a:gd name="connsiteX14" fmla="*/ 827348 w 1729544"/>
                <a:gd name="connsiteY14" fmla="*/ 798576 h 1383761"/>
                <a:gd name="connsiteX15" fmla="*/ 490622 w 1729544"/>
                <a:gd name="connsiteY15" fmla="*/ 794360 h 1383761"/>
                <a:gd name="connsiteX16" fmla="*/ 453410 w 1729544"/>
                <a:gd name="connsiteY16" fmla="*/ 786662 h 1383761"/>
                <a:gd name="connsiteX17" fmla="*/ 476575 w 1729544"/>
                <a:gd name="connsiteY17" fmla="*/ 829625 h 1383761"/>
                <a:gd name="connsiteX18" fmla="*/ 614827 w 1729544"/>
                <a:gd name="connsiteY18" fmla="*/ 1014221 h 1383761"/>
                <a:gd name="connsiteX19" fmla="*/ 672310 w 1729544"/>
                <a:gd name="connsiteY19" fmla="*/ 1070864 h 1383761"/>
                <a:gd name="connsiteX20" fmla="*/ 643931 w 1729544"/>
                <a:gd name="connsiteY20" fmla="*/ 1099733 h 1383761"/>
                <a:gd name="connsiteX21" fmla="*/ 228833 w 1729544"/>
                <a:gd name="connsiteY21" fmla="*/ 1337597 h 1383761"/>
                <a:gd name="connsiteX22" fmla="*/ 69018 w 1729544"/>
                <a:gd name="connsiteY22" fmla="*/ 1378275 h 1383761"/>
                <a:gd name="connsiteX23" fmla="*/ 19384 w 1729544"/>
                <a:gd name="connsiteY23" fmla="*/ 1383761 h 1383761"/>
                <a:gd name="connsiteX24" fmla="*/ 4377 w 1729544"/>
                <a:gd name="connsiteY24" fmla="*/ 1273392 h 1383761"/>
                <a:gd name="connsiteX25" fmla="*/ 57353 w 1729544"/>
                <a:gd name="connsiteY25" fmla="*/ 810833 h 1383761"/>
                <a:gd name="connsiteX26" fmla="*/ 1186927 w 1729544"/>
                <a:gd name="connsiteY26" fmla="*/ 81 h 138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29544" h="1383761">
                  <a:moveTo>
                    <a:pt x="1186927" y="81"/>
                  </a:moveTo>
                  <a:cubicBezTo>
                    <a:pt x="1302107" y="1444"/>
                    <a:pt x="1418922" y="20001"/>
                    <a:pt x="1533984" y="57477"/>
                  </a:cubicBezTo>
                  <a:cubicBezTo>
                    <a:pt x="1572338" y="69969"/>
                    <a:pt x="1609614" y="84263"/>
                    <a:pt x="1645746" y="100235"/>
                  </a:cubicBezTo>
                  <a:lnTo>
                    <a:pt x="1729544" y="142434"/>
                  </a:lnTo>
                  <a:lnTo>
                    <a:pt x="1698674" y="204190"/>
                  </a:lnTo>
                  <a:cubicBezTo>
                    <a:pt x="1618047" y="349639"/>
                    <a:pt x="1504993" y="480193"/>
                    <a:pt x="1361239" y="584294"/>
                  </a:cubicBezTo>
                  <a:cubicBezTo>
                    <a:pt x="1328621" y="608089"/>
                    <a:pt x="1295179" y="629946"/>
                    <a:pt x="1261049" y="649886"/>
                  </a:cubicBezTo>
                  <a:lnTo>
                    <a:pt x="1230974" y="665483"/>
                  </a:lnTo>
                  <a:lnTo>
                    <a:pt x="1191362" y="589094"/>
                  </a:lnTo>
                  <a:cubicBezTo>
                    <a:pt x="1158424" y="531674"/>
                    <a:pt x="1120786" y="477307"/>
                    <a:pt x="1078974" y="426521"/>
                  </a:cubicBezTo>
                  <a:lnTo>
                    <a:pt x="1027289" y="369515"/>
                  </a:lnTo>
                  <a:lnTo>
                    <a:pt x="1018196" y="436211"/>
                  </a:lnTo>
                  <a:cubicBezTo>
                    <a:pt x="999172" y="538351"/>
                    <a:pt x="966693" y="637169"/>
                    <a:pt x="922084" y="730090"/>
                  </a:cubicBezTo>
                  <a:lnTo>
                    <a:pt x="889935" y="787158"/>
                  </a:lnTo>
                  <a:lnTo>
                    <a:pt x="827348" y="798576"/>
                  </a:lnTo>
                  <a:cubicBezTo>
                    <a:pt x="715090" y="813446"/>
                    <a:pt x="601608" y="811846"/>
                    <a:pt x="490622" y="794360"/>
                  </a:cubicBezTo>
                  <a:lnTo>
                    <a:pt x="453410" y="786662"/>
                  </a:lnTo>
                  <a:lnTo>
                    <a:pt x="476575" y="829625"/>
                  </a:lnTo>
                  <a:cubicBezTo>
                    <a:pt x="515969" y="894841"/>
                    <a:pt x="562108" y="956741"/>
                    <a:pt x="614827" y="1014221"/>
                  </a:cubicBezTo>
                  <a:lnTo>
                    <a:pt x="672310" y="1070864"/>
                  </a:lnTo>
                  <a:lnTo>
                    <a:pt x="643931" y="1099733"/>
                  </a:lnTo>
                  <a:cubicBezTo>
                    <a:pt x="526900" y="1203882"/>
                    <a:pt x="387044" y="1286068"/>
                    <a:pt x="228833" y="1337597"/>
                  </a:cubicBezTo>
                  <a:cubicBezTo>
                    <a:pt x="175767" y="1355104"/>
                    <a:pt x="122389" y="1368608"/>
                    <a:pt x="69018" y="1378275"/>
                  </a:cubicBezTo>
                  <a:lnTo>
                    <a:pt x="19384" y="1383761"/>
                  </a:lnTo>
                  <a:lnTo>
                    <a:pt x="4377" y="1273392"/>
                  </a:lnTo>
                  <a:cubicBezTo>
                    <a:pt x="-8807" y="1121448"/>
                    <a:pt x="7493" y="964579"/>
                    <a:pt x="57353" y="810833"/>
                  </a:cubicBezTo>
                  <a:cubicBezTo>
                    <a:pt x="219399" y="311158"/>
                    <a:pt x="687813" y="-5823"/>
                    <a:pt x="1186927" y="81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77FB48BC-B0DC-4080-8347-90194FF0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192" y="3838930"/>
              <a:ext cx="674378" cy="720657"/>
            </a:xfrm>
            <a:custGeom>
              <a:avLst/>
              <a:gdLst>
                <a:gd name="connsiteX0" fmla="*/ 558664 w 674378"/>
                <a:gd name="connsiteY0" fmla="*/ 0 h 720657"/>
                <a:gd name="connsiteX1" fmla="*/ 564868 w 674378"/>
                <a:gd name="connsiteY1" fmla="*/ 11964 h 720657"/>
                <a:gd name="connsiteX2" fmla="*/ 674378 w 674378"/>
                <a:gd name="connsiteY2" fmla="*/ 508575 h 720657"/>
                <a:gd name="connsiteX3" fmla="*/ 663004 w 674378"/>
                <a:gd name="connsiteY3" fmla="*/ 672928 h 720657"/>
                <a:gd name="connsiteX4" fmla="*/ 652965 w 674378"/>
                <a:gd name="connsiteY4" fmla="*/ 720657 h 720657"/>
                <a:gd name="connsiteX5" fmla="*/ 542431 w 674378"/>
                <a:gd name="connsiteY5" fmla="*/ 700513 h 720657"/>
                <a:gd name="connsiteX6" fmla="*/ 120253 w 674378"/>
                <a:gd name="connsiteY6" fmla="*/ 506817 h 720657"/>
                <a:gd name="connsiteX7" fmla="*/ 26511 w 674378"/>
                <a:gd name="connsiteY7" fmla="*/ 431505 h 720657"/>
                <a:gd name="connsiteX8" fmla="*/ 0 w 674378"/>
                <a:gd name="connsiteY8" fmla="*/ 405381 h 720657"/>
                <a:gd name="connsiteX9" fmla="*/ 80879 w 674378"/>
                <a:gd name="connsiteY9" fmla="*/ 323102 h 720657"/>
                <a:gd name="connsiteX10" fmla="*/ 173927 w 674378"/>
                <a:gd name="connsiteY10" fmla="*/ 199243 h 720657"/>
                <a:gd name="connsiteX11" fmla="*/ 217625 w 674378"/>
                <a:gd name="connsiteY11" fmla="*/ 121675 h 720657"/>
                <a:gd name="connsiteX12" fmla="*/ 266752 w 674378"/>
                <a:gd name="connsiteY12" fmla="*/ 112713 h 720657"/>
                <a:gd name="connsiteX13" fmla="*/ 484429 w 674378"/>
                <a:gd name="connsiteY13" fmla="*/ 38498 h 720657"/>
                <a:gd name="connsiteX14" fmla="*/ 558664 w 674378"/>
                <a:gd name="connsiteY14" fmla="*/ 0 h 72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4378" h="720657">
                  <a:moveTo>
                    <a:pt x="558664" y="0"/>
                  </a:moveTo>
                  <a:lnTo>
                    <a:pt x="564868" y="11964"/>
                  </a:lnTo>
                  <a:cubicBezTo>
                    <a:pt x="635133" y="162817"/>
                    <a:pt x="674378" y="331102"/>
                    <a:pt x="674378" y="508575"/>
                  </a:cubicBezTo>
                  <a:cubicBezTo>
                    <a:pt x="674378" y="564353"/>
                    <a:pt x="670502" y="619222"/>
                    <a:pt x="663004" y="672928"/>
                  </a:cubicBezTo>
                  <a:lnTo>
                    <a:pt x="652965" y="720657"/>
                  </a:lnTo>
                  <a:lnTo>
                    <a:pt x="542431" y="700513"/>
                  </a:lnTo>
                  <a:cubicBezTo>
                    <a:pt x="394390" y="666000"/>
                    <a:pt x="250726" y="601895"/>
                    <a:pt x="120253" y="506817"/>
                  </a:cubicBezTo>
                  <a:cubicBezTo>
                    <a:pt x="87395" y="483048"/>
                    <a:pt x="56141" y="457898"/>
                    <a:pt x="26511" y="431505"/>
                  </a:cubicBezTo>
                  <a:lnTo>
                    <a:pt x="0" y="405381"/>
                  </a:lnTo>
                  <a:lnTo>
                    <a:pt x="80879" y="323102"/>
                  </a:lnTo>
                  <a:cubicBezTo>
                    <a:pt x="114652" y="283827"/>
                    <a:pt x="145723" y="242433"/>
                    <a:pt x="173927" y="199243"/>
                  </a:cubicBezTo>
                  <a:lnTo>
                    <a:pt x="217625" y="121675"/>
                  </a:lnTo>
                  <a:lnTo>
                    <a:pt x="266752" y="112713"/>
                  </a:lnTo>
                  <a:cubicBezTo>
                    <a:pt x="340773" y="95438"/>
                    <a:pt x="413699" y="70757"/>
                    <a:pt x="484429" y="38498"/>
                  </a:cubicBezTo>
                  <a:lnTo>
                    <a:pt x="558664" y="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F191F665-FD8F-4A6A-90AE-DEF53176B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812" y="2224114"/>
              <a:ext cx="1537941" cy="1758032"/>
            </a:xfrm>
            <a:custGeom>
              <a:avLst/>
              <a:gdLst>
                <a:gd name="connsiteX0" fmla="*/ 1212014 w 1537941"/>
                <a:gd name="connsiteY0" fmla="*/ 683 h 1758032"/>
                <a:gd name="connsiteX1" fmla="*/ 1324543 w 1537941"/>
                <a:gd name="connsiteY1" fmla="*/ 9989 h 1758032"/>
                <a:gd name="connsiteX2" fmla="*/ 1393499 w 1537941"/>
                <a:gd name="connsiteY2" fmla="*/ 22520 h 1758032"/>
                <a:gd name="connsiteX3" fmla="*/ 1433679 w 1537941"/>
                <a:gd name="connsiteY3" fmla="*/ 100340 h 1758032"/>
                <a:gd name="connsiteX4" fmla="*/ 1053309 w 1537941"/>
                <a:gd name="connsiteY4" fmla="*/ 1533627 h 1758032"/>
                <a:gd name="connsiteX5" fmla="*/ 182692 w 1537941"/>
                <a:gd name="connsiteY5" fmla="*/ 1743693 h 1758032"/>
                <a:gd name="connsiteX6" fmla="*/ 145480 w 1537941"/>
                <a:gd name="connsiteY6" fmla="*/ 1735995 h 1758032"/>
                <a:gd name="connsiteX7" fmla="*/ 114634 w 1537941"/>
                <a:gd name="connsiteY7" fmla="*/ 1678786 h 1758032"/>
                <a:gd name="connsiteX8" fmla="*/ 223688 w 1537941"/>
                <a:gd name="connsiteY8" fmla="*/ 485149 h 1758032"/>
                <a:gd name="connsiteX9" fmla="*/ 1212014 w 1537941"/>
                <a:gd name="connsiteY9" fmla="*/ 683 h 175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7941" h="1758032">
                  <a:moveTo>
                    <a:pt x="1212014" y="683"/>
                  </a:moveTo>
                  <a:cubicBezTo>
                    <a:pt x="1249568" y="1966"/>
                    <a:pt x="1287123" y="5061"/>
                    <a:pt x="1324543" y="9989"/>
                  </a:cubicBezTo>
                  <a:lnTo>
                    <a:pt x="1393499" y="22520"/>
                  </a:lnTo>
                  <a:lnTo>
                    <a:pt x="1433679" y="100340"/>
                  </a:lnTo>
                  <a:cubicBezTo>
                    <a:pt x="1658964" y="596504"/>
                    <a:pt x="1513321" y="1200503"/>
                    <a:pt x="1053309" y="1533627"/>
                  </a:cubicBezTo>
                  <a:cubicBezTo>
                    <a:pt x="792364" y="1723984"/>
                    <a:pt x="478654" y="1790321"/>
                    <a:pt x="182692" y="1743693"/>
                  </a:cubicBezTo>
                  <a:lnTo>
                    <a:pt x="145480" y="1735995"/>
                  </a:lnTo>
                  <a:lnTo>
                    <a:pt x="114634" y="1678786"/>
                  </a:lnTo>
                  <a:cubicBezTo>
                    <a:pt x="-64704" y="1303377"/>
                    <a:pt x="-37497" y="844331"/>
                    <a:pt x="223688" y="485149"/>
                  </a:cubicBezTo>
                  <a:cubicBezTo>
                    <a:pt x="461129" y="156220"/>
                    <a:pt x="836478" y="-12147"/>
                    <a:pt x="1212014" y="683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972168ED-2B18-4F34-9477-D4D549868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344" y="2491233"/>
              <a:ext cx="2243052" cy="2245877"/>
            </a:xfrm>
            <a:prstGeom prst="ellipse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9FFE1DC5-EDFE-4377-8C47-FCDEE0953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6756" y="2613114"/>
              <a:ext cx="1999598" cy="2002116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CD55FCF-EB3A-48C4-B8A6-6C6BB28635BD}"/>
                </a:ext>
              </a:extLst>
            </p:cNvPr>
            <p:cNvSpPr txBox="1"/>
            <p:nvPr/>
          </p:nvSpPr>
          <p:spPr>
            <a:xfrm>
              <a:off x="6214206" y="233928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01</a:t>
              </a:r>
              <a:endParaRPr lang="zh-CN" altLang="en-US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A2865B47-6592-45EF-B943-2F2279184CC5}"/>
                </a:ext>
              </a:extLst>
            </p:cNvPr>
            <p:cNvSpPr txBox="1"/>
            <p:nvPr/>
          </p:nvSpPr>
          <p:spPr>
            <a:xfrm>
              <a:off x="6726626" y="3874979"/>
              <a:ext cx="441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02</a:t>
              </a:r>
              <a:endParaRPr lang="zh-CN" altLang="en-US" dirty="0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C09CC1D-A96B-4DC1-963E-3E4EE625515B}"/>
                </a:ext>
              </a:extLst>
            </p:cNvPr>
            <p:cNvSpPr txBox="1"/>
            <p:nvPr/>
          </p:nvSpPr>
          <p:spPr>
            <a:xfrm>
              <a:off x="5424297" y="4805088"/>
              <a:ext cx="441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35D5D5B4-CDA6-42E2-81C8-83C25045A967}"/>
                </a:ext>
              </a:extLst>
            </p:cNvPr>
            <p:cNvSpPr txBox="1"/>
            <p:nvPr/>
          </p:nvSpPr>
          <p:spPr>
            <a:xfrm>
              <a:off x="4118538" y="3852828"/>
              <a:ext cx="441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E768FC6A-C8CD-4CD3-A612-BC9CA08C7997}"/>
                </a:ext>
              </a:extLst>
            </p:cNvPr>
            <p:cNvSpPr txBox="1"/>
            <p:nvPr/>
          </p:nvSpPr>
          <p:spPr>
            <a:xfrm>
              <a:off x="4607966" y="2332534"/>
              <a:ext cx="441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05</a:t>
              </a:r>
              <a:endParaRPr lang="zh-CN" altLang="en-US" dirty="0"/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04932E8A-8B1D-40A9-9904-C75DF23666F2}"/>
              </a:ext>
            </a:extLst>
          </p:cNvPr>
          <p:cNvSpPr txBox="1"/>
          <p:nvPr/>
        </p:nvSpPr>
        <p:spPr>
          <a:xfrm>
            <a:off x="7283147" y="411360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17E7BBA6-6072-4A1B-A73F-76A95F9C8587}"/>
              </a:ext>
            </a:extLst>
          </p:cNvPr>
          <p:cNvSpPr/>
          <p:nvPr/>
        </p:nvSpPr>
        <p:spPr>
          <a:xfrm>
            <a:off x="7283147" y="4536111"/>
            <a:ext cx="447067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5CA74A6-BE7D-4715-AFE3-30D6787AD72B}"/>
              </a:ext>
            </a:extLst>
          </p:cNvPr>
          <p:cNvSpPr txBox="1"/>
          <p:nvPr/>
        </p:nvSpPr>
        <p:spPr>
          <a:xfrm>
            <a:off x="2130219" y="198832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A69BA93-7943-4243-B79E-825F479B87E0}"/>
              </a:ext>
            </a:extLst>
          </p:cNvPr>
          <p:cNvSpPr/>
          <p:nvPr/>
        </p:nvSpPr>
        <p:spPr>
          <a:xfrm>
            <a:off x="275055" y="2410829"/>
            <a:ext cx="35312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29477DF-24F9-42DA-B9B3-20C2ECE76758}"/>
              </a:ext>
            </a:extLst>
          </p:cNvPr>
          <p:cNvSpPr txBox="1"/>
          <p:nvPr/>
        </p:nvSpPr>
        <p:spPr>
          <a:xfrm>
            <a:off x="2850362" y="406257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9F90CC4-C68F-4D09-8595-805DA116FB08}"/>
              </a:ext>
            </a:extLst>
          </p:cNvPr>
          <p:cNvSpPr/>
          <p:nvPr/>
        </p:nvSpPr>
        <p:spPr>
          <a:xfrm>
            <a:off x="578398" y="4485076"/>
            <a:ext cx="404563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A12A5FE-E433-4890-8DAD-DFC9B8352A32}"/>
              </a:ext>
            </a:extLst>
          </p:cNvPr>
          <p:cNvSpPr txBox="1"/>
          <p:nvPr/>
        </p:nvSpPr>
        <p:spPr>
          <a:xfrm>
            <a:off x="5133320" y="534239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4FF9B544-F263-4052-AA4B-AAEB135A7FC4}"/>
              </a:ext>
            </a:extLst>
          </p:cNvPr>
          <p:cNvSpPr/>
          <p:nvPr/>
        </p:nvSpPr>
        <p:spPr>
          <a:xfrm>
            <a:off x="3523168" y="5764895"/>
            <a:ext cx="445091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91083CB-1CF4-4496-A9B3-CC2D979CB01D}"/>
              </a:ext>
            </a:extLst>
          </p:cNvPr>
          <p:cNvSpPr txBox="1"/>
          <p:nvPr/>
        </p:nvSpPr>
        <p:spPr>
          <a:xfrm>
            <a:off x="5278203" y="3172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整体名称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364B8A5-8D6C-4A84-939B-BE63C65F45D7}"/>
              </a:ext>
            </a:extLst>
          </p:cNvPr>
          <p:cNvSpPr txBox="1"/>
          <p:nvPr/>
        </p:nvSpPr>
        <p:spPr>
          <a:xfrm>
            <a:off x="5334308" y="3538984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OVERALL NAME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607647" y="2501241"/>
            <a:ext cx="551701" cy="550463"/>
            <a:chOff x="14562138" y="-701676"/>
            <a:chExt cx="7086600" cy="7070726"/>
          </a:xfrm>
          <a:solidFill>
            <a:schemeClr val="bg1"/>
          </a:solidFill>
        </p:grpSpPr>
        <p:sp>
          <p:nvSpPr>
            <p:cNvPr id="45" name="Freeform 25"/>
            <p:cNvSpPr>
              <a:spLocks noEditPoints="1"/>
            </p:cNvSpPr>
            <p:nvPr/>
          </p:nvSpPr>
          <p:spPr bwMode="auto">
            <a:xfrm>
              <a:off x="14685963" y="-584200"/>
              <a:ext cx="6850063" cy="6851651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9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6" y="103"/>
                    <a:pt x="102" y="786"/>
                    <a:pt x="102" y="1626"/>
                  </a:cubicBezTo>
                  <a:cubicBezTo>
                    <a:pt x="102" y="2466"/>
                    <a:pt x="786" y="3149"/>
                    <a:pt x="1625" y="3149"/>
                  </a:cubicBezTo>
                  <a:cubicBezTo>
                    <a:pt x="2465" y="3149"/>
                    <a:pt x="3149" y="2466"/>
                    <a:pt x="3149" y="1626"/>
                  </a:cubicBezTo>
                  <a:cubicBezTo>
                    <a:pt x="3149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6"/>
            <p:cNvSpPr>
              <a:spLocks noEditPoints="1"/>
            </p:cNvSpPr>
            <p:nvPr/>
          </p:nvSpPr>
          <p:spPr bwMode="auto">
            <a:xfrm>
              <a:off x="14562138" y="-701676"/>
              <a:ext cx="7086600" cy="7070726"/>
            </a:xfrm>
            <a:custGeom>
              <a:avLst/>
              <a:gdLst>
                <a:gd name="T0" fmla="*/ 363 w 3364"/>
                <a:gd name="T1" fmla="*/ 3308 h 3356"/>
                <a:gd name="T2" fmla="*/ 138 w 3364"/>
                <a:gd name="T3" fmla="*/ 3228 h 3356"/>
                <a:gd name="T4" fmla="*/ 253 w 3364"/>
                <a:gd name="T5" fmla="*/ 2409 h 3356"/>
                <a:gd name="T6" fmla="*/ 322 w 3364"/>
                <a:gd name="T7" fmla="*/ 2388 h 3356"/>
                <a:gd name="T8" fmla="*/ 343 w 3364"/>
                <a:gd name="T9" fmla="*/ 2458 h 3356"/>
                <a:gd name="T10" fmla="*/ 210 w 3364"/>
                <a:gd name="T11" fmla="*/ 3156 h 3356"/>
                <a:gd name="T12" fmla="*/ 2094 w 3364"/>
                <a:gd name="T13" fmla="*/ 2097 h 3356"/>
                <a:gd name="T14" fmla="*/ 3021 w 3364"/>
                <a:gd name="T15" fmla="*/ 911 h 3356"/>
                <a:gd name="T16" fmla="*/ 3154 w 3364"/>
                <a:gd name="T17" fmla="*/ 212 h 3356"/>
                <a:gd name="T18" fmla="*/ 2455 w 3364"/>
                <a:gd name="T19" fmla="*/ 346 h 3356"/>
                <a:gd name="T20" fmla="*/ 2386 w 3364"/>
                <a:gd name="T21" fmla="*/ 325 h 3356"/>
                <a:gd name="T22" fmla="*/ 2406 w 3364"/>
                <a:gd name="T23" fmla="*/ 256 h 3356"/>
                <a:gd name="T24" fmla="*/ 3226 w 3364"/>
                <a:gd name="T25" fmla="*/ 141 h 3356"/>
                <a:gd name="T26" fmla="*/ 3110 w 3364"/>
                <a:gd name="T27" fmla="*/ 960 h 3356"/>
                <a:gd name="T28" fmla="*/ 2166 w 3364"/>
                <a:gd name="T29" fmla="*/ 2171 h 3356"/>
                <a:gd name="T30" fmla="*/ 363 w 3364"/>
                <a:gd name="T31" fmla="*/ 3308 h 3356"/>
                <a:gd name="T32" fmla="*/ 363 w 3364"/>
                <a:gd name="T33" fmla="*/ 3308 h 3356"/>
                <a:gd name="T34" fmla="*/ 363 w 3364"/>
                <a:gd name="T35" fmla="*/ 3308 h 3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4" h="3356">
                  <a:moveTo>
                    <a:pt x="363" y="3308"/>
                  </a:moveTo>
                  <a:cubicBezTo>
                    <a:pt x="271" y="3308"/>
                    <a:pt x="194" y="3282"/>
                    <a:pt x="138" y="3228"/>
                  </a:cubicBezTo>
                  <a:cubicBezTo>
                    <a:pt x="0" y="3090"/>
                    <a:pt x="38" y="2806"/>
                    <a:pt x="253" y="2409"/>
                  </a:cubicBezTo>
                  <a:cubicBezTo>
                    <a:pt x="266" y="2383"/>
                    <a:pt x="297" y="2376"/>
                    <a:pt x="322" y="2388"/>
                  </a:cubicBezTo>
                  <a:cubicBezTo>
                    <a:pt x="348" y="2401"/>
                    <a:pt x="356" y="2432"/>
                    <a:pt x="343" y="2458"/>
                  </a:cubicBezTo>
                  <a:cubicBezTo>
                    <a:pt x="161" y="2796"/>
                    <a:pt x="110" y="3057"/>
                    <a:pt x="210" y="3156"/>
                  </a:cubicBezTo>
                  <a:cubicBezTo>
                    <a:pt x="410" y="3356"/>
                    <a:pt x="1213" y="2977"/>
                    <a:pt x="2094" y="2097"/>
                  </a:cubicBezTo>
                  <a:cubicBezTo>
                    <a:pt x="2493" y="1697"/>
                    <a:pt x="2824" y="1275"/>
                    <a:pt x="3021" y="911"/>
                  </a:cubicBezTo>
                  <a:cubicBezTo>
                    <a:pt x="3202" y="573"/>
                    <a:pt x="3254" y="312"/>
                    <a:pt x="3154" y="212"/>
                  </a:cubicBezTo>
                  <a:cubicBezTo>
                    <a:pt x="3054" y="113"/>
                    <a:pt x="2793" y="164"/>
                    <a:pt x="2455" y="346"/>
                  </a:cubicBezTo>
                  <a:cubicBezTo>
                    <a:pt x="2429" y="358"/>
                    <a:pt x="2399" y="351"/>
                    <a:pt x="2386" y="325"/>
                  </a:cubicBezTo>
                  <a:cubicBezTo>
                    <a:pt x="2373" y="300"/>
                    <a:pt x="2381" y="269"/>
                    <a:pt x="2406" y="256"/>
                  </a:cubicBezTo>
                  <a:cubicBezTo>
                    <a:pt x="2803" y="41"/>
                    <a:pt x="3087" y="0"/>
                    <a:pt x="3226" y="141"/>
                  </a:cubicBezTo>
                  <a:cubicBezTo>
                    <a:pt x="3364" y="279"/>
                    <a:pt x="3325" y="563"/>
                    <a:pt x="3110" y="960"/>
                  </a:cubicBezTo>
                  <a:cubicBezTo>
                    <a:pt x="2908" y="1334"/>
                    <a:pt x="2573" y="1764"/>
                    <a:pt x="2166" y="2171"/>
                  </a:cubicBezTo>
                  <a:cubicBezTo>
                    <a:pt x="1546" y="2790"/>
                    <a:pt x="786" y="3308"/>
                    <a:pt x="363" y="3308"/>
                  </a:cubicBezTo>
                  <a:close/>
                  <a:moveTo>
                    <a:pt x="363" y="3308"/>
                  </a:moveTo>
                  <a:cubicBezTo>
                    <a:pt x="363" y="3308"/>
                    <a:pt x="363" y="3308"/>
                    <a:pt x="363" y="3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7"/>
            <p:cNvSpPr>
              <a:spLocks noEditPoints="1"/>
            </p:cNvSpPr>
            <p:nvPr/>
          </p:nvSpPr>
          <p:spPr bwMode="auto">
            <a:xfrm>
              <a:off x="15035213" y="-200025"/>
              <a:ext cx="6240463" cy="5473701"/>
            </a:xfrm>
            <a:custGeom>
              <a:avLst/>
              <a:gdLst>
                <a:gd name="T0" fmla="*/ 1388 w 2962"/>
                <a:gd name="T1" fmla="*/ 1846 h 2598"/>
                <a:gd name="T2" fmla="*/ 1232 w 2962"/>
                <a:gd name="T3" fmla="*/ 1621 h 2598"/>
                <a:gd name="T4" fmla="*/ 1078 w 2962"/>
                <a:gd name="T5" fmla="*/ 1242 h 2598"/>
                <a:gd name="T6" fmla="*/ 1142 w 2962"/>
                <a:gd name="T7" fmla="*/ 873 h 2598"/>
                <a:gd name="T8" fmla="*/ 1377 w 2962"/>
                <a:gd name="T9" fmla="*/ 699 h 2598"/>
                <a:gd name="T10" fmla="*/ 1738 w 2962"/>
                <a:gd name="T11" fmla="*/ 602 h 2598"/>
                <a:gd name="T12" fmla="*/ 2215 w 2962"/>
                <a:gd name="T13" fmla="*/ 292 h 2598"/>
                <a:gd name="T14" fmla="*/ 2332 w 2962"/>
                <a:gd name="T15" fmla="*/ 105 h 2598"/>
                <a:gd name="T16" fmla="*/ 2289 w 2962"/>
                <a:gd name="T17" fmla="*/ 277 h 2598"/>
                <a:gd name="T18" fmla="*/ 2138 w 2962"/>
                <a:gd name="T19" fmla="*/ 809 h 2598"/>
                <a:gd name="T20" fmla="*/ 1628 w 2962"/>
                <a:gd name="T21" fmla="*/ 755 h 2598"/>
                <a:gd name="T22" fmla="*/ 1088 w 2962"/>
                <a:gd name="T23" fmla="*/ 1011 h 2598"/>
                <a:gd name="T24" fmla="*/ 1032 w 2962"/>
                <a:gd name="T25" fmla="*/ 1347 h 2598"/>
                <a:gd name="T26" fmla="*/ 1421 w 2962"/>
                <a:gd name="T27" fmla="*/ 1702 h 2598"/>
                <a:gd name="T28" fmla="*/ 1733 w 2962"/>
                <a:gd name="T29" fmla="*/ 1948 h 2598"/>
                <a:gd name="T30" fmla="*/ 1987 w 2962"/>
                <a:gd name="T31" fmla="*/ 1951 h 2598"/>
                <a:gd name="T32" fmla="*/ 2148 w 2962"/>
                <a:gd name="T33" fmla="*/ 1859 h 2598"/>
                <a:gd name="T34" fmla="*/ 2284 w 2962"/>
                <a:gd name="T35" fmla="*/ 1859 h 2598"/>
                <a:gd name="T36" fmla="*/ 2094 w 2962"/>
                <a:gd name="T37" fmla="*/ 1592 h 2598"/>
                <a:gd name="T38" fmla="*/ 2105 w 2962"/>
                <a:gd name="T39" fmla="*/ 1382 h 2598"/>
                <a:gd name="T40" fmla="*/ 2337 w 2962"/>
                <a:gd name="T41" fmla="*/ 1301 h 2598"/>
                <a:gd name="T42" fmla="*/ 2448 w 2962"/>
                <a:gd name="T43" fmla="*/ 1434 h 2598"/>
                <a:gd name="T44" fmla="*/ 2501 w 2962"/>
                <a:gd name="T45" fmla="*/ 1411 h 2598"/>
                <a:gd name="T46" fmla="*/ 2704 w 2962"/>
                <a:gd name="T47" fmla="*/ 1334 h 2598"/>
                <a:gd name="T48" fmla="*/ 2581 w 2962"/>
                <a:gd name="T49" fmla="*/ 1167 h 2598"/>
                <a:gd name="T50" fmla="*/ 2391 w 2962"/>
                <a:gd name="T51" fmla="*/ 1114 h 2598"/>
                <a:gd name="T52" fmla="*/ 2302 w 2962"/>
                <a:gd name="T53" fmla="*/ 952 h 2598"/>
                <a:gd name="T54" fmla="*/ 2919 w 2962"/>
                <a:gd name="T55" fmla="*/ 850 h 2598"/>
                <a:gd name="T56" fmla="*/ 2363 w 2962"/>
                <a:gd name="T57" fmla="*/ 940 h 2598"/>
                <a:gd name="T58" fmla="*/ 2501 w 2962"/>
                <a:gd name="T59" fmla="*/ 1027 h 2598"/>
                <a:gd name="T60" fmla="*/ 2724 w 2962"/>
                <a:gd name="T61" fmla="*/ 1249 h 2598"/>
                <a:gd name="T62" fmla="*/ 2721 w 2962"/>
                <a:gd name="T63" fmla="*/ 1475 h 2598"/>
                <a:gd name="T64" fmla="*/ 2432 w 2962"/>
                <a:gd name="T65" fmla="*/ 1500 h 2598"/>
                <a:gd name="T66" fmla="*/ 2361 w 2962"/>
                <a:gd name="T67" fmla="*/ 1400 h 2598"/>
                <a:gd name="T68" fmla="*/ 2071 w 2962"/>
                <a:gd name="T69" fmla="*/ 1416 h 2598"/>
                <a:gd name="T70" fmla="*/ 2181 w 2962"/>
                <a:gd name="T71" fmla="*/ 1569 h 2598"/>
                <a:gd name="T72" fmla="*/ 2386 w 2962"/>
                <a:gd name="T73" fmla="*/ 1894 h 2598"/>
                <a:gd name="T74" fmla="*/ 2151 w 2962"/>
                <a:gd name="T75" fmla="*/ 1912 h 2598"/>
                <a:gd name="T76" fmla="*/ 2010 w 2962"/>
                <a:gd name="T77" fmla="*/ 2022 h 2598"/>
                <a:gd name="T78" fmla="*/ 512 w 2962"/>
                <a:gd name="T79" fmla="*/ 2591 h 2598"/>
                <a:gd name="T80" fmla="*/ 225 w 2962"/>
                <a:gd name="T81" fmla="*/ 2179 h 2598"/>
                <a:gd name="T82" fmla="*/ 448 w 2962"/>
                <a:gd name="T83" fmla="*/ 2337 h 2598"/>
                <a:gd name="T84" fmla="*/ 433 w 2962"/>
                <a:gd name="T85" fmla="*/ 1736 h 2598"/>
                <a:gd name="T86" fmla="*/ 566 w 2962"/>
                <a:gd name="T87" fmla="*/ 1362 h 2598"/>
                <a:gd name="T88" fmla="*/ 359 w 2962"/>
                <a:gd name="T89" fmla="*/ 996 h 2598"/>
                <a:gd name="T90" fmla="*/ 394 w 2962"/>
                <a:gd name="T91" fmla="*/ 730 h 2598"/>
                <a:gd name="T92" fmla="*/ 845 w 2962"/>
                <a:gd name="T93" fmla="*/ 522 h 2598"/>
                <a:gd name="T94" fmla="*/ 827 w 2962"/>
                <a:gd name="T95" fmla="*/ 146 h 2598"/>
                <a:gd name="T96" fmla="*/ 740 w 2962"/>
                <a:gd name="T97" fmla="*/ 21 h 2598"/>
                <a:gd name="T98" fmla="*/ 822 w 2962"/>
                <a:gd name="T99" fmla="*/ 305 h 2598"/>
                <a:gd name="T100" fmla="*/ 753 w 2962"/>
                <a:gd name="T101" fmla="*/ 574 h 2598"/>
                <a:gd name="T102" fmla="*/ 387 w 2962"/>
                <a:gd name="T103" fmla="*/ 842 h 2598"/>
                <a:gd name="T104" fmla="*/ 397 w 2962"/>
                <a:gd name="T105" fmla="*/ 1134 h 2598"/>
                <a:gd name="T106" fmla="*/ 487 w 2962"/>
                <a:gd name="T107" fmla="*/ 1592 h 2598"/>
                <a:gd name="T108" fmla="*/ 435 w 2962"/>
                <a:gd name="T109" fmla="*/ 2161 h 2598"/>
                <a:gd name="T110" fmla="*/ 517 w 2962"/>
                <a:gd name="T111" fmla="*/ 2442 h 2598"/>
                <a:gd name="T112" fmla="*/ 530 w 2962"/>
                <a:gd name="T113" fmla="*/ 2598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2" h="2598">
                  <a:moveTo>
                    <a:pt x="1959" y="2414"/>
                  </a:moveTo>
                  <a:cubicBezTo>
                    <a:pt x="1953" y="2414"/>
                    <a:pt x="1953" y="2414"/>
                    <a:pt x="1953" y="2414"/>
                  </a:cubicBezTo>
                  <a:cubicBezTo>
                    <a:pt x="1869" y="2394"/>
                    <a:pt x="1797" y="2327"/>
                    <a:pt x="1754" y="2232"/>
                  </a:cubicBezTo>
                  <a:cubicBezTo>
                    <a:pt x="1721" y="2161"/>
                    <a:pt x="1708" y="2081"/>
                    <a:pt x="1697" y="2005"/>
                  </a:cubicBezTo>
                  <a:cubicBezTo>
                    <a:pt x="1577" y="2025"/>
                    <a:pt x="1431" y="1971"/>
                    <a:pt x="1388" y="1846"/>
                  </a:cubicBezTo>
                  <a:cubicBezTo>
                    <a:pt x="1380" y="1825"/>
                    <a:pt x="1375" y="1802"/>
                    <a:pt x="1375" y="1779"/>
                  </a:cubicBezTo>
                  <a:cubicBezTo>
                    <a:pt x="1375" y="1756"/>
                    <a:pt x="1375" y="1756"/>
                    <a:pt x="1375" y="1756"/>
                  </a:cubicBezTo>
                  <a:cubicBezTo>
                    <a:pt x="1375" y="1741"/>
                    <a:pt x="1375" y="1728"/>
                    <a:pt x="1372" y="1718"/>
                  </a:cubicBezTo>
                  <a:cubicBezTo>
                    <a:pt x="1362" y="1669"/>
                    <a:pt x="1303" y="1646"/>
                    <a:pt x="1278" y="1636"/>
                  </a:cubicBezTo>
                  <a:cubicBezTo>
                    <a:pt x="1232" y="1621"/>
                    <a:pt x="1232" y="1621"/>
                    <a:pt x="1232" y="1621"/>
                  </a:cubicBezTo>
                  <a:cubicBezTo>
                    <a:pt x="1196" y="1610"/>
                    <a:pt x="1160" y="1600"/>
                    <a:pt x="1129" y="1580"/>
                  </a:cubicBezTo>
                  <a:cubicBezTo>
                    <a:pt x="1063" y="1539"/>
                    <a:pt x="1024" y="1464"/>
                    <a:pt x="996" y="1406"/>
                  </a:cubicBezTo>
                  <a:cubicBezTo>
                    <a:pt x="988" y="1390"/>
                    <a:pt x="976" y="1365"/>
                    <a:pt x="981" y="1339"/>
                  </a:cubicBezTo>
                  <a:cubicBezTo>
                    <a:pt x="988" y="1306"/>
                    <a:pt x="1017" y="1288"/>
                    <a:pt x="1042" y="1272"/>
                  </a:cubicBezTo>
                  <a:cubicBezTo>
                    <a:pt x="1063" y="1260"/>
                    <a:pt x="1075" y="1252"/>
                    <a:pt x="1078" y="1242"/>
                  </a:cubicBezTo>
                  <a:cubicBezTo>
                    <a:pt x="1078" y="1237"/>
                    <a:pt x="1073" y="1226"/>
                    <a:pt x="1068" y="1216"/>
                  </a:cubicBezTo>
                  <a:cubicBezTo>
                    <a:pt x="1065" y="1211"/>
                    <a:pt x="1065" y="1211"/>
                    <a:pt x="1065" y="1211"/>
                  </a:cubicBezTo>
                  <a:cubicBezTo>
                    <a:pt x="1029" y="1142"/>
                    <a:pt x="1022" y="1062"/>
                    <a:pt x="1042" y="988"/>
                  </a:cubicBezTo>
                  <a:cubicBezTo>
                    <a:pt x="1045" y="981"/>
                    <a:pt x="1050" y="975"/>
                    <a:pt x="1055" y="973"/>
                  </a:cubicBezTo>
                  <a:cubicBezTo>
                    <a:pt x="1096" y="952"/>
                    <a:pt x="1127" y="917"/>
                    <a:pt x="1142" y="873"/>
                  </a:cubicBezTo>
                  <a:cubicBezTo>
                    <a:pt x="1147" y="860"/>
                    <a:pt x="1157" y="855"/>
                    <a:pt x="1170" y="858"/>
                  </a:cubicBezTo>
                  <a:cubicBezTo>
                    <a:pt x="1221" y="865"/>
                    <a:pt x="1275" y="847"/>
                    <a:pt x="1308" y="809"/>
                  </a:cubicBezTo>
                  <a:cubicBezTo>
                    <a:pt x="1311" y="806"/>
                    <a:pt x="1316" y="804"/>
                    <a:pt x="1319" y="801"/>
                  </a:cubicBezTo>
                  <a:cubicBezTo>
                    <a:pt x="1352" y="791"/>
                    <a:pt x="1372" y="753"/>
                    <a:pt x="1370" y="719"/>
                  </a:cubicBezTo>
                  <a:cubicBezTo>
                    <a:pt x="1370" y="712"/>
                    <a:pt x="1372" y="704"/>
                    <a:pt x="1377" y="699"/>
                  </a:cubicBezTo>
                  <a:cubicBezTo>
                    <a:pt x="1418" y="658"/>
                    <a:pt x="1472" y="686"/>
                    <a:pt x="1516" y="709"/>
                  </a:cubicBezTo>
                  <a:cubicBezTo>
                    <a:pt x="1554" y="730"/>
                    <a:pt x="1572" y="737"/>
                    <a:pt x="1585" y="730"/>
                  </a:cubicBezTo>
                  <a:cubicBezTo>
                    <a:pt x="1590" y="627"/>
                    <a:pt x="1590" y="627"/>
                    <a:pt x="1590" y="627"/>
                  </a:cubicBezTo>
                  <a:cubicBezTo>
                    <a:pt x="1590" y="614"/>
                    <a:pt x="1603" y="602"/>
                    <a:pt x="1616" y="602"/>
                  </a:cubicBezTo>
                  <a:cubicBezTo>
                    <a:pt x="1738" y="602"/>
                    <a:pt x="1738" y="602"/>
                    <a:pt x="1738" y="602"/>
                  </a:cubicBezTo>
                  <a:cubicBezTo>
                    <a:pt x="1749" y="602"/>
                    <a:pt x="1759" y="609"/>
                    <a:pt x="1761" y="620"/>
                  </a:cubicBezTo>
                  <a:cubicBezTo>
                    <a:pt x="1787" y="686"/>
                    <a:pt x="1874" y="712"/>
                    <a:pt x="1956" y="727"/>
                  </a:cubicBezTo>
                  <a:cubicBezTo>
                    <a:pt x="2125" y="758"/>
                    <a:pt x="2125" y="758"/>
                    <a:pt x="2125" y="758"/>
                  </a:cubicBezTo>
                  <a:cubicBezTo>
                    <a:pt x="2153" y="643"/>
                    <a:pt x="2171" y="525"/>
                    <a:pt x="2184" y="407"/>
                  </a:cubicBezTo>
                  <a:cubicBezTo>
                    <a:pt x="2186" y="369"/>
                    <a:pt x="2192" y="328"/>
                    <a:pt x="2215" y="292"/>
                  </a:cubicBezTo>
                  <a:cubicBezTo>
                    <a:pt x="2220" y="287"/>
                    <a:pt x="2225" y="279"/>
                    <a:pt x="2230" y="274"/>
                  </a:cubicBezTo>
                  <a:cubicBezTo>
                    <a:pt x="2235" y="266"/>
                    <a:pt x="2240" y="261"/>
                    <a:pt x="2245" y="254"/>
                  </a:cubicBezTo>
                  <a:cubicBezTo>
                    <a:pt x="2250" y="241"/>
                    <a:pt x="2253" y="225"/>
                    <a:pt x="2253" y="210"/>
                  </a:cubicBezTo>
                  <a:cubicBezTo>
                    <a:pt x="2253" y="200"/>
                    <a:pt x="2256" y="192"/>
                    <a:pt x="2256" y="182"/>
                  </a:cubicBezTo>
                  <a:cubicBezTo>
                    <a:pt x="2263" y="143"/>
                    <a:pt x="2291" y="102"/>
                    <a:pt x="2332" y="105"/>
                  </a:cubicBezTo>
                  <a:cubicBezTo>
                    <a:pt x="2348" y="105"/>
                    <a:pt x="2358" y="118"/>
                    <a:pt x="2355" y="133"/>
                  </a:cubicBezTo>
                  <a:cubicBezTo>
                    <a:pt x="2355" y="149"/>
                    <a:pt x="2343" y="159"/>
                    <a:pt x="2327" y="156"/>
                  </a:cubicBezTo>
                  <a:cubicBezTo>
                    <a:pt x="2317" y="156"/>
                    <a:pt x="2307" y="172"/>
                    <a:pt x="2304" y="190"/>
                  </a:cubicBezTo>
                  <a:cubicBezTo>
                    <a:pt x="2304" y="197"/>
                    <a:pt x="2302" y="205"/>
                    <a:pt x="2302" y="213"/>
                  </a:cubicBezTo>
                  <a:cubicBezTo>
                    <a:pt x="2299" y="233"/>
                    <a:pt x="2299" y="254"/>
                    <a:pt x="2289" y="277"/>
                  </a:cubicBezTo>
                  <a:cubicBezTo>
                    <a:pt x="2284" y="289"/>
                    <a:pt x="2273" y="297"/>
                    <a:pt x="2268" y="305"/>
                  </a:cubicBezTo>
                  <a:cubicBezTo>
                    <a:pt x="2263" y="310"/>
                    <a:pt x="2261" y="315"/>
                    <a:pt x="2258" y="318"/>
                  </a:cubicBezTo>
                  <a:cubicBezTo>
                    <a:pt x="2243" y="341"/>
                    <a:pt x="2238" y="374"/>
                    <a:pt x="2235" y="407"/>
                  </a:cubicBezTo>
                  <a:cubicBezTo>
                    <a:pt x="2222" y="538"/>
                    <a:pt x="2202" y="666"/>
                    <a:pt x="2169" y="791"/>
                  </a:cubicBezTo>
                  <a:cubicBezTo>
                    <a:pt x="2166" y="804"/>
                    <a:pt x="2153" y="812"/>
                    <a:pt x="2138" y="809"/>
                  </a:cubicBezTo>
                  <a:cubicBezTo>
                    <a:pt x="1946" y="773"/>
                    <a:pt x="1946" y="773"/>
                    <a:pt x="1946" y="773"/>
                  </a:cubicBezTo>
                  <a:cubicBezTo>
                    <a:pt x="1856" y="755"/>
                    <a:pt x="1761" y="727"/>
                    <a:pt x="1721" y="650"/>
                  </a:cubicBezTo>
                  <a:cubicBezTo>
                    <a:pt x="1639" y="650"/>
                    <a:pt x="1639" y="650"/>
                    <a:pt x="1639" y="650"/>
                  </a:cubicBezTo>
                  <a:cubicBezTo>
                    <a:pt x="1633" y="740"/>
                    <a:pt x="1633" y="740"/>
                    <a:pt x="1633" y="740"/>
                  </a:cubicBezTo>
                  <a:cubicBezTo>
                    <a:pt x="1633" y="745"/>
                    <a:pt x="1631" y="750"/>
                    <a:pt x="1628" y="755"/>
                  </a:cubicBezTo>
                  <a:cubicBezTo>
                    <a:pt x="1590" y="801"/>
                    <a:pt x="1534" y="773"/>
                    <a:pt x="1490" y="750"/>
                  </a:cubicBezTo>
                  <a:cubicBezTo>
                    <a:pt x="1459" y="735"/>
                    <a:pt x="1434" y="722"/>
                    <a:pt x="1421" y="727"/>
                  </a:cubicBezTo>
                  <a:cubicBezTo>
                    <a:pt x="1421" y="776"/>
                    <a:pt x="1388" y="824"/>
                    <a:pt x="1342" y="845"/>
                  </a:cubicBezTo>
                  <a:cubicBezTo>
                    <a:pt x="1301" y="888"/>
                    <a:pt x="1242" y="911"/>
                    <a:pt x="1183" y="909"/>
                  </a:cubicBezTo>
                  <a:cubicBezTo>
                    <a:pt x="1162" y="952"/>
                    <a:pt x="1129" y="988"/>
                    <a:pt x="1088" y="1011"/>
                  </a:cubicBezTo>
                  <a:cubicBezTo>
                    <a:pt x="1075" y="1070"/>
                    <a:pt x="1083" y="1134"/>
                    <a:pt x="1109" y="1185"/>
                  </a:cubicBezTo>
                  <a:cubicBezTo>
                    <a:pt x="1111" y="1188"/>
                    <a:pt x="1111" y="1188"/>
                    <a:pt x="1111" y="1188"/>
                  </a:cubicBezTo>
                  <a:cubicBezTo>
                    <a:pt x="1119" y="1201"/>
                    <a:pt x="1127" y="1219"/>
                    <a:pt x="1127" y="1239"/>
                  </a:cubicBezTo>
                  <a:cubicBezTo>
                    <a:pt x="1124" y="1278"/>
                    <a:pt x="1093" y="1298"/>
                    <a:pt x="1068" y="1313"/>
                  </a:cubicBezTo>
                  <a:cubicBezTo>
                    <a:pt x="1050" y="1324"/>
                    <a:pt x="1034" y="1334"/>
                    <a:pt x="1032" y="1347"/>
                  </a:cubicBezTo>
                  <a:cubicBezTo>
                    <a:pt x="1029" y="1354"/>
                    <a:pt x="1037" y="1367"/>
                    <a:pt x="1042" y="1380"/>
                  </a:cubicBezTo>
                  <a:cubicBezTo>
                    <a:pt x="1075" y="1449"/>
                    <a:pt x="1106" y="1503"/>
                    <a:pt x="1157" y="1534"/>
                  </a:cubicBezTo>
                  <a:cubicBezTo>
                    <a:pt x="1183" y="1549"/>
                    <a:pt x="1216" y="1559"/>
                    <a:pt x="1247" y="1569"/>
                  </a:cubicBezTo>
                  <a:cubicBezTo>
                    <a:pt x="1265" y="1574"/>
                    <a:pt x="1280" y="1580"/>
                    <a:pt x="1296" y="1585"/>
                  </a:cubicBezTo>
                  <a:cubicBezTo>
                    <a:pt x="1337" y="1600"/>
                    <a:pt x="1406" y="1633"/>
                    <a:pt x="1421" y="1702"/>
                  </a:cubicBezTo>
                  <a:cubicBezTo>
                    <a:pt x="1426" y="1720"/>
                    <a:pt x="1426" y="1738"/>
                    <a:pt x="1426" y="1754"/>
                  </a:cubicBezTo>
                  <a:cubicBezTo>
                    <a:pt x="1426" y="1774"/>
                    <a:pt x="1426" y="1774"/>
                    <a:pt x="1426" y="1774"/>
                  </a:cubicBezTo>
                  <a:cubicBezTo>
                    <a:pt x="1426" y="1792"/>
                    <a:pt x="1431" y="1810"/>
                    <a:pt x="1436" y="1825"/>
                  </a:cubicBezTo>
                  <a:cubicBezTo>
                    <a:pt x="1475" y="1933"/>
                    <a:pt x="1613" y="1974"/>
                    <a:pt x="1713" y="1946"/>
                  </a:cubicBezTo>
                  <a:cubicBezTo>
                    <a:pt x="1721" y="1943"/>
                    <a:pt x="1728" y="1946"/>
                    <a:pt x="1733" y="1948"/>
                  </a:cubicBezTo>
                  <a:cubicBezTo>
                    <a:pt x="1738" y="1953"/>
                    <a:pt x="1744" y="1958"/>
                    <a:pt x="1744" y="1966"/>
                  </a:cubicBezTo>
                  <a:cubicBezTo>
                    <a:pt x="1754" y="2048"/>
                    <a:pt x="1767" y="2133"/>
                    <a:pt x="1800" y="2207"/>
                  </a:cubicBezTo>
                  <a:cubicBezTo>
                    <a:pt x="1831" y="2271"/>
                    <a:pt x="1877" y="2322"/>
                    <a:pt x="1928" y="2348"/>
                  </a:cubicBezTo>
                  <a:cubicBezTo>
                    <a:pt x="1915" y="2220"/>
                    <a:pt x="1928" y="2089"/>
                    <a:pt x="1969" y="1966"/>
                  </a:cubicBezTo>
                  <a:cubicBezTo>
                    <a:pt x="1971" y="1958"/>
                    <a:pt x="1979" y="1951"/>
                    <a:pt x="1987" y="1951"/>
                  </a:cubicBezTo>
                  <a:cubicBezTo>
                    <a:pt x="1994" y="1948"/>
                    <a:pt x="2005" y="1951"/>
                    <a:pt x="2010" y="1956"/>
                  </a:cubicBezTo>
                  <a:cubicBezTo>
                    <a:pt x="2061" y="1997"/>
                    <a:pt x="2061" y="1997"/>
                    <a:pt x="2061" y="1997"/>
                  </a:cubicBezTo>
                  <a:cubicBezTo>
                    <a:pt x="2089" y="1892"/>
                    <a:pt x="2089" y="1892"/>
                    <a:pt x="2089" y="1892"/>
                  </a:cubicBezTo>
                  <a:cubicBezTo>
                    <a:pt x="2089" y="1889"/>
                    <a:pt x="2092" y="1887"/>
                    <a:pt x="2094" y="1884"/>
                  </a:cubicBezTo>
                  <a:cubicBezTo>
                    <a:pt x="2107" y="1866"/>
                    <a:pt x="2125" y="1859"/>
                    <a:pt x="2148" y="1859"/>
                  </a:cubicBezTo>
                  <a:cubicBezTo>
                    <a:pt x="2189" y="1859"/>
                    <a:pt x="2230" y="1892"/>
                    <a:pt x="2256" y="1923"/>
                  </a:cubicBezTo>
                  <a:cubicBezTo>
                    <a:pt x="2279" y="1953"/>
                    <a:pt x="2304" y="1974"/>
                    <a:pt x="2322" y="1976"/>
                  </a:cubicBezTo>
                  <a:cubicBezTo>
                    <a:pt x="2327" y="1976"/>
                    <a:pt x="2330" y="1976"/>
                    <a:pt x="2332" y="1974"/>
                  </a:cubicBezTo>
                  <a:cubicBezTo>
                    <a:pt x="2340" y="1956"/>
                    <a:pt x="2343" y="1930"/>
                    <a:pt x="2332" y="1910"/>
                  </a:cubicBezTo>
                  <a:cubicBezTo>
                    <a:pt x="2325" y="1887"/>
                    <a:pt x="2307" y="1866"/>
                    <a:pt x="2284" y="1859"/>
                  </a:cubicBezTo>
                  <a:cubicBezTo>
                    <a:pt x="2279" y="1856"/>
                    <a:pt x="2273" y="1856"/>
                    <a:pt x="2268" y="1854"/>
                  </a:cubicBezTo>
                  <a:cubicBezTo>
                    <a:pt x="2248" y="1848"/>
                    <a:pt x="2225" y="1841"/>
                    <a:pt x="2209" y="1820"/>
                  </a:cubicBezTo>
                  <a:cubicBezTo>
                    <a:pt x="2194" y="1800"/>
                    <a:pt x="2197" y="1774"/>
                    <a:pt x="2197" y="1756"/>
                  </a:cubicBezTo>
                  <a:cubicBezTo>
                    <a:pt x="2199" y="1713"/>
                    <a:pt x="2194" y="1638"/>
                    <a:pt x="2148" y="1610"/>
                  </a:cubicBezTo>
                  <a:cubicBezTo>
                    <a:pt x="2133" y="1603"/>
                    <a:pt x="2115" y="1598"/>
                    <a:pt x="2094" y="1592"/>
                  </a:cubicBezTo>
                  <a:cubicBezTo>
                    <a:pt x="2058" y="1585"/>
                    <a:pt x="2020" y="1574"/>
                    <a:pt x="1997" y="1539"/>
                  </a:cubicBezTo>
                  <a:cubicBezTo>
                    <a:pt x="1979" y="1508"/>
                    <a:pt x="1979" y="1472"/>
                    <a:pt x="1982" y="1446"/>
                  </a:cubicBezTo>
                  <a:cubicBezTo>
                    <a:pt x="1984" y="1418"/>
                    <a:pt x="1994" y="1380"/>
                    <a:pt x="2020" y="1362"/>
                  </a:cubicBezTo>
                  <a:cubicBezTo>
                    <a:pt x="2033" y="1352"/>
                    <a:pt x="2051" y="1349"/>
                    <a:pt x="2066" y="1354"/>
                  </a:cubicBezTo>
                  <a:cubicBezTo>
                    <a:pt x="2084" y="1359"/>
                    <a:pt x="2097" y="1372"/>
                    <a:pt x="2105" y="1382"/>
                  </a:cubicBezTo>
                  <a:cubicBezTo>
                    <a:pt x="2169" y="1459"/>
                    <a:pt x="2220" y="1490"/>
                    <a:pt x="2263" y="1485"/>
                  </a:cubicBezTo>
                  <a:cubicBezTo>
                    <a:pt x="2263" y="1436"/>
                    <a:pt x="2245" y="1385"/>
                    <a:pt x="2215" y="1347"/>
                  </a:cubicBezTo>
                  <a:cubicBezTo>
                    <a:pt x="2209" y="1342"/>
                    <a:pt x="2209" y="1334"/>
                    <a:pt x="2209" y="1326"/>
                  </a:cubicBezTo>
                  <a:cubicBezTo>
                    <a:pt x="2209" y="1318"/>
                    <a:pt x="2215" y="1313"/>
                    <a:pt x="2220" y="1308"/>
                  </a:cubicBezTo>
                  <a:cubicBezTo>
                    <a:pt x="2253" y="1285"/>
                    <a:pt x="2297" y="1283"/>
                    <a:pt x="2337" y="1301"/>
                  </a:cubicBezTo>
                  <a:cubicBezTo>
                    <a:pt x="2378" y="1318"/>
                    <a:pt x="2404" y="1357"/>
                    <a:pt x="2407" y="1395"/>
                  </a:cubicBezTo>
                  <a:cubicBezTo>
                    <a:pt x="2407" y="1406"/>
                    <a:pt x="2407" y="1406"/>
                    <a:pt x="2407" y="1406"/>
                  </a:cubicBezTo>
                  <a:cubicBezTo>
                    <a:pt x="2407" y="1411"/>
                    <a:pt x="2407" y="1421"/>
                    <a:pt x="2409" y="1423"/>
                  </a:cubicBezTo>
                  <a:cubicBezTo>
                    <a:pt x="2409" y="1423"/>
                    <a:pt x="2414" y="1423"/>
                    <a:pt x="2419" y="1426"/>
                  </a:cubicBezTo>
                  <a:cubicBezTo>
                    <a:pt x="2427" y="1426"/>
                    <a:pt x="2437" y="1429"/>
                    <a:pt x="2448" y="1434"/>
                  </a:cubicBezTo>
                  <a:cubicBezTo>
                    <a:pt x="2471" y="1446"/>
                    <a:pt x="2478" y="1472"/>
                    <a:pt x="2481" y="1490"/>
                  </a:cubicBezTo>
                  <a:cubicBezTo>
                    <a:pt x="2483" y="1500"/>
                    <a:pt x="2486" y="1510"/>
                    <a:pt x="2489" y="1516"/>
                  </a:cubicBezTo>
                  <a:cubicBezTo>
                    <a:pt x="2489" y="1516"/>
                    <a:pt x="2491" y="1521"/>
                    <a:pt x="2501" y="1518"/>
                  </a:cubicBezTo>
                  <a:cubicBezTo>
                    <a:pt x="2514" y="1516"/>
                    <a:pt x="2524" y="1505"/>
                    <a:pt x="2527" y="1495"/>
                  </a:cubicBezTo>
                  <a:cubicBezTo>
                    <a:pt x="2532" y="1470"/>
                    <a:pt x="2519" y="1441"/>
                    <a:pt x="2501" y="1411"/>
                  </a:cubicBezTo>
                  <a:cubicBezTo>
                    <a:pt x="2496" y="1403"/>
                    <a:pt x="2496" y="1393"/>
                    <a:pt x="2501" y="1385"/>
                  </a:cubicBezTo>
                  <a:cubicBezTo>
                    <a:pt x="2506" y="1377"/>
                    <a:pt x="2514" y="1372"/>
                    <a:pt x="2522" y="1372"/>
                  </a:cubicBezTo>
                  <a:cubicBezTo>
                    <a:pt x="2593" y="1367"/>
                    <a:pt x="2665" y="1385"/>
                    <a:pt x="2727" y="1421"/>
                  </a:cubicBezTo>
                  <a:cubicBezTo>
                    <a:pt x="2732" y="1408"/>
                    <a:pt x="2729" y="1390"/>
                    <a:pt x="2724" y="1375"/>
                  </a:cubicBezTo>
                  <a:cubicBezTo>
                    <a:pt x="2719" y="1362"/>
                    <a:pt x="2711" y="1349"/>
                    <a:pt x="2704" y="1334"/>
                  </a:cubicBezTo>
                  <a:cubicBezTo>
                    <a:pt x="2696" y="1318"/>
                    <a:pt x="2686" y="1306"/>
                    <a:pt x="2681" y="1288"/>
                  </a:cubicBezTo>
                  <a:cubicBezTo>
                    <a:pt x="2673" y="1265"/>
                    <a:pt x="2673" y="1265"/>
                    <a:pt x="2673" y="1265"/>
                  </a:cubicBezTo>
                  <a:cubicBezTo>
                    <a:pt x="2670" y="1252"/>
                    <a:pt x="2665" y="1242"/>
                    <a:pt x="2660" y="1231"/>
                  </a:cubicBezTo>
                  <a:cubicBezTo>
                    <a:pt x="2650" y="1216"/>
                    <a:pt x="2632" y="1203"/>
                    <a:pt x="2611" y="1190"/>
                  </a:cubicBezTo>
                  <a:cubicBezTo>
                    <a:pt x="2601" y="1183"/>
                    <a:pt x="2591" y="1178"/>
                    <a:pt x="2581" y="1167"/>
                  </a:cubicBezTo>
                  <a:cubicBezTo>
                    <a:pt x="2563" y="1152"/>
                    <a:pt x="2547" y="1137"/>
                    <a:pt x="2532" y="1119"/>
                  </a:cubicBezTo>
                  <a:cubicBezTo>
                    <a:pt x="2514" y="1098"/>
                    <a:pt x="2496" y="1078"/>
                    <a:pt x="2473" y="1068"/>
                  </a:cubicBezTo>
                  <a:cubicBezTo>
                    <a:pt x="2455" y="1057"/>
                    <a:pt x="2427" y="1060"/>
                    <a:pt x="2409" y="1073"/>
                  </a:cubicBezTo>
                  <a:cubicBezTo>
                    <a:pt x="2396" y="1080"/>
                    <a:pt x="2399" y="1091"/>
                    <a:pt x="2399" y="1093"/>
                  </a:cubicBezTo>
                  <a:cubicBezTo>
                    <a:pt x="2399" y="1101"/>
                    <a:pt x="2396" y="1109"/>
                    <a:pt x="2391" y="1114"/>
                  </a:cubicBezTo>
                  <a:cubicBezTo>
                    <a:pt x="2386" y="1119"/>
                    <a:pt x="2378" y="1121"/>
                    <a:pt x="2371" y="1121"/>
                  </a:cubicBezTo>
                  <a:cubicBezTo>
                    <a:pt x="2312" y="1114"/>
                    <a:pt x="2261" y="1065"/>
                    <a:pt x="2248" y="1009"/>
                  </a:cubicBezTo>
                  <a:cubicBezTo>
                    <a:pt x="2245" y="1001"/>
                    <a:pt x="2248" y="996"/>
                    <a:pt x="2250" y="988"/>
                  </a:cubicBezTo>
                  <a:cubicBezTo>
                    <a:pt x="2253" y="981"/>
                    <a:pt x="2261" y="978"/>
                    <a:pt x="2266" y="978"/>
                  </a:cubicBezTo>
                  <a:cubicBezTo>
                    <a:pt x="2279" y="975"/>
                    <a:pt x="2291" y="965"/>
                    <a:pt x="2302" y="952"/>
                  </a:cubicBezTo>
                  <a:cubicBezTo>
                    <a:pt x="2312" y="940"/>
                    <a:pt x="2312" y="922"/>
                    <a:pt x="2309" y="909"/>
                  </a:cubicBezTo>
                  <a:cubicBezTo>
                    <a:pt x="2307" y="899"/>
                    <a:pt x="2309" y="888"/>
                    <a:pt x="2317" y="883"/>
                  </a:cubicBezTo>
                  <a:cubicBezTo>
                    <a:pt x="2325" y="876"/>
                    <a:pt x="2335" y="876"/>
                    <a:pt x="2343" y="878"/>
                  </a:cubicBezTo>
                  <a:cubicBezTo>
                    <a:pt x="2430" y="911"/>
                    <a:pt x="2524" y="929"/>
                    <a:pt x="2617" y="929"/>
                  </a:cubicBezTo>
                  <a:cubicBezTo>
                    <a:pt x="2732" y="929"/>
                    <a:pt x="2834" y="901"/>
                    <a:pt x="2919" y="850"/>
                  </a:cubicBezTo>
                  <a:cubicBezTo>
                    <a:pt x="2931" y="842"/>
                    <a:pt x="2947" y="847"/>
                    <a:pt x="2954" y="858"/>
                  </a:cubicBezTo>
                  <a:cubicBezTo>
                    <a:pt x="2962" y="868"/>
                    <a:pt x="2957" y="886"/>
                    <a:pt x="2947" y="894"/>
                  </a:cubicBezTo>
                  <a:cubicBezTo>
                    <a:pt x="2855" y="950"/>
                    <a:pt x="2742" y="981"/>
                    <a:pt x="2619" y="981"/>
                  </a:cubicBezTo>
                  <a:cubicBezTo>
                    <a:pt x="2617" y="981"/>
                    <a:pt x="2617" y="981"/>
                    <a:pt x="2617" y="981"/>
                  </a:cubicBezTo>
                  <a:cubicBezTo>
                    <a:pt x="2529" y="981"/>
                    <a:pt x="2445" y="968"/>
                    <a:pt x="2363" y="940"/>
                  </a:cubicBezTo>
                  <a:cubicBezTo>
                    <a:pt x="2361" y="952"/>
                    <a:pt x="2355" y="968"/>
                    <a:pt x="2348" y="981"/>
                  </a:cubicBezTo>
                  <a:cubicBezTo>
                    <a:pt x="2337" y="998"/>
                    <a:pt x="2322" y="1011"/>
                    <a:pt x="2307" y="1022"/>
                  </a:cubicBezTo>
                  <a:cubicBezTo>
                    <a:pt x="2317" y="1042"/>
                    <a:pt x="2335" y="1057"/>
                    <a:pt x="2355" y="1068"/>
                  </a:cubicBezTo>
                  <a:cubicBezTo>
                    <a:pt x="2361" y="1055"/>
                    <a:pt x="2371" y="1045"/>
                    <a:pt x="2384" y="1034"/>
                  </a:cubicBezTo>
                  <a:cubicBezTo>
                    <a:pt x="2417" y="1011"/>
                    <a:pt x="2465" y="1009"/>
                    <a:pt x="2501" y="1027"/>
                  </a:cubicBezTo>
                  <a:cubicBezTo>
                    <a:pt x="2532" y="1042"/>
                    <a:pt x="2553" y="1068"/>
                    <a:pt x="2573" y="1091"/>
                  </a:cubicBezTo>
                  <a:cubicBezTo>
                    <a:pt x="2586" y="1106"/>
                    <a:pt x="2599" y="1121"/>
                    <a:pt x="2614" y="1132"/>
                  </a:cubicBezTo>
                  <a:cubicBezTo>
                    <a:pt x="2622" y="1139"/>
                    <a:pt x="2632" y="1144"/>
                    <a:pt x="2642" y="1150"/>
                  </a:cubicBezTo>
                  <a:cubicBezTo>
                    <a:pt x="2665" y="1165"/>
                    <a:pt x="2691" y="1180"/>
                    <a:pt x="2706" y="1206"/>
                  </a:cubicBezTo>
                  <a:cubicBezTo>
                    <a:pt x="2714" y="1221"/>
                    <a:pt x="2719" y="1234"/>
                    <a:pt x="2724" y="1249"/>
                  </a:cubicBezTo>
                  <a:cubicBezTo>
                    <a:pt x="2727" y="1257"/>
                    <a:pt x="2729" y="1262"/>
                    <a:pt x="2732" y="1270"/>
                  </a:cubicBezTo>
                  <a:cubicBezTo>
                    <a:pt x="2737" y="1283"/>
                    <a:pt x="2745" y="1295"/>
                    <a:pt x="2752" y="1308"/>
                  </a:cubicBezTo>
                  <a:cubicBezTo>
                    <a:pt x="2760" y="1324"/>
                    <a:pt x="2770" y="1339"/>
                    <a:pt x="2778" y="1357"/>
                  </a:cubicBezTo>
                  <a:cubicBezTo>
                    <a:pt x="2793" y="1395"/>
                    <a:pt x="2791" y="1449"/>
                    <a:pt x="2750" y="1475"/>
                  </a:cubicBezTo>
                  <a:cubicBezTo>
                    <a:pt x="2742" y="1480"/>
                    <a:pt x="2729" y="1480"/>
                    <a:pt x="2721" y="1475"/>
                  </a:cubicBezTo>
                  <a:cubicBezTo>
                    <a:pt x="2678" y="1444"/>
                    <a:pt x="2624" y="1426"/>
                    <a:pt x="2570" y="1421"/>
                  </a:cubicBezTo>
                  <a:cubicBezTo>
                    <a:pt x="2581" y="1446"/>
                    <a:pt x="2588" y="1475"/>
                    <a:pt x="2581" y="1503"/>
                  </a:cubicBezTo>
                  <a:cubicBezTo>
                    <a:pt x="2573" y="1531"/>
                    <a:pt x="2547" y="1557"/>
                    <a:pt x="2517" y="1564"/>
                  </a:cubicBezTo>
                  <a:cubicBezTo>
                    <a:pt x="2491" y="1569"/>
                    <a:pt x="2468" y="1564"/>
                    <a:pt x="2453" y="1546"/>
                  </a:cubicBezTo>
                  <a:cubicBezTo>
                    <a:pt x="2440" y="1531"/>
                    <a:pt x="2437" y="1516"/>
                    <a:pt x="2432" y="1500"/>
                  </a:cubicBezTo>
                  <a:cubicBezTo>
                    <a:pt x="2430" y="1490"/>
                    <a:pt x="2427" y="1480"/>
                    <a:pt x="2425" y="1477"/>
                  </a:cubicBezTo>
                  <a:cubicBezTo>
                    <a:pt x="2422" y="1477"/>
                    <a:pt x="2417" y="1475"/>
                    <a:pt x="2414" y="1475"/>
                  </a:cubicBezTo>
                  <a:cubicBezTo>
                    <a:pt x="2404" y="1472"/>
                    <a:pt x="2391" y="1472"/>
                    <a:pt x="2378" y="1462"/>
                  </a:cubicBezTo>
                  <a:cubicBezTo>
                    <a:pt x="2361" y="1446"/>
                    <a:pt x="2361" y="1423"/>
                    <a:pt x="2361" y="1408"/>
                  </a:cubicBezTo>
                  <a:cubicBezTo>
                    <a:pt x="2361" y="1400"/>
                    <a:pt x="2361" y="1400"/>
                    <a:pt x="2361" y="1400"/>
                  </a:cubicBezTo>
                  <a:cubicBezTo>
                    <a:pt x="2358" y="1375"/>
                    <a:pt x="2340" y="1357"/>
                    <a:pt x="2320" y="1349"/>
                  </a:cubicBezTo>
                  <a:cubicBezTo>
                    <a:pt x="2307" y="1344"/>
                    <a:pt x="2291" y="1339"/>
                    <a:pt x="2279" y="1342"/>
                  </a:cubicBezTo>
                  <a:cubicBezTo>
                    <a:pt x="2307" y="1390"/>
                    <a:pt x="2322" y="1446"/>
                    <a:pt x="2320" y="1505"/>
                  </a:cubicBezTo>
                  <a:cubicBezTo>
                    <a:pt x="2320" y="1516"/>
                    <a:pt x="2312" y="1523"/>
                    <a:pt x="2304" y="1528"/>
                  </a:cubicBezTo>
                  <a:cubicBezTo>
                    <a:pt x="2212" y="1564"/>
                    <a:pt x="2128" y="1482"/>
                    <a:pt x="2071" y="1416"/>
                  </a:cubicBezTo>
                  <a:cubicBezTo>
                    <a:pt x="2058" y="1403"/>
                    <a:pt x="2058" y="1403"/>
                    <a:pt x="2058" y="1403"/>
                  </a:cubicBezTo>
                  <a:cubicBezTo>
                    <a:pt x="2053" y="1403"/>
                    <a:pt x="2043" y="1423"/>
                    <a:pt x="2041" y="1449"/>
                  </a:cubicBezTo>
                  <a:cubicBezTo>
                    <a:pt x="2038" y="1475"/>
                    <a:pt x="2038" y="1495"/>
                    <a:pt x="2048" y="1510"/>
                  </a:cubicBezTo>
                  <a:cubicBezTo>
                    <a:pt x="2061" y="1528"/>
                    <a:pt x="2084" y="1536"/>
                    <a:pt x="2115" y="1544"/>
                  </a:cubicBezTo>
                  <a:cubicBezTo>
                    <a:pt x="2138" y="1549"/>
                    <a:pt x="2161" y="1557"/>
                    <a:pt x="2181" y="1569"/>
                  </a:cubicBezTo>
                  <a:cubicBezTo>
                    <a:pt x="2248" y="1610"/>
                    <a:pt x="2258" y="1695"/>
                    <a:pt x="2256" y="1761"/>
                  </a:cubicBezTo>
                  <a:cubicBezTo>
                    <a:pt x="2256" y="1774"/>
                    <a:pt x="2256" y="1790"/>
                    <a:pt x="2258" y="1795"/>
                  </a:cubicBezTo>
                  <a:cubicBezTo>
                    <a:pt x="2263" y="1802"/>
                    <a:pt x="2276" y="1805"/>
                    <a:pt x="2289" y="1807"/>
                  </a:cubicBezTo>
                  <a:cubicBezTo>
                    <a:pt x="2294" y="1810"/>
                    <a:pt x="2302" y="1810"/>
                    <a:pt x="2307" y="1813"/>
                  </a:cubicBezTo>
                  <a:cubicBezTo>
                    <a:pt x="2343" y="1825"/>
                    <a:pt x="2371" y="1856"/>
                    <a:pt x="2386" y="1894"/>
                  </a:cubicBezTo>
                  <a:cubicBezTo>
                    <a:pt x="2401" y="1933"/>
                    <a:pt x="2399" y="1974"/>
                    <a:pt x="2378" y="2007"/>
                  </a:cubicBezTo>
                  <a:cubicBezTo>
                    <a:pt x="2371" y="2015"/>
                    <a:pt x="2371" y="2015"/>
                    <a:pt x="2371" y="2015"/>
                  </a:cubicBezTo>
                  <a:cubicBezTo>
                    <a:pt x="2355" y="2028"/>
                    <a:pt x="2337" y="2033"/>
                    <a:pt x="2317" y="2030"/>
                  </a:cubicBezTo>
                  <a:cubicBezTo>
                    <a:pt x="2273" y="2025"/>
                    <a:pt x="2235" y="1982"/>
                    <a:pt x="2217" y="1956"/>
                  </a:cubicBezTo>
                  <a:cubicBezTo>
                    <a:pt x="2199" y="1933"/>
                    <a:pt x="2169" y="1912"/>
                    <a:pt x="2151" y="1912"/>
                  </a:cubicBezTo>
                  <a:cubicBezTo>
                    <a:pt x="2145" y="1912"/>
                    <a:pt x="2143" y="1912"/>
                    <a:pt x="2140" y="1915"/>
                  </a:cubicBezTo>
                  <a:cubicBezTo>
                    <a:pt x="2102" y="2051"/>
                    <a:pt x="2102" y="2051"/>
                    <a:pt x="2102" y="2051"/>
                  </a:cubicBezTo>
                  <a:cubicBezTo>
                    <a:pt x="2099" y="2058"/>
                    <a:pt x="2094" y="2066"/>
                    <a:pt x="2084" y="2069"/>
                  </a:cubicBezTo>
                  <a:cubicBezTo>
                    <a:pt x="2076" y="2071"/>
                    <a:pt x="2066" y="2069"/>
                    <a:pt x="2061" y="2063"/>
                  </a:cubicBezTo>
                  <a:cubicBezTo>
                    <a:pt x="2010" y="2022"/>
                    <a:pt x="2010" y="2022"/>
                    <a:pt x="2010" y="2022"/>
                  </a:cubicBezTo>
                  <a:cubicBezTo>
                    <a:pt x="1977" y="2140"/>
                    <a:pt x="1969" y="2266"/>
                    <a:pt x="1987" y="2386"/>
                  </a:cubicBezTo>
                  <a:cubicBezTo>
                    <a:pt x="1987" y="2394"/>
                    <a:pt x="1984" y="2404"/>
                    <a:pt x="1979" y="2409"/>
                  </a:cubicBezTo>
                  <a:cubicBezTo>
                    <a:pt x="1969" y="2412"/>
                    <a:pt x="1964" y="2414"/>
                    <a:pt x="1959" y="2414"/>
                  </a:cubicBezTo>
                  <a:close/>
                  <a:moveTo>
                    <a:pt x="530" y="2598"/>
                  </a:moveTo>
                  <a:cubicBezTo>
                    <a:pt x="522" y="2598"/>
                    <a:pt x="517" y="2596"/>
                    <a:pt x="512" y="2591"/>
                  </a:cubicBezTo>
                  <a:cubicBezTo>
                    <a:pt x="392" y="2473"/>
                    <a:pt x="282" y="2345"/>
                    <a:pt x="182" y="2207"/>
                  </a:cubicBezTo>
                  <a:cubicBezTo>
                    <a:pt x="136" y="2145"/>
                    <a:pt x="90" y="2084"/>
                    <a:pt x="26" y="2086"/>
                  </a:cubicBezTo>
                  <a:cubicBezTo>
                    <a:pt x="10" y="2086"/>
                    <a:pt x="0" y="2076"/>
                    <a:pt x="0" y="2061"/>
                  </a:cubicBezTo>
                  <a:cubicBezTo>
                    <a:pt x="0" y="2046"/>
                    <a:pt x="10" y="2035"/>
                    <a:pt x="26" y="2035"/>
                  </a:cubicBezTo>
                  <a:cubicBezTo>
                    <a:pt x="120" y="2033"/>
                    <a:pt x="187" y="2125"/>
                    <a:pt x="225" y="2179"/>
                  </a:cubicBezTo>
                  <a:cubicBezTo>
                    <a:pt x="312" y="2299"/>
                    <a:pt x="407" y="2414"/>
                    <a:pt x="512" y="2519"/>
                  </a:cubicBezTo>
                  <a:cubicBezTo>
                    <a:pt x="510" y="2509"/>
                    <a:pt x="502" y="2499"/>
                    <a:pt x="497" y="2488"/>
                  </a:cubicBezTo>
                  <a:cubicBezTo>
                    <a:pt x="494" y="2483"/>
                    <a:pt x="489" y="2478"/>
                    <a:pt x="487" y="2473"/>
                  </a:cubicBezTo>
                  <a:cubicBezTo>
                    <a:pt x="466" y="2447"/>
                    <a:pt x="446" y="2417"/>
                    <a:pt x="443" y="2381"/>
                  </a:cubicBezTo>
                  <a:cubicBezTo>
                    <a:pt x="443" y="2366"/>
                    <a:pt x="446" y="2350"/>
                    <a:pt x="448" y="2337"/>
                  </a:cubicBezTo>
                  <a:cubicBezTo>
                    <a:pt x="451" y="2327"/>
                    <a:pt x="453" y="2319"/>
                    <a:pt x="453" y="2312"/>
                  </a:cubicBezTo>
                  <a:cubicBezTo>
                    <a:pt x="453" y="2286"/>
                    <a:pt x="440" y="2258"/>
                    <a:pt x="423" y="2232"/>
                  </a:cubicBezTo>
                  <a:cubicBezTo>
                    <a:pt x="412" y="2217"/>
                    <a:pt x="405" y="2202"/>
                    <a:pt x="397" y="2184"/>
                  </a:cubicBezTo>
                  <a:cubicBezTo>
                    <a:pt x="364" y="2102"/>
                    <a:pt x="387" y="2017"/>
                    <a:pt x="410" y="1935"/>
                  </a:cubicBezTo>
                  <a:cubicBezTo>
                    <a:pt x="430" y="1866"/>
                    <a:pt x="448" y="1800"/>
                    <a:pt x="433" y="1736"/>
                  </a:cubicBezTo>
                  <a:cubicBezTo>
                    <a:pt x="430" y="1731"/>
                    <a:pt x="430" y="1723"/>
                    <a:pt x="428" y="1718"/>
                  </a:cubicBezTo>
                  <a:cubicBezTo>
                    <a:pt x="423" y="1700"/>
                    <a:pt x="417" y="1679"/>
                    <a:pt x="417" y="1659"/>
                  </a:cubicBezTo>
                  <a:cubicBezTo>
                    <a:pt x="417" y="1623"/>
                    <a:pt x="435" y="1595"/>
                    <a:pt x="451" y="1572"/>
                  </a:cubicBezTo>
                  <a:cubicBezTo>
                    <a:pt x="545" y="1411"/>
                    <a:pt x="545" y="1411"/>
                    <a:pt x="545" y="1411"/>
                  </a:cubicBezTo>
                  <a:cubicBezTo>
                    <a:pt x="556" y="1395"/>
                    <a:pt x="563" y="1380"/>
                    <a:pt x="566" y="1362"/>
                  </a:cubicBezTo>
                  <a:cubicBezTo>
                    <a:pt x="574" y="1321"/>
                    <a:pt x="538" y="1283"/>
                    <a:pt x="505" y="1260"/>
                  </a:cubicBezTo>
                  <a:cubicBezTo>
                    <a:pt x="489" y="1249"/>
                    <a:pt x="471" y="1239"/>
                    <a:pt x="453" y="1231"/>
                  </a:cubicBezTo>
                  <a:cubicBezTo>
                    <a:pt x="425" y="1216"/>
                    <a:pt x="394" y="1201"/>
                    <a:pt x="369" y="1178"/>
                  </a:cubicBezTo>
                  <a:cubicBezTo>
                    <a:pt x="323" y="1137"/>
                    <a:pt x="292" y="1062"/>
                    <a:pt x="330" y="1006"/>
                  </a:cubicBezTo>
                  <a:cubicBezTo>
                    <a:pt x="336" y="996"/>
                    <a:pt x="348" y="993"/>
                    <a:pt x="359" y="996"/>
                  </a:cubicBezTo>
                  <a:cubicBezTo>
                    <a:pt x="387" y="1004"/>
                    <a:pt x="423" y="998"/>
                    <a:pt x="448" y="98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59" y="891"/>
                    <a:pt x="343" y="876"/>
                    <a:pt x="338" y="853"/>
                  </a:cubicBezTo>
                  <a:cubicBezTo>
                    <a:pt x="330" y="817"/>
                    <a:pt x="353" y="791"/>
                    <a:pt x="371" y="768"/>
                  </a:cubicBezTo>
                  <a:cubicBezTo>
                    <a:pt x="387" y="750"/>
                    <a:pt x="397" y="737"/>
                    <a:pt x="394" y="730"/>
                  </a:cubicBezTo>
                  <a:cubicBezTo>
                    <a:pt x="389" y="717"/>
                    <a:pt x="397" y="702"/>
                    <a:pt x="412" y="699"/>
                  </a:cubicBezTo>
                  <a:cubicBezTo>
                    <a:pt x="697" y="609"/>
                    <a:pt x="697" y="609"/>
                    <a:pt x="697" y="609"/>
                  </a:cubicBezTo>
                  <a:cubicBezTo>
                    <a:pt x="704" y="543"/>
                    <a:pt x="704" y="543"/>
                    <a:pt x="704" y="543"/>
                  </a:cubicBezTo>
                  <a:cubicBezTo>
                    <a:pt x="707" y="530"/>
                    <a:pt x="717" y="520"/>
                    <a:pt x="730" y="520"/>
                  </a:cubicBezTo>
                  <a:cubicBezTo>
                    <a:pt x="845" y="522"/>
                    <a:pt x="845" y="522"/>
                    <a:pt x="845" y="522"/>
                  </a:cubicBezTo>
                  <a:cubicBezTo>
                    <a:pt x="825" y="474"/>
                    <a:pt x="807" y="422"/>
                    <a:pt x="786" y="374"/>
                  </a:cubicBezTo>
                  <a:cubicBezTo>
                    <a:pt x="776" y="346"/>
                    <a:pt x="766" y="312"/>
                    <a:pt x="781" y="282"/>
                  </a:cubicBezTo>
                  <a:cubicBezTo>
                    <a:pt x="791" y="261"/>
                    <a:pt x="807" y="248"/>
                    <a:pt x="822" y="238"/>
                  </a:cubicBezTo>
                  <a:cubicBezTo>
                    <a:pt x="830" y="233"/>
                    <a:pt x="840" y="225"/>
                    <a:pt x="845" y="220"/>
                  </a:cubicBezTo>
                  <a:cubicBezTo>
                    <a:pt x="860" y="200"/>
                    <a:pt x="850" y="164"/>
                    <a:pt x="827" y="146"/>
                  </a:cubicBezTo>
                  <a:cubicBezTo>
                    <a:pt x="801" y="123"/>
                    <a:pt x="760" y="115"/>
                    <a:pt x="727" y="108"/>
                  </a:cubicBezTo>
                  <a:cubicBezTo>
                    <a:pt x="717" y="105"/>
                    <a:pt x="709" y="97"/>
                    <a:pt x="707" y="90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689" y="21"/>
                    <a:pt x="697" y="5"/>
                    <a:pt x="709" y="3"/>
                  </a:cubicBezTo>
                  <a:cubicBezTo>
                    <a:pt x="722" y="0"/>
                    <a:pt x="737" y="8"/>
                    <a:pt x="740" y="21"/>
                  </a:cubicBezTo>
                  <a:cubicBezTo>
                    <a:pt x="750" y="64"/>
                    <a:pt x="750" y="64"/>
                    <a:pt x="750" y="64"/>
                  </a:cubicBezTo>
                  <a:cubicBezTo>
                    <a:pt x="786" y="72"/>
                    <a:pt x="827" y="82"/>
                    <a:pt x="858" y="110"/>
                  </a:cubicBezTo>
                  <a:cubicBezTo>
                    <a:pt x="896" y="143"/>
                    <a:pt x="917" y="210"/>
                    <a:pt x="881" y="254"/>
                  </a:cubicBezTo>
                  <a:cubicBezTo>
                    <a:pt x="871" y="266"/>
                    <a:pt x="858" y="274"/>
                    <a:pt x="848" y="282"/>
                  </a:cubicBezTo>
                  <a:cubicBezTo>
                    <a:pt x="837" y="289"/>
                    <a:pt x="827" y="297"/>
                    <a:pt x="822" y="305"/>
                  </a:cubicBezTo>
                  <a:cubicBezTo>
                    <a:pt x="817" y="318"/>
                    <a:pt x="822" y="338"/>
                    <a:pt x="830" y="356"/>
                  </a:cubicBezTo>
                  <a:cubicBezTo>
                    <a:pt x="853" y="417"/>
                    <a:pt x="876" y="479"/>
                    <a:pt x="901" y="540"/>
                  </a:cubicBezTo>
                  <a:cubicBezTo>
                    <a:pt x="904" y="548"/>
                    <a:pt x="904" y="558"/>
                    <a:pt x="899" y="563"/>
                  </a:cubicBezTo>
                  <a:cubicBezTo>
                    <a:pt x="894" y="571"/>
                    <a:pt x="886" y="574"/>
                    <a:pt x="878" y="574"/>
                  </a:cubicBezTo>
                  <a:cubicBezTo>
                    <a:pt x="753" y="574"/>
                    <a:pt x="753" y="574"/>
                    <a:pt x="753" y="574"/>
                  </a:cubicBezTo>
                  <a:cubicBezTo>
                    <a:pt x="745" y="635"/>
                    <a:pt x="745" y="635"/>
                    <a:pt x="745" y="635"/>
                  </a:cubicBezTo>
                  <a:cubicBezTo>
                    <a:pt x="745" y="645"/>
                    <a:pt x="737" y="653"/>
                    <a:pt x="727" y="655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3" y="766"/>
                    <a:pt x="425" y="786"/>
                    <a:pt x="410" y="804"/>
                  </a:cubicBezTo>
                  <a:cubicBezTo>
                    <a:pt x="397" y="819"/>
                    <a:pt x="384" y="832"/>
                    <a:pt x="387" y="842"/>
                  </a:cubicBezTo>
                  <a:cubicBezTo>
                    <a:pt x="389" y="850"/>
                    <a:pt x="397" y="858"/>
                    <a:pt x="402" y="863"/>
                  </a:cubicBezTo>
                  <a:cubicBezTo>
                    <a:pt x="499" y="960"/>
                    <a:pt x="499" y="960"/>
                    <a:pt x="499" y="960"/>
                  </a:cubicBezTo>
                  <a:cubicBezTo>
                    <a:pt x="510" y="970"/>
                    <a:pt x="510" y="986"/>
                    <a:pt x="499" y="996"/>
                  </a:cubicBezTo>
                  <a:cubicBezTo>
                    <a:pt x="466" y="1034"/>
                    <a:pt x="412" y="1052"/>
                    <a:pt x="361" y="1045"/>
                  </a:cubicBezTo>
                  <a:cubicBezTo>
                    <a:pt x="353" y="1075"/>
                    <a:pt x="371" y="1111"/>
                    <a:pt x="397" y="1134"/>
                  </a:cubicBezTo>
                  <a:cubicBezTo>
                    <a:pt x="417" y="1152"/>
                    <a:pt x="443" y="1167"/>
                    <a:pt x="471" y="1180"/>
                  </a:cubicBezTo>
                  <a:cubicBezTo>
                    <a:pt x="489" y="1190"/>
                    <a:pt x="510" y="1201"/>
                    <a:pt x="528" y="1214"/>
                  </a:cubicBezTo>
                  <a:cubicBezTo>
                    <a:pt x="576" y="1244"/>
                    <a:pt x="622" y="1303"/>
                    <a:pt x="609" y="1367"/>
                  </a:cubicBezTo>
                  <a:cubicBezTo>
                    <a:pt x="604" y="1393"/>
                    <a:pt x="592" y="1413"/>
                    <a:pt x="581" y="1431"/>
                  </a:cubicBezTo>
                  <a:cubicBezTo>
                    <a:pt x="487" y="1592"/>
                    <a:pt x="487" y="1592"/>
                    <a:pt x="487" y="1592"/>
                  </a:cubicBezTo>
                  <a:cubicBezTo>
                    <a:pt x="474" y="1613"/>
                    <a:pt x="461" y="1633"/>
                    <a:pt x="461" y="1656"/>
                  </a:cubicBezTo>
                  <a:cubicBezTo>
                    <a:pt x="461" y="1669"/>
                    <a:pt x="466" y="1685"/>
                    <a:pt x="469" y="1700"/>
                  </a:cubicBezTo>
                  <a:cubicBezTo>
                    <a:pt x="471" y="1708"/>
                    <a:pt x="474" y="1713"/>
                    <a:pt x="474" y="1720"/>
                  </a:cubicBezTo>
                  <a:cubicBezTo>
                    <a:pt x="492" y="1797"/>
                    <a:pt x="471" y="1871"/>
                    <a:pt x="451" y="1946"/>
                  </a:cubicBezTo>
                  <a:cubicBezTo>
                    <a:pt x="430" y="2022"/>
                    <a:pt x="410" y="2094"/>
                    <a:pt x="435" y="2161"/>
                  </a:cubicBezTo>
                  <a:cubicBezTo>
                    <a:pt x="440" y="2176"/>
                    <a:pt x="448" y="2189"/>
                    <a:pt x="458" y="2204"/>
                  </a:cubicBezTo>
                  <a:cubicBezTo>
                    <a:pt x="476" y="2238"/>
                    <a:pt x="497" y="2271"/>
                    <a:pt x="494" y="2312"/>
                  </a:cubicBezTo>
                  <a:cubicBezTo>
                    <a:pt x="494" y="2325"/>
                    <a:pt x="492" y="2335"/>
                    <a:pt x="489" y="2348"/>
                  </a:cubicBezTo>
                  <a:cubicBezTo>
                    <a:pt x="487" y="2358"/>
                    <a:pt x="484" y="2368"/>
                    <a:pt x="484" y="2378"/>
                  </a:cubicBezTo>
                  <a:cubicBezTo>
                    <a:pt x="484" y="2401"/>
                    <a:pt x="499" y="2422"/>
                    <a:pt x="517" y="2442"/>
                  </a:cubicBezTo>
                  <a:cubicBezTo>
                    <a:pt x="522" y="2447"/>
                    <a:pt x="525" y="2453"/>
                    <a:pt x="530" y="2458"/>
                  </a:cubicBezTo>
                  <a:cubicBezTo>
                    <a:pt x="563" y="2506"/>
                    <a:pt x="569" y="2555"/>
                    <a:pt x="543" y="2588"/>
                  </a:cubicBezTo>
                  <a:cubicBezTo>
                    <a:pt x="545" y="2593"/>
                    <a:pt x="538" y="2598"/>
                    <a:pt x="530" y="2598"/>
                  </a:cubicBezTo>
                  <a:close/>
                  <a:moveTo>
                    <a:pt x="530" y="2598"/>
                  </a:moveTo>
                  <a:cubicBezTo>
                    <a:pt x="530" y="2598"/>
                    <a:pt x="530" y="2598"/>
                    <a:pt x="530" y="25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8"/>
            <p:cNvSpPr>
              <a:spLocks noEditPoints="1"/>
            </p:cNvSpPr>
            <p:nvPr/>
          </p:nvSpPr>
          <p:spPr bwMode="auto">
            <a:xfrm>
              <a:off x="14762163" y="1314450"/>
              <a:ext cx="684213" cy="982663"/>
            </a:xfrm>
            <a:custGeom>
              <a:avLst/>
              <a:gdLst>
                <a:gd name="T0" fmla="*/ 48 w 325"/>
                <a:gd name="T1" fmla="*/ 466 h 466"/>
                <a:gd name="T2" fmla="*/ 23 w 325"/>
                <a:gd name="T3" fmla="*/ 464 h 466"/>
                <a:gd name="T4" fmla="*/ 5 w 325"/>
                <a:gd name="T5" fmla="*/ 433 h 466"/>
                <a:gd name="T6" fmla="*/ 35 w 325"/>
                <a:gd name="T7" fmla="*/ 415 h 466"/>
                <a:gd name="T8" fmla="*/ 120 w 325"/>
                <a:gd name="T9" fmla="*/ 367 h 466"/>
                <a:gd name="T10" fmla="*/ 123 w 325"/>
                <a:gd name="T11" fmla="*/ 349 h 466"/>
                <a:gd name="T12" fmla="*/ 125 w 325"/>
                <a:gd name="T13" fmla="*/ 331 h 466"/>
                <a:gd name="T14" fmla="*/ 181 w 325"/>
                <a:gd name="T15" fmla="*/ 246 h 466"/>
                <a:gd name="T16" fmla="*/ 230 w 325"/>
                <a:gd name="T17" fmla="*/ 221 h 466"/>
                <a:gd name="T18" fmla="*/ 266 w 325"/>
                <a:gd name="T19" fmla="*/ 203 h 466"/>
                <a:gd name="T20" fmla="*/ 169 w 325"/>
                <a:gd name="T21" fmla="*/ 39 h 466"/>
                <a:gd name="T22" fmla="*/ 184 w 325"/>
                <a:gd name="T23" fmla="*/ 6 h 466"/>
                <a:gd name="T24" fmla="*/ 217 w 325"/>
                <a:gd name="T25" fmla="*/ 21 h 466"/>
                <a:gd name="T26" fmla="*/ 294 w 325"/>
                <a:gd name="T27" fmla="*/ 157 h 466"/>
                <a:gd name="T28" fmla="*/ 322 w 325"/>
                <a:gd name="T29" fmla="*/ 203 h 466"/>
                <a:gd name="T30" fmla="*/ 299 w 325"/>
                <a:gd name="T31" fmla="*/ 239 h 466"/>
                <a:gd name="T32" fmla="*/ 245 w 325"/>
                <a:gd name="T33" fmla="*/ 267 h 466"/>
                <a:gd name="T34" fmla="*/ 204 w 325"/>
                <a:gd name="T35" fmla="*/ 287 h 466"/>
                <a:gd name="T36" fmla="*/ 176 w 325"/>
                <a:gd name="T37" fmla="*/ 341 h 466"/>
                <a:gd name="T38" fmla="*/ 174 w 325"/>
                <a:gd name="T39" fmla="*/ 356 h 466"/>
                <a:gd name="T40" fmla="*/ 169 w 325"/>
                <a:gd name="T41" fmla="*/ 379 h 466"/>
                <a:gd name="T42" fmla="*/ 48 w 325"/>
                <a:gd name="T43" fmla="*/ 466 h 466"/>
                <a:gd name="T44" fmla="*/ 48 w 325"/>
                <a:gd name="T45" fmla="*/ 466 h 466"/>
                <a:gd name="T46" fmla="*/ 48 w 325"/>
                <a:gd name="T4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466">
                  <a:moveTo>
                    <a:pt x="48" y="466"/>
                  </a:moveTo>
                  <a:cubicBezTo>
                    <a:pt x="41" y="466"/>
                    <a:pt x="30" y="466"/>
                    <a:pt x="23" y="464"/>
                  </a:cubicBezTo>
                  <a:cubicBezTo>
                    <a:pt x="10" y="461"/>
                    <a:pt x="0" y="446"/>
                    <a:pt x="5" y="433"/>
                  </a:cubicBezTo>
                  <a:cubicBezTo>
                    <a:pt x="7" y="420"/>
                    <a:pt x="23" y="410"/>
                    <a:pt x="35" y="415"/>
                  </a:cubicBezTo>
                  <a:cubicBezTo>
                    <a:pt x="69" y="423"/>
                    <a:pt x="110" y="400"/>
                    <a:pt x="120" y="367"/>
                  </a:cubicBezTo>
                  <a:cubicBezTo>
                    <a:pt x="123" y="361"/>
                    <a:pt x="123" y="354"/>
                    <a:pt x="123" y="349"/>
                  </a:cubicBezTo>
                  <a:cubicBezTo>
                    <a:pt x="123" y="343"/>
                    <a:pt x="125" y="336"/>
                    <a:pt x="125" y="331"/>
                  </a:cubicBezTo>
                  <a:cubicBezTo>
                    <a:pt x="133" y="295"/>
                    <a:pt x="153" y="264"/>
                    <a:pt x="181" y="246"/>
                  </a:cubicBezTo>
                  <a:cubicBezTo>
                    <a:pt x="197" y="236"/>
                    <a:pt x="215" y="228"/>
                    <a:pt x="230" y="221"/>
                  </a:cubicBezTo>
                  <a:cubicBezTo>
                    <a:pt x="243" y="215"/>
                    <a:pt x="256" y="210"/>
                    <a:pt x="266" y="203"/>
                  </a:cubicBezTo>
                  <a:cubicBezTo>
                    <a:pt x="207" y="164"/>
                    <a:pt x="184" y="93"/>
                    <a:pt x="169" y="39"/>
                  </a:cubicBezTo>
                  <a:cubicBezTo>
                    <a:pt x="163" y="26"/>
                    <a:pt x="171" y="11"/>
                    <a:pt x="184" y="6"/>
                  </a:cubicBezTo>
                  <a:cubicBezTo>
                    <a:pt x="197" y="0"/>
                    <a:pt x="212" y="8"/>
                    <a:pt x="217" y="21"/>
                  </a:cubicBezTo>
                  <a:cubicBezTo>
                    <a:pt x="235" y="80"/>
                    <a:pt x="256" y="128"/>
                    <a:pt x="294" y="157"/>
                  </a:cubicBezTo>
                  <a:cubicBezTo>
                    <a:pt x="304" y="164"/>
                    <a:pt x="325" y="177"/>
                    <a:pt x="322" y="203"/>
                  </a:cubicBezTo>
                  <a:cubicBezTo>
                    <a:pt x="322" y="215"/>
                    <a:pt x="315" y="228"/>
                    <a:pt x="299" y="239"/>
                  </a:cubicBezTo>
                  <a:cubicBezTo>
                    <a:pt x="281" y="251"/>
                    <a:pt x="263" y="259"/>
                    <a:pt x="245" y="267"/>
                  </a:cubicBezTo>
                  <a:cubicBezTo>
                    <a:pt x="230" y="272"/>
                    <a:pt x="217" y="279"/>
                    <a:pt x="204" y="287"/>
                  </a:cubicBezTo>
                  <a:cubicBezTo>
                    <a:pt x="194" y="300"/>
                    <a:pt x="181" y="320"/>
                    <a:pt x="176" y="341"/>
                  </a:cubicBezTo>
                  <a:cubicBezTo>
                    <a:pt x="176" y="346"/>
                    <a:pt x="174" y="351"/>
                    <a:pt x="174" y="356"/>
                  </a:cubicBezTo>
                  <a:cubicBezTo>
                    <a:pt x="174" y="364"/>
                    <a:pt x="171" y="372"/>
                    <a:pt x="169" y="379"/>
                  </a:cubicBezTo>
                  <a:cubicBezTo>
                    <a:pt x="153" y="431"/>
                    <a:pt x="102" y="466"/>
                    <a:pt x="48" y="466"/>
                  </a:cubicBezTo>
                  <a:close/>
                  <a:moveTo>
                    <a:pt x="48" y="466"/>
                  </a:moveTo>
                  <a:cubicBezTo>
                    <a:pt x="48" y="466"/>
                    <a:pt x="48" y="466"/>
                    <a:pt x="48" y="4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887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11565" y="3915362"/>
            <a:ext cx="8878434" cy="2606676"/>
            <a:chOff x="1811565" y="3915362"/>
            <a:chExt cx="8878434" cy="2606676"/>
          </a:xfrm>
        </p:grpSpPr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1831975" y="3943937"/>
              <a:ext cx="8696325" cy="611188"/>
            </a:xfrm>
            <a:custGeom>
              <a:avLst/>
              <a:gdLst>
                <a:gd name="T0" fmla="*/ 0 w 5478"/>
                <a:gd name="T1" fmla="*/ 180 h 385"/>
                <a:gd name="T2" fmla="*/ 0 w 5478"/>
                <a:gd name="T3" fmla="*/ 180 h 385"/>
                <a:gd name="T4" fmla="*/ 0 w 5478"/>
                <a:gd name="T5" fmla="*/ 180 h 385"/>
                <a:gd name="T6" fmla="*/ 0 w 5478"/>
                <a:gd name="T7" fmla="*/ 180 h 385"/>
                <a:gd name="T8" fmla="*/ 2346 w 5478"/>
                <a:gd name="T9" fmla="*/ 0 h 385"/>
                <a:gd name="T10" fmla="*/ 1613 w 5478"/>
                <a:gd name="T11" fmla="*/ 0 h 385"/>
                <a:gd name="T12" fmla="*/ 285 w 5478"/>
                <a:gd name="T13" fmla="*/ 3 h 385"/>
                <a:gd name="T14" fmla="*/ 285 w 5478"/>
                <a:gd name="T15" fmla="*/ 4 h 385"/>
                <a:gd name="T16" fmla="*/ 140 w 5478"/>
                <a:gd name="T17" fmla="*/ 4 h 385"/>
                <a:gd name="T18" fmla="*/ 4 w 5478"/>
                <a:gd name="T19" fmla="*/ 181 h 385"/>
                <a:gd name="T20" fmla="*/ 4 w 5478"/>
                <a:gd name="T21" fmla="*/ 385 h 385"/>
                <a:gd name="T22" fmla="*/ 2073 w 5478"/>
                <a:gd name="T23" fmla="*/ 385 h 385"/>
                <a:gd name="T24" fmla="*/ 2175 w 5478"/>
                <a:gd name="T25" fmla="*/ 247 h 385"/>
                <a:gd name="T26" fmla="*/ 5478 w 5478"/>
                <a:gd name="T27" fmla="*/ 247 h 385"/>
                <a:gd name="T28" fmla="*/ 5403 w 5478"/>
                <a:gd name="T29" fmla="*/ 184 h 385"/>
                <a:gd name="T30" fmla="*/ 5330 w 5478"/>
                <a:gd name="T31" fmla="*/ 184 h 385"/>
                <a:gd name="T32" fmla="*/ 5330 w 5478"/>
                <a:gd name="T33" fmla="*/ 184 h 385"/>
                <a:gd name="T34" fmla="*/ 4172 w 5478"/>
                <a:gd name="T35" fmla="*/ 183 h 385"/>
                <a:gd name="T36" fmla="*/ 2467 w 5478"/>
                <a:gd name="T37" fmla="*/ 183 h 385"/>
                <a:gd name="T38" fmla="*/ 2346 w 5478"/>
                <a:gd name="T39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78" h="385">
                  <a:moveTo>
                    <a:pt x="0" y="180"/>
                  </a:moveTo>
                  <a:lnTo>
                    <a:pt x="0" y="180"/>
                  </a:lnTo>
                  <a:lnTo>
                    <a:pt x="0" y="180"/>
                  </a:lnTo>
                  <a:lnTo>
                    <a:pt x="0" y="180"/>
                  </a:lnTo>
                  <a:close/>
                  <a:moveTo>
                    <a:pt x="2346" y="0"/>
                  </a:moveTo>
                  <a:lnTo>
                    <a:pt x="1613" y="0"/>
                  </a:lnTo>
                  <a:lnTo>
                    <a:pt x="285" y="3"/>
                  </a:lnTo>
                  <a:lnTo>
                    <a:pt x="285" y="4"/>
                  </a:lnTo>
                  <a:lnTo>
                    <a:pt x="140" y="4"/>
                  </a:lnTo>
                  <a:lnTo>
                    <a:pt x="4" y="181"/>
                  </a:lnTo>
                  <a:lnTo>
                    <a:pt x="4" y="385"/>
                  </a:lnTo>
                  <a:lnTo>
                    <a:pt x="2073" y="385"/>
                  </a:lnTo>
                  <a:lnTo>
                    <a:pt x="2175" y="247"/>
                  </a:lnTo>
                  <a:lnTo>
                    <a:pt x="5478" y="247"/>
                  </a:lnTo>
                  <a:lnTo>
                    <a:pt x="5403" y="184"/>
                  </a:lnTo>
                  <a:lnTo>
                    <a:pt x="5330" y="184"/>
                  </a:lnTo>
                  <a:lnTo>
                    <a:pt x="5330" y="184"/>
                  </a:lnTo>
                  <a:lnTo>
                    <a:pt x="4172" y="183"/>
                  </a:lnTo>
                  <a:lnTo>
                    <a:pt x="2467" y="183"/>
                  </a:lnTo>
                  <a:lnTo>
                    <a:pt x="2346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19000"/>
                  </a:schemeClr>
                </a:gs>
                <a:gs pos="100000">
                  <a:schemeClr val="accent1">
                    <a:alpha val="2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Freeform 20"/>
            <p:cNvSpPr>
              <a:spLocks/>
            </p:cNvSpPr>
            <p:nvPr/>
          </p:nvSpPr>
          <p:spPr bwMode="auto">
            <a:xfrm>
              <a:off x="1831975" y="3936000"/>
              <a:ext cx="8839200" cy="2586038"/>
            </a:xfrm>
            <a:custGeom>
              <a:avLst/>
              <a:gdLst>
                <a:gd name="T0" fmla="*/ 5401 w 5568"/>
                <a:gd name="T1" fmla="*/ 1627 h 1629"/>
                <a:gd name="T2" fmla="*/ 5401 w 5568"/>
                <a:gd name="T3" fmla="*/ 1625 h 1629"/>
                <a:gd name="T4" fmla="*/ 143 w 5568"/>
                <a:gd name="T5" fmla="*/ 1625 h 1629"/>
                <a:gd name="T6" fmla="*/ 4 w 5568"/>
                <a:gd name="T7" fmla="*/ 1475 h 1629"/>
                <a:gd name="T8" fmla="*/ 4 w 5568"/>
                <a:gd name="T9" fmla="*/ 186 h 1629"/>
                <a:gd name="T10" fmla="*/ 143 w 5568"/>
                <a:gd name="T11" fmla="*/ 5 h 1629"/>
                <a:gd name="T12" fmla="*/ 2346 w 5568"/>
                <a:gd name="T13" fmla="*/ 5 h 1629"/>
                <a:gd name="T14" fmla="*/ 2467 w 5568"/>
                <a:gd name="T15" fmla="*/ 188 h 1629"/>
                <a:gd name="T16" fmla="*/ 5401 w 5568"/>
                <a:gd name="T17" fmla="*/ 188 h 1629"/>
                <a:gd name="T18" fmla="*/ 5563 w 5568"/>
                <a:gd name="T19" fmla="*/ 324 h 1629"/>
                <a:gd name="T20" fmla="*/ 5563 w 5568"/>
                <a:gd name="T21" fmla="*/ 1431 h 1629"/>
                <a:gd name="T22" fmla="*/ 5400 w 5568"/>
                <a:gd name="T23" fmla="*/ 1626 h 1629"/>
                <a:gd name="T24" fmla="*/ 5401 w 5568"/>
                <a:gd name="T25" fmla="*/ 1627 h 1629"/>
                <a:gd name="T26" fmla="*/ 5401 w 5568"/>
                <a:gd name="T27" fmla="*/ 1625 h 1629"/>
                <a:gd name="T28" fmla="*/ 5401 w 5568"/>
                <a:gd name="T29" fmla="*/ 1627 h 1629"/>
                <a:gd name="T30" fmla="*/ 5404 w 5568"/>
                <a:gd name="T31" fmla="*/ 1628 h 1629"/>
                <a:gd name="T32" fmla="*/ 5568 w 5568"/>
                <a:gd name="T33" fmla="*/ 1432 h 1629"/>
                <a:gd name="T34" fmla="*/ 5568 w 5568"/>
                <a:gd name="T35" fmla="*/ 322 h 1629"/>
                <a:gd name="T36" fmla="*/ 5403 w 5568"/>
                <a:gd name="T37" fmla="*/ 183 h 1629"/>
                <a:gd name="T38" fmla="*/ 2469 w 5568"/>
                <a:gd name="T39" fmla="*/ 183 h 1629"/>
                <a:gd name="T40" fmla="*/ 2350 w 5568"/>
                <a:gd name="T41" fmla="*/ 0 h 1629"/>
                <a:gd name="T42" fmla="*/ 141 w 5568"/>
                <a:gd name="T43" fmla="*/ 0 h 1629"/>
                <a:gd name="T44" fmla="*/ 0 w 5568"/>
                <a:gd name="T45" fmla="*/ 185 h 1629"/>
                <a:gd name="T46" fmla="*/ 0 w 5568"/>
                <a:gd name="T47" fmla="*/ 1476 h 1629"/>
                <a:gd name="T48" fmla="*/ 142 w 5568"/>
                <a:gd name="T49" fmla="*/ 1629 h 1629"/>
                <a:gd name="T50" fmla="*/ 5403 w 5568"/>
                <a:gd name="T51" fmla="*/ 1629 h 1629"/>
                <a:gd name="T52" fmla="*/ 5404 w 5568"/>
                <a:gd name="T53" fmla="*/ 1628 h 1629"/>
                <a:gd name="T54" fmla="*/ 5401 w 5568"/>
                <a:gd name="T55" fmla="*/ 1627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68" h="1629">
                  <a:moveTo>
                    <a:pt x="5401" y="1627"/>
                  </a:moveTo>
                  <a:lnTo>
                    <a:pt x="5401" y="1625"/>
                  </a:lnTo>
                  <a:lnTo>
                    <a:pt x="143" y="1625"/>
                  </a:lnTo>
                  <a:lnTo>
                    <a:pt x="4" y="1475"/>
                  </a:lnTo>
                  <a:lnTo>
                    <a:pt x="4" y="186"/>
                  </a:lnTo>
                  <a:lnTo>
                    <a:pt x="143" y="5"/>
                  </a:lnTo>
                  <a:lnTo>
                    <a:pt x="2346" y="5"/>
                  </a:lnTo>
                  <a:lnTo>
                    <a:pt x="2467" y="188"/>
                  </a:lnTo>
                  <a:lnTo>
                    <a:pt x="5401" y="188"/>
                  </a:lnTo>
                  <a:lnTo>
                    <a:pt x="5563" y="324"/>
                  </a:lnTo>
                  <a:lnTo>
                    <a:pt x="5563" y="1431"/>
                  </a:lnTo>
                  <a:lnTo>
                    <a:pt x="5400" y="1626"/>
                  </a:lnTo>
                  <a:lnTo>
                    <a:pt x="5401" y="1627"/>
                  </a:lnTo>
                  <a:lnTo>
                    <a:pt x="5401" y="1625"/>
                  </a:lnTo>
                  <a:lnTo>
                    <a:pt x="5401" y="1627"/>
                  </a:lnTo>
                  <a:lnTo>
                    <a:pt x="5404" y="1628"/>
                  </a:lnTo>
                  <a:lnTo>
                    <a:pt x="5568" y="1432"/>
                  </a:lnTo>
                  <a:lnTo>
                    <a:pt x="5568" y="322"/>
                  </a:lnTo>
                  <a:lnTo>
                    <a:pt x="5403" y="183"/>
                  </a:lnTo>
                  <a:lnTo>
                    <a:pt x="2469" y="183"/>
                  </a:lnTo>
                  <a:lnTo>
                    <a:pt x="2350" y="0"/>
                  </a:lnTo>
                  <a:lnTo>
                    <a:pt x="141" y="0"/>
                  </a:lnTo>
                  <a:lnTo>
                    <a:pt x="0" y="185"/>
                  </a:lnTo>
                  <a:lnTo>
                    <a:pt x="0" y="1476"/>
                  </a:lnTo>
                  <a:lnTo>
                    <a:pt x="142" y="1629"/>
                  </a:lnTo>
                  <a:lnTo>
                    <a:pt x="5403" y="1629"/>
                  </a:lnTo>
                  <a:lnTo>
                    <a:pt x="5404" y="1628"/>
                  </a:lnTo>
                  <a:lnTo>
                    <a:pt x="5401" y="1627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0" name="Freeform 21"/>
            <p:cNvSpPr>
              <a:spLocks/>
            </p:cNvSpPr>
            <p:nvPr/>
          </p:nvSpPr>
          <p:spPr bwMode="auto">
            <a:xfrm>
              <a:off x="1831975" y="3936000"/>
              <a:ext cx="8839200" cy="2586038"/>
            </a:xfrm>
            <a:custGeom>
              <a:avLst/>
              <a:gdLst>
                <a:gd name="T0" fmla="*/ 5401 w 5568"/>
                <a:gd name="T1" fmla="*/ 1627 h 1629"/>
                <a:gd name="T2" fmla="*/ 5401 w 5568"/>
                <a:gd name="T3" fmla="*/ 1625 h 1629"/>
                <a:gd name="T4" fmla="*/ 143 w 5568"/>
                <a:gd name="T5" fmla="*/ 1625 h 1629"/>
                <a:gd name="T6" fmla="*/ 4 w 5568"/>
                <a:gd name="T7" fmla="*/ 1475 h 1629"/>
                <a:gd name="T8" fmla="*/ 4 w 5568"/>
                <a:gd name="T9" fmla="*/ 186 h 1629"/>
                <a:gd name="T10" fmla="*/ 143 w 5568"/>
                <a:gd name="T11" fmla="*/ 5 h 1629"/>
                <a:gd name="T12" fmla="*/ 2346 w 5568"/>
                <a:gd name="T13" fmla="*/ 5 h 1629"/>
                <a:gd name="T14" fmla="*/ 2467 w 5568"/>
                <a:gd name="T15" fmla="*/ 188 h 1629"/>
                <a:gd name="T16" fmla="*/ 5401 w 5568"/>
                <a:gd name="T17" fmla="*/ 188 h 1629"/>
                <a:gd name="T18" fmla="*/ 5563 w 5568"/>
                <a:gd name="T19" fmla="*/ 324 h 1629"/>
                <a:gd name="T20" fmla="*/ 5563 w 5568"/>
                <a:gd name="T21" fmla="*/ 1431 h 1629"/>
                <a:gd name="T22" fmla="*/ 5400 w 5568"/>
                <a:gd name="T23" fmla="*/ 1626 h 1629"/>
                <a:gd name="T24" fmla="*/ 5401 w 5568"/>
                <a:gd name="T25" fmla="*/ 1627 h 1629"/>
                <a:gd name="T26" fmla="*/ 5401 w 5568"/>
                <a:gd name="T27" fmla="*/ 1625 h 1629"/>
                <a:gd name="T28" fmla="*/ 5401 w 5568"/>
                <a:gd name="T29" fmla="*/ 1627 h 1629"/>
                <a:gd name="T30" fmla="*/ 5404 w 5568"/>
                <a:gd name="T31" fmla="*/ 1628 h 1629"/>
                <a:gd name="T32" fmla="*/ 5568 w 5568"/>
                <a:gd name="T33" fmla="*/ 1432 h 1629"/>
                <a:gd name="T34" fmla="*/ 5568 w 5568"/>
                <a:gd name="T35" fmla="*/ 322 h 1629"/>
                <a:gd name="T36" fmla="*/ 5403 w 5568"/>
                <a:gd name="T37" fmla="*/ 183 h 1629"/>
                <a:gd name="T38" fmla="*/ 2469 w 5568"/>
                <a:gd name="T39" fmla="*/ 183 h 1629"/>
                <a:gd name="T40" fmla="*/ 2350 w 5568"/>
                <a:gd name="T41" fmla="*/ 0 h 1629"/>
                <a:gd name="T42" fmla="*/ 141 w 5568"/>
                <a:gd name="T43" fmla="*/ 0 h 1629"/>
                <a:gd name="T44" fmla="*/ 0 w 5568"/>
                <a:gd name="T45" fmla="*/ 185 h 1629"/>
                <a:gd name="T46" fmla="*/ 0 w 5568"/>
                <a:gd name="T47" fmla="*/ 1476 h 1629"/>
                <a:gd name="T48" fmla="*/ 142 w 5568"/>
                <a:gd name="T49" fmla="*/ 1629 h 1629"/>
                <a:gd name="T50" fmla="*/ 5403 w 5568"/>
                <a:gd name="T51" fmla="*/ 1629 h 1629"/>
                <a:gd name="T52" fmla="*/ 5404 w 5568"/>
                <a:gd name="T53" fmla="*/ 1628 h 1629"/>
                <a:gd name="T54" fmla="*/ 5401 w 5568"/>
                <a:gd name="T55" fmla="*/ 1627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68" h="1629">
                  <a:moveTo>
                    <a:pt x="5401" y="1627"/>
                  </a:moveTo>
                  <a:lnTo>
                    <a:pt x="5401" y="1625"/>
                  </a:lnTo>
                  <a:lnTo>
                    <a:pt x="143" y="1625"/>
                  </a:lnTo>
                  <a:lnTo>
                    <a:pt x="4" y="1475"/>
                  </a:lnTo>
                  <a:lnTo>
                    <a:pt x="4" y="186"/>
                  </a:lnTo>
                  <a:lnTo>
                    <a:pt x="143" y="5"/>
                  </a:lnTo>
                  <a:lnTo>
                    <a:pt x="2346" y="5"/>
                  </a:lnTo>
                  <a:lnTo>
                    <a:pt x="2467" y="188"/>
                  </a:lnTo>
                  <a:lnTo>
                    <a:pt x="5401" y="188"/>
                  </a:lnTo>
                  <a:lnTo>
                    <a:pt x="5563" y="324"/>
                  </a:lnTo>
                  <a:lnTo>
                    <a:pt x="5563" y="1431"/>
                  </a:lnTo>
                  <a:lnTo>
                    <a:pt x="5400" y="1626"/>
                  </a:lnTo>
                  <a:lnTo>
                    <a:pt x="5401" y="1627"/>
                  </a:lnTo>
                  <a:lnTo>
                    <a:pt x="5401" y="1625"/>
                  </a:lnTo>
                  <a:lnTo>
                    <a:pt x="5401" y="1627"/>
                  </a:lnTo>
                  <a:lnTo>
                    <a:pt x="5404" y="1628"/>
                  </a:lnTo>
                  <a:lnTo>
                    <a:pt x="5568" y="1432"/>
                  </a:lnTo>
                  <a:lnTo>
                    <a:pt x="5568" y="322"/>
                  </a:lnTo>
                  <a:lnTo>
                    <a:pt x="5403" y="183"/>
                  </a:lnTo>
                  <a:lnTo>
                    <a:pt x="2469" y="183"/>
                  </a:lnTo>
                  <a:lnTo>
                    <a:pt x="2350" y="0"/>
                  </a:lnTo>
                  <a:lnTo>
                    <a:pt x="141" y="0"/>
                  </a:lnTo>
                  <a:lnTo>
                    <a:pt x="0" y="185"/>
                  </a:lnTo>
                  <a:lnTo>
                    <a:pt x="0" y="1476"/>
                  </a:lnTo>
                  <a:lnTo>
                    <a:pt x="142" y="1629"/>
                  </a:lnTo>
                  <a:lnTo>
                    <a:pt x="5403" y="1629"/>
                  </a:lnTo>
                  <a:lnTo>
                    <a:pt x="5404" y="1628"/>
                  </a:lnTo>
                  <a:lnTo>
                    <a:pt x="5401" y="16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2"/>
            <p:cNvSpPr>
              <a:spLocks/>
            </p:cNvSpPr>
            <p:nvPr/>
          </p:nvSpPr>
          <p:spPr bwMode="auto">
            <a:xfrm>
              <a:off x="1811565" y="3915362"/>
              <a:ext cx="487362" cy="568325"/>
            </a:xfrm>
            <a:custGeom>
              <a:avLst/>
              <a:gdLst>
                <a:gd name="T0" fmla="*/ 22 w 307"/>
                <a:gd name="T1" fmla="*/ 358 h 358"/>
                <a:gd name="T2" fmla="*/ 0 w 307"/>
                <a:gd name="T3" fmla="*/ 358 h 358"/>
                <a:gd name="T4" fmla="*/ 0 w 307"/>
                <a:gd name="T5" fmla="*/ 190 h 358"/>
                <a:gd name="T6" fmla="*/ 145 w 307"/>
                <a:gd name="T7" fmla="*/ 0 h 358"/>
                <a:gd name="T8" fmla="*/ 307 w 307"/>
                <a:gd name="T9" fmla="*/ 0 h 358"/>
                <a:gd name="T10" fmla="*/ 307 w 307"/>
                <a:gd name="T11" fmla="*/ 22 h 358"/>
                <a:gd name="T12" fmla="*/ 156 w 307"/>
                <a:gd name="T13" fmla="*/ 22 h 358"/>
                <a:gd name="T14" fmla="*/ 22 w 307"/>
                <a:gd name="T15" fmla="*/ 198 h 358"/>
                <a:gd name="T16" fmla="*/ 22 w 307"/>
                <a:gd name="T17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358">
                  <a:moveTo>
                    <a:pt x="22" y="358"/>
                  </a:moveTo>
                  <a:lnTo>
                    <a:pt x="0" y="358"/>
                  </a:lnTo>
                  <a:lnTo>
                    <a:pt x="0" y="190"/>
                  </a:lnTo>
                  <a:lnTo>
                    <a:pt x="145" y="0"/>
                  </a:lnTo>
                  <a:lnTo>
                    <a:pt x="307" y="0"/>
                  </a:lnTo>
                  <a:lnTo>
                    <a:pt x="307" y="22"/>
                  </a:lnTo>
                  <a:lnTo>
                    <a:pt x="156" y="22"/>
                  </a:lnTo>
                  <a:lnTo>
                    <a:pt x="22" y="198"/>
                  </a:lnTo>
                  <a:lnTo>
                    <a:pt x="22" y="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3"/>
            <p:cNvSpPr>
              <a:spLocks/>
            </p:cNvSpPr>
            <p:nvPr/>
          </p:nvSpPr>
          <p:spPr bwMode="auto">
            <a:xfrm>
              <a:off x="1811565" y="3915362"/>
              <a:ext cx="487362" cy="568325"/>
            </a:xfrm>
            <a:custGeom>
              <a:avLst/>
              <a:gdLst>
                <a:gd name="T0" fmla="*/ 22 w 307"/>
                <a:gd name="T1" fmla="*/ 358 h 358"/>
                <a:gd name="T2" fmla="*/ 0 w 307"/>
                <a:gd name="T3" fmla="*/ 358 h 358"/>
                <a:gd name="T4" fmla="*/ 0 w 307"/>
                <a:gd name="T5" fmla="*/ 190 h 358"/>
                <a:gd name="T6" fmla="*/ 145 w 307"/>
                <a:gd name="T7" fmla="*/ 0 h 358"/>
                <a:gd name="T8" fmla="*/ 307 w 307"/>
                <a:gd name="T9" fmla="*/ 0 h 358"/>
                <a:gd name="T10" fmla="*/ 307 w 307"/>
                <a:gd name="T11" fmla="*/ 22 h 358"/>
                <a:gd name="T12" fmla="*/ 156 w 307"/>
                <a:gd name="T13" fmla="*/ 22 h 358"/>
                <a:gd name="T14" fmla="*/ 22 w 307"/>
                <a:gd name="T15" fmla="*/ 198 h 358"/>
                <a:gd name="T16" fmla="*/ 22 w 307"/>
                <a:gd name="T17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358">
                  <a:moveTo>
                    <a:pt x="22" y="358"/>
                  </a:moveTo>
                  <a:lnTo>
                    <a:pt x="0" y="358"/>
                  </a:lnTo>
                  <a:lnTo>
                    <a:pt x="0" y="190"/>
                  </a:lnTo>
                  <a:lnTo>
                    <a:pt x="145" y="0"/>
                  </a:lnTo>
                  <a:lnTo>
                    <a:pt x="307" y="0"/>
                  </a:lnTo>
                  <a:lnTo>
                    <a:pt x="307" y="22"/>
                  </a:lnTo>
                  <a:lnTo>
                    <a:pt x="156" y="22"/>
                  </a:lnTo>
                  <a:lnTo>
                    <a:pt x="22" y="198"/>
                  </a:lnTo>
                  <a:lnTo>
                    <a:pt x="22" y="3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4"/>
            <p:cNvSpPr>
              <a:spLocks/>
            </p:cNvSpPr>
            <p:nvPr/>
          </p:nvSpPr>
          <p:spPr bwMode="auto">
            <a:xfrm>
              <a:off x="10436225" y="6244225"/>
              <a:ext cx="233362" cy="274638"/>
            </a:xfrm>
            <a:custGeom>
              <a:avLst/>
              <a:gdLst>
                <a:gd name="T0" fmla="*/ 147 w 147"/>
                <a:gd name="T1" fmla="*/ 0 h 173"/>
                <a:gd name="T2" fmla="*/ 0 w 147"/>
                <a:gd name="T3" fmla="*/ 173 h 173"/>
                <a:gd name="T4" fmla="*/ 147 w 147"/>
                <a:gd name="T5" fmla="*/ 173 h 173"/>
                <a:gd name="T6" fmla="*/ 147 w 147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73">
                  <a:moveTo>
                    <a:pt x="147" y="0"/>
                  </a:moveTo>
                  <a:lnTo>
                    <a:pt x="0" y="173"/>
                  </a:lnTo>
                  <a:lnTo>
                    <a:pt x="147" y="173"/>
                  </a:lnTo>
                  <a:lnTo>
                    <a:pt x="147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2000000" scaled="0"/>
            </a:gradFill>
            <a:ln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4" name="Freeform 25"/>
            <p:cNvSpPr>
              <a:spLocks/>
            </p:cNvSpPr>
            <p:nvPr/>
          </p:nvSpPr>
          <p:spPr bwMode="auto">
            <a:xfrm>
              <a:off x="10297887" y="4215400"/>
              <a:ext cx="392112" cy="403225"/>
            </a:xfrm>
            <a:custGeom>
              <a:avLst/>
              <a:gdLst>
                <a:gd name="T0" fmla="*/ 247 w 247"/>
                <a:gd name="T1" fmla="*/ 254 h 254"/>
                <a:gd name="T2" fmla="*/ 233 w 247"/>
                <a:gd name="T3" fmla="*/ 254 h 254"/>
                <a:gd name="T4" fmla="*/ 233 w 247"/>
                <a:gd name="T5" fmla="*/ 147 h 254"/>
                <a:gd name="T6" fmla="*/ 75 w 247"/>
                <a:gd name="T7" fmla="*/ 13 h 254"/>
                <a:gd name="T8" fmla="*/ 0 w 247"/>
                <a:gd name="T9" fmla="*/ 13 h 254"/>
                <a:gd name="T10" fmla="*/ 0 w 247"/>
                <a:gd name="T11" fmla="*/ 0 h 254"/>
                <a:gd name="T12" fmla="*/ 79 w 247"/>
                <a:gd name="T13" fmla="*/ 0 h 254"/>
                <a:gd name="T14" fmla="*/ 247 w 247"/>
                <a:gd name="T15" fmla="*/ 141 h 254"/>
                <a:gd name="T16" fmla="*/ 247 w 247"/>
                <a:gd name="T1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54">
                  <a:moveTo>
                    <a:pt x="247" y="254"/>
                  </a:moveTo>
                  <a:lnTo>
                    <a:pt x="233" y="254"/>
                  </a:lnTo>
                  <a:lnTo>
                    <a:pt x="233" y="147"/>
                  </a:lnTo>
                  <a:lnTo>
                    <a:pt x="7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79" y="0"/>
                  </a:lnTo>
                  <a:lnTo>
                    <a:pt x="247" y="141"/>
                  </a:lnTo>
                  <a:lnTo>
                    <a:pt x="247" y="2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6"/>
            <p:cNvSpPr>
              <a:spLocks/>
            </p:cNvSpPr>
            <p:nvPr/>
          </p:nvSpPr>
          <p:spPr bwMode="auto">
            <a:xfrm>
              <a:off x="10278836" y="4215400"/>
              <a:ext cx="392112" cy="403225"/>
            </a:xfrm>
            <a:custGeom>
              <a:avLst/>
              <a:gdLst>
                <a:gd name="T0" fmla="*/ 247 w 247"/>
                <a:gd name="T1" fmla="*/ 254 h 254"/>
                <a:gd name="T2" fmla="*/ 233 w 247"/>
                <a:gd name="T3" fmla="*/ 254 h 254"/>
                <a:gd name="T4" fmla="*/ 233 w 247"/>
                <a:gd name="T5" fmla="*/ 147 h 254"/>
                <a:gd name="T6" fmla="*/ 75 w 247"/>
                <a:gd name="T7" fmla="*/ 13 h 254"/>
                <a:gd name="T8" fmla="*/ 0 w 247"/>
                <a:gd name="T9" fmla="*/ 13 h 254"/>
                <a:gd name="T10" fmla="*/ 0 w 247"/>
                <a:gd name="T11" fmla="*/ 0 h 254"/>
                <a:gd name="T12" fmla="*/ 79 w 247"/>
                <a:gd name="T13" fmla="*/ 0 h 254"/>
                <a:gd name="T14" fmla="*/ 247 w 247"/>
                <a:gd name="T15" fmla="*/ 141 h 254"/>
                <a:gd name="T16" fmla="*/ 247 w 247"/>
                <a:gd name="T1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54">
                  <a:moveTo>
                    <a:pt x="247" y="254"/>
                  </a:moveTo>
                  <a:lnTo>
                    <a:pt x="233" y="254"/>
                  </a:lnTo>
                  <a:lnTo>
                    <a:pt x="233" y="147"/>
                  </a:lnTo>
                  <a:lnTo>
                    <a:pt x="7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79" y="0"/>
                  </a:lnTo>
                  <a:lnTo>
                    <a:pt x="247" y="141"/>
                  </a:lnTo>
                  <a:lnTo>
                    <a:pt x="247" y="2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8"/>
            <p:cNvSpPr>
              <a:spLocks noEditPoints="1"/>
            </p:cNvSpPr>
            <p:nvPr/>
          </p:nvSpPr>
          <p:spPr bwMode="auto">
            <a:xfrm>
              <a:off x="1831975" y="3943937"/>
              <a:ext cx="8696325" cy="611188"/>
            </a:xfrm>
            <a:custGeom>
              <a:avLst/>
              <a:gdLst>
                <a:gd name="T0" fmla="*/ 0 w 5478"/>
                <a:gd name="T1" fmla="*/ 180 h 385"/>
                <a:gd name="T2" fmla="*/ 0 w 5478"/>
                <a:gd name="T3" fmla="*/ 180 h 385"/>
                <a:gd name="T4" fmla="*/ 0 w 5478"/>
                <a:gd name="T5" fmla="*/ 180 h 385"/>
                <a:gd name="T6" fmla="*/ 0 w 5478"/>
                <a:gd name="T7" fmla="*/ 180 h 385"/>
                <a:gd name="T8" fmla="*/ 2346 w 5478"/>
                <a:gd name="T9" fmla="*/ 0 h 385"/>
                <a:gd name="T10" fmla="*/ 1613 w 5478"/>
                <a:gd name="T11" fmla="*/ 0 h 385"/>
                <a:gd name="T12" fmla="*/ 285 w 5478"/>
                <a:gd name="T13" fmla="*/ 3 h 385"/>
                <a:gd name="T14" fmla="*/ 285 w 5478"/>
                <a:gd name="T15" fmla="*/ 4 h 385"/>
                <a:gd name="T16" fmla="*/ 140 w 5478"/>
                <a:gd name="T17" fmla="*/ 4 h 385"/>
                <a:gd name="T18" fmla="*/ 4 w 5478"/>
                <a:gd name="T19" fmla="*/ 181 h 385"/>
                <a:gd name="T20" fmla="*/ 4 w 5478"/>
                <a:gd name="T21" fmla="*/ 385 h 385"/>
                <a:gd name="T22" fmla="*/ 2073 w 5478"/>
                <a:gd name="T23" fmla="*/ 385 h 385"/>
                <a:gd name="T24" fmla="*/ 2175 w 5478"/>
                <a:gd name="T25" fmla="*/ 247 h 385"/>
                <a:gd name="T26" fmla="*/ 5478 w 5478"/>
                <a:gd name="T27" fmla="*/ 247 h 385"/>
                <a:gd name="T28" fmla="*/ 5403 w 5478"/>
                <a:gd name="T29" fmla="*/ 184 h 385"/>
                <a:gd name="T30" fmla="*/ 5330 w 5478"/>
                <a:gd name="T31" fmla="*/ 184 h 385"/>
                <a:gd name="T32" fmla="*/ 5330 w 5478"/>
                <a:gd name="T33" fmla="*/ 184 h 385"/>
                <a:gd name="T34" fmla="*/ 4172 w 5478"/>
                <a:gd name="T35" fmla="*/ 183 h 385"/>
                <a:gd name="T36" fmla="*/ 2467 w 5478"/>
                <a:gd name="T37" fmla="*/ 183 h 385"/>
                <a:gd name="T38" fmla="*/ 2346 w 5478"/>
                <a:gd name="T39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78" h="385">
                  <a:moveTo>
                    <a:pt x="0" y="180"/>
                  </a:moveTo>
                  <a:lnTo>
                    <a:pt x="0" y="180"/>
                  </a:lnTo>
                  <a:lnTo>
                    <a:pt x="0" y="180"/>
                  </a:lnTo>
                  <a:lnTo>
                    <a:pt x="0" y="180"/>
                  </a:lnTo>
                  <a:moveTo>
                    <a:pt x="2346" y="0"/>
                  </a:moveTo>
                  <a:lnTo>
                    <a:pt x="1613" y="0"/>
                  </a:lnTo>
                  <a:lnTo>
                    <a:pt x="285" y="3"/>
                  </a:lnTo>
                  <a:lnTo>
                    <a:pt x="285" y="4"/>
                  </a:lnTo>
                  <a:lnTo>
                    <a:pt x="140" y="4"/>
                  </a:lnTo>
                  <a:lnTo>
                    <a:pt x="4" y="181"/>
                  </a:lnTo>
                  <a:lnTo>
                    <a:pt x="4" y="385"/>
                  </a:lnTo>
                  <a:lnTo>
                    <a:pt x="2073" y="385"/>
                  </a:lnTo>
                  <a:lnTo>
                    <a:pt x="2175" y="247"/>
                  </a:lnTo>
                  <a:lnTo>
                    <a:pt x="5478" y="247"/>
                  </a:lnTo>
                  <a:lnTo>
                    <a:pt x="5403" y="184"/>
                  </a:lnTo>
                  <a:lnTo>
                    <a:pt x="5330" y="184"/>
                  </a:lnTo>
                  <a:lnTo>
                    <a:pt x="5330" y="184"/>
                  </a:lnTo>
                  <a:lnTo>
                    <a:pt x="4172" y="183"/>
                  </a:lnTo>
                  <a:lnTo>
                    <a:pt x="2467" y="183"/>
                  </a:lnTo>
                  <a:lnTo>
                    <a:pt x="23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30"/>
            <p:cNvSpPr>
              <a:spLocks noEditPoints="1"/>
            </p:cNvSpPr>
            <p:nvPr/>
          </p:nvSpPr>
          <p:spPr bwMode="auto">
            <a:xfrm>
              <a:off x="1831975" y="3940762"/>
              <a:ext cx="8697912" cy="614363"/>
            </a:xfrm>
            <a:custGeom>
              <a:avLst/>
              <a:gdLst>
                <a:gd name="T0" fmla="*/ 5405 w 5479"/>
                <a:gd name="T1" fmla="*/ 186 h 387"/>
                <a:gd name="T2" fmla="*/ 5403 w 5479"/>
                <a:gd name="T3" fmla="*/ 186 h 387"/>
                <a:gd name="T4" fmla="*/ 5478 w 5479"/>
                <a:gd name="T5" fmla="*/ 249 h 387"/>
                <a:gd name="T6" fmla="*/ 5479 w 5479"/>
                <a:gd name="T7" fmla="*/ 249 h 387"/>
                <a:gd name="T8" fmla="*/ 5405 w 5479"/>
                <a:gd name="T9" fmla="*/ 186 h 387"/>
                <a:gd name="T10" fmla="*/ 140 w 5479"/>
                <a:gd name="T11" fmla="*/ 6 h 387"/>
                <a:gd name="T12" fmla="*/ 134 w 5479"/>
                <a:gd name="T13" fmla="*/ 6 h 387"/>
                <a:gd name="T14" fmla="*/ 0 w 5479"/>
                <a:gd name="T15" fmla="*/ 182 h 387"/>
                <a:gd name="T16" fmla="*/ 0 w 5479"/>
                <a:gd name="T17" fmla="*/ 182 h 387"/>
                <a:gd name="T18" fmla="*/ 2 w 5479"/>
                <a:gd name="T19" fmla="*/ 387 h 387"/>
                <a:gd name="T20" fmla="*/ 4 w 5479"/>
                <a:gd name="T21" fmla="*/ 387 h 387"/>
                <a:gd name="T22" fmla="*/ 4 w 5479"/>
                <a:gd name="T23" fmla="*/ 183 h 387"/>
                <a:gd name="T24" fmla="*/ 140 w 5479"/>
                <a:gd name="T25" fmla="*/ 6 h 387"/>
                <a:gd name="T26" fmla="*/ 2349 w 5479"/>
                <a:gd name="T27" fmla="*/ 0 h 387"/>
                <a:gd name="T28" fmla="*/ 1613 w 5479"/>
                <a:gd name="T29" fmla="*/ 2 h 387"/>
                <a:gd name="T30" fmla="*/ 2346 w 5479"/>
                <a:gd name="T31" fmla="*/ 2 h 387"/>
                <a:gd name="T32" fmla="*/ 2467 w 5479"/>
                <a:gd name="T33" fmla="*/ 185 h 387"/>
                <a:gd name="T34" fmla="*/ 4172 w 5479"/>
                <a:gd name="T35" fmla="*/ 185 h 387"/>
                <a:gd name="T36" fmla="*/ 2468 w 5479"/>
                <a:gd name="T37" fmla="*/ 183 h 387"/>
                <a:gd name="T38" fmla="*/ 2349 w 5479"/>
                <a:gd name="T3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79" h="387">
                  <a:moveTo>
                    <a:pt x="5405" y="186"/>
                  </a:moveTo>
                  <a:lnTo>
                    <a:pt x="5403" y="186"/>
                  </a:lnTo>
                  <a:lnTo>
                    <a:pt x="5478" y="249"/>
                  </a:lnTo>
                  <a:lnTo>
                    <a:pt x="5479" y="249"/>
                  </a:lnTo>
                  <a:lnTo>
                    <a:pt x="5405" y="186"/>
                  </a:lnTo>
                  <a:moveTo>
                    <a:pt x="140" y="6"/>
                  </a:moveTo>
                  <a:lnTo>
                    <a:pt x="134" y="6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387"/>
                  </a:lnTo>
                  <a:lnTo>
                    <a:pt x="4" y="387"/>
                  </a:lnTo>
                  <a:lnTo>
                    <a:pt x="4" y="183"/>
                  </a:lnTo>
                  <a:lnTo>
                    <a:pt x="140" y="6"/>
                  </a:lnTo>
                  <a:moveTo>
                    <a:pt x="2349" y="0"/>
                  </a:moveTo>
                  <a:lnTo>
                    <a:pt x="1613" y="2"/>
                  </a:lnTo>
                  <a:lnTo>
                    <a:pt x="2346" y="2"/>
                  </a:lnTo>
                  <a:lnTo>
                    <a:pt x="2467" y="185"/>
                  </a:lnTo>
                  <a:lnTo>
                    <a:pt x="4172" y="185"/>
                  </a:lnTo>
                  <a:lnTo>
                    <a:pt x="2468" y="183"/>
                  </a:lnTo>
                  <a:lnTo>
                    <a:pt x="23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31"/>
            <p:cNvSpPr>
              <a:spLocks/>
            </p:cNvSpPr>
            <p:nvPr/>
          </p:nvSpPr>
          <p:spPr bwMode="auto">
            <a:xfrm>
              <a:off x="1846489" y="3948700"/>
              <a:ext cx="452437" cy="280988"/>
            </a:xfrm>
            <a:custGeom>
              <a:avLst/>
              <a:gdLst>
                <a:gd name="T0" fmla="*/ 285 w 285"/>
                <a:gd name="T1" fmla="*/ 0 h 177"/>
                <a:gd name="T2" fmla="*/ 134 w 285"/>
                <a:gd name="T3" fmla="*/ 1 h 177"/>
                <a:gd name="T4" fmla="*/ 0 w 285"/>
                <a:gd name="T5" fmla="*/ 177 h 177"/>
                <a:gd name="T6" fmla="*/ 134 w 285"/>
                <a:gd name="T7" fmla="*/ 1 h 177"/>
                <a:gd name="T8" fmla="*/ 140 w 285"/>
                <a:gd name="T9" fmla="*/ 1 h 177"/>
                <a:gd name="T10" fmla="*/ 285 w 285"/>
                <a:gd name="T11" fmla="*/ 1 h 177"/>
                <a:gd name="T12" fmla="*/ 285 w 285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177">
                  <a:moveTo>
                    <a:pt x="285" y="0"/>
                  </a:moveTo>
                  <a:lnTo>
                    <a:pt x="134" y="1"/>
                  </a:lnTo>
                  <a:lnTo>
                    <a:pt x="0" y="177"/>
                  </a:lnTo>
                  <a:lnTo>
                    <a:pt x="134" y="1"/>
                  </a:lnTo>
                  <a:lnTo>
                    <a:pt x="140" y="1"/>
                  </a:lnTo>
                  <a:lnTo>
                    <a:pt x="285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2"/>
            <p:cNvSpPr>
              <a:spLocks/>
            </p:cNvSpPr>
            <p:nvPr/>
          </p:nvSpPr>
          <p:spPr bwMode="auto">
            <a:xfrm>
              <a:off x="1846489" y="3948700"/>
              <a:ext cx="452437" cy="280988"/>
            </a:xfrm>
            <a:custGeom>
              <a:avLst/>
              <a:gdLst>
                <a:gd name="T0" fmla="*/ 285 w 285"/>
                <a:gd name="T1" fmla="*/ 0 h 177"/>
                <a:gd name="T2" fmla="*/ 134 w 285"/>
                <a:gd name="T3" fmla="*/ 1 h 177"/>
                <a:gd name="T4" fmla="*/ 0 w 285"/>
                <a:gd name="T5" fmla="*/ 177 h 177"/>
                <a:gd name="T6" fmla="*/ 134 w 285"/>
                <a:gd name="T7" fmla="*/ 1 h 177"/>
                <a:gd name="T8" fmla="*/ 140 w 285"/>
                <a:gd name="T9" fmla="*/ 1 h 177"/>
                <a:gd name="T10" fmla="*/ 285 w 285"/>
                <a:gd name="T11" fmla="*/ 1 h 177"/>
                <a:gd name="T12" fmla="*/ 285 w 285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177">
                  <a:moveTo>
                    <a:pt x="285" y="0"/>
                  </a:moveTo>
                  <a:lnTo>
                    <a:pt x="134" y="1"/>
                  </a:lnTo>
                  <a:lnTo>
                    <a:pt x="0" y="177"/>
                  </a:lnTo>
                  <a:lnTo>
                    <a:pt x="134" y="1"/>
                  </a:lnTo>
                  <a:lnTo>
                    <a:pt x="140" y="1"/>
                  </a:lnTo>
                  <a:lnTo>
                    <a:pt x="285" y="1"/>
                  </a:lnTo>
                  <a:lnTo>
                    <a:pt x="2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3"/>
            <p:cNvSpPr>
              <a:spLocks/>
            </p:cNvSpPr>
            <p:nvPr/>
          </p:nvSpPr>
          <p:spPr bwMode="auto">
            <a:xfrm>
              <a:off x="10278836" y="4236037"/>
              <a:ext cx="241300" cy="100013"/>
            </a:xfrm>
            <a:custGeom>
              <a:avLst/>
              <a:gdLst>
                <a:gd name="T0" fmla="*/ 0 w 152"/>
                <a:gd name="T1" fmla="*/ 0 h 63"/>
                <a:gd name="T2" fmla="*/ 0 w 152"/>
                <a:gd name="T3" fmla="*/ 0 h 63"/>
                <a:gd name="T4" fmla="*/ 73 w 152"/>
                <a:gd name="T5" fmla="*/ 0 h 63"/>
                <a:gd name="T6" fmla="*/ 75 w 152"/>
                <a:gd name="T7" fmla="*/ 0 h 63"/>
                <a:gd name="T8" fmla="*/ 149 w 152"/>
                <a:gd name="T9" fmla="*/ 63 h 63"/>
                <a:gd name="T10" fmla="*/ 152 w 152"/>
                <a:gd name="T11" fmla="*/ 63 h 63"/>
                <a:gd name="T12" fmla="*/ 75 w 152"/>
                <a:gd name="T13" fmla="*/ 0 h 63"/>
                <a:gd name="T14" fmla="*/ 0 w 152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63">
                  <a:moveTo>
                    <a:pt x="0" y="0"/>
                  </a:moveTo>
                  <a:lnTo>
                    <a:pt x="0" y="0"/>
                  </a:lnTo>
                  <a:lnTo>
                    <a:pt x="73" y="0"/>
                  </a:lnTo>
                  <a:lnTo>
                    <a:pt x="75" y="0"/>
                  </a:lnTo>
                  <a:lnTo>
                    <a:pt x="149" y="63"/>
                  </a:lnTo>
                  <a:lnTo>
                    <a:pt x="152" y="63"/>
                  </a:lnTo>
                  <a:lnTo>
                    <a:pt x="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4"/>
            <p:cNvSpPr>
              <a:spLocks/>
            </p:cNvSpPr>
            <p:nvPr/>
          </p:nvSpPr>
          <p:spPr bwMode="auto">
            <a:xfrm>
              <a:off x="10278836" y="4236037"/>
              <a:ext cx="241300" cy="100013"/>
            </a:xfrm>
            <a:custGeom>
              <a:avLst/>
              <a:gdLst>
                <a:gd name="T0" fmla="*/ 0 w 152"/>
                <a:gd name="T1" fmla="*/ 0 h 63"/>
                <a:gd name="T2" fmla="*/ 0 w 152"/>
                <a:gd name="T3" fmla="*/ 0 h 63"/>
                <a:gd name="T4" fmla="*/ 73 w 152"/>
                <a:gd name="T5" fmla="*/ 0 h 63"/>
                <a:gd name="T6" fmla="*/ 75 w 152"/>
                <a:gd name="T7" fmla="*/ 0 h 63"/>
                <a:gd name="T8" fmla="*/ 149 w 152"/>
                <a:gd name="T9" fmla="*/ 63 h 63"/>
                <a:gd name="T10" fmla="*/ 152 w 152"/>
                <a:gd name="T11" fmla="*/ 63 h 63"/>
                <a:gd name="T12" fmla="*/ 75 w 152"/>
                <a:gd name="T13" fmla="*/ 0 h 63"/>
                <a:gd name="T14" fmla="*/ 0 w 152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63">
                  <a:moveTo>
                    <a:pt x="0" y="0"/>
                  </a:moveTo>
                  <a:lnTo>
                    <a:pt x="0" y="0"/>
                  </a:lnTo>
                  <a:lnTo>
                    <a:pt x="73" y="0"/>
                  </a:lnTo>
                  <a:lnTo>
                    <a:pt x="75" y="0"/>
                  </a:lnTo>
                  <a:lnTo>
                    <a:pt x="149" y="63"/>
                  </a:lnTo>
                  <a:lnTo>
                    <a:pt x="152" y="63"/>
                  </a:lnTo>
                  <a:lnTo>
                    <a:pt x="7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10550525" y="5698126"/>
              <a:ext cx="61912" cy="463550"/>
              <a:chOff x="10550525" y="2832100"/>
              <a:chExt cx="61912" cy="463550"/>
            </a:xfrm>
            <a:solidFill>
              <a:schemeClr val="accent2"/>
            </a:solidFill>
          </p:grpSpPr>
          <p:sp>
            <p:nvSpPr>
              <p:cNvPr id="124" name="Freeform 45"/>
              <p:cNvSpPr>
                <a:spLocks/>
              </p:cNvSpPr>
              <p:nvPr/>
            </p:nvSpPr>
            <p:spPr bwMode="auto">
              <a:xfrm>
                <a:off x="10550525" y="2832100"/>
                <a:ext cx="61912" cy="61913"/>
              </a:xfrm>
              <a:custGeom>
                <a:avLst/>
                <a:gdLst>
                  <a:gd name="T0" fmla="*/ 33 w 35"/>
                  <a:gd name="T1" fmla="*/ 18 h 35"/>
                  <a:gd name="T2" fmla="*/ 31 w 35"/>
                  <a:gd name="T3" fmla="*/ 18 h 35"/>
                  <a:gd name="T4" fmla="*/ 17 w 35"/>
                  <a:gd name="T5" fmla="*/ 31 h 35"/>
                  <a:gd name="T6" fmla="*/ 4 w 35"/>
                  <a:gd name="T7" fmla="*/ 18 h 35"/>
                  <a:gd name="T8" fmla="*/ 17 w 35"/>
                  <a:gd name="T9" fmla="*/ 4 h 35"/>
                  <a:gd name="T10" fmla="*/ 31 w 35"/>
                  <a:gd name="T11" fmla="*/ 18 h 35"/>
                  <a:gd name="T12" fmla="*/ 33 w 35"/>
                  <a:gd name="T13" fmla="*/ 18 h 35"/>
                  <a:gd name="T14" fmla="*/ 35 w 35"/>
                  <a:gd name="T15" fmla="*/ 18 h 35"/>
                  <a:gd name="T16" fmla="*/ 17 w 35"/>
                  <a:gd name="T17" fmla="*/ 0 h 35"/>
                  <a:gd name="T18" fmla="*/ 0 w 35"/>
                  <a:gd name="T19" fmla="*/ 18 h 35"/>
                  <a:gd name="T20" fmla="*/ 17 w 35"/>
                  <a:gd name="T21" fmla="*/ 35 h 35"/>
                  <a:gd name="T22" fmla="*/ 35 w 35"/>
                  <a:gd name="T23" fmla="*/ 18 h 35"/>
                  <a:gd name="T24" fmla="*/ 33 w 35"/>
                  <a:gd name="T25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5">
                    <a:moveTo>
                      <a:pt x="33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25"/>
                      <a:pt x="25" y="31"/>
                      <a:pt x="17" y="31"/>
                    </a:cubicBezTo>
                    <a:cubicBezTo>
                      <a:pt x="10" y="31"/>
                      <a:pt x="4" y="25"/>
                      <a:pt x="4" y="18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1" y="10"/>
                      <a:pt x="31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27" y="35"/>
                      <a:pt x="35" y="27"/>
                      <a:pt x="35" y="18"/>
                    </a:cubicBezTo>
                    <a:lnTo>
                      <a:pt x="33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46"/>
              <p:cNvSpPr>
                <a:spLocks/>
              </p:cNvSpPr>
              <p:nvPr/>
            </p:nvSpPr>
            <p:spPr bwMode="auto">
              <a:xfrm>
                <a:off x="10550525" y="2932112"/>
                <a:ext cx="61912" cy="61913"/>
              </a:xfrm>
              <a:custGeom>
                <a:avLst/>
                <a:gdLst>
                  <a:gd name="T0" fmla="*/ 33 w 35"/>
                  <a:gd name="T1" fmla="*/ 18 h 35"/>
                  <a:gd name="T2" fmla="*/ 31 w 35"/>
                  <a:gd name="T3" fmla="*/ 18 h 35"/>
                  <a:gd name="T4" fmla="*/ 17 w 35"/>
                  <a:gd name="T5" fmla="*/ 31 h 35"/>
                  <a:gd name="T6" fmla="*/ 4 w 35"/>
                  <a:gd name="T7" fmla="*/ 18 h 35"/>
                  <a:gd name="T8" fmla="*/ 17 w 35"/>
                  <a:gd name="T9" fmla="*/ 4 h 35"/>
                  <a:gd name="T10" fmla="*/ 31 w 35"/>
                  <a:gd name="T11" fmla="*/ 18 h 35"/>
                  <a:gd name="T12" fmla="*/ 33 w 35"/>
                  <a:gd name="T13" fmla="*/ 18 h 35"/>
                  <a:gd name="T14" fmla="*/ 35 w 35"/>
                  <a:gd name="T15" fmla="*/ 18 h 35"/>
                  <a:gd name="T16" fmla="*/ 17 w 35"/>
                  <a:gd name="T17" fmla="*/ 0 h 35"/>
                  <a:gd name="T18" fmla="*/ 0 w 35"/>
                  <a:gd name="T19" fmla="*/ 18 h 35"/>
                  <a:gd name="T20" fmla="*/ 17 w 35"/>
                  <a:gd name="T21" fmla="*/ 35 h 35"/>
                  <a:gd name="T22" fmla="*/ 35 w 35"/>
                  <a:gd name="T23" fmla="*/ 18 h 35"/>
                  <a:gd name="T24" fmla="*/ 33 w 35"/>
                  <a:gd name="T25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5">
                    <a:moveTo>
                      <a:pt x="33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25"/>
                      <a:pt x="25" y="31"/>
                      <a:pt x="17" y="31"/>
                    </a:cubicBezTo>
                    <a:cubicBezTo>
                      <a:pt x="10" y="31"/>
                      <a:pt x="4" y="25"/>
                      <a:pt x="4" y="18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1" y="10"/>
                      <a:pt x="31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27" y="35"/>
                      <a:pt x="35" y="27"/>
                      <a:pt x="35" y="18"/>
                    </a:cubicBezTo>
                    <a:lnTo>
                      <a:pt x="33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47"/>
              <p:cNvSpPr>
                <a:spLocks/>
              </p:cNvSpPr>
              <p:nvPr/>
            </p:nvSpPr>
            <p:spPr bwMode="auto">
              <a:xfrm>
                <a:off x="10550525" y="3033712"/>
                <a:ext cx="61912" cy="60325"/>
              </a:xfrm>
              <a:custGeom>
                <a:avLst/>
                <a:gdLst>
                  <a:gd name="T0" fmla="*/ 33 w 35"/>
                  <a:gd name="T1" fmla="*/ 18 h 35"/>
                  <a:gd name="T2" fmla="*/ 31 w 35"/>
                  <a:gd name="T3" fmla="*/ 18 h 35"/>
                  <a:gd name="T4" fmla="*/ 17 w 35"/>
                  <a:gd name="T5" fmla="*/ 31 h 35"/>
                  <a:gd name="T6" fmla="*/ 4 w 35"/>
                  <a:gd name="T7" fmla="*/ 18 h 35"/>
                  <a:gd name="T8" fmla="*/ 17 w 35"/>
                  <a:gd name="T9" fmla="*/ 4 h 35"/>
                  <a:gd name="T10" fmla="*/ 31 w 35"/>
                  <a:gd name="T11" fmla="*/ 18 h 35"/>
                  <a:gd name="T12" fmla="*/ 33 w 35"/>
                  <a:gd name="T13" fmla="*/ 18 h 35"/>
                  <a:gd name="T14" fmla="*/ 35 w 35"/>
                  <a:gd name="T15" fmla="*/ 18 h 35"/>
                  <a:gd name="T16" fmla="*/ 17 w 35"/>
                  <a:gd name="T17" fmla="*/ 0 h 35"/>
                  <a:gd name="T18" fmla="*/ 0 w 35"/>
                  <a:gd name="T19" fmla="*/ 18 h 35"/>
                  <a:gd name="T20" fmla="*/ 17 w 35"/>
                  <a:gd name="T21" fmla="*/ 35 h 35"/>
                  <a:gd name="T22" fmla="*/ 35 w 35"/>
                  <a:gd name="T23" fmla="*/ 18 h 35"/>
                  <a:gd name="T24" fmla="*/ 33 w 35"/>
                  <a:gd name="T25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5">
                    <a:moveTo>
                      <a:pt x="33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25"/>
                      <a:pt x="25" y="31"/>
                      <a:pt x="17" y="31"/>
                    </a:cubicBezTo>
                    <a:cubicBezTo>
                      <a:pt x="10" y="31"/>
                      <a:pt x="4" y="25"/>
                      <a:pt x="4" y="18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1" y="10"/>
                      <a:pt x="31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27" y="35"/>
                      <a:pt x="35" y="27"/>
                      <a:pt x="35" y="18"/>
                    </a:cubicBezTo>
                    <a:lnTo>
                      <a:pt x="33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48"/>
              <p:cNvSpPr>
                <a:spLocks/>
              </p:cNvSpPr>
              <p:nvPr/>
            </p:nvSpPr>
            <p:spPr bwMode="auto">
              <a:xfrm>
                <a:off x="10550525" y="3133725"/>
                <a:ext cx="61912" cy="61913"/>
              </a:xfrm>
              <a:custGeom>
                <a:avLst/>
                <a:gdLst>
                  <a:gd name="T0" fmla="*/ 33 w 35"/>
                  <a:gd name="T1" fmla="*/ 18 h 35"/>
                  <a:gd name="T2" fmla="*/ 31 w 35"/>
                  <a:gd name="T3" fmla="*/ 18 h 35"/>
                  <a:gd name="T4" fmla="*/ 17 w 35"/>
                  <a:gd name="T5" fmla="*/ 31 h 35"/>
                  <a:gd name="T6" fmla="*/ 4 w 35"/>
                  <a:gd name="T7" fmla="*/ 18 h 35"/>
                  <a:gd name="T8" fmla="*/ 17 w 35"/>
                  <a:gd name="T9" fmla="*/ 4 h 35"/>
                  <a:gd name="T10" fmla="*/ 31 w 35"/>
                  <a:gd name="T11" fmla="*/ 18 h 35"/>
                  <a:gd name="T12" fmla="*/ 33 w 35"/>
                  <a:gd name="T13" fmla="*/ 18 h 35"/>
                  <a:gd name="T14" fmla="*/ 35 w 35"/>
                  <a:gd name="T15" fmla="*/ 18 h 35"/>
                  <a:gd name="T16" fmla="*/ 17 w 35"/>
                  <a:gd name="T17" fmla="*/ 0 h 35"/>
                  <a:gd name="T18" fmla="*/ 0 w 35"/>
                  <a:gd name="T19" fmla="*/ 18 h 35"/>
                  <a:gd name="T20" fmla="*/ 17 w 35"/>
                  <a:gd name="T21" fmla="*/ 35 h 35"/>
                  <a:gd name="T22" fmla="*/ 35 w 35"/>
                  <a:gd name="T23" fmla="*/ 18 h 35"/>
                  <a:gd name="T24" fmla="*/ 33 w 35"/>
                  <a:gd name="T25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5">
                    <a:moveTo>
                      <a:pt x="33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25"/>
                      <a:pt x="25" y="31"/>
                      <a:pt x="17" y="31"/>
                    </a:cubicBezTo>
                    <a:cubicBezTo>
                      <a:pt x="10" y="31"/>
                      <a:pt x="4" y="25"/>
                      <a:pt x="4" y="18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1" y="10"/>
                      <a:pt x="31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27" y="35"/>
                      <a:pt x="35" y="27"/>
                      <a:pt x="35" y="18"/>
                    </a:cubicBezTo>
                    <a:lnTo>
                      <a:pt x="33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49"/>
              <p:cNvSpPr>
                <a:spLocks/>
              </p:cNvSpPr>
              <p:nvPr/>
            </p:nvSpPr>
            <p:spPr bwMode="auto">
              <a:xfrm>
                <a:off x="10550525" y="3235325"/>
                <a:ext cx="61912" cy="60325"/>
              </a:xfrm>
              <a:custGeom>
                <a:avLst/>
                <a:gdLst>
                  <a:gd name="T0" fmla="*/ 33 w 35"/>
                  <a:gd name="T1" fmla="*/ 17 h 34"/>
                  <a:gd name="T2" fmla="*/ 31 w 35"/>
                  <a:gd name="T3" fmla="*/ 17 h 34"/>
                  <a:gd name="T4" fmla="*/ 17 w 35"/>
                  <a:gd name="T5" fmla="*/ 30 h 34"/>
                  <a:gd name="T6" fmla="*/ 4 w 35"/>
                  <a:gd name="T7" fmla="*/ 17 h 34"/>
                  <a:gd name="T8" fmla="*/ 17 w 35"/>
                  <a:gd name="T9" fmla="*/ 4 h 34"/>
                  <a:gd name="T10" fmla="*/ 31 w 35"/>
                  <a:gd name="T11" fmla="*/ 17 h 34"/>
                  <a:gd name="T12" fmla="*/ 33 w 35"/>
                  <a:gd name="T13" fmla="*/ 17 h 34"/>
                  <a:gd name="T14" fmla="*/ 35 w 35"/>
                  <a:gd name="T15" fmla="*/ 17 h 34"/>
                  <a:gd name="T16" fmla="*/ 17 w 35"/>
                  <a:gd name="T17" fmla="*/ 0 h 34"/>
                  <a:gd name="T18" fmla="*/ 0 w 35"/>
                  <a:gd name="T19" fmla="*/ 17 h 34"/>
                  <a:gd name="T20" fmla="*/ 17 w 35"/>
                  <a:gd name="T21" fmla="*/ 34 h 34"/>
                  <a:gd name="T22" fmla="*/ 35 w 35"/>
                  <a:gd name="T23" fmla="*/ 17 h 34"/>
                  <a:gd name="T24" fmla="*/ 33 w 35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4">
                    <a:moveTo>
                      <a:pt x="33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24"/>
                      <a:pt x="25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1" y="10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ubicBezTo>
                      <a:pt x="27" y="34"/>
                      <a:pt x="35" y="26"/>
                      <a:pt x="35" y="17"/>
                    </a:cubicBezTo>
                    <a:lnTo>
                      <a:pt x="33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B13BC0F4-42BD-4684-B86D-0A7DC11A3324}"/>
                </a:ext>
              </a:extLst>
            </p:cNvPr>
            <p:cNvSpPr txBox="1"/>
            <p:nvPr/>
          </p:nvSpPr>
          <p:spPr>
            <a:xfrm>
              <a:off x="2100263" y="402903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你的观点</a:t>
              </a: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B496FF90-D79D-47E1-8C01-4C7348BACCE0}"/>
                </a:ext>
              </a:extLst>
            </p:cNvPr>
            <p:cNvSpPr/>
            <p:nvPr/>
          </p:nvSpPr>
          <p:spPr>
            <a:xfrm>
              <a:off x="2235029" y="4877304"/>
              <a:ext cx="7967663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将你的观点的具体内容，在此位置进行展示，需要</a:t>
              </a:r>
              <a:r>
                <a:rPr lang="zh-CN" altLang="en-US" sz="2400" dirty="0">
                  <a:solidFill>
                    <a:schemeClr val="accent3"/>
                  </a:solidFill>
                </a:rPr>
                <a:t>强调的内容可用黄色字体</a:t>
              </a:r>
              <a:r>
                <a:rPr lang="zh-CN" altLang="en-US" sz="2400" dirty="0">
                  <a:solidFill>
                    <a:schemeClr val="bg1"/>
                  </a:solidFill>
                </a:rPr>
                <a:t>标出。</a:t>
              </a:r>
            </a:p>
          </p:txBody>
        </p:sp>
        <p:grpSp>
          <p:nvGrpSpPr>
            <p:cNvPr id="131" name="组合 130"/>
            <p:cNvGrpSpPr/>
            <p:nvPr/>
          </p:nvGrpSpPr>
          <p:grpSpPr>
            <a:xfrm>
              <a:off x="5680106" y="3915363"/>
              <a:ext cx="4613244" cy="253048"/>
              <a:chOff x="5692774" y="1143475"/>
              <a:chExt cx="4613244" cy="246063"/>
            </a:xfr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2000000" scaled="0"/>
            </a:gradFill>
          </p:grpSpPr>
          <p:sp>
            <p:nvSpPr>
              <p:cNvPr id="132" name="Freeform 35"/>
              <p:cNvSpPr>
                <a:spLocks/>
              </p:cNvSpPr>
              <p:nvPr/>
            </p:nvSpPr>
            <p:spPr bwMode="auto">
              <a:xfrm>
                <a:off x="6412172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36"/>
              <p:cNvSpPr>
                <a:spLocks/>
              </p:cNvSpPr>
              <p:nvPr/>
            </p:nvSpPr>
            <p:spPr bwMode="auto">
              <a:xfrm>
                <a:off x="6231529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1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1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37"/>
              <p:cNvSpPr>
                <a:spLocks/>
              </p:cNvSpPr>
              <p:nvPr/>
            </p:nvSpPr>
            <p:spPr bwMode="auto">
              <a:xfrm>
                <a:off x="6052473" y="1143475"/>
                <a:ext cx="279400" cy="246063"/>
              </a:xfrm>
              <a:custGeom>
                <a:avLst/>
                <a:gdLst>
                  <a:gd name="T0" fmla="*/ 0 w 176"/>
                  <a:gd name="T1" fmla="*/ 0 h 155"/>
                  <a:gd name="T2" fmla="*/ 101 w 176"/>
                  <a:gd name="T3" fmla="*/ 155 h 155"/>
                  <a:gd name="T4" fmla="*/ 176 w 176"/>
                  <a:gd name="T5" fmla="*/ 155 h 155"/>
                  <a:gd name="T6" fmla="*/ 75 w 176"/>
                  <a:gd name="T7" fmla="*/ 0 h 155"/>
                  <a:gd name="T8" fmla="*/ 0 w 176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155">
                    <a:moveTo>
                      <a:pt x="0" y="0"/>
                    </a:moveTo>
                    <a:lnTo>
                      <a:pt x="101" y="155"/>
                    </a:lnTo>
                    <a:lnTo>
                      <a:pt x="176" y="155"/>
                    </a:lnTo>
                    <a:lnTo>
                      <a:pt x="7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38"/>
              <p:cNvSpPr>
                <a:spLocks/>
              </p:cNvSpPr>
              <p:nvPr/>
            </p:nvSpPr>
            <p:spPr bwMode="auto">
              <a:xfrm>
                <a:off x="5871830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1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1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39"/>
              <p:cNvSpPr>
                <a:spLocks/>
              </p:cNvSpPr>
              <p:nvPr/>
            </p:nvSpPr>
            <p:spPr bwMode="auto">
              <a:xfrm>
                <a:off x="5692774" y="1143475"/>
                <a:ext cx="279400" cy="246063"/>
              </a:xfrm>
              <a:custGeom>
                <a:avLst/>
                <a:gdLst>
                  <a:gd name="T0" fmla="*/ 0 w 176"/>
                  <a:gd name="T1" fmla="*/ 0 h 155"/>
                  <a:gd name="T2" fmla="*/ 101 w 176"/>
                  <a:gd name="T3" fmla="*/ 155 h 155"/>
                  <a:gd name="T4" fmla="*/ 176 w 176"/>
                  <a:gd name="T5" fmla="*/ 155 h 155"/>
                  <a:gd name="T6" fmla="*/ 75 w 176"/>
                  <a:gd name="T7" fmla="*/ 0 h 155"/>
                  <a:gd name="T8" fmla="*/ 0 w 176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155">
                    <a:moveTo>
                      <a:pt x="0" y="0"/>
                    </a:moveTo>
                    <a:lnTo>
                      <a:pt x="101" y="155"/>
                    </a:lnTo>
                    <a:lnTo>
                      <a:pt x="176" y="155"/>
                    </a:lnTo>
                    <a:lnTo>
                      <a:pt x="7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35"/>
              <p:cNvSpPr>
                <a:spLocks/>
              </p:cNvSpPr>
              <p:nvPr/>
            </p:nvSpPr>
            <p:spPr bwMode="auto">
              <a:xfrm>
                <a:off x="6592815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35"/>
              <p:cNvSpPr>
                <a:spLocks/>
              </p:cNvSpPr>
              <p:nvPr/>
            </p:nvSpPr>
            <p:spPr bwMode="auto">
              <a:xfrm>
                <a:off x="6773458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5"/>
              <p:cNvSpPr>
                <a:spLocks/>
              </p:cNvSpPr>
              <p:nvPr/>
            </p:nvSpPr>
            <p:spPr bwMode="auto">
              <a:xfrm>
                <a:off x="6954101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5"/>
              <p:cNvSpPr>
                <a:spLocks/>
              </p:cNvSpPr>
              <p:nvPr/>
            </p:nvSpPr>
            <p:spPr bwMode="auto">
              <a:xfrm>
                <a:off x="7134744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5"/>
              <p:cNvSpPr>
                <a:spLocks/>
              </p:cNvSpPr>
              <p:nvPr/>
            </p:nvSpPr>
            <p:spPr bwMode="auto">
              <a:xfrm>
                <a:off x="7315387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5"/>
              <p:cNvSpPr>
                <a:spLocks/>
              </p:cNvSpPr>
              <p:nvPr/>
            </p:nvSpPr>
            <p:spPr bwMode="auto">
              <a:xfrm>
                <a:off x="7496030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5"/>
              <p:cNvSpPr>
                <a:spLocks/>
              </p:cNvSpPr>
              <p:nvPr/>
            </p:nvSpPr>
            <p:spPr bwMode="auto">
              <a:xfrm>
                <a:off x="7676673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5"/>
              <p:cNvSpPr>
                <a:spLocks/>
              </p:cNvSpPr>
              <p:nvPr/>
            </p:nvSpPr>
            <p:spPr bwMode="auto">
              <a:xfrm>
                <a:off x="7857316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5"/>
              <p:cNvSpPr>
                <a:spLocks/>
              </p:cNvSpPr>
              <p:nvPr/>
            </p:nvSpPr>
            <p:spPr bwMode="auto">
              <a:xfrm>
                <a:off x="8037959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/>
              <p:cNvSpPr>
                <a:spLocks/>
              </p:cNvSpPr>
              <p:nvPr/>
            </p:nvSpPr>
            <p:spPr bwMode="auto">
              <a:xfrm>
                <a:off x="8218602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>
                <a:spLocks/>
              </p:cNvSpPr>
              <p:nvPr/>
            </p:nvSpPr>
            <p:spPr bwMode="auto">
              <a:xfrm>
                <a:off x="8399245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5"/>
              <p:cNvSpPr>
                <a:spLocks/>
              </p:cNvSpPr>
              <p:nvPr/>
            </p:nvSpPr>
            <p:spPr bwMode="auto">
              <a:xfrm>
                <a:off x="8579888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5"/>
              <p:cNvSpPr>
                <a:spLocks/>
              </p:cNvSpPr>
              <p:nvPr/>
            </p:nvSpPr>
            <p:spPr bwMode="auto">
              <a:xfrm>
                <a:off x="8760531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5"/>
              <p:cNvSpPr>
                <a:spLocks/>
              </p:cNvSpPr>
              <p:nvPr/>
            </p:nvSpPr>
            <p:spPr bwMode="auto">
              <a:xfrm>
                <a:off x="8941174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5"/>
              <p:cNvSpPr>
                <a:spLocks/>
              </p:cNvSpPr>
              <p:nvPr/>
            </p:nvSpPr>
            <p:spPr bwMode="auto">
              <a:xfrm>
                <a:off x="9121817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5"/>
              <p:cNvSpPr>
                <a:spLocks/>
              </p:cNvSpPr>
              <p:nvPr/>
            </p:nvSpPr>
            <p:spPr bwMode="auto">
              <a:xfrm>
                <a:off x="9302460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5"/>
              <p:cNvSpPr>
                <a:spLocks/>
              </p:cNvSpPr>
              <p:nvPr/>
            </p:nvSpPr>
            <p:spPr bwMode="auto">
              <a:xfrm>
                <a:off x="9483103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5"/>
              <p:cNvSpPr>
                <a:spLocks/>
              </p:cNvSpPr>
              <p:nvPr/>
            </p:nvSpPr>
            <p:spPr bwMode="auto">
              <a:xfrm>
                <a:off x="9663746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5"/>
              <p:cNvSpPr>
                <a:spLocks/>
              </p:cNvSpPr>
              <p:nvPr/>
            </p:nvSpPr>
            <p:spPr bwMode="auto">
              <a:xfrm>
                <a:off x="9844389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5"/>
              <p:cNvSpPr>
                <a:spLocks/>
              </p:cNvSpPr>
              <p:nvPr/>
            </p:nvSpPr>
            <p:spPr bwMode="auto">
              <a:xfrm>
                <a:off x="10025031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802039" y="1070561"/>
            <a:ext cx="8887960" cy="2616202"/>
            <a:chOff x="1802039" y="1070561"/>
            <a:chExt cx="8887960" cy="2616202"/>
          </a:xfrm>
        </p:grpSpPr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831975" y="1108662"/>
              <a:ext cx="8696325" cy="611188"/>
            </a:xfrm>
            <a:custGeom>
              <a:avLst/>
              <a:gdLst>
                <a:gd name="T0" fmla="*/ 0 w 5478"/>
                <a:gd name="T1" fmla="*/ 180 h 385"/>
                <a:gd name="T2" fmla="*/ 0 w 5478"/>
                <a:gd name="T3" fmla="*/ 180 h 385"/>
                <a:gd name="T4" fmla="*/ 0 w 5478"/>
                <a:gd name="T5" fmla="*/ 180 h 385"/>
                <a:gd name="T6" fmla="*/ 0 w 5478"/>
                <a:gd name="T7" fmla="*/ 180 h 385"/>
                <a:gd name="T8" fmla="*/ 2346 w 5478"/>
                <a:gd name="T9" fmla="*/ 0 h 385"/>
                <a:gd name="T10" fmla="*/ 1613 w 5478"/>
                <a:gd name="T11" fmla="*/ 0 h 385"/>
                <a:gd name="T12" fmla="*/ 285 w 5478"/>
                <a:gd name="T13" fmla="*/ 3 h 385"/>
                <a:gd name="T14" fmla="*/ 285 w 5478"/>
                <a:gd name="T15" fmla="*/ 4 h 385"/>
                <a:gd name="T16" fmla="*/ 140 w 5478"/>
                <a:gd name="T17" fmla="*/ 4 h 385"/>
                <a:gd name="T18" fmla="*/ 4 w 5478"/>
                <a:gd name="T19" fmla="*/ 181 h 385"/>
                <a:gd name="T20" fmla="*/ 4 w 5478"/>
                <a:gd name="T21" fmla="*/ 385 h 385"/>
                <a:gd name="T22" fmla="*/ 2073 w 5478"/>
                <a:gd name="T23" fmla="*/ 385 h 385"/>
                <a:gd name="T24" fmla="*/ 2175 w 5478"/>
                <a:gd name="T25" fmla="*/ 247 h 385"/>
                <a:gd name="T26" fmla="*/ 5478 w 5478"/>
                <a:gd name="T27" fmla="*/ 247 h 385"/>
                <a:gd name="T28" fmla="*/ 5403 w 5478"/>
                <a:gd name="T29" fmla="*/ 184 h 385"/>
                <a:gd name="T30" fmla="*/ 5330 w 5478"/>
                <a:gd name="T31" fmla="*/ 184 h 385"/>
                <a:gd name="T32" fmla="*/ 5330 w 5478"/>
                <a:gd name="T33" fmla="*/ 184 h 385"/>
                <a:gd name="T34" fmla="*/ 4172 w 5478"/>
                <a:gd name="T35" fmla="*/ 183 h 385"/>
                <a:gd name="T36" fmla="*/ 2467 w 5478"/>
                <a:gd name="T37" fmla="*/ 183 h 385"/>
                <a:gd name="T38" fmla="*/ 2346 w 5478"/>
                <a:gd name="T39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78" h="385">
                  <a:moveTo>
                    <a:pt x="0" y="180"/>
                  </a:moveTo>
                  <a:lnTo>
                    <a:pt x="0" y="180"/>
                  </a:lnTo>
                  <a:lnTo>
                    <a:pt x="0" y="180"/>
                  </a:lnTo>
                  <a:lnTo>
                    <a:pt x="0" y="180"/>
                  </a:lnTo>
                  <a:close/>
                  <a:moveTo>
                    <a:pt x="2346" y="0"/>
                  </a:moveTo>
                  <a:lnTo>
                    <a:pt x="1613" y="0"/>
                  </a:lnTo>
                  <a:lnTo>
                    <a:pt x="285" y="3"/>
                  </a:lnTo>
                  <a:lnTo>
                    <a:pt x="285" y="4"/>
                  </a:lnTo>
                  <a:lnTo>
                    <a:pt x="140" y="4"/>
                  </a:lnTo>
                  <a:lnTo>
                    <a:pt x="4" y="181"/>
                  </a:lnTo>
                  <a:lnTo>
                    <a:pt x="4" y="385"/>
                  </a:lnTo>
                  <a:lnTo>
                    <a:pt x="2073" y="385"/>
                  </a:lnTo>
                  <a:lnTo>
                    <a:pt x="2175" y="247"/>
                  </a:lnTo>
                  <a:lnTo>
                    <a:pt x="5478" y="247"/>
                  </a:lnTo>
                  <a:lnTo>
                    <a:pt x="5403" y="184"/>
                  </a:lnTo>
                  <a:lnTo>
                    <a:pt x="5330" y="184"/>
                  </a:lnTo>
                  <a:lnTo>
                    <a:pt x="5330" y="184"/>
                  </a:lnTo>
                  <a:lnTo>
                    <a:pt x="4172" y="183"/>
                  </a:lnTo>
                  <a:lnTo>
                    <a:pt x="2467" y="183"/>
                  </a:lnTo>
                  <a:lnTo>
                    <a:pt x="2346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19000"/>
                  </a:schemeClr>
                </a:gs>
                <a:gs pos="100000">
                  <a:schemeClr val="accent1">
                    <a:alpha val="2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831975" y="1100725"/>
              <a:ext cx="8839200" cy="2586038"/>
            </a:xfrm>
            <a:custGeom>
              <a:avLst/>
              <a:gdLst>
                <a:gd name="T0" fmla="*/ 5401 w 5568"/>
                <a:gd name="T1" fmla="*/ 1627 h 1629"/>
                <a:gd name="T2" fmla="*/ 5401 w 5568"/>
                <a:gd name="T3" fmla="*/ 1625 h 1629"/>
                <a:gd name="T4" fmla="*/ 143 w 5568"/>
                <a:gd name="T5" fmla="*/ 1625 h 1629"/>
                <a:gd name="T6" fmla="*/ 4 w 5568"/>
                <a:gd name="T7" fmla="*/ 1475 h 1629"/>
                <a:gd name="T8" fmla="*/ 4 w 5568"/>
                <a:gd name="T9" fmla="*/ 186 h 1629"/>
                <a:gd name="T10" fmla="*/ 143 w 5568"/>
                <a:gd name="T11" fmla="*/ 5 h 1629"/>
                <a:gd name="T12" fmla="*/ 2346 w 5568"/>
                <a:gd name="T13" fmla="*/ 5 h 1629"/>
                <a:gd name="T14" fmla="*/ 2467 w 5568"/>
                <a:gd name="T15" fmla="*/ 188 h 1629"/>
                <a:gd name="T16" fmla="*/ 5401 w 5568"/>
                <a:gd name="T17" fmla="*/ 188 h 1629"/>
                <a:gd name="T18" fmla="*/ 5563 w 5568"/>
                <a:gd name="T19" fmla="*/ 324 h 1629"/>
                <a:gd name="T20" fmla="*/ 5563 w 5568"/>
                <a:gd name="T21" fmla="*/ 1431 h 1629"/>
                <a:gd name="T22" fmla="*/ 5400 w 5568"/>
                <a:gd name="T23" fmla="*/ 1626 h 1629"/>
                <a:gd name="T24" fmla="*/ 5401 w 5568"/>
                <a:gd name="T25" fmla="*/ 1627 h 1629"/>
                <a:gd name="T26" fmla="*/ 5401 w 5568"/>
                <a:gd name="T27" fmla="*/ 1625 h 1629"/>
                <a:gd name="T28" fmla="*/ 5401 w 5568"/>
                <a:gd name="T29" fmla="*/ 1627 h 1629"/>
                <a:gd name="T30" fmla="*/ 5404 w 5568"/>
                <a:gd name="T31" fmla="*/ 1628 h 1629"/>
                <a:gd name="T32" fmla="*/ 5568 w 5568"/>
                <a:gd name="T33" fmla="*/ 1432 h 1629"/>
                <a:gd name="T34" fmla="*/ 5568 w 5568"/>
                <a:gd name="T35" fmla="*/ 322 h 1629"/>
                <a:gd name="T36" fmla="*/ 5403 w 5568"/>
                <a:gd name="T37" fmla="*/ 183 h 1629"/>
                <a:gd name="T38" fmla="*/ 2469 w 5568"/>
                <a:gd name="T39" fmla="*/ 183 h 1629"/>
                <a:gd name="T40" fmla="*/ 2350 w 5568"/>
                <a:gd name="T41" fmla="*/ 0 h 1629"/>
                <a:gd name="T42" fmla="*/ 141 w 5568"/>
                <a:gd name="T43" fmla="*/ 0 h 1629"/>
                <a:gd name="T44" fmla="*/ 0 w 5568"/>
                <a:gd name="T45" fmla="*/ 185 h 1629"/>
                <a:gd name="T46" fmla="*/ 0 w 5568"/>
                <a:gd name="T47" fmla="*/ 1476 h 1629"/>
                <a:gd name="T48" fmla="*/ 142 w 5568"/>
                <a:gd name="T49" fmla="*/ 1629 h 1629"/>
                <a:gd name="T50" fmla="*/ 5403 w 5568"/>
                <a:gd name="T51" fmla="*/ 1629 h 1629"/>
                <a:gd name="T52" fmla="*/ 5404 w 5568"/>
                <a:gd name="T53" fmla="*/ 1628 h 1629"/>
                <a:gd name="T54" fmla="*/ 5401 w 5568"/>
                <a:gd name="T55" fmla="*/ 1627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68" h="1629">
                  <a:moveTo>
                    <a:pt x="5401" y="1627"/>
                  </a:moveTo>
                  <a:lnTo>
                    <a:pt x="5401" y="1625"/>
                  </a:lnTo>
                  <a:lnTo>
                    <a:pt x="143" y="1625"/>
                  </a:lnTo>
                  <a:lnTo>
                    <a:pt x="4" y="1475"/>
                  </a:lnTo>
                  <a:lnTo>
                    <a:pt x="4" y="186"/>
                  </a:lnTo>
                  <a:lnTo>
                    <a:pt x="143" y="5"/>
                  </a:lnTo>
                  <a:lnTo>
                    <a:pt x="2346" y="5"/>
                  </a:lnTo>
                  <a:lnTo>
                    <a:pt x="2467" y="188"/>
                  </a:lnTo>
                  <a:lnTo>
                    <a:pt x="5401" y="188"/>
                  </a:lnTo>
                  <a:lnTo>
                    <a:pt x="5563" y="324"/>
                  </a:lnTo>
                  <a:lnTo>
                    <a:pt x="5563" y="1431"/>
                  </a:lnTo>
                  <a:lnTo>
                    <a:pt x="5400" y="1626"/>
                  </a:lnTo>
                  <a:lnTo>
                    <a:pt x="5401" y="1627"/>
                  </a:lnTo>
                  <a:lnTo>
                    <a:pt x="5401" y="1625"/>
                  </a:lnTo>
                  <a:lnTo>
                    <a:pt x="5401" y="1627"/>
                  </a:lnTo>
                  <a:lnTo>
                    <a:pt x="5404" y="1628"/>
                  </a:lnTo>
                  <a:lnTo>
                    <a:pt x="5568" y="1432"/>
                  </a:lnTo>
                  <a:lnTo>
                    <a:pt x="5568" y="322"/>
                  </a:lnTo>
                  <a:lnTo>
                    <a:pt x="5403" y="183"/>
                  </a:lnTo>
                  <a:lnTo>
                    <a:pt x="2469" y="183"/>
                  </a:lnTo>
                  <a:lnTo>
                    <a:pt x="2350" y="0"/>
                  </a:lnTo>
                  <a:lnTo>
                    <a:pt x="141" y="0"/>
                  </a:lnTo>
                  <a:lnTo>
                    <a:pt x="0" y="185"/>
                  </a:lnTo>
                  <a:lnTo>
                    <a:pt x="0" y="1476"/>
                  </a:lnTo>
                  <a:lnTo>
                    <a:pt x="142" y="1629"/>
                  </a:lnTo>
                  <a:lnTo>
                    <a:pt x="5403" y="1629"/>
                  </a:lnTo>
                  <a:lnTo>
                    <a:pt x="5404" y="1628"/>
                  </a:lnTo>
                  <a:lnTo>
                    <a:pt x="5401" y="1627"/>
                  </a:lnTo>
                  <a:close/>
                </a:path>
              </a:pathLst>
            </a:custGeom>
            <a:noFill/>
            <a:ln w="9525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831975" y="1100725"/>
              <a:ext cx="8839200" cy="2586038"/>
            </a:xfrm>
            <a:custGeom>
              <a:avLst/>
              <a:gdLst>
                <a:gd name="T0" fmla="*/ 5401 w 5568"/>
                <a:gd name="T1" fmla="*/ 1627 h 1629"/>
                <a:gd name="T2" fmla="*/ 5401 w 5568"/>
                <a:gd name="T3" fmla="*/ 1625 h 1629"/>
                <a:gd name="T4" fmla="*/ 143 w 5568"/>
                <a:gd name="T5" fmla="*/ 1625 h 1629"/>
                <a:gd name="T6" fmla="*/ 4 w 5568"/>
                <a:gd name="T7" fmla="*/ 1475 h 1629"/>
                <a:gd name="T8" fmla="*/ 4 w 5568"/>
                <a:gd name="T9" fmla="*/ 186 h 1629"/>
                <a:gd name="T10" fmla="*/ 143 w 5568"/>
                <a:gd name="T11" fmla="*/ 5 h 1629"/>
                <a:gd name="T12" fmla="*/ 2346 w 5568"/>
                <a:gd name="T13" fmla="*/ 5 h 1629"/>
                <a:gd name="T14" fmla="*/ 2467 w 5568"/>
                <a:gd name="T15" fmla="*/ 188 h 1629"/>
                <a:gd name="T16" fmla="*/ 5401 w 5568"/>
                <a:gd name="T17" fmla="*/ 188 h 1629"/>
                <a:gd name="T18" fmla="*/ 5563 w 5568"/>
                <a:gd name="T19" fmla="*/ 324 h 1629"/>
                <a:gd name="T20" fmla="*/ 5563 w 5568"/>
                <a:gd name="T21" fmla="*/ 1431 h 1629"/>
                <a:gd name="T22" fmla="*/ 5400 w 5568"/>
                <a:gd name="T23" fmla="*/ 1626 h 1629"/>
                <a:gd name="T24" fmla="*/ 5401 w 5568"/>
                <a:gd name="T25" fmla="*/ 1627 h 1629"/>
                <a:gd name="T26" fmla="*/ 5401 w 5568"/>
                <a:gd name="T27" fmla="*/ 1625 h 1629"/>
                <a:gd name="T28" fmla="*/ 5401 w 5568"/>
                <a:gd name="T29" fmla="*/ 1627 h 1629"/>
                <a:gd name="T30" fmla="*/ 5404 w 5568"/>
                <a:gd name="T31" fmla="*/ 1628 h 1629"/>
                <a:gd name="T32" fmla="*/ 5568 w 5568"/>
                <a:gd name="T33" fmla="*/ 1432 h 1629"/>
                <a:gd name="T34" fmla="*/ 5568 w 5568"/>
                <a:gd name="T35" fmla="*/ 322 h 1629"/>
                <a:gd name="T36" fmla="*/ 5403 w 5568"/>
                <a:gd name="T37" fmla="*/ 183 h 1629"/>
                <a:gd name="T38" fmla="*/ 2469 w 5568"/>
                <a:gd name="T39" fmla="*/ 183 h 1629"/>
                <a:gd name="T40" fmla="*/ 2350 w 5568"/>
                <a:gd name="T41" fmla="*/ 0 h 1629"/>
                <a:gd name="T42" fmla="*/ 141 w 5568"/>
                <a:gd name="T43" fmla="*/ 0 h 1629"/>
                <a:gd name="T44" fmla="*/ 0 w 5568"/>
                <a:gd name="T45" fmla="*/ 185 h 1629"/>
                <a:gd name="T46" fmla="*/ 0 w 5568"/>
                <a:gd name="T47" fmla="*/ 1476 h 1629"/>
                <a:gd name="T48" fmla="*/ 142 w 5568"/>
                <a:gd name="T49" fmla="*/ 1629 h 1629"/>
                <a:gd name="T50" fmla="*/ 5403 w 5568"/>
                <a:gd name="T51" fmla="*/ 1629 h 1629"/>
                <a:gd name="T52" fmla="*/ 5404 w 5568"/>
                <a:gd name="T53" fmla="*/ 1628 h 1629"/>
                <a:gd name="T54" fmla="*/ 5401 w 5568"/>
                <a:gd name="T55" fmla="*/ 1627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68" h="1629">
                  <a:moveTo>
                    <a:pt x="5401" y="1627"/>
                  </a:moveTo>
                  <a:lnTo>
                    <a:pt x="5401" y="1625"/>
                  </a:lnTo>
                  <a:lnTo>
                    <a:pt x="143" y="1625"/>
                  </a:lnTo>
                  <a:lnTo>
                    <a:pt x="4" y="1475"/>
                  </a:lnTo>
                  <a:lnTo>
                    <a:pt x="4" y="186"/>
                  </a:lnTo>
                  <a:lnTo>
                    <a:pt x="143" y="5"/>
                  </a:lnTo>
                  <a:lnTo>
                    <a:pt x="2346" y="5"/>
                  </a:lnTo>
                  <a:lnTo>
                    <a:pt x="2467" y="188"/>
                  </a:lnTo>
                  <a:lnTo>
                    <a:pt x="5401" y="188"/>
                  </a:lnTo>
                  <a:lnTo>
                    <a:pt x="5563" y="324"/>
                  </a:lnTo>
                  <a:lnTo>
                    <a:pt x="5563" y="1431"/>
                  </a:lnTo>
                  <a:lnTo>
                    <a:pt x="5400" y="1626"/>
                  </a:lnTo>
                  <a:lnTo>
                    <a:pt x="5401" y="1627"/>
                  </a:lnTo>
                  <a:lnTo>
                    <a:pt x="5401" y="1625"/>
                  </a:lnTo>
                  <a:lnTo>
                    <a:pt x="5401" y="1627"/>
                  </a:lnTo>
                  <a:lnTo>
                    <a:pt x="5404" y="1628"/>
                  </a:lnTo>
                  <a:lnTo>
                    <a:pt x="5568" y="1432"/>
                  </a:lnTo>
                  <a:lnTo>
                    <a:pt x="5568" y="322"/>
                  </a:lnTo>
                  <a:lnTo>
                    <a:pt x="5403" y="183"/>
                  </a:lnTo>
                  <a:lnTo>
                    <a:pt x="2469" y="183"/>
                  </a:lnTo>
                  <a:lnTo>
                    <a:pt x="2350" y="0"/>
                  </a:lnTo>
                  <a:lnTo>
                    <a:pt x="141" y="0"/>
                  </a:lnTo>
                  <a:lnTo>
                    <a:pt x="0" y="185"/>
                  </a:lnTo>
                  <a:lnTo>
                    <a:pt x="0" y="1476"/>
                  </a:lnTo>
                  <a:lnTo>
                    <a:pt x="142" y="1629"/>
                  </a:lnTo>
                  <a:lnTo>
                    <a:pt x="5403" y="1629"/>
                  </a:lnTo>
                  <a:lnTo>
                    <a:pt x="5404" y="1628"/>
                  </a:lnTo>
                  <a:lnTo>
                    <a:pt x="5401" y="16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802039" y="1070561"/>
              <a:ext cx="487362" cy="568325"/>
            </a:xfrm>
            <a:custGeom>
              <a:avLst/>
              <a:gdLst>
                <a:gd name="T0" fmla="*/ 22 w 307"/>
                <a:gd name="T1" fmla="*/ 358 h 358"/>
                <a:gd name="T2" fmla="*/ 0 w 307"/>
                <a:gd name="T3" fmla="*/ 358 h 358"/>
                <a:gd name="T4" fmla="*/ 0 w 307"/>
                <a:gd name="T5" fmla="*/ 190 h 358"/>
                <a:gd name="T6" fmla="*/ 145 w 307"/>
                <a:gd name="T7" fmla="*/ 0 h 358"/>
                <a:gd name="T8" fmla="*/ 307 w 307"/>
                <a:gd name="T9" fmla="*/ 0 h 358"/>
                <a:gd name="T10" fmla="*/ 307 w 307"/>
                <a:gd name="T11" fmla="*/ 22 h 358"/>
                <a:gd name="T12" fmla="*/ 156 w 307"/>
                <a:gd name="T13" fmla="*/ 22 h 358"/>
                <a:gd name="T14" fmla="*/ 22 w 307"/>
                <a:gd name="T15" fmla="*/ 198 h 358"/>
                <a:gd name="T16" fmla="*/ 22 w 307"/>
                <a:gd name="T17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358">
                  <a:moveTo>
                    <a:pt x="22" y="358"/>
                  </a:moveTo>
                  <a:lnTo>
                    <a:pt x="0" y="358"/>
                  </a:lnTo>
                  <a:lnTo>
                    <a:pt x="0" y="190"/>
                  </a:lnTo>
                  <a:lnTo>
                    <a:pt x="145" y="0"/>
                  </a:lnTo>
                  <a:lnTo>
                    <a:pt x="307" y="0"/>
                  </a:lnTo>
                  <a:lnTo>
                    <a:pt x="307" y="22"/>
                  </a:lnTo>
                  <a:lnTo>
                    <a:pt x="156" y="22"/>
                  </a:lnTo>
                  <a:lnTo>
                    <a:pt x="22" y="198"/>
                  </a:lnTo>
                  <a:lnTo>
                    <a:pt x="22" y="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10421711" y="3408950"/>
              <a:ext cx="233362" cy="274638"/>
            </a:xfrm>
            <a:custGeom>
              <a:avLst/>
              <a:gdLst>
                <a:gd name="T0" fmla="*/ 147 w 147"/>
                <a:gd name="T1" fmla="*/ 0 h 173"/>
                <a:gd name="T2" fmla="*/ 0 w 147"/>
                <a:gd name="T3" fmla="*/ 173 h 173"/>
                <a:gd name="T4" fmla="*/ 147 w 147"/>
                <a:gd name="T5" fmla="*/ 173 h 173"/>
                <a:gd name="T6" fmla="*/ 147 w 147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73">
                  <a:moveTo>
                    <a:pt x="147" y="0"/>
                  </a:moveTo>
                  <a:lnTo>
                    <a:pt x="0" y="173"/>
                  </a:lnTo>
                  <a:lnTo>
                    <a:pt x="147" y="173"/>
                  </a:lnTo>
                  <a:lnTo>
                    <a:pt x="147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  <a:ln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0297887" y="1380125"/>
              <a:ext cx="392112" cy="403225"/>
            </a:xfrm>
            <a:custGeom>
              <a:avLst/>
              <a:gdLst>
                <a:gd name="T0" fmla="*/ 247 w 247"/>
                <a:gd name="T1" fmla="*/ 254 h 254"/>
                <a:gd name="T2" fmla="*/ 233 w 247"/>
                <a:gd name="T3" fmla="*/ 254 h 254"/>
                <a:gd name="T4" fmla="*/ 233 w 247"/>
                <a:gd name="T5" fmla="*/ 147 h 254"/>
                <a:gd name="T6" fmla="*/ 75 w 247"/>
                <a:gd name="T7" fmla="*/ 13 h 254"/>
                <a:gd name="T8" fmla="*/ 0 w 247"/>
                <a:gd name="T9" fmla="*/ 13 h 254"/>
                <a:gd name="T10" fmla="*/ 0 w 247"/>
                <a:gd name="T11" fmla="*/ 0 h 254"/>
                <a:gd name="T12" fmla="*/ 79 w 247"/>
                <a:gd name="T13" fmla="*/ 0 h 254"/>
                <a:gd name="T14" fmla="*/ 247 w 247"/>
                <a:gd name="T15" fmla="*/ 141 h 254"/>
                <a:gd name="T16" fmla="*/ 247 w 247"/>
                <a:gd name="T1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54">
                  <a:moveTo>
                    <a:pt x="247" y="254"/>
                  </a:moveTo>
                  <a:lnTo>
                    <a:pt x="233" y="254"/>
                  </a:lnTo>
                  <a:lnTo>
                    <a:pt x="233" y="147"/>
                  </a:lnTo>
                  <a:lnTo>
                    <a:pt x="7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79" y="0"/>
                  </a:lnTo>
                  <a:lnTo>
                    <a:pt x="247" y="141"/>
                  </a:lnTo>
                  <a:lnTo>
                    <a:pt x="247" y="2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10278836" y="1380125"/>
              <a:ext cx="392112" cy="403225"/>
            </a:xfrm>
            <a:custGeom>
              <a:avLst/>
              <a:gdLst>
                <a:gd name="T0" fmla="*/ 247 w 247"/>
                <a:gd name="T1" fmla="*/ 254 h 254"/>
                <a:gd name="T2" fmla="*/ 233 w 247"/>
                <a:gd name="T3" fmla="*/ 254 h 254"/>
                <a:gd name="T4" fmla="*/ 233 w 247"/>
                <a:gd name="T5" fmla="*/ 147 h 254"/>
                <a:gd name="T6" fmla="*/ 75 w 247"/>
                <a:gd name="T7" fmla="*/ 13 h 254"/>
                <a:gd name="T8" fmla="*/ 0 w 247"/>
                <a:gd name="T9" fmla="*/ 13 h 254"/>
                <a:gd name="T10" fmla="*/ 0 w 247"/>
                <a:gd name="T11" fmla="*/ 0 h 254"/>
                <a:gd name="T12" fmla="*/ 79 w 247"/>
                <a:gd name="T13" fmla="*/ 0 h 254"/>
                <a:gd name="T14" fmla="*/ 247 w 247"/>
                <a:gd name="T15" fmla="*/ 141 h 254"/>
                <a:gd name="T16" fmla="*/ 247 w 247"/>
                <a:gd name="T1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54">
                  <a:moveTo>
                    <a:pt x="247" y="254"/>
                  </a:moveTo>
                  <a:lnTo>
                    <a:pt x="233" y="254"/>
                  </a:lnTo>
                  <a:lnTo>
                    <a:pt x="233" y="147"/>
                  </a:lnTo>
                  <a:lnTo>
                    <a:pt x="7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79" y="0"/>
                  </a:lnTo>
                  <a:lnTo>
                    <a:pt x="247" y="141"/>
                  </a:lnTo>
                  <a:lnTo>
                    <a:pt x="247" y="2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1831975" y="1108662"/>
              <a:ext cx="8696325" cy="611188"/>
            </a:xfrm>
            <a:custGeom>
              <a:avLst/>
              <a:gdLst>
                <a:gd name="T0" fmla="*/ 0 w 5478"/>
                <a:gd name="T1" fmla="*/ 180 h 385"/>
                <a:gd name="T2" fmla="*/ 0 w 5478"/>
                <a:gd name="T3" fmla="*/ 180 h 385"/>
                <a:gd name="T4" fmla="*/ 0 w 5478"/>
                <a:gd name="T5" fmla="*/ 180 h 385"/>
                <a:gd name="T6" fmla="*/ 0 w 5478"/>
                <a:gd name="T7" fmla="*/ 180 h 385"/>
                <a:gd name="T8" fmla="*/ 2346 w 5478"/>
                <a:gd name="T9" fmla="*/ 0 h 385"/>
                <a:gd name="T10" fmla="*/ 1613 w 5478"/>
                <a:gd name="T11" fmla="*/ 0 h 385"/>
                <a:gd name="T12" fmla="*/ 285 w 5478"/>
                <a:gd name="T13" fmla="*/ 3 h 385"/>
                <a:gd name="T14" fmla="*/ 285 w 5478"/>
                <a:gd name="T15" fmla="*/ 4 h 385"/>
                <a:gd name="T16" fmla="*/ 140 w 5478"/>
                <a:gd name="T17" fmla="*/ 4 h 385"/>
                <a:gd name="T18" fmla="*/ 4 w 5478"/>
                <a:gd name="T19" fmla="*/ 181 h 385"/>
                <a:gd name="T20" fmla="*/ 4 w 5478"/>
                <a:gd name="T21" fmla="*/ 385 h 385"/>
                <a:gd name="T22" fmla="*/ 2073 w 5478"/>
                <a:gd name="T23" fmla="*/ 385 h 385"/>
                <a:gd name="T24" fmla="*/ 2175 w 5478"/>
                <a:gd name="T25" fmla="*/ 247 h 385"/>
                <a:gd name="T26" fmla="*/ 5478 w 5478"/>
                <a:gd name="T27" fmla="*/ 247 h 385"/>
                <a:gd name="T28" fmla="*/ 5403 w 5478"/>
                <a:gd name="T29" fmla="*/ 184 h 385"/>
                <a:gd name="T30" fmla="*/ 5330 w 5478"/>
                <a:gd name="T31" fmla="*/ 184 h 385"/>
                <a:gd name="T32" fmla="*/ 5330 w 5478"/>
                <a:gd name="T33" fmla="*/ 184 h 385"/>
                <a:gd name="T34" fmla="*/ 4172 w 5478"/>
                <a:gd name="T35" fmla="*/ 183 h 385"/>
                <a:gd name="T36" fmla="*/ 2467 w 5478"/>
                <a:gd name="T37" fmla="*/ 183 h 385"/>
                <a:gd name="T38" fmla="*/ 2346 w 5478"/>
                <a:gd name="T39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78" h="385">
                  <a:moveTo>
                    <a:pt x="0" y="180"/>
                  </a:moveTo>
                  <a:lnTo>
                    <a:pt x="0" y="180"/>
                  </a:lnTo>
                  <a:lnTo>
                    <a:pt x="0" y="180"/>
                  </a:lnTo>
                  <a:lnTo>
                    <a:pt x="0" y="180"/>
                  </a:lnTo>
                  <a:moveTo>
                    <a:pt x="2346" y="0"/>
                  </a:moveTo>
                  <a:lnTo>
                    <a:pt x="1613" y="0"/>
                  </a:lnTo>
                  <a:lnTo>
                    <a:pt x="285" y="3"/>
                  </a:lnTo>
                  <a:lnTo>
                    <a:pt x="285" y="4"/>
                  </a:lnTo>
                  <a:lnTo>
                    <a:pt x="140" y="4"/>
                  </a:lnTo>
                  <a:lnTo>
                    <a:pt x="4" y="181"/>
                  </a:lnTo>
                  <a:lnTo>
                    <a:pt x="4" y="385"/>
                  </a:lnTo>
                  <a:lnTo>
                    <a:pt x="2073" y="385"/>
                  </a:lnTo>
                  <a:lnTo>
                    <a:pt x="2175" y="247"/>
                  </a:lnTo>
                  <a:lnTo>
                    <a:pt x="5478" y="247"/>
                  </a:lnTo>
                  <a:lnTo>
                    <a:pt x="5403" y="184"/>
                  </a:lnTo>
                  <a:lnTo>
                    <a:pt x="5330" y="184"/>
                  </a:lnTo>
                  <a:lnTo>
                    <a:pt x="5330" y="184"/>
                  </a:lnTo>
                  <a:lnTo>
                    <a:pt x="4172" y="183"/>
                  </a:lnTo>
                  <a:lnTo>
                    <a:pt x="2467" y="183"/>
                  </a:lnTo>
                  <a:lnTo>
                    <a:pt x="23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1831975" y="1105487"/>
              <a:ext cx="8697912" cy="614363"/>
            </a:xfrm>
            <a:custGeom>
              <a:avLst/>
              <a:gdLst>
                <a:gd name="T0" fmla="*/ 5405 w 5479"/>
                <a:gd name="T1" fmla="*/ 186 h 387"/>
                <a:gd name="T2" fmla="*/ 5403 w 5479"/>
                <a:gd name="T3" fmla="*/ 186 h 387"/>
                <a:gd name="T4" fmla="*/ 5478 w 5479"/>
                <a:gd name="T5" fmla="*/ 249 h 387"/>
                <a:gd name="T6" fmla="*/ 5479 w 5479"/>
                <a:gd name="T7" fmla="*/ 249 h 387"/>
                <a:gd name="T8" fmla="*/ 5405 w 5479"/>
                <a:gd name="T9" fmla="*/ 186 h 387"/>
                <a:gd name="T10" fmla="*/ 140 w 5479"/>
                <a:gd name="T11" fmla="*/ 6 h 387"/>
                <a:gd name="T12" fmla="*/ 134 w 5479"/>
                <a:gd name="T13" fmla="*/ 6 h 387"/>
                <a:gd name="T14" fmla="*/ 0 w 5479"/>
                <a:gd name="T15" fmla="*/ 182 h 387"/>
                <a:gd name="T16" fmla="*/ 0 w 5479"/>
                <a:gd name="T17" fmla="*/ 182 h 387"/>
                <a:gd name="T18" fmla="*/ 2 w 5479"/>
                <a:gd name="T19" fmla="*/ 387 h 387"/>
                <a:gd name="T20" fmla="*/ 4 w 5479"/>
                <a:gd name="T21" fmla="*/ 387 h 387"/>
                <a:gd name="T22" fmla="*/ 4 w 5479"/>
                <a:gd name="T23" fmla="*/ 183 h 387"/>
                <a:gd name="T24" fmla="*/ 140 w 5479"/>
                <a:gd name="T25" fmla="*/ 6 h 387"/>
                <a:gd name="T26" fmla="*/ 2349 w 5479"/>
                <a:gd name="T27" fmla="*/ 0 h 387"/>
                <a:gd name="T28" fmla="*/ 1613 w 5479"/>
                <a:gd name="T29" fmla="*/ 2 h 387"/>
                <a:gd name="T30" fmla="*/ 2346 w 5479"/>
                <a:gd name="T31" fmla="*/ 2 h 387"/>
                <a:gd name="T32" fmla="*/ 2467 w 5479"/>
                <a:gd name="T33" fmla="*/ 185 h 387"/>
                <a:gd name="T34" fmla="*/ 4172 w 5479"/>
                <a:gd name="T35" fmla="*/ 185 h 387"/>
                <a:gd name="T36" fmla="*/ 2468 w 5479"/>
                <a:gd name="T37" fmla="*/ 183 h 387"/>
                <a:gd name="T38" fmla="*/ 2349 w 5479"/>
                <a:gd name="T3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79" h="387">
                  <a:moveTo>
                    <a:pt x="5405" y="186"/>
                  </a:moveTo>
                  <a:lnTo>
                    <a:pt x="5403" y="186"/>
                  </a:lnTo>
                  <a:lnTo>
                    <a:pt x="5478" y="249"/>
                  </a:lnTo>
                  <a:lnTo>
                    <a:pt x="5479" y="249"/>
                  </a:lnTo>
                  <a:lnTo>
                    <a:pt x="5405" y="186"/>
                  </a:lnTo>
                  <a:moveTo>
                    <a:pt x="140" y="6"/>
                  </a:moveTo>
                  <a:lnTo>
                    <a:pt x="134" y="6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387"/>
                  </a:lnTo>
                  <a:lnTo>
                    <a:pt x="4" y="387"/>
                  </a:lnTo>
                  <a:lnTo>
                    <a:pt x="4" y="183"/>
                  </a:lnTo>
                  <a:lnTo>
                    <a:pt x="140" y="6"/>
                  </a:lnTo>
                  <a:moveTo>
                    <a:pt x="2349" y="0"/>
                  </a:moveTo>
                  <a:lnTo>
                    <a:pt x="1613" y="2"/>
                  </a:lnTo>
                  <a:lnTo>
                    <a:pt x="2346" y="2"/>
                  </a:lnTo>
                  <a:lnTo>
                    <a:pt x="2467" y="185"/>
                  </a:lnTo>
                  <a:lnTo>
                    <a:pt x="4172" y="185"/>
                  </a:lnTo>
                  <a:lnTo>
                    <a:pt x="2468" y="183"/>
                  </a:lnTo>
                  <a:lnTo>
                    <a:pt x="23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846489" y="1113425"/>
              <a:ext cx="452437" cy="280988"/>
            </a:xfrm>
            <a:custGeom>
              <a:avLst/>
              <a:gdLst>
                <a:gd name="T0" fmla="*/ 285 w 285"/>
                <a:gd name="T1" fmla="*/ 0 h 177"/>
                <a:gd name="T2" fmla="*/ 134 w 285"/>
                <a:gd name="T3" fmla="*/ 1 h 177"/>
                <a:gd name="T4" fmla="*/ 0 w 285"/>
                <a:gd name="T5" fmla="*/ 177 h 177"/>
                <a:gd name="T6" fmla="*/ 134 w 285"/>
                <a:gd name="T7" fmla="*/ 1 h 177"/>
                <a:gd name="T8" fmla="*/ 140 w 285"/>
                <a:gd name="T9" fmla="*/ 1 h 177"/>
                <a:gd name="T10" fmla="*/ 285 w 285"/>
                <a:gd name="T11" fmla="*/ 1 h 177"/>
                <a:gd name="T12" fmla="*/ 285 w 285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177">
                  <a:moveTo>
                    <a:pt x="285" y="0"/>
                  </a:moveTo>
                  <a:lnTo>
                    <a:pt x="134" y="1"/>
                  </a:lnTo>
                  <a:lnTo>
                    <a:pt x="0" y="177"/>
                  </a:lnTo>
                  <a:lnTo>
                    <a:pt x="134" y="1"/>
                  </a:lnTo>
                  <a:lnTo>
                    <a:pt x="140" y="1"/>
                  </a:lnTo>
                  <a:lnTo>
                    <a:pt x="285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1846489" y="1113425"/>
              <a:ext cx="452437" cy="280988"/>
            </a:xfrm>
            <a:custGeom>
              <a:avLst/>
              <a:gdLst>
                <a:gd name="T0" fmla="*/ 285 w 285"/>
                <a:gd name="T1" fmla="*/ 0 h 177"/>
                <a:gd name="T2" fmla="*/ 134 w 285"/>
                <a:gd name="T3" fmla="*/ 1 h 177"/>
                <a:gd name="T4" fmla="*/ 0 w 285"/>
                <a:gd name="T5" fmla="*/ 177 h 177"/>
                <a:gd name="T6" fmla="*/ 134 w 285"/>
                <a:gd name="T7" fmla="*/ 1 h 177"/>
                <a:gd name="T8" fmla="*/ 140 w 285"/>
                <a:gd name="T9" fmla="*/ 1 h 177"/>
                <a:gd name="T10" fmla="*/ 285 w 285"/>
                <a:gd name="T11" fmla="*/ 1 h 177"/>
                <a:gd name="T12" fmla="*/ 285 w 285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177">
                  <a:moveTo>
                    <a:pt x="285" y="0"/>
                  </a:moveTo>
                  <a:lnTo>
                    <a:pt x="134" y="1"/>
                  </a:lnTo>
                  <a:lnTo>
                    <a:pt x="0" y="177"/>
                  </a:lnTo>
                  <a:lnTo>
                    <a:pt x="134" y="1"/>
                  </a:lnTo>
                  <a:lnTo>
                    <a:pt x="140" y="1"/>
                  </a:lnTo>
                  <a:lnTo>
                    <a:pt x="285" y="1"/>
                  </a:lnTo>
                  <a:lnTo>
                    <a:pt x="2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10278836" y="1400762"/>
              <a:ext cx="241300" cy="100013"/>
            </a:xfrm>
            <a:custGeom>
              <a:avLst/>
              <a:gdLst>
                <a:gd name="T0" fmla="*/ 0 w 152"/>
                <a:gd name="T1" fmla="*/ 0 h 63"/>
                <a:gd name="T2" fmla="*/ 0 w 152"/>
                <a:gd name="T3" fmla="*/ 0 h 63"/>
                <a:gd name="T4" fmla="*/ 73 w 152"/>
                <a:gd name="T5" fmla="*/ 0 h 63"/>
                <a:gd name="T6" fmla="*/ 75 w 152"/>
                <a:gd name="T7" fmla="*/ 0 h 63"/>
                <a:gd name="T8" fmla="*/ 149 w 152"/>
                <a:gd name="T9" fmla="*/ 63 h 63"/>
                <a:gd name="T10" fmla="*/ 152 w 152"/>
                <a:gd name="T11" fmla="*/ 63 h 63"/>
                <a:gd name="T12" fmla="*/ 75 w 152"/>
                <a:gd name="T13" fmla="*/ 0 h 63"/>
                <a:gd name="T14" fmla="*/ 0 w 152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63">
                  <a:moveTo>
                    <a:pt x="0" y="0"/>
                  </a:moveTo>
                  <a:lnTo>
                    <a:pt x="0" y="0"/>
                  </a:lnTo>
                  <a:lnTo>
                    <a:pt x="73" y="0"/>
                  </a:lnTo>
                  <a:lnTo>
                    <a:pt x="75" y="0"/>
                  </a:lnTo>
                  <a:lnTo>
                    <a:pt x="149" y="63"/>
                  </a:lnTo>
                  <a:lnTo>
                    <a:pt x="152" y="63"/>
                  </a:lnTo>
                  <a:lnTo>
                    <a:pt x="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0278836" y="1400762"/>
              <a:ext cx="241300" cy="100013"/>
            </a:xfrm>
            <a:custGeom>
              <a:avLst/>
              <a:gdLst>
                <a:gd name="T0" fmla="*/ 0 w 152"/>
                <a:gd name="T1" fmla="*/ 0 h 63"/>
                <a:gd name="T2" fmla="*/ 0 w 152"/>
                <a:gd name="T3" fmla="*/ 0 h 63"/>
                <a:gd name="T4" fmla="*/ 73 w 152"/>
                <a:gd name="T5" fmla="*/ 0 h 63"/>
                <a:gd name="T6" fmla="*/ 75 w 152"/>
                <a:gd name="T7" fmla="*/ 0 h 63"/>
                <a:gd name="T8" fmla="*/ 149 w 152"/>
                <a:gd name="T9" fmla="*/ 63 h 63"/>
                <a:gd name="T10" fmla="*/ 152 w 152"/>
                <a:gd name="T11" fmla="*/ 63 h 63"/>
                <a:gd name="T12" fmla="*/ 75 w 152"/>
                <a:gd name="T13" fmla="*/ 0 h 63"/>
                <a:gd name="T14" fmla="*/ 0 w 152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63">
                  <a:moveTo>
                    <a:pt x="0" y="0"/>
                  </a:moveTo>
                  <a:lnTo>
                    <a:pt x="0" y="0"/>
                  </a:lnTo>
                  <a:lnTo>
                    <a:pt x="73" y="0"/>
                  </a:lnTo>
                  <a:lnTo>
                    <a:pt x="75" y="0"/>
                  </a:lnTo>
                  <a:lnTo>
                    <a:pt x="149" y="63"/>
                  </a:lnTo>
                  <a:lnTo>
                    <a:pt x="152" y="63"/>
                  </a:lnTo>
                  <a:lnTo>
                    <a:pt x="7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0550525" y="2862851"/>
              <a:ext cx="61912" cy="463550"/>
              <a:chOff x="10550525" y="2832100"/>
              <a:chExt cx="61912" cy="463550"/>
            </a:xfrm>
            <a:solidFill>
              <a:schemeClr val="accent2"/>
            </a:solidFill>
          </p:grpSpPr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10550525" y="2832100"/>
                <a:ext cx="61912" cy="61913"/>
              </a:xfrm>
              <a:custGeom>
                <a:avLst/>
                <a:gdLst>
                  <a:gd name="T0" fmla="*/ 33 w 35"/>
                  <a:gd name="T1" fmla="*/ 18 h 35"/>
                  <a:gd name="T2" fmla="*/ 31 w 35"/>
                  <a:gd name="T3" fmla="*/ 18 h 35"/>
                  <a:gd name="T4" fmla="*/ 17 w 35"/>
                  <a:gd name="T5" fmla="*/ 31 h 35"/>
                  <a:gd name="T6" fmla="*/ 4 w 35"/>
                  <a:gd name="T7" fmla="*/ 18 h 35"/>
                  <a:gd name="T8" fmla="*/ 17 w 35"/>
                  <a:gd name="T9" fmla="*/ 4 h 35"/>
                  <a:gd name="T10" fmla="*/ 31 w 35"/>
                  <a:gd name="T11" fmla="*/ 18 h 35"/>
                  <a:gd name="T12" fmla="*/ 33 w 35"/>
                  <a:gd name="T13" fmla="*/ 18 h 35"/>
                  <a:gd name="T14" fmla="*/ 35 w 35"/>
                  <a:gd name="T15" fmla="*/ 18 h 35"/>
                  <a:gd name="T16" fmla="*/ 17 w 35"/>
                  <a:gd name="T17" fmla="*/ 0 h 35"/>
                  <a:gd name="T18" fmla="*/ 0 w 35"/>
                  <a:gd name="T19" fmla="*/ 18 h 35"/>
                  <a:gd name="T20" fmla="*/ 17 w 35"/>
                  <a:gd name="T21" fmla="*/ 35 h 35"/>
                  <a:gd name="T22" fmla="*/ 35 w 35"/>
                  <a:gd name="T23" fmla="*/ 18 h 35"/>
                  <a:gd name="T24" fmla="*/ 33 w 35"/>
                  <a:gd name="T25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5">
                    <a:moveTo>
                      <a:pt x="33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25"/>
                      <a:pt x="25" y="31"/>
                      <a:pt x="17" y="31"/>
                    </a:cubicBezTo>
                    <a:cubicBezTo>
                      <a:pt x="10" y="31"/>
                      <a:pt x="4" y="25"/>
                      <a:pt x="4" y="18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1" y="10"/>
                      <a:pt x="31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27" y="35"/>
                      <a:pt x="35" y="27"/>
                      <a:pt x="35" y="18"/>
                    </a:cubicBezTo>
                    <a:lnTo>
                      <a:pt x="33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6"/>
              <p:cNvSpPr>
                <a:spLocks/>
              </p:cNvSpPr>
              <p:nvPr/>
            </p:nvSpPr>
            <p:spPr bwMode="auto">
              <a:xfrm>
                <a:off x="10550525" y="2932112"/>
                <a:ext cx="61912" cy="61913"/>
              </a:xfrm>
              <a:custGeom>
                <a:avLst/>
                <a:gdLst>
                  <a:gd name="T0" fmla="*/ 33 w 35"/>
                  <a:gd name="T1" fmla="*/ 18 h 35"/>
                  <a:gd name="T2" fmla="*/ 31 w 35"/>
                  <a:gd name="T3" fmla="*/ 18 h 35"/>
                  <a:gd name="T4" fmla="*/ 17 w 35"/>
                  <a:gd name="T5" fmla="*/ 31 h 35"/>
                  <a:gd name="T6" fmla="*/ 4 w 35"/>
                  <a:gd name="T7" fmla="*/ 18 h 35"/>
                  <a:gd name="T8" fmla="*/ 17 w 35"/>
                  <a:gd name="T9" fmla="*/ 4 h 35"/>
                  <a:gd name="T10" fmla="*/ 31 w 35"/>
                  <a:gd name="T11" fmla="*/ 18 h 35"/>
                  <a:gd name="T12" fmla="*/ 33 w 35"/>
                  <a:gd name="T13" fmla="*/ 18 h 35"/>
                  <a:gd name="T14" fmla="*/ 35 w 35"/>
                  <a:gd name="T15" fmla="*/ 18 h 35"/>
                  <a:gd name="T16" fmla="*/ 17 w 35"/>
                  <a:gd name="T17" fmla="*/ 0 h 35"/>
                  <a:gd name="T18" fmla="*/ 0 w 35"/>
                  <a:gd name="T19" fmla="*/ 18 h 35"/>
                  <a:gd name="T20" fmla="*/ 17 w 35"/>
                  <a:gd name="T21" fmla="*/ 35 h 35"/>
                  <a:gd name="T22" fmla="*/ 35 w 35"/>
                  <a:gd name="T23" fmla="*/ 18 h 35"/>
                  <a:gd name="T24" fmla="*/ 33 w 35"/>
                  <a:gd name="T25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5">
                    <a:moveTo>
                      <a:pt x="33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25"/>
                      <a:pt x="25" y="31"/>
                      <a:pt x="17" y="31"/>
                    </a:cubicBezTo>
                    <a:cubicBezTo>
                      <a:pt x="10" y="31"/>
                      <a:pt x="4" y="25"/>
                      <a:pt x="4" y="18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1" y="10"/>
                      <a:pt x="31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27" y="35"/>
                      <a:pt x="35" y="27"/>
                      <a:pt x="35" y="18"/>
                    </a:cubicBezTo>
                    <a:lnTo>
                      <a:pt x="33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7"/>
              <p:cNvSpPr>
                <a:spLocks/>
              </p:cNvSpPr>
              <p:nvPr/>
            </p:nvSpPr>
            <p:spPr bwMode="auto">
              <a:xfrm>
                <a:off x="10550525" y="3033712"/>
                <a:ext cx="61912" cy="60325"/>
              </a:xfrm>
              <a:custGeom>
                <a:avLst/>
                <a:gdLst>
                  <a:gd name="T0" fmla="*/ 33 w 35"/>
                  <a:gd name="T1" fmla="*/ 18 h 35"/>
                  <a:gd name="T2" fmla="*/ 31 w 35"/>
                  <a:gd name="T3" fmla="*/ 18 h 35"/>
                  <a:gd name="T4" fmla="*/ 17 w 35"/>
                  <a:gd name="T5" fmla="*/ 31 h 35"/>
                  <a:gd name="T6" fmla="*/ 4 w 35"/>
                  <a:gd name="T7" fmla="*/ 18 h 35"/>
                  <a:gd name="T8" fmla="*/ 17 w 35"/>
                  <a:gd name="T9" fmla="*/ 4 h 35"/>
                  <a:gd name="T10" fmla="*/ 31 w 35"/>
                  <a:gd name="T11" fmla="*/ 18 h 35"/>
                  <a:gd name="T12" fmla="*/ 33 w 35"/>
                  <a:gd name="T13" fmla="*/ 18 h 35"/>
                  <a:gd name="T14" fmla="*/ 35 w 35"/>
                  <a:gd name="T15" fmla="*/ 18 h 35"/>
                  <a:gd name="T16" fmla="*/ 17 w 35"/>
                  <a:gd name="T17" fmla="*/ 0 h 35"/>
                  <a:gd name="T18" fmla="*/ 0 w 35"/>
                  <a:gd name="T19" fmla="*/ 18 h 35"/>
                  <a:gd name="T20" fmla="*/ 17 w 35"/>
                  <a:gd name="T21" fmla="*/ 35 h 35"/>
                  <a:gd name="T22" fmla="*/ 35 w 35"/>
                  <a:gd name="T23" fmla="*/ 18 h 35"/>
                  <a:gd name="T24" fmla="*/ 33 w 35"/>
                  <a:gd name="T25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5">
                    <a:moveTo>
                      <a:pt x="33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25"/>
                      <a:pt x="25" y="31"/>
                      <a:pt x="17" y="31"/>
                    </a:cubicBezTo>
                    <a:cubicBezTo>
                      <a:pt x="10" y="31"/>
                      <a:pt x="4" y="25"/>
                      <a:pt x="4" y="18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1" y="10"/>
                      <a:pt x="31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27" y="35"/>
                      <a:pt x="35" y="27"/>
                      <a:pt x="35" y="18"/>
                    </a:cubicBezTo>
                    <a:lnTo>
                      <a:pt x="33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10550525" y="3133725"/>
                <a:ext cx="61912" cy="61913"/>
              </a:xfrm>
              <a:custGeom>
                <a:avLst/>
                <a:gdLst>
                  <a:gd name="T0" fmla="*/ 33 w 35"/>
                  <a:gd name="T1" fmla="*/ 18 h 35"/>
                  <a:gd name="T2" fmla="*/ 31 w 35"/>
                  <a:gd name="T3" fmla="*/ 18 h 35"/>
                  <a:gd name="T4" fmla="*/ 17 w 35"/>
                  <a:gd name="T5" fmla="*/ 31 h 35"/>
                  <a:gd name="T6" fmla="*/ 4 w 35"/>
                  <a:gd name="T7" fmla="*/ 18 h 35"/>
                  <a:gd name="T8" fmla="*/ 17 w 35"/>
                  <a:gd name="T9" fmla="*/ 4 h 35"/>
                  <a:gd name="T10" fmla="*/ 31 w 35"/>
                  <a:gd name="T11" fmla="*/ 18 h 35"/>
                  <a:gd name="T12" fmla="*/ 33 w 35"/>
                  <a:gd name="T13" fmla="*/ 18 h 35"/>
                  <a:gd name="T14" fmla="*/ 35 w 35"/>
                  <a:gd name="T15" fmla="*/ 18 h 35"/>
                  <a:gd name="T16" fmla="*/ 17 w 35"/>
                  <a:gd name="T17" fmla="*/ 0 h 35"/>
                  <a:gd name="T18" fmla="*/ 0 w 35"/>
                  <a:gd name="T19" fmla="*/ 18 h 35"/>
                  <a:gd name="T20" fmla="*/ 17 w 35"/>
                  <a:gd name="T21" fmla="*/ 35 h 35"/>
                  <a:gd name="T22" fmla="*/ 35 w 35"/>
                  <a:gd name="T23" fmla="*/ 18 h 35"/>
                  <a:gd name="T24" fmla="*/ 33 w 35"/>
                  <a:gd name="T25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5">
                    <a:moveTo>
                      <a:pt x="33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25"/>
                      <a:pt x="25" y="31"/>
                      <a:pt x="17" y="31"/>
                    </a:cubicBezTo>
                    <a:cubicBezTo>
                      <a:pt x="10" y="31"/>
                      <a:pt x="4" y="25"/>
                      <a:pt x="4" y="18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1" y="10"/>
                      <a:pt x="31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27" y="35"/>
                      <a:pt x="35" y="27"/>
                      <a:pt x="35" y="18"/>
                    </a:cubicBezTo>
                    <a:lnTo>
                      <a:pt x="33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10550525" y="3235325"/>
                <a:ext cx="61912" cy="60325"/>
              </a:xfrm>
              <a:custGeom>
                <a:avLst/>
                <a:gdLst>
                  <a:gd name="T0" fmla="*/ 33 w 35"/>
                  <a:gd name="T1" fmla="*/ 17 h 34"/>
                  <a:gd name="T2" fmla="*/ 31 w 35"/>
                  <a:gd name="T3" fmla="*/ 17 h 34"/>
                  <a:gd name="T4" fmla="*/ 17 w 35"/>
                  <a:gd name="T5" fmla="*/ 30 h 34"/>
                  <a:gd name="T6" fmla="*/ 4 w 35"/>
                  <a:gd name="T7" fmla="*/ 17 h 34"/>
                  <a:gd name="T8" fmla="*/ 17 w 35"/>
                  <a:gd name="T9" fmla="*/ 4 h 34"/>
                  <a:gd name="T10" fmla="*/ 31 w 35"/>
                  <a:gd name="T11" fmla="*/ 17 h 34"/>
                  <a:gd name="T12" fmla="*/ 33 w 35"/>
                  <a:gd name="T13" fmla="*/ 17 h 34"/>
                  <a:gd name="T14" fmla="*/ 35 w 35"/>
                  <a:gd name="T15" fmla="*/ 17 h 34"/>
                  <a:gd name="T16" fmla="*/ 17 w 35"/>
                  <a:gd name="T17" fmla="*/ 0 h 34"/>
                  <a:gd name="T18" fmla="*/ 0 w 35"/>
                  <a:gd name="T19" fmla="*/ 17 h 34"/>
                  <a:gd name="T20" fmla="*/ 17 w 35"/>
                  <a:gd name="T21" fmla="*/ 34 h 34"/>
                  <a:gd name="T22" fmla="*/ 35 w 35"/>
                  <a:gd name="T23" fmla="*/ 17 h 34"/>
                  <a:gd name="T24" fmla="*/ 33 w 35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4">
                    <a:moveTo>
                      <a:pt x="33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24"/>
                      <a:pt x="25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1" y="10"/>
                      <a:pt x="3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ubicBezTo>
                      <a:pt x="27" y="34"/>
                      <a:pt x="35" y="26"/>
                      <a:pt x="35" y="17"/>
                    </a:cubicBezTo>
                    <a:lnTo>
                      <a:pt x="33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13BC0F4-42BD-4684-B86D-0A7DC11A3324}"/>
                </a:ext>
              </a:extLst>
            </p:cNvPr>
            <p:cNvSpPr txBox="1"/>
            <p:nvPr/>
          </p:nvSpPr>
          <p:spPr>
            <a:xfrm>
              <a:off x="2100263" y="119376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你的观点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496FF90-D79D-47E1-8C01-4C7348BACCE0}"/>
                </a:ext>
              </a:extLst>
            </p:cNvPr>
            <p:cNvSpPr/>
            <p:nvPr/>
          </p:nvSpPr>
          <p:spPr>
            <a:xfrm>
              <a:off x="2189955" y="2049049"/>
              <a:ext cx="7967663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将你的观点的具体内容，替换此处的文字，在此位置进行展示，根据内容可适当简写</a:t>
              </a: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5680106" y="1080088"/>
              <a:ext cx="4613244" cy="253048"/>
              <a:chOff x="5692774" y="1143475"/>
              <a:chExt cx="4613244" cy="246063"/>
            </a:xfrm>
            <a:gradFill>
              <a:gsLst>
                <a:gs pos="100000">
                  <a:schemeClr val="accent2">
                    <a:alpha val="1600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2000000" scaled="0"/>
            </a:gradFill>
          </p:grpSpPr>
          <p:sp>
            <p:nvSpPr>
              <p:cNvPr id="55" name="Freeform 35"/>
              <p:cNvSpPr>
                <a:spLocks/>
              </p:cNvSpPr>
              <p:nvPr/>
            </p:nvSpPr>
            <p:spPr bwMode="auto">
              <a:xfrm>
                <a:off x="6412172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36"/>
              <p:cNvSpPr>
                <a:spLocks/>
              </p:cNvSpPr>
              <p:nvPr/>
            </p:nvSpPr>
            <p:spPr bwMode="auto">
              <a:xfrm>
                <a:off x="6231529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1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1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6052473" y="1143475"/>
                <a:ext cx="279400" cy="246063"/>
              </a:xfrm>
              <a:custGeom>
                <a:avLst/>
                <a:gdLst>
                  <a:gd name="T0" fmla="*/ 0 w 176"/>
                  <a:gd name="T1" fmla="*/ 0 h 155"/>
                  <a:gd name="T2" fmla="*/ 101 w 176"/>
                  <a:gd name="T3" fmla="*/ 155 h 155"/>
                  <a:gd name="T4" fmla="*/ 176 w 176"/>
                  <a:gd name="T5" fmla="*/ 155 h 155"/>
                  <a:gd name="T6" fmla="*/ 75 w 176"/>
                  <a:gd name="T7" fmla="*/ 0 h 155"/>
                  <a:gd name="T8" fmla="*/ 0 w 176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155">
                    <a:moveTo>
                      <a:pt x="0" y="0"/>
                    </a:moveTo>
                    <a:lnTo>
                      <a:pt x="101" y="155"/>
                    </a:lnTo>
                    <a:lnTo>
                      <a:pt x="176" y="155"/>
                    </a:lnTo>
                    <a:lnTo>
                      <a:pt x="7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38"/>
              <p:cNvSpPr>
                <a:spLocks/>
              </p:cNvSpPr>
              <p:nvPr/>
            </p:nvSpPr>
            <p:spPr bwMode="auto">
              <a:xfrm>
                <a:off x="5871830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1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1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39"/>
              <p:cNvSpPr>
                <a:spLocks/>
              </p:cNvSpPr>
              <p:nvPr/>
            </p:nvSpPr>
            <p:spPr bwMode="auto">
              <a:xfrm>
                <a:off x="5692774" y="1143475"/>
                <a:ext cx="279400" cy="246063"/>
              </a:xfrm>
              <a:custGeom>
                <a:avLst/>
                <a:gdLst>
                  <a:gd name="T0" fmla="*/ 0 w 176"/>
                  <a:gd name="T1" fmla="*/ 0 h 155"/>
                  <a:gd name="T2" fmla="*/ 101 w 176"/>
                  <a:gd name="T3" fmla="*/ 155 h 155"/>
                  <a:gd name="T4" fmla="*/ 176 w 176"/>
                  <a:gd name="T5" fmla="*/ 155 h 155"/>
                  <a:gd name="T6" fmla="*/ 75 w 176"/>
                  <a:gd name="T7" fmla="*/ 0 h 155"/>
                  <a:gd name="T8" fmla="*/ 0 w 176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155">
                    <a:moveTo>
                      <a:pt x="0" y="0"/>
                    </a:moveTo>
                    <a:lnTo>
                      <a:pt x="101" y="155"/>
                    </a:lnTo>
                    <a:lnTo>
                      <a:pt x="176" y="155"/>
                    </a:lnTo>
                    <a:lnTo>
                      <a:pt x="7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35"/>
              <p:cNvSpPr>
                <a:spLocks/>
              </p:cNvSpPr>
              <p:nvPr/>
            </p:nvSpPr>
            <p:spPr bwMode="auto">
              <a:xfrm>
                <a:off x="6592815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35"/>
              <p:cNvSpPr>
                <a:spLocks/>
              </p:cNvSpPr>
              <p:nvPr/>
            </p:nvSpPr>
            <p:spPr bwMode="auto">
              <a:xfrm>
                <a:off x="6773458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5"/>
              <p:cNvSpPr>
                <a:spLocks/>
              </p:cNvSpPr>
              <p:nvPr/>
            </p:nvSpPr>
            <p:spPr bwMode="auto">
              <a:xfrm>
                <a:off x="6954101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7134744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5"/>
              <p:cNvSpPr>
                <a:spLocks/>
              </p:cNvSpPr>
              <p:nvPr/>
            </p:nvSpPr>
            <p:spPr bwMode="auto">
              <a:xfrm>
                <a:off x="7315387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5"/>
              <p:cNvSpPr>
                <a:spLocks/>
              </p:cNvSpPr>
              <p:nvPr/>
            </p:nvSpPr>
            <p:spPr bwMode="auto">
              <a:xfrm>
                <a:off x="7496030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5"/>
              <p:cNvSpPr>
                <a:spLocks/>
              </p:cNvSpPr>
              <p:nvPr/>
            </p:nvSpPr>
            <p:spPr bwMode="auto">
              <a:xfrm>
                <a:off x="7676673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/>
              <p:cNvSpPr>
                <a:spLocks/>
              </p:cNvSpPr>
              <p:nvPr/>
            </p:nvSpPr>
            <p:spPr bwMode="auto">
              <a:xfrm>
                <a:off x="7857316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5"/>
              <p:cNvSpPr>
                <a:spLocks/>
              </p:cNvSpPr>
              <p:nvPr/>
            </p:nvSpPr>
            <p:spPr bwMode="auto">
              <a:xfrm>
                <a:off x="8037959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5"/>
              <p:cNvSpPr>
                <a:spLocks/>
              </p:cNvSpPr>
              <p:nvPr/>
            </p:nvSpPr>
            <p:spPr bwMode="auto">
              <a:xfrm>
                <a:off x="8218602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5"/>
              <p:cNvSpPr>
                <a:spLocks/>
              </p:cNvSpPr>
              <p:nvPr/>
            </p:nvSpPr>
            <p:spPr bwMode="auto">
              <a:xfrm>
                <a:off x="8399245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8579888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35"/>
              <p:cNvSpPr>
                <a:spLocks/>
              </p:cNvSpPr>
              <p:nvPr/>
            </p:nvSpPr>
            <p:spPr bwMode="auto">
              <a:xfrm>
                <a:off x="8760531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5"/>
              <p:cNvSpPr>
                <a:spLocks/>
              </p:cNvSpPr>
              <p:nvPr/>
            </p:nvSpPr>
            <p:spPr bwMode="auto">
              <a:xfrm>
                <a:off x="8941174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35"/>
              <p:cNvSpPr>
                <a:spLocks/>
              </p:cNvSpPr>
              <p:nvPr/>
            </p:nvSpPr>
            <p:spPr bwMode="auto">
              <a:xfrm>
                <a:off x="9121817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35"/>
              <p:cNvSpPr>
                <a:spLocks/>
              </p:cNvSpPr>
              <p:nvPr/>
            </p:nvSpPr>
            <p:spPr bwMode="auto">
              <a:xfrm>
                <a:off x="9302460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35"/>
              <p:cNvSpPr>
                <a:spLocks/>
              </p:cNvSpPr>
              <p:nvPr/>
            </p:nvSpPr>
            <p:spPr bwMode="auto">
              <a:xfrm>
                <a:off x="9483103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35"/>
              <p:cNvSpPr>
                <a:spLocks/>
              </p:cNvSpPr>
              <p:nvPr/>
            </p:nvSpPr>
            <p:spPr bwMode="auto">
              <a:xfrm>
                <a:off x="9663746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35"/>
              <p:cNvSpPr>
                <a:spLocks/>
              </p:cNvSpPr>
              <p:nvPr/>
            </p:nvSpPr>
            <p:spPr bwMode="auto">
              <a:xfrm>
                <a:off x="9844389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35"/>
              <p:cNvSpPr>
                <a:spLocks/>
              </p:cNvSpPr>
              <p:nvPr/>
            </p:nvSpPr>
            <p:spPr bwMode="auto">
              <a:xfrm>
                <a:off x="10025031" y="1143475"/>
                <a:ext cx="280987" cy="246063"/>
              </a:xfrm>
              <a:custGeom>
                <a:avLst/>
                <a:gdLst>
                  <a:gd name="T0" fmla="*/ 0 w 177"/>
                  <a:gd name="T1" fmla="*/ 0 h 155"/>
                  <a:gd name="T2" fmla="*/ 102 w 177"/>
                  <a:gd name="T3" fmla="*/ 155 h 155"/>
                  <a:gd name="T4" fmla="*/ 177 w 177"/>
                  <a:gd name="T5" fmla="*/ 155 h 155"/>
                  <a:gd name="T6" fmla="*/ 76 w 177"/>
                  <a:gd name="T7" fmla="*/ 0 h 155"/>
                  <a:gd name="T8" fmla="*/ 0 w 177"/>
                  <a:gd name="T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55">
                    <a:moveTo>
                      <a:pt x="0" y="0"/>
                    </a:moveTo>
                    <a:lnTo>
                      <a:pt x="102" y="155"/>
                    </a:lnTo>
                    <a:lnTo>
                      <a:pt x="177" y="155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811565" y="1080087"/>
              <a:ext cx="487362" cy="568325"/>
            </a:xfrm>
            <a:custGeom>
              <a:avLst/>
              <a:gdLst>
                <a:gd name="T0" fmla="*/ 22 w 307"/>
                <a:gd name="T1" fmla="*/ 358 h 358"/>
                <a:gd name="T2" fmla="*/ 0 w 307"/>
                <a:gd name="T3" fmla="*/ 358 h 358"/>
                <a:gd name="T4" fmla="*/ 0 w 307"/>
                <a:gd name="T5" fmla="*/ 190 h 358"/>
                <a:gd name="T6" fmla="*/ 145 w 307"/>
                <a:gd name="T7" fmla="*/ 0 h 358"/>
                <a:gd name="T8" fmla="*/ 307 w 307"/>
                <a:gd name="T9" fmla="*/ 0 h 358"/>
                <a:gd name="T10" fmla="*/ 307 w 307"/>
                <a:gd name="T11" fmla="*/ 22 h 358"/>
                <a:gd name="T12" fmla="*/ 156 w 307"/>
                <a:gd name="T13" fmla="*/ 22 h 358"/>
                <a:gd name="T14" fmla="*/ 22 w 307"/>
                <a:gd name="T15" fmla="*/ 198 h 358"/>
                <a:gd name="T16" fmla="*/ 22 w 307"/>
                <a:gd name="T17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358">
                  <a:moveTo>
                    <a:pt x="22" y="358"/>
                  </a:moveTo>
                  <a:lnTo>
                    <a:pt x="0" y="358"/>
                  </a:lnTo>
                  <a:lnTo>
                    <a:pt x="0" y="190"/>
                  </a:lnTo>
                  <a:lnTo>
                    <a:pt x="145" y="0"/>
                  </a:lnTo>
                  <a:lnTo>
                    <a:pt x="307" y="0"/>
                  </a:lnTo>
                  <a:lnTo>
                    <a:pt x="307" y="22"/>
                  </a:lnTo>
                  <a:lnTo>
                    <a:pt x="156" y="22"/>
                  </a:lnTo>
                  <a:lnTo>
                    <a:pt x="22" y="198"/>
                  </a:lnTo>
                  <a:lnTo>
                    <a:pt x="22" y="3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5" name="文本框 164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并列关系模板</a:t>
            </a:r>
          </a:p>
        </p:txBody>
      </p:sp>
      <p:sp>
        <p:nvSpPr>
          <p:cNvPr id="167" name="文本框 166"/>
          <p:cNvSpPr txBox="1"/>
          <p:nvPr/>
        </p:nvSpPr>
        <p:spPr>
          <a:xfrm>
            <a:off x="2624618" y="78373"/>
            <a:ext cx="3151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PARALLEL RELATIONSHIP TEMPLATE</a:t>
            </a:r>
            <a:endParaRPr lang="zh-CN" altLang="en-US" sz="1600" dirty="0">
              <a:solidFill>
                <a:schemeClr val="bg1">
                  <a:alpha val="18000"/>
                </a:schemeClr>
              </a:solidFill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169" name="菱形 168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菱形 169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菱形 170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菱形 171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菱形 172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07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BF1A6F-5292-4D86-AB34-4B0A4C44C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组合关系模板</a:t>
            </a:r>
            <a:r>
              <a:rPr lang="en-US" altLang="zh-CN" dirty="0"/>
              <a:t>- 6</a:t>
            </a:r>
            <a:r>
              <a:rPr lang="zh-CN" altLang="en-US" dirty="0"/>
              <a:t>个对象</a:t>
            </a:r>
          </a:p>
        </p:txBody>
      </p:sp>
      <p:sp>
        <p:nvSpPr>
          <p:cNvPr id="14" name="任意多边形 13"/>
          <p:cNvSpPr/>
          <p:nvPr/>
        </p:nvSpPr>
        <p:spPr>
          <a:xfrm>
            <a:off x="4290632" y="3586163"/>
            <a:ext cx="35719" cy="483393"/>
          </a:xfrm>
          <a:custGeom>
            <a:avLst/>
            <a:gdLst>
              <a:gd name="connsiteX0" fmla="*/ 35719 w 35719"/>
              <a:gd name="connsiteY0" fmla="*/ 0 h 483393"/>
              <a:gd name="connsiteX1" fmla="*/ 0 w 35719"/>
              <a:gd name="connsiteY1" fmla="*/ 483393 h 4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9" h="483393">
                <a:moveTo>
                  <a:pt x="35719" y="0"/>
                </a:moveTo>
                <a:lnTo>
                  <a:pt x="0" y="483393"/>
                </a:lnTo>
              </a:path>
            </a:pathLst>
          </a:custGeom>
          <a:noFill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A6DF0D-7075-49B7-A1E7-BB403F89EDD2}"/>
              </a:ext>
            </a:extLst>
          </p:cNvPr>
          <p:cNvSpPr txBox="1"/>
          <p:nvPr/>
        </p:nvSpPr>
        <p:spPr>
          <a:xfrm>
            <a:off x="6815642" y="121714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49057C5-5D8C-48C3-8B04-D3E213DED3E2}"/>
              </a:ext>
            </a:extLst>
          </p:cNvPr>
          <p:cNvSpPr/>
          <p:nvPr/>
        </p:nvSpPr>
        <p:spPr>
          <a:xfrm>
            <a:off x="6815642" y="1570101"/>
            <a:ext cx="411507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1A6DF0D-7075-49B7-A1E7-BB403F89EDD2}"/>
              </a:ext>
            </a:extLst>
          </p:cNvPr>
          <p:cNvSpPr txBox="1"/>
          <p:nvPr/>
        </p:nvSpPr>
        <p:spPr>
          <a:xfrm>
            <a:off x="8297407" y="30141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9057C5-5D8C-48C3-8B04-D3E213DED3E2}"/>
              </a:ext>
            </a:extLst>
          </p:cNvPr>
          <p:cNvSpPr/>
          <p:nvPr/>
        </p:nvSpPr>
        <p:spPr>
          <a:xfrm>
            <a:off x="8292679" y="3332767"/>
            <a:ext cx="357937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1A6DF0D-7075-49B7-A1E7-BB403F89EDD2}"/>
              </a:ext>
            </a:extLst>
          </p:cNvPr>
          <p:cNvSpPr txBox="1"/>
          <p:nvPr/>
        </p:nvSpPr>
        <p:spPr>
          <a:xfrm>
            <a:off x="6572059" y="529978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49057C5-5D8C-48C3-8B04-D3E213DED3E2}"/>
              </a:ext>
            </a:extLst>
          </p:cNvPr>
          <p:cNvSpPr/>
          <p:nvPr/>
        </p:nvSpPr>
        <p:spPr>
          <a:xfrm>
            <a:off x="6572059" y="5645930"/>
            <a:ext cx="425483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1A6DF0D-7075-49B7-A1E7-BB403F89EDD2}"/>
              </a:ext>
            </a:extLst>
          </p:cNvPr>
          <p:cNvSpPr txBox="1"/>
          <p:nvPr/>
        </p:nvSpPr>
        <p:spPr>
          <a:xfrm>
            <a:off x="2146269" y="518298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49057C5-5D8C-48C3-8B04-D3E213DED3E2}"/>
              </a:ext>
            </a:extLst>
          </p:cNvPr>
          <p:cNvSpPr/>
          <p:nvPr/>
        </p:nvSpPr>
        <p:spPr>
          <a:xfrm>
            <a:off x="576863" y="5559242"/>
            <a:ext cx="373162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1A6DF0D-7075-49B7-A1E7-BB403F89EDD2}"/>
              </a:ext>
            </a:extLst>
          </p:cNvPr>
          <p:cNvSpPr txBox="1"/>
          <p:nvPr/>
        </p:nvSpPr>
        <p:spPr>
          <a:xfrm>
            <a:off x="1782329" y="30141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49057C5-5D8C-48C3-8B04-D3E213DED3E2}"/>
              </a:ext>
            </a:extLst>
          </p:cNvPr>
          <p:cNvSpPr/>
          <p:nvPr/>
        </p:nvSpPr>
        <p:spPr>
          <a:xfrm>
            <a:off x="319948" y="3380392"/>
            <a:ext cx="292944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1A6DF0D-7075-49B7-A1E7-BB403F89EDD2}"/>
              </a:ext>
            </a:extLst>
          </p:cNvPr>
          <p:cNvSpPr txBox="1"/>
          <p:nvPr/>
        </p:nvSpPr>
        <p:spPr>
          <a:xfrm>
            <a:off x="3383776" y="124637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+mj-ea"/>
                <a:ea typeface="+mj-ea"/>
              </a:rPr>
              <a:t>部分的名称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9057C5-5D8C-48C3-8B04-D3E213DED3E2}"/>
              </a:ext>
            </a:extLst>
          </p:cNvPr>
          <p:cNvSpPr/>
          <p:nvPr/>
        </p:nvSpPr>
        <p:spPr>
          <a:xfrm>
            <a:off x="1273131" y="1588013"/>
            <a:ext cx="357771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将该部分的具体内容，在此位置进行展示，根据内容可适当简写</a:t>
            </a:r>
          </a:p>
        </p:txBody>
      </p:sp>
      <p:sp>
        <p:nvSpPr>
          <p:cNvPr id="31" name="任意多边形 30"/>
          <p:cNvSpPr/>
          <p:nvPr/>
        </p:nvSpPr>
        <p:spPr>
          <a:xfrm>
            <a:off x="7167975" y="2389658"/>
            <a:ext cx="520409" cy="391641"/>
          </a:xfrm>
          <a:custGeom>
            <a:avLst/>
            <a:gdLst>
              <a:gd name="connsiteX0" fmla="*/ 0 w 292100"/>
              <a:gd name="connsiteY0" fmla="*/ 1498600 h 1498600"/>
              <a:gd name="connsiteX1" fmla="*/ 88900 w 292100"/>
              <a:gd name="connsiteY1" fmla="*/ 0 h 1498600"/>
              <a:gd name="connsiteX2" fmla="*/ 292100 w 292100"/>
              <a:gd name="connsiteY2" fmla="*/ 0 h 1498600"/>
              <a:gd name="connsiteX0" fmla="*/ 0 w 277813"/>
              <a:gd name="connsiteY0" fmla="*/ 1308100 h 1308100"/>
              <a:gd name="connsiteX1" fmla="*/ 74613 w 277813"/>
              <a:gd name="connsiteY1" fmla="*/ 0 h 1308100"/>
              <a:gd name="connsiteX2" fmla="*/ 277813 w 277813"/>
              <a:gd name="connsiteY2" fmla="*/ 0 h 1308100"/>
              <a:gd name="connsiteX0" fmla="*/ 0 w 520409"/>
              <a:gd name="connsiteY0" fmla="*/ 1308100 h 1308100"/>
              <a:gd name="connsiteX1" fmla="*/ 74613 w 520409"/>
              <a:gd name="connsiteY1" fmla="*/ 0 h 1308100"/>
              <a:gd name="connsiteX2" fmla="*/ 520409 w 520409"/>
              <a:gd name="connsiteY2" fmla="*/ 0 h 1308100"/>
              <a:gd name="connsiteX0" fmla="*/ 0 w 520409"/>
              <a:gd name="connsiteY0" fmla="*/ 1308100 h 1308100"/>
              <a:gd name="connsiteX1" fmla="*/ 186580 w 520409"/>
              <a:gd name="connsiteY1" fmla="*/ 0 h 1308100"/>
              <a:gd name="connsiteX2" fmla="*/ 520409 w 520409"/>
              <a:gd name="connsiteY2" fmla="*/ 0 h 1308100"/>
              <a:gd name="connsiteX0" fmla="*/ 0 w 520409"/>
              <a:gd name="connsiteY0" fmla="*/ 1308100 h 1308100"/>
              <a:gd name="connsiteX1" fmla="*/ 158588 w 520409"/>
              <a:gd name="connsiteY1" fmla="*/ 0 h 1308100"/>
              <a:gd name="connsiteX2" fmla="*/ 520409 w 520409"/>
              <a:gd name="connsiteY2" fmla="*/ 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409" h="1308100">
                <a:moveTo>
                  <a:pt x="0" y="1308100"/>
                </a:moveTo>
                <a:lnTo>
                  <a:pt x="158588" y="0"/>
                </a:lnTo>
                <a:lnTo>
                  <a:pt x="520409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7846227" y="3219061"/>
            <a:ext cx="447869" cy="429208"/>
          </a:xfrm>
          <a:custGeom>
            <a:avLst/>
            <a:gdLst>
              <a:gd name="connsiteX0" fmla="*/ 0 w 447869"/>
              <a:gd name="connsiteY0" fmla="*/ 429208 h 429208"/>
              <a:gd name="connsiteX1" fmla="*/ 214604 w 447869"/>
              <a:gd name="connsiteY1" fmla="*/ 429208 h 429208"/>
              <a:gd name="connsiteX2" fmla="*/ 326571 w 447869"/>
              <a:gd name="connsiteY2" fmla="*/ 0 h 429208"/>
              <a:gd name="connsiteX3" fmla="*/ 447869 w 447869"/>
              <a:gd name="connsiteY3" fmla="*/ 0 h 42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869" h="429208">
                <a:moveTo>
                  <a:pt x="0" y="429208"/>
                </a:moveTo>
                <a:lnTo>
                  <a:pt x="214604" y="429208"/>
                </a:lnTo>
                <a:lnTo>
                  <a:pt x="326571" y="0"/>
                </a:lnTo>
                <a:lnTo>
                  <a:pt x="447869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6661114" y="4623372"/>
            <a:ext cx="1343608" cy="625151"/>
          </a:xfrm>
          <a:custGeom>
            <a:avLst/>
            <a:gdLst>
              <a:gd name="connsiteX0" fmla="*/ 0 w 690465"/>
              <a:gd name="connsiteY0" fmla="*/ 0 h 615820"/>
              <a:gd name="connsiteX1" fmla="*/ 345232 w 690465"/>
              <a:gd name="connsiteY1" fmla="*/ 615820 h 615820"/>
              <a:gd name="connsiteX2" fmla="*/ 690465 w 690465"/>
              <a:gd name="connsiteY2" fmla="*/ 615820 h 615820"/>
              <a:gd name="connsiteX0" fmla="*/ 0 w 1343608"/>
              <a:gd name="connsiteY0" fmla="*/ 0 h 625151"/>
              <a:gd name="connsiteX1" fmla="*/ 345232 w 1343608"/>
              <a:gd name="connsiteY1" fmla="*/ 615820 h 625151"/>
              <a:gd name="connsiteX2" fmla="*/ 1343608 w 1343608"/>
              <a:gd name="connsiteY2" fmla="*/ 625151 h 62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3608" h="625151">
                <a:moveTo>
                  <a:pt x="0" y="0"/>
                </a:moveTo>
                <a:lnTo>
                  <a:pt x="345232" y="615820"/>
                </a:lnTo>
                <a:lnTo>
                  <a:pt x="1343608" y="625151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3656782" y="5001209"/>
            <a:ext cx="681135" cy="410546"/>
          </a:xfrm>
          <a:custGeom>
            <a:avLst/>
            <a:gdLst>
              <a:gd name="connsiteX0" fmla="*/ 718457 w 718457"/>
              <a:gd name="connsiteY0" fmla="*/ 0 h 354563"/>
              <a:gd name="connsiteX1" fmla="*/ 475861 w 718457"/>
              <a:gd name="connsiteY1" fmla="*/ 354563 h 354563"/>
              <a:gd name="connsiteX2" fmla="*/ 0 w 718457"/>
              <a:gd name="connsiteY2" fmla="*/ 354563 h 354563"/>
              <a:gd name="connsiteX0" fmla="*/ 681135 w 681135"/>
              <a:gd name="connsiteY0" fmla="*/ 0 h 410546"/>
              <a:gd name="connsiteX1" fmla="*/ 475861 w 681135"/>
              <a:gd name="connsiteY1" fmla="*/ 410546 h 410546"/>
              <a:gd name="connsiteX2" fmla="*/ 0 w 681135"/>
              <a:gd name="connsiteY2" fmla="*/ 410546 h 41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1135" h="410546">
                <a:moveTo>
                  <a:pt x="681135" y="0"/>
                </a:moveTo>
                <a:lnTo>
                  <a:pt x="475861" y="410546"/>
                </a:lnTo>
                <a:lnTo>
                  <a:pt x="0" y="410546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3309671" y="3219061"/>
            <a:ext cx="263136" cy="1007706"/>
          </a:xfrm>
          <a:custGeom>
            <a:avLst/>
            <a:gdLst>
              <a:gd name="connsiteX0" fmla="*/ 475861 w 475861"/>
              <a:gd name="connsiteY0" fmla="*/ 1007706 h 1007706"/>
              <a:gd name="connsiteX1" fmla="*/ 326572 w 475861"/>
              <a:gd name="connsiteY1" fmla="*/ 0 h 1007706"/>
              <a:gd name="connsiteX2" fmla="*/ 0 w 475861"/>
              <a:gd name="connsiteY2" fmla="*/ 0 h 1007706"/>
              <a:gd name="connsiteX0" fmla="*/ 263136 w 263136"/>
              <a:gd name="connsiteY0" fmla="*/ 1007706 h 1007706"/>
              <a:gd name="connsiteX1" fmla="*/ 113847 w 263136"/>
              <a:gd name="connsiteY1" fmla="*/ 0 h 1007706"/>
              <a:gd name="connsiteX2" fmla="*/ 0 w 263136"/>
              <a:gd name="connsiteY2" fmla="*/ 3175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36" h="1007706">
                <a:moveTo>
                  <a:pt x="263136" y="1007706"/>
                </a:moveTo>
                <a:lnTo>
                  <a:pt x="113847" y="0"/>
                </a:lnTo>
                <a:cubicBezTo>
                  <a:pt x="4990" y="0"/>
                  <a:pt x="108857" y="3175"/>
                  <a:pt x="0" y="3175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3476884" y="2492187"/>
            <a:ext cx="4430970" cy="2888180"/>
            <a:chOff x="3529539" y="2492187"/>
            <a:chExt cx="4430970" cy="288818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C19F1BC-22B7-4CF0-986F-533D2AA9A9C9}"/>
                </a:ext>
              </a:extLst>
            </p:cNvPr>
            <p:cNvSpPr/>
            <p:nvPr/>
          </p:nvSpPr>
          <p:spPr>
            <a:xfrm>
              <a:off x="4338370" y="2492187"/>
              <a:ext cx="2888180" cy="28881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CFC0EA86-9692-4FF6-805E-DF6F43E7CE56}"/>
                </a:ext>
              </a:extLst>
            </p:cNvPr>
            <p:cNvSpPr/>
            <p:nvPr/>
          </p:nvSpPr>
          <p:spPr>
            <a:xfrm rot="20636674">
              <a:off x="3604409" y="3251199"/>
              <a:ext cx="4356100" cy="1168400"/>
            </a:xfrm>
            <a:prstGeom prst="ellipse">
              <a:avLst/>
            </a:prstGeom>
            <a:noFill/>
            <a:ln w="34925">
              <a:solidFill>
                <a:schemeClr val="accent3"/>
              </a:solidFill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02F8821-D09E-41D6-98DF-942A6CF36077}"/>
                </a:ext>
              </a:extLst>
            </p:cNvPr>
            <p:cNvSpPr/>
            <p:nvPr/>
          </p:nvSpPr>
          <p:spPr>
            <a:xfrm>
              <a:off x="7454037" y="3447067"/>
              <a:ext cx="355600" cy="355600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ABCDEB9-0219-4516-BEBD-BC88667483AC}"/>
                </a:ext>
              </a:extLst>
            </p:cNvPr>
            <p:cNvSpPr/>
            <p:nvPr/>
          </p:nvSpPr>
          <p:spPr>
            <a:xfrm>
              <a:off x="4188109" y="4404482"/>
              <a:ext cx="523531" cy="523531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1C462A78-B179-4CA6-BC9D-08D55AAA4465}"/>
                </a:ext>
              </a:extLst>
            </p:cNvPr>
            <p:cNvSpPr/>
            <p:nvPr/>
          </p:nvSpPr>
          <p:spPr>
            <a:xfrm>
              <a:off x="4349328" y="2981325"/>
              <a:ext cx="2601687" cy="864811"/>
            </a:xfrm>
            <a:custGeom>
              <a:avLst/>
              <a:gdLst>
                <a:gd name="connsiteX0" fmla="*/ 0 w 2601798"/>
                <a:gd name="connsiteY0" fmla="*/ 754145 h 876693"/>
                <a:gd name="connsiteX1" fmla="*/ 9426 w 2601798"/>
                <a:gd name="connsiteY1" fmla="*/ 829559 h 876693"/>
                <a:gd name="connsiteX2" fmla="*/ 197963 w 2601798"/>
                <a:gd name="connsiteY2" fmla="*/ 876693 h 876693"/>
                <a:gd name="connsiteX3" fmla="*/ 2601798 w 2601798"/>
                <a:gd name="connsiteY3" fmla="*/ 122549 h 876693"/>
                <a:gd name="connsiteX4" fmla="*/ 2516956 w 2601798"/>
                <a:gd name="connsiteY4" fmla="*/ 0 h 876693"/>
                <a:gd name="connsiteX5" fmla="*/ 1564849 w 2601798"/>
                <a:gd name="connsiteY5" fmla="*/ 75415 h 876693"/>
                <a:gd name="connsiteX6" fmla="*/ 0 w 2601798"/>
                <a:gd name="connsiteY6" fmla="*/ 754145 h 876693"/>
                <a:gd name="connsiteX0" fmla="*/ 0 w 2620991"/>
                <a:gd name="connsiteY0" fmla="*/ 754145 h 876693"/>
                <a:gd name="connsiteX1" fmla="*/ 9426 w 2620991"/>
                <a:gd name="connsiteY1" fmla="*/ 829559 h 876693"/>
                <a:gd name="connsiteX2" fmla="*/ 197963 w 2620991"/>
                <a:gd name="connsiteY2" fmla="*/ 876693 h 876693"/>
                <a:gd name="connsiteX3" fmla="*/ 2620991 w 2620991"/>
                <a:gd name="connsiteY3" fmla="*/ 105511 h 876693"/>
                <a:gd name="connsiteX4" fmla="*/ 2516956 w 2620991"/>
                <a:gd name="connsiteY4" fmla="*/ 0 h 876693"/>
                <a:gd name="connsiteX5" fmla="*/ 1564849 w 2620991"/>
                <a:gd name="connsiteY5" fmla="*/ 75415 h 876693"/>
                <a:gd name="connsiteX6" fmla="*/ 0 w 2620991"/>
                <a:gd name="connsiteY6" fmla="*/ 754145 h 876693"/>
                <a:gd name="connsiteX0" fmla="*/ 0 w 2620991"/>
                <a:gd name="connsiteY0" fmla="*/ 761447 h 883995"/>
                <a:gd name="connsiteX1" fmla="*/ 9426 w 2620991"/>
                <a:gd name="connsiteY1" fmla="*/ 836861 h 883995"/>
                <a:gd name="connsiteX2" fmla="*/ 197963 w 2620991"/>
                <a:gd name="connsiteY2" fmla="*/ 883995 h 883995"/>
                <a:gd name="connsiteX3" fmla="*/ 2620991 w 2620991"/>
                <a:gd name="connsiteY3" fmla="*/ 112813 h 883995"/>
                <a:gd name="connsiteX4" fmla="*/ 2531350 w 2620991"/>
                <a:gd name="connsiteY4" fmla="*/ 0 h 883995"/>
                <a:gd name="connsiteX5" fmla="*/ 1564849 w 2620991"/>
                <a:gd name="connsiteY5" fmla="*/ 82717 h 883995"/>
                <a:gd name="connsiteX6" fmla="*/ 0 w 2620991"/>
                <a:gd name="connsiteY6" fmla="*/ 761447 h 883995"/>
                <a:gd name="connsiteX0" fmla="*/ 170 w 2621161"/>
                <a:gd name="connsiteY0" fmla="*/ 761447 h 883995"/>
                <a:gd name="connsiteX1" fmla="*/ 0 w 2621161"/>
                <a:gd name="connsiteY1" fmla="*/ 841729 h 883995"/>
                <a:gd name="connsiteX2" fmla="*/ 198133 w 2621161"/>
                <a:gd name="connsiteY2" fmla="*/ 883995 h 883995"/>
                <a:gd name="connsiteX3" fmla="*/ 2621161 w 2621161"/>
                <a:gd name="connsiteY3" fmla="*/ 112813 h 883995"/>
                <a:gd name="connsiteX4" fmla="*/ 2531520 w 2621161"/>
                <a:gd name="connsiteY4" fmla="*/ 0 h 883995"/>
                <a:gd name="connsiteX5" fmla="*/ 1565019 w 2621161"/>
                <a:gd name="connsiteY5" fmla="*/ 82717 h 883995"/>
                <a:gd name="connsiteX6" fmla="*/ 170 w 2621161"/>
                <a:gd name="connsiteY6" fmla="*/ 761447 h 883995"/>
                <a:gd name="connsiteX0" fmla="*/ 7368 w 2621161"/>
                <a:gd name="connsiteY0" fmla="*/ 759014 h 883995"/>
                <a:gd name="connsiteX1" fmla="*/ 0 w 2621161"/>
                <a:gd name="connsiteY1" fmla="*/ 841729 h 883995"/>
                <a:gd name="connsiteX2" fmla="*/ 198133 w 2621161"/>
                <a:gd name="connsiteY2" fmla="*/ 883995 h 883995"/>
                <a:gd name="connsiteX3" fmla="*/ 2621161 w 2621161"/>
                <a:gd name="connsiteY3" fmla="*/ 112813 h 883995"/>
                <a:gd name="connsiteX4" fmla="*/ 2531520 w 2621161"/>
                <a:gd name="connsiteY4" fmla="*/ 0 h 883995"/>
                <a:gd name="connsiteX5" fmla="*/ 1565019 w 2621161"/>
                <a:gd name="connsiteY5" fmla="*/ 82717 h 883995"/>
                <a:gd name="connsiteX6" fmla="*/ 7368 w 2621161"/>
                <a:gd name="connsiteY6" fmla="*/ 759014 h 88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1161" h="883995">
                  <a:moveTo>
                    <a:pt x="7368" y="759014"/>
                  </a:moveTo>
                  <a:cubicBezTo>
                    <a:pt x="7311" y="785775"/>
                    <a:pt x="57" y="814968"/>
                    <a:pt x="0" y="841729"/>
                  </a:cubicBezTo>
                  <a:lnTo>
                    <a:pt x="198133" y="883995"/>
                  </a:lnTo>
                  <a:lnTo>
                    <a:pt x="2621161" y="112813"/>
                  </a:lnTo>
                  <a:lnTo>
                    <a:pt x="2531520" y="0"/>
                  </a:lnTo>
                  <a:lnTo>
                    <a:pt x="1565019" y="82717"/>
                  </a:lnTo>
                  <a:lnTo>
                    <a:pt x="7368" y="75901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8E43EA6-DF95-4B23-A10C-A2A746B99829}"/>
                </a:ext>
              </a:extLst>
            </p:cNvPr>
            <p:cNvSpPr/>
            <p:nvPr/>
          </p:nvSpPr>
          <p:spPr>
            <a:xfrm>
              <a:off x="7021211" y="2859809"/>
              <a:ext cx="355600" cy="355600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8FA1AC4-E464-44B9-A8C7-F01CFF75E218}"/>
                </a:ext>
              </a:extLst>
            </p:cNvPr>
            <p:cNvSpPr/>
            <p:nvPr/>
          </p:nvSpPr>
          <p:spPr>
            <a:xfrm>
              <a:off x="3529539" y="4302954"/>
              <a:ext cx="272907" cy="272907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91083CB-1CF4-4496-A9B3-CC2D979CB01D}"/>
                </a:ext>
              </a:extLst>
            </p:cNvPr>
            <p:cNvSpPr txBox="1"/>
            <p:nvPr/>
          </p:nvSpPr>
          <p:spPr>
            <a:xfrm>
              <a:off x="4987219" y="346449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+mj-ea"/>
                  <a:ea typeface="+mj-ea"/>
                </a:rPr>
                <a:t>整体名称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364B8A5-8D6C-4A84-939B-BE63C65F45D7}"/>
                </a:ext>
              </a:extLst>
            </p:cNvPr>
            <p:cNvSpPr txBox="1"/>
            <p:nvPr/>
          </p:nvSpPr>
          <p:spPr>
            <a:xfrm>
              <a:off x="4964515" y="3951386"/>
              <a:ext cx="1575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OVERALL NAME</a:t>
              </a:r>
              <a:endParaRPr lang="zh-CN" altLang="en-US" sz="14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9CD343E-6F3F-4DAB-AC07-E82A502133EA}"/>
                </a:ext>
              </a:extLst>
            </p:cNvPr>
            <p:cNvSpPr/>
            <p:nvPr/>
          </p:nvSpPr>
          <p:spPr>
            <a:xfrm>
              <a:off x="6141890" y="3802667"/>
              <a:ext cx="773194" cy="773194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6" name="任意多边形 15">
              <a:extLst>
                <a:ext uri="{FF2B5EF4-FFF2-40B4-BE49-F238E27FC236}">
                  <a16:creationId xmlns:a16="http://schemas.microsoft.com/office/drawing/2014/main" id="{D8FA1AC4-E464-44B9-A8C7-F01CFF75E218}"/>
                </a:ext>
              </a:extLst>
            </p:cNvPr>
            <p:cNvSpPr/>
            <p:nvPr/>
          </p:nvSpPr>
          <p:spPr>
            <a:xfrm>
              <a:off x="4179347" y="3655632"/>
              <a:ext cx="188101" cy="272908"/>
            </a:xfrm>
            <a:custGeom>
              <a:avLst/>
              <a:gdLst>
                <a:gd name="connsiteX0" fmla="*/ 136454 w 188101"/>
                <a:gd name="connsiteY0" fmla="*/ 0 h 272908"/>
                <a:gd name="connsiteX1" fmla="*/ 188101 w 188101"/>
                <a:gd name="connsiteY1" fmla="*/ 10427 h 272908"/>
                <a:gd name="connsiteX2" fmla="*/ 169395 w 188101"/>
                <a:gd name="connsiteY2" fmla="*/ 132994 h 272908"/>
                <a:gd name="connsiteX3" fmla="*/ 162596 w 188101"/>
                <a:gd name="connsiteY3" fmla="*/ 267630 h 272908"/>
                <a:gd name="connsiteX4" fmla="*/ 136454 w 188101"/>
                <a:gd name="connsiteY4" fmla="*/ 272908 h 272908"/>
                <a:gd name="connsiteX5" fmla="*/ 0 w 188101"/>
                <a:gd name="connsiteY5" fmla="*/ 136454 h 272908"/>
                <a:gd name="connsiteX6" fmla="*/ 136454 w 188101"/>
                <a:gd name="connsiteY6" fmla="*/ 0 h 2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01" h="272908">
                  <a:moveTo>
                    <a:pt x="136454" y="0"/>
                  </a:moveTo>
                  <a:lnTo>
                    <a:pt x="188101" y="10427"/>
                  </a:lnTo>
                  <a:lnTo>
                    <a:pt x="169395" y="132994"/>
                  </a:lnTo>
                  <a:lnTo>
                    <a:pt x="162596" y="267630"/>
                  </a:lnTo>
                  <a:lnTo>
                    <a:pt x="136454" y="272908"/>
                  </a:lnTo>
                  <a:cubicBezTo>
                    <a:pt x="61093" y="272908"/>
                    <a:pt x="0" y="211815"/>
                    <a:pt x="0" y="136454"/>
                  </a:cubicBezTo>
                  <a:cubicBezTo>
                    <a:pt x="0" y="61093"/>
                    <a:pt x="61093" y="0"/>
                    <a:pt x="136454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>
            <a:off x="3381788" y="2461180"/>
            <a:ext cx="838200" cy="1120219"/>
          </a:xfrm>
          <a:custGeom>
            <a:avLst/>
            <a:gdLst>
              <a:gd name="connsiteX0" fmla="*/ 838200 w 838200"/>
              <a:gd name="connsiteY0" fmla="*/ 2070100 h 2070100"/>
              <a:gd name="connsiteX1" fmla="*/ 685800 w 838200"/>
              <a:gd name="connsiteY1" fmla="*/ 0 h 2070100"/>
              <a:gd name="connsiteX2" fmla="*/ 0 w 838200"/>
              <a:gd name="connsiteY2" fmla="*/ 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2070100">
                <a:moveTo>
                  <a:pt x="838200" y="2070100"/>
                </a:moveTo>
                <a:lnTo>
                  <a:pt x="6858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666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945201" y="1653652"/>
            <a:ext cx="5159545" cy="682625"/>
          </a:xfrm>
        </p:spPr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945201" y="2522139"/>
            <a:ext cx="8065699" cy="906861"/>
          </a:xfrm>
        </p:spPr>
        <p:txBody>
          <a:bodyPr>
            <a:normAutofit lnSpcReduction="10000"/>
          </a:bodyPr>
          <a:lstStyle/>
          <a:p>
            <a:r>
              <a:rPr lang="zh-CN" altLang="en-US" sz="6000" dirty="0"/>
              <a:t>递进关系模板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945201" y="3576488"/>
            <a:ext cx="5159545" cy="325188"/>
          </a:xfrm>
        </p:spPr>
        <p:txBody>
          <a:bodyPr/>
          <a:lstStyle/>
          <a:p>
            <a:pPr algn="dist"/>
            <a:r>
              <a:rPr lang="en-US" altLang="zh-CN" sz="1200" dirty="0"/>
              <a:t>PROGRESSIVE RELATIONSHIP TEMPLATE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34426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>
            <a:off x="5422764" y="2509959"/>
            <a:ext cx="1565730" cy="1565730"/>
          </a:xfrm>
          <a:prstGeom prst="ellipse">
            <a:avLst/>
          </a:prstGeom>
          <a:noFill/>
          <a:ln>
            <a:solidFill>
              <a:schemeClr val="accent3"/>
            </a:solidFill>
            <a:prstDash val="solid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330927" y="5279570"/>
            <a:ext cx="1565730" cy="1565730"/>
          </a:xfrm>
          <a:prstGeom prst="ellipse">
            <a:avLst/>
          </a:prstGeom>
          <a:noFill/>
          <a:ln>
            <a:solidFill>
              <a:schemeClr val="accent3"/>
            </a:solidFill>
            <a:prstDash val="solid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1786D7-2787-45F1-AEBE-CDB5B93BE5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递进关系模板</a:t>
            </a:r>
            <a:r>
              <a:rPr lang="en-US" altLang="zh-CN" dirty="0"/>
              <a:t>-3</a:t>
            </a:r>
            <a:r>
              <a:rPr lang="zh-CN" altLang="en-US" dirty="0"/>
              <a:t>个对象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DD01A08-414A-4027-BE3B-56C49114CEFE}"/>
              </a:ext>
            </a:extLst>
          </p:cNvPr>
          <p:cNvSpPr/>
          <p:nvPr/>
        </p:nvSpPr>
        <p:spPr>
          <a:xfrm>
            <a:off x="0" y="2286385"/>
            <a:ext cx="11074728" cy="3228657"/>
          </a:xfrm>
          <a:custGeom>
            <a:avLst/>
            <a:gdLst>
              <a:gd name="connsiteX0" fmla="*/ 0 w 7683500"/>
              <a:gd name="connsiteY0" fmla="*/ 2984500 h 2984500"/>
              <a:gd name="connsiteX1" fmla="*/ 7683500 w 7683500"/>
              <a:gd name="connsiteY1" fmla="*/ 0 h 2984500"/>
              <a:gd name="connsiteX0" fmla="*/ 0 w 7683500"/>
              <a:gd name="connsiteY0" fmla="*/ 2984500 h 2984500"/>
              <a:gd name="connsiteX1" fmla="*/ 7683500 w 7683500"/>
              <a:gd name="connsiteY1" fmla="*/ 0 h 2984500"/>
              <a:gd name="connsiteX0" fmla="*/ 0 w 7683500"/>
              <a:gd name="connsiteY0" fmla="*/ 2984500 h 2984500"/>
              <a:gd name="connsiteX1" fmla="*/ 7683500 w 7683500"/>
              <a:gd name="connsiteY1" fmla="*/ 0 h 2984500"/>
              <a:gd name="connsiteX0" fmla="*/ 0 w 7683500"/>
              <a:gd name="connsiteY0" fmla="*/ 2984500 h 2984500"/>
              <a:gd name="connsiteX1" fmla="*/ 7683500 w 7683500"/>
              <a:gd name="connsiteY1" fmla="*/ 0 h 2984500"/>
              <a:gd name="connsiteX0" fmla="*/ 0 w 7922304"/>
              <a:gd name="connsiteY0" fmla="*/ 2309619 h 2309619"/>
              <a:gd name="connsiteX1" fmla="*/ 7922304 w 7922304"/>
              <a:gd name="connsiteY1" fmla="*/ 0 h 230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22304" h="2309619">
                <a:moveTo>
                  <a:pt x="0" y="2309619"/>
                </a:moveTo>
                <a:cubicBezTo>
                  <a:pt x="3310467" y="1924386"/>
                  <a:pt x="5907237" y="1375833"/>
                  <a:pt x="7922304" y="0"/>
                </a:cubicBezTo>
              </a:path>
            </a:pathLst>
          </a:custGeom>
          <a:noFill/>
          <a:ln>
            <a:gradFill>
              <a:gsLst>
                <a:gs pos="100000">
                  <a:schemeClr val="tx1">
                    <a:alpha val="0"/>
                  </a:schemeClr>
                </a:gs>
                <a:gs pos="57000">
                  <a:schemeClr val="tx1"/>
                </a:gs>
              </a:gsLst>
              <a:lin ang="5400000" scaled="1"/>
            </a:gradFill>
            <a:tailEnd type="arrow" w="lg" len="lg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E6E3271B-1D3B-4E15-A8A2-02422BA841BA}"/>
              </a:ext>
            </a:extLst>
          </p:cNvPr>
          <p:cNvSpPr/>
          <p:nvPr/>
        </p:nvSpPr>
        <p:spPr>
          <a:xfrm>
            <a:off x="5457072" y="2543067"/>
            <a:ext cx="1497115" cy="1505720"/>
          </a:xfrm>
          <a:prstGeom prst="wedgeEllipseCallout">
            <a:avLst>
              <a:gd name="adj1" fmla="val -1867"/>
              <a:gd name="adj2" fmla="val 61929"/>
            </a:avLst>
          </a:prstGeom>
          <a:solidFill>
            <a:schemeClr val="accent1"/>
          </a:solidFill>
        </p:spPr>
        <p:txBody>
          <a:bodyPr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F82677D7-86F7-4CB9-A465-24B56861DE89}"/>
              </a:ext>
            </a:extLst>
          </p:cNvPr>
          <p:cNvSpPr/>
          <p:nvPr/>
        </p:nvSpPr>
        <p:spPr>
          <a:xfrm rot="10800000">
            <a:off x="2365234" y="5304877"/>
            <a:ext cx="1497115" cy="1505720"/>
          </a:xfrm>
          <a:prstGeom prst="wedgeEllipseCallout">
            <a:avLst>
              <a:gd name="adj1" fmla="val -1867"/>
              <a:gd name="adj2" fmla="val 61929"/>
            </a:avLst>
          </a:prstGeom>
          <a:solidFill>
            <a:schemeClr val="accent1"/>
          </a:solidFill>
        </p:spPr>
        <p:txBody>
          <a:bodyPr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AC5D3B6-2CF1-4B8A-902C-FC255B6340B4}"/>
              </a:ext>
            </a:extLst>
          </p:cNvPr>
          <p:cNvSpPr/>
          <p:nvPr/>
        </p:nvSpPr>
        <p:spPr>
          <a:xfrm>
            <a:off x="9465453" y="3172167"/>
            <a:ext cx="88900" cy="88900"/>
          </a:xfrm>
          <a:prstGeom prst="ellipse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6331EAD-37EF-4BB6-AB80-0773C0DEA7C8}"/>
              </a:ext>
            </a:extLst>
          </p:cNvPr>
          <p:cNvSpPr/>
          <p:nvPr/>
        </p:nvSpPr>
        <p:spPr>
          <a:xfrm>
            <a:off x="6161179" y="4374423"/>
            <a:ext cx="88900" cy="88900"/>
          </a:xfrm>
          <a:prstGeom prst="ellipse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4396A62-D161-4B66-BED4-ABE31F808629}"/>
              </a:ext>
            </a:extLst>
          </p:cNvPr>
          <p:cNvSpPr/>
          <p:nvPr/>
        </p:nvSpPr>
        <p:spPr>
          <a:xfrm>
            <a:off x="3088392" y="5003396"/>
            <a:ext cx="88900" cy="88900"/>
          </a:xfrm>
          <a:prstGeom prst="ellipse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7CF6E7-CDA5-4502-89E2-6D322E11DFE4}"/>
              </a:ext>
            </a:extLst>
          </p:cNvPr>
          <p:cNvSpPr txBox="1"/>
          <p:nvPr/>
        </p:nvSpPr>
        <p:spPr>
          <a:xfrm>
            <a:off x="1726699" y="2922882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06941BE-574B-43FD-977E-4B334AE6A004}"/>
              </a:ext>
            </a:extLst>
          </p:cNvPr>
          <p:cNvSpPr/>
          <p:nvPr/>
        </p:nvSpPr>
        <p:spPr>
          <a:xfrm>
            <a:off x="1147342" y="3407059"/>
            <a:ext cx="2924318" cy="106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072845-270C-4AED-B249-0664AB8E0B5A}"/>
              </a:ext>
            </a:extLst>
          </p:cNvPr>
          <p:cNvSpPr txBox="1"/>
          <p:nvPr/>
        </p:nvSpPr>
        <p:spPr>
          <a:xfrm>
            <a:off x="5322827" y="4727741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829246-293D-4E9A-8A42-E02C6C644AED}"/>
              </a:ext>
            </a:extLst>
          </p:cNvPr>
          <p:cNvSpPr/>
          <p:nvPr/>
        </p:nvSpPr>
        <p:spPr>
          <a:xfrm>
            <a:off x="4743470" y="5138725"/>
            <a:ext cx="271183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8A9CECF-8E19-48D1-A35B-83B23BB7B4C2}"/>
              </a:ext>
            </a:extLst>
          </p:cNvPr>
          <p:cNvSpPr txBox="1"/>
          <p:nvPr/>
        </p:nvSpPr>
        <p:spPr>
          <a:xfrm>
            <a:off x="8935345" y="3843189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92B452-DF3E-4744-8B4A-CBA3C221FACD}"/>
              </a:ext>
            </a:extLst>
          </p:cNvPr>
          <p:cNvSpPr/>
          <p:nvPr/>
        </p:nvSpPr>
        <p:spPr>
          <a:xfrm>
            <a:off x="8355988" y="4254173"/>
            <a:ext cx="2924318" cy="106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D0C2234-9BEB-453E-B387-9734D3C3184D}"/>
              </a:ext>
            </a:extLst>
          </p:cNvPr>
          <p:cNvSpPr txBox="1"/>
          <p:nvPr/>
        </p:nvSpPr>
        <p:spPr>
          <a:xfrm>
            <a:off x="1673637" y="2457399"/>
            <a:ext cx="1871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alpha val="25000"/>
                  </a:schemeClr>
                </a:solidFill>
              </a:rPr>
              <a:t>STEP ONE</a:t>
            </a:r>
            <a:endParaRPr lang="zh-CN" altLang="en-US" sz="2400" b="1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5FAA745-34A0-4669-A745-71F077AB340D}"/>
              </a:ext>
            </a:extLst>
          </p:cNvPr>
          <p:cNvSpPr txBox="1"/>
          <p:nvPr/>
        </p:nvSpPr>
        <p:spPr>
          <a:xfrm>
            <a:off x="5269765" y="1934519"/>
            <a:ext cx="1871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alpha val="25000"/>
                  </a:schemeClr>
                </a:solidFill>
              </a:rPr>
              <a:t>STEP TWO</a:t>
            </a:r>
            <a:endParaRPr lang="zh-CN" altLang="en-US" sz="2400" b="1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C76220B-A9D6-44BB-BCD6-FC5750D5F8E2}"/>
              </a:ext>
            </a:extLst>
          </p:cNvPr>
          <p:cNvSpPr txBox="1"/>
          <p:nvPr/>
        </p:nvSpPr>
        <p:spPr>
          <a:xfrm>
            <a:off x="8721925" y="5537104"/>
            <a:ext cx="219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alpha val="25000"/>
                  </a:schemeClr>
                </a:solidFill>
              </a:rPr>
              <a:t>STEP THREE</a:t>
            </a:r>
            <a:endParaRPr lang="zh-CN" altLang="en-US" sz="2400" b="1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715024" y="1290462"/>
            <a:ext cx="1565730" cy="1565730"/>
          </a:xfrm>
          <a:prstGeom prst="ellipse">
            <a:avLst/>
          </a:prstGeom>
          <a:noFill/>
          <a:ln>
            <a:solidFill>
              <a:schemeClr val="accent3"/>
            </a:solidFill>
            <a:prstDash val="solid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对话气泡: 椭圆形 13">
            <a:extLst>
              <a:ext uri="{FF2B5EF4-FFF2-40B4-BE49-F238E27FC236}">
                <a16:creationId xmlns:a16="http://schemas.microsoft.com/office/drawing/2014/main" id="{E6E3271B-1D3B-4E15-A8A2-02422BA841BA}"/>
              </a:ext>
            </a:extLst>
          </p:cNvPr>
          <p:cNvSpPr/>
          <p:nvPr/>
        </p:nvSpPr>
        <p:spPr>
          <a:xfrm>
            <a:off x="8749332" y="1323570"/>
            <a:ext cx="1497115" cy="1505720"/>
          </a:xfrm>
          <a:prstGeom prst="wedgeEllipseCallout">
            <a:avLst>
              <a:gd name="adj1" fmla="val -1867"/>
              <a:gd name="adj2" fmla="val 61929"/>
            </a:avLst>
          </a:prstGeom>
          <a:solidFill>
            <a:schemeClr val="accent1"/>
          </a:solidFill>
        </p:spPr>
        <p:txBody>
          <a:bodyPr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802783" y="2893720"/>
            <a:ext cx="805692" cy="803884"/>
            <a:chOff x="14562138" y="-701676"/>
            <a:chExt cx="7086600" cy="7070726"/>
          </a:xfrm>
          <a:solidFill>
            <a:schemeClr val="bg1"/>
          </a:solidFill>
        </p:grpSpPr>
        <p:sp>
          <p:nvSpPr>
            <p:cNvPr id="45" name="Freeform 25"/>
            <p:cNvSpPr>
              <a:spLocks noEditPoints="1"/>
            </p:cNvSpPr>
            <p:nvPr/>
          </p:nvSpPr>
          <p:spPr bwMode="auto">
            <a:xfrm>
              <a:off x="14685963" y="-584200"/>
              <a:ext cx="6850063" cy="6851651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9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6" y="103"/>
                    <a:pt x="102" y="786"/>
                    <a:pt x="102" y="1626"/>
                  </a:cubicBezTo>
                  <a:cubicBezTo>
                    <a:pt x="102" y="2466"/>
                    <a:pt x="786" y="3149"/>
                    <a:pt x="1625" y="3149"/>
                  </a:cubicBezTo>
                  <a:cubicBezTo>
                    <a:pt x="2465" y="3149"/>
                    <a:pt x="3149" y="2466"/>
                    <a:pt x="3149" y="1626"/>
                  </a:cubicBezTo>
                  <a:cubicBezTo>
                    <a:pt x="3149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6"/>
            <p:cNvSpPr>
              <a:spLocks noEditPoints="1"/>
            </p:cNvSpPr>
            <p:nvPr/>
          </p:nvSpPr>
          <p:spPr bwMode="auto">
            <a:xfrm>
              <a:off x="14562138" y="-701676"/>
              <a:ext cx="7086600" cy="7070726"/>
            </a:xfrm>
            <a:custGeom>
              <a:avLst/>
              <a:gdLst>
                <a:gd name="T0" fmla="*/ 363 w 3364"/>
                <a:gd name="T1" fmla="*/ 3308 h 3356"/>
                <a:gd name="T2" fmla="*/ 138 w 3364"/>
                <a:gd name="T3" fmla="*/ 3228 h 3356"/>
                <a:gd name="T4" fmla="*/ 253 w 3364"/>
                <a:gd name="T5" fmla="*/ 2409 h 3356"/>
                <a:gd name="T6" fmla="*/ 322 w 3364"/>
                <a:gd name="T7" fmla="*/ 2388 h 3356"/>
                <a:gd name="T8" fmla="*/ 343 w 3364"/>
                <a:gd name="T9" fmla="*/ 2458 h 3356"/>
                <a:gd name="T10" fmla="*/ 210 w 3364"/>
                <a:gd name="T11" fmla="*/ 3156 h 3356"/>
                <a:gd name="T12" fmla="*/ 2094 w 3364"/>
                <a:gd name="T13" fmla="*/ 2097 h 3356"/>
                <a:gd name="T14" fmla="*/ 3021 w 3364"/>
                <a:gd name="T15" fmla="*/ 911 h 3356"/>
                <a:gd name="T16" fmla="*/ 3154 w 3364"/>
                <a:gd name="T17" fmla="*/ 212 h 3356"/>
                <a:gd name="T18" fmla="*/ 2455 w 3364"/>
                <a:gd name="T19" fmla="*/ 346 h 3356"/>
                <a:gd name="T20" fmla="*/ 2386 w 3364"/>
                <a:gd name="T21" fmla="*/ 325 h 3356"/>
                <a:gd name="T22" fmla="*/ 2406 w 3364"/>
                <a:gd name="T23" fmla="*/ 256 h 3356"/>
                <a:gd name="T24" fmla="*/ 3226 w 3364"/>
                <a:gd name="T25" fmla="*/ 141 h 3356"/>
                <a:gd name="T26" fmla="*/ 3110 w 3364"/>
                <a:gd name="T27" fmla="*/ 960 h 3356"/>
                <a:gd name="T28" fmla="*/ 2166 w 3364"/>
                <a:gd name="T29" fmla="*/ 2171 h 3356"/>
                <a:gd name="T30" fmla="*/ 363 w 3364"/>
                <a:gd name="T31" fmla="*/ 3308 h 3356"/>
                <a:gd name="T32" fmla="*/ 363 w 3364"/>
                <a:gd name="T33" fmla="*/ 3308 h 3356"/>
                <a:gd name="T34" fmla="*/ 363 w 3364"/>
                <a:gd name="T35" fmla="*/ 3308 h 3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4" h="3356">
                  <a:moveTo>
                    <a:pt x="363" y="3308"/>
                  </a:moveTo>
                  <a:cubicBezTo>
                    <a:pt x="271" y="3308"/>
                    <a:pt x="194" y="3282"/>
                    <a:pt x="138" y="3228"/>
                  </a:cubicBezTo>
                  <a:cubicBezTo>
                    <a:pt x="0" y="3090"/>
                    <a:pt x="38" y="2806"/>
                    <a:pt x="253" y="2409"/>
                  </a:cubicBezTo>
                  <a:cubicBezTo>
                    <a:pt x="266" y="2383"/>
                    <a:pt x="297" y="2376"/>
                    <a:pt x="322" y="2388"/>
                  </a:cubicBezTo>
                  <a:cubicBezTo>
                    <a:pt x="348" y="2401"/>
                    <a:pt x="356" y="2432"/>
                    <a:pt x="343" y="2458"/>
                  </a:cubicBezTo>
                  <a:cubicBezTo>
                    <a:pt x="161" y="2796"/>
                    <a:pt x="110" y="3057"/>
                    <a:pt x="210" y="3156"/>
                  </a:cubicBezTo>
                  <a:cubicBezTo>
                    <a:pt x="410" y="3356"/>
                    <a:pt x="1213" y="2977"/>
                    <a:pt x="2094" y="2097"/>
                  </a:cubicBezTo>
                  <a:cubicBezTo>
                    <a:pt x="2493" y="1697"/>
                    <a:pt x="2824" y="1275"/>
                    <a:pt x="3021" y="911"/>
                  </a:cubicBezTo>
                  <a:cubicBezTo>
                    <a:pt x="3202" y="573"/>
                    <a:pt x="3254" y="312"/>
                    <a:pt x="3154" y="212"/>
                  </a:cubicBezTo>
                  <a:cubicBezTo>
                    <a:pt x="3054" y="113"/>
                    <a:pt x="2793" y="164"/>
                    <a:pt x="2455" y="346"/>
                  </a:cubicBezTo>
                  <a:cubicBezTo>
                    <a:pt x="2429" y="358"/>
                    <a:pt x="2399" y="351"/>
                    <a:pt x="2386" y="325"/>
                  </a:cubicBezTo>
                  <a:cubicBezTo>
                    <a:pt x="2373" y="300"/>
                    <a:pt x="2381" y="269"/>
                    <a:pt x="2406" y="256"/>
                  </a:cubicBezTo>
                  <a:cubicBezTo>
                    <a:pt x="2803" y="41"/>
                    <a:pt x="3087" y="0"/>
                    <a:pt x="3226" y="141"/>
                  </a:cubicBezTo>
                  <a:cubicBezTo>
                    <a:pt x="3364" y="279"/>
                    <a:pt x="3325" y="563"/>
                    <a:pt x="3110" y="960"/>
                  </a:cubicBezTo>
                  <a:cubicBezTo>
                    <a:pt x="2908" y="1334"/>
                    <a:pt x="2573" y="1764"/>
                    <a:pt x="2166" y="2171"/>
                  </a:cubicBezTo>
                  <a:cubicBezTo>
                    <a:pt x="1546" y="2790"/>
                    <a:pt x="786" y="3308"/>
                    <a:pt x="363" y="3308"/>
                  </a:cubicBezTo>
                  <a:close/>
                  <a:moveTo>
                    <a:pt x="363" y="3308"/>
                  </a:moveTo>
                  <a:cubicBezTo>
                    <a:pt x="363" y="3308"/>
                    <a:pt x="363" y="3308"/>
                    <a:pt x="363" y="3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"/>
            <p:cNvSpPr>
              <a:spLocks noEditPoints="1"/>
            </p:cNvSpPr>
            <p:nvPr/>
          </p:nvSpPr>
          <p:spPr bwMode="auto">
            <a:xfrm>
              <a:off x="15035213" y="-200025"/>
              <a:ext cx="6240463" cy="5473701"/>
            </a:xfrm>
            <a:custGeom>
              <a:avLst/>
              <a:gdLst>
                <a:gd name="T0" fmla="*/ 1388 w 2962"/>
                <a:gd name="T1" fmla="*/ 1846 h 2598"/>
                <a:gd name="T2" fmla="*/ 1232 w 2962"/>
                <a:gd name="T3" fmla="*/ 1621 h 2598"/>
                <a:gd name="T4" fmla="*/ 1078 w 2962"/>
                <a:gd name="T5" fmla="*/ 1242 h 2598"/>
                <a:gd name="T6" fmla="*/ 1142 w 2962"/>
                <a:gd name="T7" fmla="*/ 873 h 2598"/>
                <a:gd name="T8" fmla="*/ 1377 w 2962"/>
                <a:gd name="T9" fmla="*/ 699 h 2598"/>
                <a:gd name="T10" fmla="*/ 1738 w 2962"/>
                <a:gd name="T11" fmla="*/ 602 h 2598"/>
                <a:gd name="T12" fmla="*/ 2215 w 2962"/>
                <a:gd name="T13" fmla="*/ 292 h 2598"/>
                <a:gd name="T14" fmla="*/ 2332 w 2962"/>
                <a:gd name="T15" fmla="*/ 105 h 2598"/>
                <a:gd name="T16" fmla="*/ 2289 w 2962"/>
                <a:gd name="T17" fmla="*/ 277 h 2598"/>
                <a:gd name="T18" fmla="*/ 2138 w 2962"/>
                <a:gd name="T19" fmla="*/ 809 h 2598"/>
                <a:gd name="T20" fmla="*/ 1628 w 2962"/>
                <a:gd name="T21" fmla="*/ 755 h 2598"/>
                <a:gd name="T22" fmla="*/ 1088 w 2962"/>
                <a:gd name="T23" fmla="*/ 1011 h 2598"/>
                <a:gd name="T24" fmla="*/ 1032 w 2962"/>
                <a:gd name="T25" fmla="*/ 1347 h 2598"/>
                <a:gd name="T26" fmla="*/ 1421 w 2962"/>
                <a:gd name="T27" fmla="*/ 1702 h 2598"/>
                <a:gd name="T28" fmla="*/ 1733 w 2962"/>
                <a:gd name="T29" fmla="*/ 1948 h 2598"/>
                <a:gd name="T30" fmla="*/ 1987 w 2962"/>
                <a:gd name="T31" fmla="*/ 1951 h 2598"/>
                <a:gd name="T32" fmla="*/ 2148 w 2962"/>
                <a:gd name="T33" fmla="*/ 1859 h 2598"/>
                <a:gd name="T34" fmla="*/ 2284 w 2962"/>
                <a:gd name="T35" fmla="*/ 1859 h 2598"/>
                <a:gd name="T36" fmla="*/ 2094 w 2962"/>
                <a:gd name="T37" fmla="*/ 1592 h 2598"/>
                <a:gd name="T38" fmla="*/ 2105 w 2962"/>
                <a:gd name="T39" fmla="*/ 1382 h 2598"/>
                <a:gd name="T40" fmla="*/ 2337 w 2962"/>
                <a:gd name="T41" fmla="*/ 1301 h 2598"/>
                <a:gd name="T42" fmla="*/ 2448 w 2962"/>
                <a:gd name="T43" fmla="*/ 1434 h 2598"/>
                <a:gd name="T44" fmla="*/ 2501 w 2962"/>
                <a:gd name="T45" fmla="*/ 1411 h 2598"/>
                <a:gd name="T46" fmla="*/ 2704 w 2962"/>
                <a:gd name="T47" fmla="*/ 1334 h 2598"/>
                <a:gd name="T48" fmla="*/ 2581 w 2962"/>
                <a:gd name="T49" fmla="*/ 1167 h 2598"/>
                <a:gd name="T50" fmla="*/ 2391 w 2962"/>
                <a:gd name="T51" fmla="*/ 1114 h 2598"/>
                <a:gd name="T52" fmla="*/ 2302 w 2962"/>
                <a:gd name="T53" fmla="*/ 952 h 2598"/>
                <a:gd name="T54" fmla="*/ 2919 w 2962"/>
                <a:gd name="T55" fmla="*/ 850 h 2598"/>
                <a:gd name="T56" fmla="*/ 2363 w 2962"/>
                <a:gd name="T57" fmla="*/ 940 h 2598"/>
                <a:gd name="T58" fmla="*/ 2501 w 2962"/>
                <a:gd name="T59" fmla="*/ 1027 h 2598"/>
                <a:gd name="T60" fmla="*/ 2724 w 2962"/>
                <a:gd name="T61" fmla="*/ 1249 h 2598"/>
                <a:gd name="T62" fmla="*/ 2721 w 2962"/>
                <a:gd name="T63" fmla="*/ 1475 h 2598"/>
                <a:gd name="T64" fmla="*/ 2432 w 2962"/>
                <a:gd name="T65" fmla="*/ 1500 h 2598"/>
                <a:gd name="T66" fmla="*/ 2361 w 2962"/>
                <a:gd name="T67" fmla="*/ 1400 h 2598"/>
                <a:gd name="T68" fmla="*/ 2071 w 2962"/>
                <a:gd name="T69" fmla="*/ 1416 h 2598"/>
                <a:gd name="T70" fmla="*/ 2181 w 2962"/>
                <a:gd name="T71" fmla="*/ 1569 h 2598"/>
                <a:gd name="T72" fmla="*/ 2386 w 2962"/>
                <a:gd name="T73" fmla="*/ 1894 h 2598"/>
                <a:gd name="T74" fmla="*/ 2151 w 2962"/>
                <a:gd name="T75" fmla="*/ 1912 h 2598"/>
                <a:gd name="T76" fmla="*/ 2010 w 2962"/>
                <a:gd name="T77" fmla="*/ 2022 h 2598"/>
                <a:gd name="T78" fmla="*/ 512 w 2962"/>
                <a:gd name="T79" fmla="*/ 2591 h 2598"/>
                <a:gd name="T80" fmla="*/ 225 w 2962"/>
                <a:gd name="T81" fmla="*/ 2179 h 2598"/>
                <a:gd name="T82" fmla="*/ 448 w 2962"/>
                <a:gd name="T83" fmla="*/ 2337 h 2598"/>
                <a:gd name="T84" fmla="*/ 433 w 2962"/>
                <a:gd name="T85" fmla="*/ 1736 h 2598"/>
                <a:gd name="T86" fmla="*/ 566 w 2962"/>
                <a:gd name="T87" fmla="*/ 1362 h 2598"/>
                <a:gd name="T88" fmla="*/ 359 w 2962"/>
                <a:gd name="T89" fmla="*/ 996 h 2598"/>
                <a:gd name="T90" fmla="*/ 394 w 2962"/>
                <a:gd name="T91" fmla="*/ 730 h 2598"/>
                <a:gd name="T92" fmla="*/ 845 w 2962"/>
                <a:gd name="T93" fmla="*/ 522 h 2598"/>
                <a:gd name="T94" fmla="*/ 827 w 2962"/>
                <a:gd name="T95" fmla="*/ 146 h 2598"/>
                <a:gd name="T96" fmla="*/ 740 w 2962"/>
                <a:gd name="T97" fmla="*/ 21 h 2598"/>
                <a:gd name="T98" fmla="*/ 822 w 2962"/>
                <a:gd name="T99" fmla="*/ 305 h 2598"/>
                <a:gd name="T100" fmla="*/ 753 w 2962"/>
                <a:gd name="T101" fmla="*/ 574 h 2598"/>
                <a:gd name="T102" fmla="*/ 387 w 2962"/>
                <a:gd name="T103" fmla="*/ 842 h 2598"/>
                <a:gd name="T104" fmla="*/ 397 w 2962"/>
                <a:gd name="T105" fmla="*/ 1134 h 2598"/>
                <a:gd name="T106" fmla="*/ 487 w 2962"/>
                <a:gd name="T107" fmla="*/ 1592 h 2598"/>
                <a:gd name="T108" fmla="*/ 435 w 2962"/>
                <a:gd name="T109" fmla="*/ 2161 h 2598"/>
                <a:gd name="T110" fmla="*/ 517 w 2962"/>
                <a:gd name="T111" fmla="*/ 2442 h 2598"/>
                <a:gd name="T112" fmla="*/ 530 w 2962"/>
                <a:gd name="T113" fmla="*/ 2598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2" h="2598">
                  <a:moveTo>
                    <a:pt x="1959" y="2414"/>
                  </a:moveTo>
                  <a:cubicBezTo>
                    <a:pt x="1953" y="2414"/>
                    <a:pt x="1953" y="2414"/>
                    <a:pt x="1953" y="2414"/>
                  </a:cubicBezTo>
                  <a:cubicBezTo>
                    <a:pt x="1869" y="2394"/>
                    <a:pt x="1797" y="2327"/>
                    <a:pt x="1754" y="2232"/>
                  </a:cubicBezTo>
                  <a:cubicBezTo>
                    <a:pt x="1721" y="2161"/>
                    <a:pt x="1708" y="2081"/>
                    <a:pt x="1697" y="2005"/>
                  </a:cubicBezTo>
                  <a:cubicBezTo>
                    <a:pt x="1577" y="2025"/>
                    <a:pt x="1431" y="1971"/>
                    <a:pt x="1388" y="1846"/>
                  </a:cubicBezTo>
                  <a:cubicBezTo>
                    <a:pt x="1380" y="1825"/>
                    <a:pt x="1375" y="1802"/>
                    <a:pt x="1375" y="1779"/>
                  </a:cubicBezTo>
                  <a:cubicBezTo>
                    <a:pt x="1375" y="1756"/>
                    <a:pt x="1375" y="1756"/>
                    <a:pt x="1375" y="1756"/>
                  </a:cubicBezTo>
                  <a:cubicBezTo>
                    <a:pt x="1375" y="1741"/>
                    <a:pt x="1375" y="1728"/>
                    <a:pt x="1372" y="1718"/>
                  </a:cubicBezTo>
                  <a:cubicBezTo>
                    <a:pt x="1362" y="1669"/>
                    <a:pt x="1303" y="1646"/>
                    <a:pt x="1278" y="1636"/>
                  </a:cubicBezTo>
                  <a:cubicBezTo>
                    <a:pt x="1232" y="1621"/>
                    <a:pt x="1232" y="1621"/>
                    <a:pt x="1232" y="1621"/>
                  </a:cubicBezTo>
                  <a:cubicBezTo>
                    <a:pt x="1196" y="1610"/>
                    <a:pt x="1160" y="1600"/>
                    <a:pt x="1129" y="1580"/>
                  </a:cubicBezTo>
                  <a:cubicBezTo>
                    <a:pt x="1063" y="1539"/>
                    <a:pt x="1024" y="1464"/>
                    <a:pt x="996" y="1406"/>
                  </a:cubicBezTo>
                  <a:cubicBezTo>
                    <a:pt x="988" y="1390"/>
                    <a:pt x="976" y="1365"/>
                    <a:pt x="981" y="1339"/>
                  </a:cubicBezTo>
                  <a:cubicBezTo>
                    <a:pt x="988" y="1306"/>
                    <a:pt x="1017" y="1288"/>
                    <a:pt x="1042" y="1272"/>
                  </a:cubicBezTo>
                  <a:cubicBezTo>
                    <a:pt x="1063" y="1260"/>
                    <a:pt x="1075" y="1252"/>
                    <a:pt x="1078" y="1242"/>
                  </a:cubicBezTo>
                  <a:cubicBezTo>
                    <a:pt x="1078" y="1237"/>
                    <a:pt x="1073" y="1226"/>
                    <a:pt x="1068" y="1216"/>
                  </a:cubicBezTo>
                  <a:cubicBezTo>
                    <a:pt x="1065" y="1211"/>
                    <a:pt x="1065" y="1211"/>
                    <a:pt x="1065" y="1211"/>
                  </a:cubicBezTo>
                  <a:cubicBezTo>
                    <a:pt x="1029" y="1142"/>
                    <a:pt x="1022" y="1062"/>
                    <a:pt x="1042" y="988"/>
                  </a:cubicBezTo>
                  <a:cubicBezTo>
                    <a:pt x="1045" y="981"/>
                    <a:pt x="1050" y="975"/>
                    <a:pt x="1055" y="973"/>
                  </a:cubicBezTo>
                  <a:cubicBezTo>
                    <a:pt x="1096" y="952"/>
                    <a:pt x="1127" y="917"/>
                    <a:pt x="1142" y="873"/>
                  </a:cubicBezTo>
                  <a:cubicBezTo>
                    <a:pt x="1147" y="860"/>
                    <a:pt x="1157" y="855"/>
                    <a:pt x="1170" y="858"/>
                  </a:cubicBezTo>
                  <a:cubicBezTo>
                    <a:pt x="1221" y="865"/>
                    <a:pt x="1275" y="847"/>
                    <a:pt x="1308" y="809"/>
                  </a:cubicBezTo>
                  <a:cubicBezTo>
                    <a:pt x="1311" y="806"/>
                    <a:pt x="1316" y="804"/>
                    <a:pt x="1319" y="801"/>
                  </a:cubicBezTo>
                  <a:cubicBezTo>
                    <a:pt x="1352" y="791"/>
                    <a:pt x="1372" y="753"/>
                    <a:pt x="1370" y="719"/>
                  </a:cubicBezTo>
                  <a:cubicBezTo>
                    <a:pt x="1370" y="712"/>
                    <a:pt x="1372" y="704"/>
                    <a:pt x="1377" y="699"/>
                  </a:cubicBezTo>
                  <a:cubicBezTo>
                    <a:pt x="1418" y="658"/>
                    <a:pt x="1472" y="686"/>
                    <a:pt x="1516" y="709"/>
                  </a:cubicBezTo>
                  <a:cubicBezTo>
                    <a:pt x="1554" y="730"/>
                    <a:pt x="1572" y="737"/>
                    <a:pt x="1585" y="730"/>
                  </a:cubicBezTo>
                  <a:cubicBezTo>
                    <a:pt x="1590" y="627"/>
                    <a:pt x="1590" y="627"/>
                    <a:pt x="1590" y="627"/>
                  </a:cubicBezTo>
                  <a:cubicBezTo>
                    <a:pt x="1590" y="614"/>
                    <a:pt x="1603" y="602"/>
                    <a:pt x="1616" y="602"/>
                  </a:cubicBezTo>
                  <a:cubicBezTo>
                    <a:pt x="1738" y="602"/>
                    <a:pt x="1738" y="602"/>
                    <a:pt x="1738" y="602"/>
                  </a:cubicBezTo>
                  <a:cubicBezTo>
                    <a:pt x="1749" y="602"/>
                    <a:pt x="1759" y="609"/>
                    <a:pt x="1761" y="620"/>
                  </a:cubicBezTo>
                  <a:cubicBezTo>
                    <a:pt x="1787" y="686"/>
                    <a:pt x="1874" y="712"/>
                    <a:pt x="1956" y="727"/>
                  </a:cubicBezTo>
                  <a:cubicBezTo>
                    <a:pt x="2125" y="758"/>
                    <a:pt x="2125" y="758"/>
                    <a:pt x="2125" y="758"/>
                  </a:cubicBezTo>
                  <a:cubicBezTo>
                    <a:pt x="2153" y="643"/>
                    <a:pt x="2171" y="525"/>
                    <a:pt x="2184" y="407"/>
                  </a:cubicBezTo>
                  <a:cubicBezTo>
                    <a:pt x="2186" y="369"/>
                    <a:pt x="2192" y="328"/>
                    <a:pt x="2215" y="292"/>
                  </a:cubicBezTo>
                  <a:cubicBezTo>
                    <a:pt x="2220" y="287"/>
                    <a:pt x="2225" y="279"/>
                    <a:pt x="2230" y="274"/>
                  </a:cubicBezTo>
                  <a:cubicBezTo>
                    <a:pt x="2235" y="266"/>
                    <a:pt x="2240" y="261"/>
                    <a:pt x="2245" y="254"/>
                  </a:cubicBezTo>
                  <a:cubicBezTo>
                    <a:pt x="2250" y="241"/>
                    <a:pt x="2253" y="225"/>
                    <a:pt x="2253" y="210"/>
                  </a:cubicBezTo>
                  <a:cubicBezTo>
                    <a:pt x="2253" y="200"/>
                    <a:pt x="2256" y="192"/>
                    <a:pt x="2256" y="182"/>
                  </a:cubicBezTo>
                  <a:cubicBezTo>
                    <a:pt x="2263" y="143"/>
                    <a:pt x="2291" y="102"/>
                    <a:pt x="2332" y="105"/>
                  </a:cubicBezTo>
                  <a:cubicBezTo>
                    <a:pt x="2348" y="105"/>
                    <a:pt x="2358" y="118"/>
                    <a:pt x="2355" y="133"/>
                  </a:cubicBezTo>
                  <a:cubicBezTo>
                    <a:pt x="2355" y="149"/>
                    <a:pt x="2343" y="159"/>
                    <a:pt x="2327" y="156"/>
                  </a:cubicBezTo>
                  <a:cubicBezTo>
                    <a:pt x="2317" y="156"/>
                    <a:pt x="2307" y="172"/>
                    <a:pt x="2304" y="190"/>
                  </a:cubicBezTo>
                  <a:cubicBezTo>
                    <a:pt x="2304" y="197"/>
                    <a:pt x="2302" y="205"/>
                    <a:pt x="2302" y="213"/>
                  </a:cubicBezTo>
                  <a:cubicBezTo>
                    <a:pt x="2299" y="233"/>
                    <a:pt x="2299" y="254"/>
                    <a:pt x="2289" y="277"/>
                  </a:cubicBezTo>
                  <a:cubicBezTo>
                    <a:pt x="2284" y="289"/>
                    <a:pt x="2273" y="297"/>
                    <a:pt x="2268" y="305"/>
                  </a:cubicBezTo>
                  <a:cubicBezTo>
                    <a:pt x="2263" y="310"/>
                    <a:pt x="2261" y="315"/>
                    <a:pt x="2258" y="318"/>
                  </a:cubicBezTo>
                  <a:cubicBezTo>
                    <a:pt x="2243" y="341"/>
                    <a:pt x="2238" y="374"/>
                    <a:pt x="2235" y="407"/>
                  </a:cubicBezTo>
                  <a:cubicBezTo>
                    <a:pt x="2222" y="538"/>
                    <a:pt x="2202" y="666"/>
                    <a:pt x="2169" y="791"/>
                  </a:cubicBezTo>
                  <a:cubicBezTo>
                    <a:pt x="2166" y="804"/>
                    <a:pt x="2153" y="812"/>
                    <a:pt x="2138" y="809"/>
                  </a:cubicBezTo>
                  <a:cubicBezTo>
                    <a:pt x="1946" y="773"/>
                    <a:pt x="1946" y="773"/>
                    <a:pt x="1946" y="773"/>
                  </a:cubicBezTo>
                  <a:cubicBezTo>
                    <a:pt x="1856" y="755"/>
                    <a:pt x="1761" y="727"/>
                    <a:pt x="1721" y="650"/>
                  </a:cubicBezTo>
                  <a:cubicBezTo>
                    <a:pt x="1639" y="650"/>
                    <a:pt x="1639" y="650"/>
                    <a:pt x="1639" y="650"/>
                  </a:cubicBezTo>
                  <a:cubicBezTo>
                    <a:pt x="1633" y="740"/>
                    <a:pt x="1633" y="740"/>
                    <a:pt x="1633" y="740"/>
                  </a:cubicBezTo>
                  <a:cubicBezTo>
                    <a:pt x="1633" y="745"/>
                    <a:pt x="1631" y="750"/>
                    <a:pt x="1628" y="755"/>
                  </a:cubicBezTo>
                  <a:cubicBezTo>
                    <a:pt x="1590" y="801"/>
                    <a:pt x="1534" y="773"/>
                    <a:pt x="1490" y="750"/>
                  </a:cubicBezTo>
                  <a:cubicBezTo>
                    <a:pt x="1459" y="735"/>
                    <a:pt x="1434" y="722"/>
                    <a:pt x="1421" y="727"/>
                  </a:cubicBezTo>
                  <a:cubicBezTo>
                    <a:pt x="1421" y="776"/>
                    <a:pt x="1388" y="824"/>
                    <a:pt x="1342" y="845"/>
                  </a:cubicBezTo>
                  <a:cubicBezTo>
                    <a:pt x="1301" y="888"/>
                    <a:pt x="1242" y="911"/>
                    <a:pt x="1183" y="909"/>
                  </a:cubicBezTo>
                  <a:cubicBezTo>
                    <a:pt x="1162" y="952"/>
                    <a:pt x="1129" y="988"/>
                    <a:pt x="1088" y="1011"/>
                  </a:cubicBezTo>
                  <a:cubicBezTo>
                    <a:pt x="1075" y="1070"/>
                    <a:pt x="1083" y="1134"/>
                    <a:pt x="1109" y="1185"/>
                  </a:cubicBezTo>
                  <a:cubicBezTo>
                    <a:pt x="1111" y="1188"/>
                    <a:pt x="1111" y="1188"/>
                    <a:pt x="1111" y="1188"/>
                  </a:cubicBezTo>
                  <a:cubicBezTo>
                    <a:pt x="1119" y="1201"/>
                    <a:pt x="1127" y="1219"/>
                    <a:pt x="1127" y="1239"/>
                  </a:cubicBezTo>
                  <a:cubicBezTo>
                    <a:pt x="1124" y="1278"/>
                    <a:pt x="1093" y="1298"/>
                    <a:pt x="1068" y="1313"/>
                  </a:cubicBezTo>
                  <a:cubicBezTo>
                    <a:pt x="1050" y="1324"/>
                    <a:pt x="1034" y="1334"/>
                    <a:pt x="1032" y="1347"/>
                  </a:cubicBezTo>
                  <a:cubicBezTo>
                    <a:pt x="1029" y="1354"/>
                    <a:pt x="1037" y="1367"/>
                    <a:pt x="1042" y="1380"/>
                  </a:cubicBezTo>
                  <a:cubicBezTo>
                    <a:pt x="1075" y="1449"/>
                    <a:pt x="1106" y="1503"/>
                    <a:pt x="1157" y="1534"/>
                  </a:cubicBezTo>
                  <a:cubicBezTo>
                    <a:pt x="1183" y="1549"/>
                    <a:pt x="1216" y="1559"/>
                    <a:pt x="1247" y="1569"/>
                  </a:cubicBezTo>
                  <a:cubicBezTo>
                    <a:pt x="1265" y="1574"/>
                    <a:pt x="1280" y="1580"/>
                    <a:pt x="1296" y="1585"/>
                  </a:cubicBezTo>
                  <a:cubicBezTo>
                    <a:pt x="1337" y="1600"/>
                    <a:pt x="1406" y="1633"/>
                    <a:pt x="1421" y="1702"/>
                  </a:cubicBezTo>
                  <a:cubicBezTo>
                    <a:pt x="1426" y="1720"/>
                    <a:pt x="1426" y="1738"/>
                    <a:pt x="1426" y="1754"/>
                  </a:cubicBezTo>
                  <a:cubicBezTo>
                    <a:pt x="1426" y="1774"/>
                    <a:pt x="1426" y="1774"/>
                    <a:pt x="1426" y="1774"/>
                  </a:cubicBezTo>
                  <a:cubicBezTo>
                    <a:pt x="1426" y="1792"/>
                    <a:pt x="1431" y="1810"/>
                    <a:pt x="1436" y="1825"/>
                  </a:cubicBezTo>
                  <a:cubicBezTo>
                    <a:pt x="1475" y="1933"/>
                    <a:pt x="1613" y="1974"/>
                    <a:pt x="1713" y="1946"/>
                  </a:cubicBezTo>
                  <a:cubicBezTo>
                    <a:pt x="1721" y="1943"/>
                    <a:pt x="1728" y="1946"/>
                    <a:pt x="1733" y="1948"/>
                  </a:cubicBezTo>
                  <a:cubicBezTo>
                    <a:pt x="1738" y="1953"/>
                    <a:pt x="1744" y="1958"/>
                    <a:pt x="1744" y="1966"/>
                  </a:cubicBezTo>
                  <a:cubicBezTo>
                    <a:pt x="1754" y="2048"/>
                    <a:pt x="1767" y="2133"/>
                    <a:pt x="1800" y="2207"/>
                  </a:cubicBezTo>
                  <a:cubicBezTo>
                    <a:pt x="1831" y="2271"/>
                    <a:pt x="1877" y="2322"/>
                    <a:pt x="1928" y="2348"/>
                  </a:cubicBezTo>
                  <a:cubicBezTo>
                    <a:pt x="1915" y="2220"/>
                    <a:pt x="1928" y="2089"/>
                    <a:pt x="1969" y="1966"/>
                  </a:cubicBezTo>
                  <a:cubicBezTo>
                    <a:pt x="1971" y="1958"/>
                    <a:pt x="1979" y="1951"/>
                    <a:pt x="1987" y="1951"/>
                  </a:cubicBezTo>
                  <a:cubicBezTo>
                    <a:pt x="1994" y="1948"/>
                    <a:pt x="2005" y="1951"/>
                    <a:pt x="2010" y="1956"/>
                  </a:cubicBezTo>
                  <a:cubicBezTo>
                    <a:pt x="2061" y="1997"/>
                    <a:pt x="2061" y="1997"/>
                    <a:pt x="2061" y="1997"/>
                  </a:cubicBezTo>
                  <a:cubicBezTo>
                    <a:pt x="2089" y="1892"/>
                    <a:pt x="2089" y="1892"/>
                    <a:pt x="2089" y="1892"/>
                  </a:cubicBezTo>
                  <a:cubicBezTo>
                    <a:pt x="2089" y="1889"/>
                    <a:pt x="2092" y="1887"/>
                    <a:pt x="2094" y="1884"/>
                  </a:cubicBezTo>
                  <a:cubicBezTo>
                    <a:pt x="2107" y="1866"/>
                    <a:pt x="2125" y="1859"/>
                    <a:pt x="2148" y="1859"/>
                  </a:cubicBezTo>
                  <a:cubicBezTo>
                    <a:pt x="2189" y="1859"/>
                    <a:pt x="2230" y="1892"/>
                    <a:pt x="2256" y="1923"/>
                  </a:cubicBezTo>
                  <a:cubicBezTo>
                    <a:pt x="2279" y="1953"/>
                    <a:pt x="2304" y="1974"/>
                    <a:pt x="2322" y="1976"/>
                  </a:cubicBezTo>
                  <a:cubicBezTo>
                    <a:pt x="2327" y="1976"/>
                    <a:pt x="2330" y="1976"/>
                    <a:pt x="2332" y="1974"/>
                  </a:cubicBezTo>
                  <a:cubicBezTo>
                    <a:pt x="2340" y="1956"/>
                    <a:pt x="2343" y="1930"/>
                    <a:pt x="2332" y="1910"/>
                  </a:cubicBezTo>
                  <a:cubicBezTo>
                    <a:pt x="2325" y="1887"/>
                    <a:pt x="2307" y="1866"/>
                    <a:pt x="2284" y="1859"/>
                  </a:cubicBezTo>
                  <a:cubicBezTo>
                    <a:pt x="2279" y="1856"/>
                    <a:pt x="2273" y="1856"/>
                    <a:pt x="2268" y="1854"/>
                  </a:cubicBezTo>
                  <a:cubicBezTo>
                    <a:pt x="2248" y="1848"/>
                    <a:pt x="2225" y="1841"/>
                    <a:pt x="2209" y="1820"/>
                  </a:cubicBezTo>
                  <a:cubicBezTo>
                    <a:pt x="2194" y="1800"/>
                    <a:pt x="2197" y="1774"/>
                    <a:pt x="2197" y="1756"/>
                  </a:cubicBezTo>
                  <a:cubicBezTo>
                    <a:pt x="2199" y="1713"/>
                    <a:pt x="2194" y="1638"/>
                    <a:pt x="2148" y="1610"/>
                  </a:cubicBezTo>
                  <a:cubicBezTo>
                    <a:pt x="2133" y="1603"/>
                    <a:pt x="2115" y="1598"/>
                    <a:pt x="2094" y="1592"/>
                  </a:cubicBezTo>
                  <a:cubicBezTo>
                    <a:pt x="2058" y="1585"/>
                    <a:pt x="2020" y="1574"/>
                    <a:pt x="1997" y="1539"/>
                  </a:cubicBezTo>
                  <a:cubicBezTo>
                    <a:pt x="1979" y="1508"/>
                    <a:pt x="1979" y="1472"/>
                    <a:pt x="1982" y="1446"/>
                  </a:cubicBezTo>
                  <a:cubicBezTo>
                    <a:pt x="1984" y="1418"/>
                    <a:pt x="1994" y="1380"/>
                    <a:pt x="2020" y="1362"/>
                  </a:cubicBezTo>
                  <a:cubicBezTo>
                    <a:pt x="2033" y="1352"/>
                    <a:pt x="2051" y="1349"/>
                    <a:pt x="2066" y="1354"/>
                  </a:cubicBezTo>
                  <a:cubicBezTo>
                    <a:pt x="2084" y="1359"/>
                    <a:pt x="2097" y="1372"/>
                    <a:pt x="2105" y="1382"/>
                  </a:cubicBezTo>
                  <a:cubicBezTo>
                    <a:pt x="2169" y="1459"/>
                    <a:pt x="2220" y="1490"/>
                    <a:pt x="2263" y="1485"/>
                  </a:cubicBezTo>
                  <a:cubicBezTo>
                    <a:pt x="2263" y="1436"/>
                    <a:pt x="2245" y="1385"/>
                    <a:pt x="2215" y="1347"/>
                  </a:cubicBezTo>
                  <a:cubicBezTo>
                    <a:pt x="2209" y="1342"/>
                    <a:pt x="2209" y="1334"/>
                    <a:pt x="2209" y="1326"/>
                  </a:cubicBezTo>
                  <a:cubicBezTo>
                    <a:pt x="2209" y="1318"/>
                    <a:pt x="2215" y="1313"/>
                    <a:pt x="2220" y="1308"/>
                  </a:cubicBezTo>
                  <a:cubicBezTo>
                    <a:pt x="2253" y="1285"/>
                    <a:pt x="2297" y="1283"/>
                    <a:pt x="2337" y="1301"/>
                  </a:cubicBezTo>
                  <a:cubicBezTo>
                    <a:pt x="2378" y="1318"/>
                    <a:pt x="2404" y="1357"/>
                    <a:pt x="2407" y="1395"/>
                  </a:cubicBezTo>
                  <a:cubicBezTo>
                    <a:pt x="2407" y="1406"/>
                    <a:pt x="2407" y="1406"/>
                    <a:pt x="2407" y="1406"/>
                  </a:cubicBezTo>
                  <a:cubicBezTo>
                    <a:pt x="2407" y="1411"/>
                    <a:pt x="2407" y="1421"/>
                    <a:pt x="2409" y="1423"/>
                  </a:cubicBezTo>
                  <a:cubicBezTo>
                    <a:pt x="2409" y="1423"/>
                    <a:pt x="2414" y="1423"/>
                    <a:pt x="2419" y="1426"/>
                  </a:cubicBezTo>
                  <a:cubicBezTo>
                    <a:pt x="2427" y="1426"/>
                    <a:pt x="2437" y="1429"/>
                    <a:pt x="2448" y="1434"/>
                  </a:cubicBezTo>
                  <a:cubicBezTo>
                    <a:pt x="2471" y="1446"/>
                    <a:pt x="2478" y="1472"/>
                    <a:pt x="2481" y="1490"/>
                  </a:cubicBezTo>
                  <a:cubicBezTo>
                    <a:pt x="2483" y="1500"/>
                    <a:pt x="2486" y="1510"/>
                    <a:pt x="2489" y="1516"/>
                  </a:cubicBezTo>
                  <a:cubicBezTo>
                    <a:pt x="2489" y="1516"/>
                    <a:pt x="2491" y="1521"/>
                    <a:pt x="2501" y="1518"/>
                  </a:cubicBezTo>
                  <a:cubicBezTo>
                    <a:pt x="2514" y="1516"/>
                    <a:pt x="2524" y="1505"/>
                    <a:pt x="2527" y="1495"/>
                  </a:cubicBezTo>
                  <a:cubicBezTo>
                    <a:pt x="2532" y="1470"/>
                    <a:pt x="2519" y="1441"/>
                    <a:pt x="2501" y="1411"/>
                  </a:cubicBezTo>
                  <a:cubicBezTo>
                    <a:pt x="2496" y="1403"/>
                    <a:pt x="2496" y="1393"/>
                    <a:pt x="2501" y="1385"/>
                  </a:cubicBezTo>
                  <a:cubicBezTo>
                    <a:pt x="2506" y="1377"/>
                    <a:pt x="2514" y="1372"/>
                    <a:pt x="2522" y="1372"/>
                  </a:cubicBezTo>
                  <a:cubicBezTo>
                    <a:pt x="2593" y="1367"/>
                    <a:pt x="2665" y="1385"/>
                    <a:pt x="2727" y="1421"/>
                  </a:cubicBezTo>
                  <a:cubicBezTo>
                    <a:pt x="2732" y="1408"/>
                    <a:pt x="2729" y="1390"/>
                    <a:pt x="2724" y="1375"/>
                  </a:cubicBezTo>
                  <a:cubicBezTo>
                    <a:pt x="2719" y="1362"/>
                    <a:pt x="2711" y="1349"/>
                    <a:pt x="2704" y="1334"/>
                  </a:cubicBezTo>
                  <a:cubicBezTo>
                    <a:pt x="2696" y="1318"/>
                    <a:pt x="2686" y="1306"/>
                    <a:pt x="2681" y="1288"/>
                  </a:cubicBezTo>
                  <a:cubicBezTo>
                    <a:pt x="2673" y="1265"/>
                    <a:pt x="2673" y="1265"/>
                    <a:pt x="2673" y="1265"/>
                  </a:cubicBezTo>
                  <a:cubicBezTo>
                    <a:pt x="2670" y="1252"/>
                    <a:pt x="2665" y="1242"/>
                    <a:pt x="2660" y="1231"/>
                  </a:cubicBezTo>
                  <a:cubicBezTo>
                    <a:pt x="2650" y="1216"/>
                    <a:pt x="2632" y="1203"/>
                    <a:pt x="2611" y="1190"/>
                  </a:cubicBezTo>
                  <a:cubicBezTo>
                    <a:pt x="2601" y="1183"/>
                    <a:pt x="2591" y="1178"/>
                    <a:pt x="2581" y="1167"/>
                  </a:cubicBezTo>
                  <a:cubicBezTo>
                    <a:pt x="2563" y="1152"/>
                    <a:pt x="2547" y="1137"/>
                    <a:pt x="2532" y="1119"/>
                  </a:cubicBezTo>
                  <a:cubicBezTo>
                    <a:pt x="2514" y="1098"/>
                    <a:pt x="2496" y="1078"/>
                    <a:pt x="2473" y="1068"/>
                  </a:cubicBezTo>
                  <a:cubicBezTo>
                    <a:pt x="2455" y="1057"/>
                    <a:pt x="2427" y="1060"/>
                    <a:pt x="2409" y="1073"/>
                  </a:cubicBezTo>
                  <a:cubicBezTo>
                    <a:pt x="2396" y="1080"/>
                    <a:pt x="2399" y="1091"/>
                    <a:pt x="2399" y="1093"/>
                  </a:cubicBezTo>
                  <a:cubicBezTo>
                    <a:pt x="2399" y="1101"/>
                    <a:pt x="2396" y="1109"/>
                    <a:pt x="2391" y="1114"/>
                  </a:cubicBezTo>
                  <a:cubicBezTo>
                    <a:pt x="2386" y="1119"/>
                    <a:pt x="2378" y="1121"/>
                    <a:pt x="2371" y="1121"/>
                  </a:cubicBezTo>
                  <a:cubicBezTo>
                    <a:pt x="2312" y="1114"/>
                    <a:pt x="2261" y="1065"/>
                    <a:pt x="2248" y="1009"/>
                  </a:cubicBezTo>
                  <a:cubicBezTo>
                    <a:pt x="2245" y="1001"/>
                    <a:pt x="2248" y="996"/>
                    <a:pt x="2250" y="988"/>
                  </a:cubicBezTo>
                  <a:cubicBezTo>
                    <a:pt x="2253" y="981"/>
                    <a:pt x="2261" y="978"/>
                    <a:pt x="2266" y="978"/>
                  </a:cubicBezTo>
                  <a:cubicBezTo>
                    <a:pt x="2279" y="975"/>
                    <a:pt x="2291" y="965"/>
                    <a:pt x="2302" y="952"/>
                  </a:cubicBezTo>
                  <a:cubicBezTo>
                    <a:pt x="2312" y="940"/>
                    <a:pt x="2312" y="922"/>
                    <a:pt x="2309" y="909"/>
                  </a:cubicBezTo>
                  <a:cubicBezTo>
                    <a:pt x="2307" y="899"/>
                    <a:pt x="2309" y="888"/>
                    <a:pt x="2317" y="883"/>
                  </a:cubicBezTo>
                  <a:cubicBezTo>
                    <a:pt x="2325" y="876"/>
                    <a:pt x="2335" y="876"/>
                    <a:pt x="2343" y="878"/>
                  </a:cubicBezTo>
                  <a:cubicBezTo>
                    <a:pt x="2430" y="911"/>
                    <a:pt x="2524" y="929"/>
                    <a:pt x="2617" y="929"/>
                  </a:cubicBezTo>
                  <a:cubicBezTo>
                    <a:pt x="2732" y="929"/>
                    <a:pt x="2834" y="901"/>
                    <a:pt x="2919" y="850"/>
                  </a:cubicBezTo>
                  <a:cubicBezTo>
                    <a:pt x="2931" y="842"/>
                    <a:pt x="2947" y="847"/>
                    <a:pt x="2954" y="858"/>
                  </a:cubicBezTo>
                  <a:cubicBezTo>
                    <a:pt x="2962" y="868"/>
                    <a:pt x="2957" y="886"/>
                    <a:pt x="2947" y="894"/>
                  </a:cubicBezTo>
                  <a:cubicBezTo>
                    <a:pt x="2855" y="950"/>
                    <a:pt x="2742" y="981"/>
                    <a:pt x="2619" y="981"/>
                  </a:cubicBezTo>
                  <a:cubicBezTo>
                    <a:pt x="2617" y="981"/>
                    <a:pt x="2617" y="981"/>
                    <a:pt x="2617" y="981"/>
                  </a:cubicBezTo>
                  <a:cubicBezTo>
                    <a:pt x="2529" y="981"/>
                    <a:pt x="2445" y="968"/>
                    <a:pt x="2363" y="940"/>
                  </a:cubicBezTo>
                  <a:cubicBezTo>
                    <a:pt x="2361" y="952"/>
                    <a:pt x="2355" y="968"/>
                    <a:pt x="2348" y="981"/>
                  </a:cubicBezTo>
                  <a:cubicBezTo>
                    <a:pt x="2337" y="998"/>
                    <a:pt x="2322" y="1011"/>
                    <a:pt x="2307" y="1022"/>
                  </a:cubicBezTo>
                  <a:cubicBezTo>
                    <a:pt x="2317" y="1042"/>
                    <a:pt x="2335" y="1057"/>
                    <a:pt x="2355" y="1068"/>
                  </a:cubicBezTo>
                  <a:cubicBezTo>
                    <a:pt x="2361" y="1055"/>
                    <a:pt x="2371" y="1045"/>
                    <a:pt x="2384" y="1034"/>
                  </a:cubicBezTo>
                  <a:cubicBezTo>
                    <a:pt x="2417" y="1011"/>
                    <a:pt x="2465" y="1009"/>
                    <a:pt x="2501" y="1027"/>
                  </a:cubicBezTo>
                  <a:cubicBezTo>
                    <a:pt x="2532" y="1042"/>
                    <a:pt x="2553" y="1068"/>
                    <a:pt x="2573" y="1091"/>
                  </a:cubicBezTo>
                  <a:cubicBezTo>
                    <a:pt x="2586" y="1106"/>
                    <a:pt x="2599" y="1121"/>
                    <a:pt x="2614" y="1132"/>
                  </a:cubicBezTo>
                  <a:cubicBezTo>
                    <a:pt x="2622" y="1139"/>
                    <a:pt x="2632" y="1144"/>
                    <a:pt x="2642" y="1150"/>
                  </a:cubicBezTo>
                  <a:cubicBezTo>
                    <a:pt x="2665" y="1165"/>
                    <a:pt x="2691" y="1180"/>
                    <a:pt x="2706" y="1206"/>
                  </a:cubicBezTo>
                  <a:cubicBezTo>
                    <a:pt x="2714" y="1221"/>
                    <a:pt x="2719" y="1234"/>
                    <a:pt x="2724" y="1249"/>
                  </a:cubicBezTo>
                  <a:cubicBezTo>
                    <a:pt x="2727" y="1257"/>
                    <a:pt x="2729" y="1262"/>
                    <a:pt x="2732" y="1270"/>
                  </a:cubicBezTo>
                  <a:cubicBezTo>
                    <a:pt x="2737" y="1283"/>
                    <a:pt x="2745" y="1295"/>
                    <a:pt x="2752" y="1308"/>
                  </a:cubicBezTo>
                  <a:cubicBezTo>
                    <a:pt x="2760" y="1324"/>
                    <a:pt x="2770" y="1339"/>
                    <a:pt x="2778" y="1357"/>
                  </a:cubicBezTo>
                  <a:cubicBezTo>
                    <a:pt x="2793" y="1395"/>
                    <a:pt x="2791" y="1449"/>
                    <a:pt x="2750" y="1475"/>
                  </a:cubicBezTo>
                  <a:cubicBezTo>
                    <a:pt x="2742" y="1480"/>
                    <a:pt x="2729" y="1480"/>
                    <a:pt x="2721" y="1475"/>
                  </a:cubicBezTo>
                  <a:cubicBezTo>
                    <a:pt x="2678" y="1444"/>
                    <a:pt x="2624" y="1426"/>
                    <a:pt x="2570" y="1421"/>
                  </a:cubicBezTo>
                  <a:cubicBezTo>
                    <a:pt x="2581" y="1446"/>
                    <a:pt x="2588" y="1475"/>
                    <a:pt x="2581" y="1503"/>
                  </a:cubicBezTo>
                  <a:cubicBezTo>
                    <a:pt x="2573" y="1531"/>
                    <a:pt x="2547" y="1557"/>
                    <a:pt x="2517" y="1564"/>
                  </a:cubicBezTo>
                  <a:cubicBezTo>
                    <a:pt x="2491" y="1569"/>
                    <a:pt x="2468" y="1564"/>
                    <a:pt x="2453" y="1546"/>
                  </a:cubicBezTo>
                  <a:cubicBezTo>
                    <a:pt x="2440" y="1531"/>
                    <a:pt x="2437" y="1516"/>
                    <a:pt x="2432" y="1500"/>
                  </a:cubicBezTo>
                  <a:cubicBezTo>
                    <a:pt x="2430" y="1490"/>
                    <a:pt x="2427" y="1480"/>
                    <a:pt x="2425" y="1477"/>
                  </a:cubicBezTo>
                  <a:cubicBezTo>
                    <a:pt x="2422" y="1477"/>
                    <a:pt x="2417" y="1475"/>
                    <a:pt x="2414" y="1475"/>
                  </a:cubicBezTo>
                  <a:cubicBezTo>
                    <a:pt x="2404" y="1472"/>
                    <a:pt x="2391" y="1472"/>
                    <a:pt x="2378" y="1462"/>
                  </a:cubicBezTo>
                  <a:cubicBezTo>
                    <a:pt x="2361" y="1446"/>
                    <a:pt x="2361" y="1423"/>
                    <a:pt x="2361" y="1408"/>
                  </a:cubicBezTo>
                  <a:cubicBezTo>
                    <a:pt x="2361" y="1400"/>
                    <a:pt x="2361" y="1400"/>
                    <a:pt x="2361" y="1400"/>
                  </a:cubicBezTo>
                  <a:cubicBezTo>
                    <a:pt x="2358" y="1375"/>
                    <a:pt x="2340" y="1357"/>
                    <a:pt x="2320" y="1349"/>
                  </a:cubicBezTo>
                  <a:cubicBezTo>
                    <a:pt x="2307" y="1344"/>
                    <a:pt x="2291" y="1339"/>
                    <a:pt x="2279" y="1342"/>
                  </a:cubicBezTo>
                  <a:cubicBezTo>
                    <a:pt x="2307" y="1390"/>
                    <a:pt x="2322" y="1446"/>
                    <a:pt x="2320" y="1505"/>
                  </a:cubicBezTo>
                  <a:cubicBezTo>
                    <a:pt x="2320" y="1516"/>
                    <a:pt x="2312" y="1523"/>
                    <a:pt x="2304" y="1528"/>
                  </a:cubicBezTo>
                  <a:cubicBezTo>
                    <a:pt x="2212" y="1564"/>
                    <a:pt x="2128" y="1482"/>
                    <a:pt x="2071" y="1416"/>
                  </a:cubicBezTo>
                  <a:cubicBezTo>
                    <a:pt x="2058" y="1403"/>
                    <a:pt x="2058" y="1403"/>
                    <a:pt x="2058" y="1403"/>
                  </a:cubicBezTo>
                  <a:cubicBezTo>
                    <a:pt x="2053" y="1403"/>
                    <a:pt x="2043" y="1423"/>
                    <a:pt x="2041" y="1449"/>
                  </a:cubicBezTo>
                  <a:cubicBezTo>
                    <a:pt x="2038" y="1475"/>
                    <a:pt x="2038" y="1495"/>
                    <a:pt x="2048" y="1510"/>
                  </a:cubicBezTo>
                  <a:cubicBezTo>
                    <a:pt x="2061" y="1528"/>
                    <a:pt x="2084" y="1536"/>
                    <a:pt x="2115" y="1544"/>
                  </a:cubicBezTo>
                  <a:cubicBezTo>
                    <a:pt x="2138" y="1549"/>
                    <a:pt x="2161" y="1557"/>
                    <a:pt x="2181" y="1569"/>
                  </a:cubicBezTo>
                  <a:cubicBezTo>
                    <a:pt x="2248" y="1610"/>
                    <a:pt x="2258" y="1695"/>
                    <a:pt x="2256" y="1761"/>
                  </a:cubicBezTo>
                  <a:cubicBezTo>
                    <a:pt x="2256" y="1774"/>
                    <a:pt x="2256" y="1790"/>
                    <a:pt x="2258" y="1795"/>
                  </a:cubicBezTo>
                  <a:cubicBezTo>
                    <a:pt x="2263" y="1802"/>
                    <a:pt x="2276" y="1805"/>
                    <a:pt x="2289" y="1807"/>
                  </a:cubicBezTo>
                  <a:cubicBezTo>
                    <a:pt x="2294" y="1810"/>
                    <a:pt x="2302" y="1810"/>
                    <a:pt x="2307" y="1813"/>
                  </a:cubicBezTo>
                  <a:cubicBezTo>
                    <a:pt x="2343" y="1825"/>
                    <a:pt x="2371" y="1856"/>
                    <a:pt x="2386" y="1894"/>
                  </a:cubicBezTo>
                  <a:cubicBezTo>
                    <a:pt x="2401" y="1933"/>
                    <a:pt x="2399" y="1974"/>
                    <a:pt x="2378" y="2007"/>
                  </a:cubicBezTo>
                  <a:cubicBezTo>
                    <a:pt x="2371" y="2015"/>
                    <a:pt x="2371" y="2015"/>
                    <a:pt x="2371" y="2015"/>
                  </a:cubicBezTo>
                  <a:cubicBezTo>
                    <a:pt x="2355" y="2028"/>
                    <a:pt x="2337" y="2033"/>
                    <a:pt x="2317" y="2030"/>
                  </a:cubicBezTo>
                  <a:cubicBezTo>
                    <a:pt x="2273" y="2025"/>
                    <a:pt x="2235" y="1982"/>
                    <a:pt x="2217" y="1956"/>
                  </a:cubicBezTo>
                  <a:cubicBezTo>
                    <a:pt x="2199" y="1933"/>
                    <a:pt x="2169" y="1912"/>
                    <a:pt x="2151" y="1912"/>
                  </a:cubicBezTo>
                  <a:cubicBezTo>
                    <a:pt x="2145" y="1912"/>
                    <a:pt x="2143" y="1912"/>
                    <a:pt x="2140" y="1915"/>
                  </a:cubicBezTo>
                  <a:cubicBezTo>
                    <a:pt x="2102" y="2051"/>
                    <a:pt x="2102" y="2051"/>
                    <a:pt x="2102" y="2051"/>
                  </a:cubicBezTo>
                  <a:cubicBezTo>
                    <a:pt x="2099" y="2058"/>
                    <a:pt x="2094" y="2066"/>
                    <a:pt x="2084" y="2069"/>
                  </a:cubicBezTo>
                  <a:cubicBezTo>
                    <a:pt x="2076" y="2071"/>
                    <a:pt x="2066" y="2069"/>
                    <a:pt x="2061" y="2063"/>
                  </a:cubicBezTo>
                  <a:cubicBezTo>
                    <a:pt x="2010" y="2022"/>
                    <a:pt x="2010" y="2022"/>
                    <a:pt x="2010" y="2022"/>
                  </a:cubicBezTo>
                  <a:cubicBezTo>
                    <a:pt x="1977" y="2140"/>
                    <a:pt x="1969" y="2266"/>
                    <a:pt x="1987" y="2386"/>
                  </a:cubicBezTo>
                  <a:cubicBezTo>
                    <a:pt x="1987" y="2394"/>
                    <a:pt x="1984" y="2404"/>
                    <a:pt x="1979" y="2409"/>
                  </a:cubicBezTo>
                  <a:cubicBezTo>
                    <a:pt x="1969" y="2412"/>
                    <a:pt x="1964" y="2414"/>
                    <a:pt x="1959" y="2414"/>
                  </a:cubicBezTo>
                  <a:close/>
                  <a:moveTo>
                    <a:pt x="530" y="2598"/>
                  </a:moveTo>
                  <a:cubicBezTo>
                    <a:pt x="522" y="2598"/>
                    <a:pt x="517" y="2596"/>
                    <a:pt x="512" y="2591"/>
                  </a:cubicBezTo>
                  <a:cubicBezTo>
                    <a:pt x="392" y="2473"/>
                    <a:pt x="282" y="2345"/>
                    <a:pt x="182" y="2207"/>
                  </a:cubicBezTo>
                  <a:cubicBezTo>
                    <a:pt x="136" y="2145"/>
                    <a:pt x="90" y="2084"/>
                    <a:pt x="26" y="2086"/>
                  </a:cubicBezTo>
                  <a:cubicBezTo>
                    <a:pt x="10" y="2086"/>
                    <a:pt x="0" y="2076"/>
                    <a:pt x="0" y="2061"/>
                  </a:cubicBezTo>
                  <a:cubicBezTo>
                    <a:pt x="0" y="2046"/>
                    <a:pt x="10" y="2035"/>
                    <a:pt x="26" y="2035"/>
                  </a:cubicBezTo>
                  <a:cubicBezTo>
                    <a:pt x="120" y="2033"/>
                    <a:pt x="187" y="2125"/>
                    <a:pt x="225" y="2179"/>
                  </a:cubicBezTo>
                  <a:cubicBezTo>
                    <a:pt x="312" y="2299"/>
                    <a:pt x="407" y="2414"/>
                    <a:pt x="512" y="2519"/>
                  </a:cubicBezTo>
                  <a:cubicBezTo>
                    <a:pt x="510" y="2509"/>
                    <a:pt x="502" y="2499"/>
                    <a:pt x="497" y="2488"/>
                  </a:cubicBezTo>
                  <a:cubicBezTo>
                    <a:pt x="494" y="2483"/>
                    <a:pt x="489" y="2478"/>
                    <a:pt x="487" y="2473"/>
                  </a:cubicBezTo>
                  <a:cubicBezTo>
                    <a:pt x="466" y="2447"/>
                    <a:pt x="446" y="2417"/>
                    <a:pt x="443" y="2381"/>
                  </a:cubicBezTo>
                  <a:cubicBezTo>
                    <a:pt x="443" y="2366"/>
                    <a:pt x="446" y="2350"/>
                    <a:pt x="448" y="2337"/>
                  </a:cubicBezTo>
                  <a:cubicBezTo>
                    <a:pt x="451" y="2327"/>
                    <a:pt x="453" y="2319"/>
                    <a:pt x="453" y="2312"/>
                  </a:cubicBezTo>
                  <a:cubicBezTo>
                    <a:pt x="453" y="2286"/>
                    <a:pt x="440" y="2258"/>
                    <a:pt x="423" y="2232"/>
                  </a:cubicBezTo>
                  <a:cubicBezTo>
                    <a:pt x="412" y="2217"/>
                    <a:pt x="405" y="2202"/>
                    <a:pt x="397" y="2184"/>
                  </a:cubicBezTo>
                  <a:cubicBezTo>
                    <a:pt x="364" y="2102"/>
                    <a:pt x="387" y="2017"/>
                    <a:pt x="410" y="1935"/>
                  </a:cubicBezTo>
                  <a:cubicBezTo>
                    <a:pt x="430" y="1866"/>
                    <a:pt x="448" y="1800"/>
                    <a:pt x="433" y="1736"/>
                  </a:cubicBezTo>
                  <a:cubicBezTo>
                    <a:pt x="430" y="1731"/>
                    <a:pt x="430" y="1723"/>
                    <a:pt x="428" y="1718"/>
                  </a:cubicBezTo>
                  <a:cubicBezTo>
                    <a:pt x="423" y="1700"/>
                    <a:pt x="417" y="1679"/>
                    <a:pt x="417" y="1659"/>
                  </a:cubicBezTo>
                  <a:cubicBezTo>
                    <a:pt x="417" y="1623"/>
                    <a:pt x="435" y="1595"/>
                    <a:pt x="451" y="1572"/>
                  </a:cubicBezTo>
                  <a:cubicBezTo>
                    <a:pt x="545" y="1411"/>
                    <a:pt x="545" y="1411"/>
                    <a:pt x="545" y="1411"/>
                  </a:cubicBezTo>
                  <a:cubicBezTo>
                    <a:pt x="556" y="1395"/>
                    <a:pt x="563" y="1380"/>
                    <a:pt x="566" y="1362"/>
                  </a:cubicBezTo>
                  <a:cubicBezTo>
                    <a:pt x="574" y="1321"/>
                    <a:pt x="538" y="1283"/>
                    <a:pt x="505" y="1260"/>
                  </a:cubicBezTo>
                  <a:cubicBezTo>
                    <a:pt x="489" y="1249"/>
                    <a:pt x="471" y="1239"/>
                    <a:pt x="453" y="1231"/>
                  </a:cubicBezTo>
                  <a:cubicBezTo>
                    <a:pt x="425" y="1216"/>
                    <a:pt x="394" y="1201"/>
                    <a:pt x="369" y="1178"/>
                  </a:cubicBezTo>
                  <a:cubicBezTo>
                    <a:pt x="323" y="1137"/>
                    <a:pt x="292" y="1062"/>
                    <a:pt x="330" y="1006"/>
                  </a:cubicBezTo>
                  <a:cubicBezTo>
                    <a:pt x="336" y="996"/>
                    <a:pt x="348" y="993"/>
                    <a:pt x="359" y="996"/>
                  </a:cubicBezTo>
                  <a:cubicBezTo>
                    <a:pt x="387" y="1004"/>
                    <a:pt x="423" y="998"/>
                    <a:pt x="448" y="98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59" y="891"/>
                    <a:pt x="343" y="876"/>
                    <a:pt x="338" y="853"/>
                  </a:cubicBezTo>
                  <a:cubicBezTo>
                    <a:pt x="330" y="817"/>
                    <a:pt x="353" y="791"/>
                    <a:pt x="371" y="768"/>
                  </a:cubicBezTo>
                  <a:cubicBezTo>
                    <a:pt x="387" y="750"/>
                    <a:pt x="397" y="737"/>
                    <a:pt x="394" y="730"/>
                  </a:cubicBezTo>
                  <a:cubicBezTo>
                    <a:pt x="389" y="717"/>
                    <a:pt x="397" y="702"/>
                    <a:pt x="412" y="699"/>
                  </a:cubicBezTo>
                  <a:cubicBezTo>
                    <a:pt x="697" y="609"/>
                    <a:pt x="697" y="609"/>
                    <a:pt x="697" y="609"/>
                  </a:cubicBezTo>
                  <a:cubicBezTo>
                    <a:pt x="704" y="543"/>
                    <a:pt x="704" y="543"/>
                    <a:pt x="704" y="543"/>
                  </a:cubicBezTo>
                  <a:cubicBezTo>
                    <a:pt x="707" y="530"/>
                    <a:pt x="717" y="520"/>
                    <a:pt x="730" y="520"/>
                  </a:cubicBezTo>
                  <a:cubicBezTo>
                    <a:pt x="845" y="522"/>
                    <a:pt x="845" y="522"/>
                    <a:pt x="845" y="522"/>
                  </a:cubicBezTo>
                  <a:cubicBezTo>
                    <a:pt x="825" y="474"/>
                    <a:pt x="807" y="422"/>
                    <a:pt x="786" y="374"/>
                  </a:cubicBezTo>
                  <a:cubicBezTo>
                    <a:pt x="776" y="346"/>
                    <a:pt x="766" y="312"/>
                    <a:pt x="781" y="282"/>
                  </a:cubicBezTo>
                  <a:cubicBezTo>
                    <a:pt x="791" y="261"/>
                    <a:pt x="807" y="248"/>
                    <a:pt x="822" y="238"/>
                  </a:cubicBezTo>
                  <a:cubicBezTo>
                    <a:pt x="830" y="233"/>
                    <a:pt x="840" y="225"/>
                    <a:pt x="845" y="220"/>
                  </a:cubicBezTo>
                  <a:cubicBezTo>
                    <a:pt x="860" y="200"/>
                    <a:pt x="850" y="164"/>
                    <a:pt x="827" y="146"/>
                  </a:cubicBezTo>
                  <a:cubicBezTo>
                    <a:pt x="801" y="123"/>
                    <a:pt x="760" y="115"/>
                    <a:pt x="727" y="108"/>
                  </a:cubicBezTo>
                  <a:cubicBezTo>
                    <a:pt x="717" y="105"/>
                    <a:pt x="709" y="97"/>
                    <a:pt x="707" y="90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689" y="21"/>
                    <a:pt x="697" y="5"/>
                    <a:pt x="709" y="3"/>
                  </a:cubicBezTo>
                  <a:cubicBezTo>
                    <a:pt x="722" y="0"/>
                    <a:pt x="737" y="8"/>
                    <a:pt x="740" y="21"/>
                  </a:cubicBezTo>
                  <a:cubicBezTo>
                    <a:pt x="750" y="64"/>
                    <a:pt x="750" y="64"/>
                    <a:pt x="750" y="64"/>
                  </a:cubicBezTo>
                  <a:cubicBezTo>
                    <a:pt x="786" y="72"/>
                    <a:pt x="827" y="82"/>
                    <a:pt x="858" y="110"/>
                  </a:cubicBezTo>
                  <a:cubicBezTo>
                    <a:pt x="896" y="143"/>
                    <a:pt x="917" y="210"/>
                    <a:pt x="881" y="254"/>
                  </a:cubicBezTo>
                  <a:cubicBezTo>
                    <a:pt x="871" y="266"/>
                    <a:pt x="858" y="274"/>
                    <a:pt x="848" y="282"/>
                  </a:cubicBezTo>
                  <a:cubicBezTo>
                    <a:pt x="837" y="289"/>
                    <a:pt x="827" y="297"/>
                    <a:pt x="822" y="305"/>
                  </a:cubicBezTo>
                  <a:cubicBezTo>
                    <a:pt x="817" y="318"/>
                    <a:pt x="822" y="338"/>
                    <a:pt x="830" y="356"/>
                  </a:cubicBezTo>
                  <a:cubicBezTo>
                    <a:pt x="853" y="417"/>
                    <a:pt x="876" y="479"/>
                    <a:pt x="901" y="540"/>
                  </a:cubicBezTo>
                  <a:cubicBezTo>
                    <a:pt x="904" y="548"/>
                    <a:pt x="904" y="558"/>
                    <a:pt x="899" y="563"/>
                  </a:cubicBezTo>
                  <a:cubicBezTo>
                    <a:pt x="894" y="571"/>
                    <a:pt x="886" y="574"/>
                    <a:pt x="878" y="574"/>
                  </a:cubicBezTo>
                  <a:cubicBezTo>
                    <a:pt x="753" y="574"/>
                    <a:pt x="753" y="574"/>
                    <a:pt x="753" y="574"/>
                  </a:cubicBezTo>
                  <a:cubicBezTo>
                    <a:pt x="745" y="635"/>
                    <a:pt x="745" y="635"/>
                    <a:pt x="745" y="635"/>
                  </a:cubicBezTo>
                  <a:cubicBezTo>
                    <a:pt x="745" y="645"/>
                    <a:pt x="737" y="653"/>
                    <a:pt x="727" y="655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3" y="766"/>
                    <a:pt x="425" y="786"/>
                    <a:pt x="410" y="804"/>
                  </a:cubicBezTo>
                  <a:cubicBezTo>
                    <a:pt x="397" y="819"/>
                    <a:pt x="384" y="832"/>
                    <a:pt x="387" y="842"/>
                  </a:cubicBezTo>
                  <a:cubicBezTo>
                    <a:pt x="389" y="850"/>
                    <a:pt x="397" y="858"/>
                    <a:pt x="402" y="863"/>
                  </a:cubicBezTo>
                  <a:cubicBezTo>
                    <a:pt x="499" y="960"/>
                    <a:pt x="499" y="960"/>
                    <a:pt x="499" y="960"/>
                  </a:cubicBezTo>
                  <a:cubicBezTo>
                    <a:pt x="510" y="970"/>
                    <a:pt x="510" y="986"/>
                    <a:pt x="499" y="996"/>
                  </a:cubicBezTo>
                  <a:cubicBezTo>
                    <a:pt x="466" y="1034"/>
                    <a:pt x="412" y="1052"/>
                    <a:pt x="361" y="1045"/>
                  </a:cubicBezTo>
                  <a:cubicBezTo>
                    <a:pt x="353" y="1075"/>
                    <a:pt x="371" y="1111"/>
                    <a:pt x="397" y="1134"/>
                  </a:cubicBezTo>
                  <a:cubicBezTo>
                    <a:pt x="417" y="1152"/>
                    <a:pt x="443" y="1167"/>
                    <a:pt x="471" y="1180"/>
                  </a:cubicBezTo>
                  <a:cubicBezTo>
                    <a:pt x="489" y="1190"/>
                    <a:pt x="510" y="1201"/>
                    <a:pt x="528" y="1214"/>
                  </a:cubicBezTo>
                  <a:cubicBezTo>
                    <a:pt x="576" y="1244"/>
                    <a:pt x="622" y="1303"/>
                    <a:pt x="609" y="1367"/>
                  </a:cubicBezTo>
                  <a:cubicBezTo>
                    <a:pt x="604" y="1393"/>
                    <a:pt x="592" y="1413"/>
                    <a:pt x="581" y="1431"/>
                  </a:cubicBezTo>
                  <a:cubicBezTo>
                    <a:pt x="487" y="1592"/>
                    <a:pt x="487" y="1592"/>
                    <a:pt x="487" y="1592"/>
                  </a:cubicBezTo>
                  <a:cubicBezTo>
                    <a:pt x="474" y="1613"/>
                    <a:pt x="461" y="1633"/>
                    <a:pt x="461" y="1656"/>
                  </a:cubicBezTo>
                  <a:cubicBezTo>
                    <a:pt x="461" y="1669"/>
                    <a:pt x="466" y="1685"/>
                    <a:pt x="469" y="1700"/>
                  </a:cubicBezTo>
                  <a:cubicBezTo>
                    <a:pt x="471" y="1708"/>
                    <a:pt x="474" y="1713"/>
                    <a:pt x="474" y="1720"/>
                  </a:cubicBezTo>
                  <a:cubicBezTo>
                    <a:pt x="492" y="1797"/>
                    <a:pt x="471" y="1871"/>
                    <a:pt x="451" y="1946"/>
                  </a:cubicBezTo>
                  <a:cubicBezTo>
                    <a:pt x="430" y="2022"/>
                    <a:pt x="410" y="2094"/>
                    <a:pt x="435" y="2161"/>
                  </a:cubicBezTo>
                  <a:cubicBezTo>
                    <a:pt x="440" y="2176"/>
                    <a:pt x="448" y="2189"/>
                    <a:pt x="458" y="2204"/>
                  </a:cubicBezTo>
                  <a:cubicBezTo>
                    <a:pt x="476" y="2238"/>
                    <a:pt x="497" y="2271"/>
                    <a:pt x="494" y="2312"/>
                  </a:cubicBezTo>
                  <a:cubicBezTo>
                    <a:pt x="494" y="2325"/>
                    <a:pt x="492" y="2335"/>
                    <a:pt x="489" y="2348"/>
                  </a:cubicBezTo>
                  <a:cubicBezTo>
                    <a:pt x="487" y="2358"/>
                    <a:pt x="484" y="2368"/>
                    <a:pt x="484" y="2378"/>
                  </a:cubicBezTo>
                  <a:cubicBezTo>
                    <a:pt x="484" y="2401"/>
                    <a:pt x="499" y="2422"/>
                    <a:pt x="517" y="2442"/>
                  </a:cubicBezTo>
                  <a:cubicBezTo>
                    <a:pt x="522" y="2447"/>
                    <a:pt x="525" y="2453"/>
                    <a:pt x="530" y="2458"/>
                  </a:cubicBezTo>
                  <a:cubicBezTo>
                    <a:pt x="563" y="2506"/>
                    <a:pt x="569" y="2555"/>
                    <a:pt x="543" y="2588"/>
                  </a:cubicBezTo>
                  <a:cubicBezTo>
                    <a:pt x="545" y="2593"/>
                    <a:pt x="538" y="2598"/>
                    <a:pt x="530" y="2598"/>
                  </a:cubicBezTo>
                  <a:close/>
                  <a:moveTo>
                    <a:pt x="530" y="2598"/>
                  </a:moveTo>
                  <a:cubicBezTo>
                    <a:pt x="530" y="2598"/>
                    <a:pt x="530" y="2598"/>
                    <a:pt x="530" y="25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8"/>
            <p:cNvSpPr>
              <a:spLocks noEditPoints="1"/>
            </p:cNvSpPr>
            <p:nvPr/>
          </p:nvSpPr>
          <p:spPr bwMode="auto">
            <a:xfrm>
              <a:off x="14762163" y="1314450"/>
              <a:ext cx="684213" cy="982663"/>
            </a:xfrm>
            <a:custGeom>
              <a:avLst/>
              <a:gdLst>
                <a:gd name="T0" fmla="*/ 48 w 325"/>
                <a:gd name="T1" fmla="*/ 466 h 466"/>
                <a:gd name="T2" fmla="*/ 23 w 325"/>
                <a:gd name="T3" fmla="*/ 464 h 466"/>
                <a:gd name="T4" fmla="*/ 5 w 325"/>
                <a:gd name="T5" fmla="*/ 433 h 466"/>
                <a:gd name="T6" fmla="*/ 35 w 325"/>
                <a:gd name="T7" fmla="*/ 415 h 466"/>
                <a:gd name="T8" fmla="*/ 120 w 325"/>
                <a:gd name="T9" fmla="*/ 367 h 466"/>
                <a:gd name="T10" fmla="*/ 123 w 325"/>
                <a:gd name="T11" fmla="*/ 349 h 466"/>
                <a:gd name="T12" fmla="*/ 125 w 325"/>
                <a:gd name="T13" fmla="*/ 331 h 466"/>
                <a:gd name="T14" fmla="*/ 181 w 325"/>
                <a:gd name="T15" fmla="*/ 246 h 466"/>
                <a:gd name="T16" fmla="*/ 230 w 325"/>
                <a:gd name="T17" fmla="*/ 221 h 466"/>
                <a:gd name="T18" fmla="*/ 266 w 325"/>
                <a:gd name="T19" fmla="*/ 203 h 466"/>
                <a:gd name="T20" fmla="*/ 169 w 325"/>
                <a:gd name="T21" fmla="*/ 39 h 466"/>
                <a:gd name="T22" fmla="*/ 184 w 325"/>
                <a:gd name="T23" fmla="*/ 6 h 466"/>
                <a:gd name="T24" fmla="*/ 217 w 325"/>
                <a:gd name="T25" fmla="*/ 21 h 466"/>
                <a:gd name="T26" fmla="*/ 294 w 325"/>
                <a:gd name="T27" fmla="*/ 157 h 466"/>
                <a:gd name="T28" fmla="*/ 322 w 325"/>
                <a:gd name="T29" fmla="*/ 203 h 466"/>
                <a:gd name="T30" fmla="*/ 299 w 325"/>
                <a:gd name="T31" fmla="*/ 239 h 466"/>
                <a:gd name="T32" fmla="*/ 245 w 325"/>
                <a:gd name="T33" fmla="*/ 267 h 466"/>
                <a:gd name="T34" fmla="*/ 204 w 325"/>
                <a:gd name="T35" fmla="*/ 287 h 466"/>
                <a:gd name="T36" fmla="*/ 176 w 325"/>
                <a:gd name="T37" fmla="*/ 341 h 466"/>
                <a:gd name="T38" fmla="*/ 174 w 325"/>
                <a:gd name="T39" fmla="*/ 356 h 466"/>
                <a:gd name="T40" fmla="*/ 169 w 325"/>
                <a:gd name="T41" fmla="*/ 379 h 466"/>
                <a:gd name="T42" fmla="*/ 48 w 325"/>
                <a:gd name="T43" fmla="*/ 466 h 466"/>
                <a:gd name="T44" fmla="*/ 48 w 325"/>
                <a:gd name="T45" fmla="*/ 466 h 466"/>
                <a:gd name="T46" fmla="*/ 48 w 325"/>
                <a:gd name="T4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466">
                  <a:moveTo>
                    <a:pt x="48" y="466"/>
                  </a:moveTo>
                  <a:cubicBezTo>
                    <a:pt x="41" y="466"/>
                    <a:pt x="30" y="466"/>
                    <a:pt x="23" y="464"/>
                  </a:cubicBezTo>
                  <a:cubicBezTo>
                    <a:pt x="10" y="461"/>
                    <a:pt x="0" y="446"/>
                    <a:pt x="5" y="433"/>
                  </a:cubicBezTo>
                  <a:cubicBezTo>
                    <a:pt x="7" y="420"/>
                    <a:pt x="23" y="410"/>
                    <a:pt x="35" y="415"/>
                  </a:cubicBezTo>
                  <a:cubicBezTo>
                    <a:pt x="69" y="423"/>
                    <a:pt x="110" y="400"/>
                    <a:pt x="120" y="367"/>
                  </a:cubicBezTo>
                  <a:cubicBezTo>
                    <a:pt x="123" y="361"/>
                    <a:pt x="123" y="354"/>
                    <a:pt x="123" y="349"/>
                  </a:cubicBezTo>
                  <a:cubicBezTo>
                    <a:pt x="123" y="343"/>
                    <a:pt x="125" y="336"/>
                    <a:pt x="125" y="331"/>
                  </a:cubicBezTo>
                  <a:cubicBezTo>
                    <a:pt x="133" y="295"/>
                    <a:pt x="153" y="264"/>
                    <a:pt x="181" y="246"/>
                  </a:cubicBezTo>
                  <a:cubicBezTo>
                    <a:pt x="197" y="236"/>
                    <a:pt x="215" y="228"/>
                    <a:pt x="230" y="221"/>
                  </a:cubicBezTo>
                  <a:cubicBezTo>
                    <a:pt x="243" y="215"/>
                    <a:pt x="256" y="210"/>
                    <a:pt x="266" y="203"/>
                  </a:cubicBezTo>
                  <a:cubicBezTo>
                    <a:pt x="207" y="164"/>
                    <a:pt x="184" y="93"/>
                    <a:pt x="169" y="39"/>
                  </a:cubicBezTo>
                  <a:cubicBezTo>
                    <a:pt x="163" y="26"/>
                    <a:pt x="171" y="11"/>
                    <a:pt x="184" y="6"/>
                  </a:cubicBezTo>
                  <a:cubicBezTo>
                    <a:pt x="197" y="0"/>
                    <a:pt x="212" y="8"/>
                    <a:pt x="217" y="21"/>
                  </a:cubicBezTo>
                  <a:cubicBezTo>
                    <a:pt x="235" y="80"/>
                    <a:pt x="256" y="128"/>
                    <a:pt x="294" y="157"/>
                  </a:cubicBezTo>
                  <a:cubicBezTo>
                    <a:pt x="304" y="164"/>
                    <a:pt x="325" y="177"/>
                    <a:pt x="322" y="203"/>
                  </a:cubicBezTo>
                  <a:cubicBezTo>
                    <a:pt x="322" y="215"/>
                    <a:pt x="315" y="228"/>
                    <a:pt x="299" y="239"/>
                  </a:cubicBezTo>
                  <a:cubicBezTo>
                    <a:pt x="281" y="251"/>
                    <a:pt x="263" y="259"/>
                    <a:pt x="245" y="267"/>
                  </a:cubicBezTo>
                  <a:cubicBezTo>
                    <a:pt x="230" y="272"/>
                    <a:pt x="217" y="279"/>
                    <a:pt x="204" y="287"/>
                  </a:cubicBezTo>
                  <a:cubicBezTo>
                    <a:pt x="194" y="300"/>
                    <a:pt x="181" y="320"/>
                    <a:pt x="176" y="341"/>
                  </a:cubicBezTo>
                  <a:cubicBezTo>
                    <a:pt x="176" y="346"/>
                    <a:pt x="174" y="351"/>
                    <a:pt x="174" y="356"/>
                  </a:cubicBezTo>
                  <a:cubicBezTo>
                    <a:pt x="174" y="364"/>
                    <a:pt x="171" y="372"/>
                    <a:pt x="169" y="379"/>
                  </a:cubicBezTo>
                  <a:cubicBezTo>
                    <a:pt x="153" y="431"/>
                    <a:pt x="102" y="466"/>
                    <a:pt x="48" y="466"/>
                  </a:cubicBezTo>
                  <a:close/>
                  <a:moveTo>
                    <a:pt x="48" y="466"/>
                  </a:moveTo>
                  <a:cubicBezTo>
                    <a:pt x="48" y="466"/>
                    <a:pt x="48" y="466"/>
                    <a:pt x="48" y="4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138142" y="1694133"/>
            <a:ext cx="710708" cy="627094"/>
            <a:chOff x="-2705100" y="1998663"/>
            <a:chExt cx="971550" cy="857250"/>
          </a:xfrm>
          <a:solidFill>
            <a:schemeClr val="bg1"/>
          </a:solidFill>
        </p:grpSpPr>
        <p:sp>
          <p:nvSpPr>
            <p:cNvPr id="62" name="Freeform 39"/>
            <p:cNvSpPr>
              <a:spLocks noEditPoints="1"/>
            </p:cNvSpPr>
            <p:nvPr/>
          </p:nvSpPr>
          <p:spPr bwMode="auto">
            <a:xfrm>
              <a:off x="-2705100" y="2233613"/>
              <a:ext cx="971550" cy="622300"/>
            </a:xfrm>
            <a:custGeom>
              <a:avLst/>
              <a:gdLst>
                <a:gd name="T0" fmla="*/ 3200 w 3251"/>
                <a:gd name="T1" fmla="*/ 2081 h 2081"/>
                <a:gd name="T2" fmla="*/ 51 w 3251"/>
                <a:gd name="T3" fmla="*/ 2081 h 2081"/>
                <a:gd name="T4" fmla="*/ 0 w 3251"/>
                <a:gd name="T5" fmla="*/ 2030 h 2081"/>
                <a:gd name="T6" fmla="*/ 0 w 3251"/>
                <a:gd name="T7" fmla="*/ 51 h 2081"/>
                <a:gd name="T8" fmla="*/ 51 w 3251"/>
                <a:gd name="T9" fmla="*/ 0 h 2081"/>
                <a:gd name="T10" fmla="*/ 1175 w 3251"/>
                <a:gd name="T11" fmla="*/ 0 h 2081"/>
                <a:gd name="T12" fmla="*/ 1226 w 3251"/>
                <a:gd name="T13" fmla="*/ 51 h 2081"/>
                <a:gd name="T14" fmla="*/ 1175 w 3251"/>
                <a:gd name="T15" fmla="*/ 102 h 2081"/>
                <a:gd name="T16" fmla="*/ 102 w 3251"/>
                <a:gd name="T17" fmla="*/ 102 h 2081"/>
                <a:gd name="T18" fmla="*/ 102 w 3251"/>
                <a:gd name="T19" fmla="*/ 1979 h 2081"/>
                <a:gd name="T20" fmla="*/ 3148 w 3251"/>
                <a:gd name="T21" fmla="*/ 1979 h 2081"/>
                <a:gd name="T22" fmla="*/ 3148 w 3251"/>
                <a:gd name="T23" fmla="*/ 102 h 2081"/>
                <a:gd name="T24" fmla="*/ 2076 w 3251"/>
                <a:gd name="T25" fmla="*/ 102 h 2081"/>
                <a:gd name="T26" fmla="*/ 2024 w 3251"/>
                <a:gd name="T27" fmla="*/ 51 h 2081"/>
                <a:gd name="T28" fmla="*/ 2076 w 3251"/>
                <a:gd name="T29" fmla="*/ 0 h 2081"/>
                <a:gd name="T30" fmla="*/ 3200 w 3251"/>
                <a:gd name="T31" fmla="*/ 0 h 2081"/>
                <a:gd name="T32" fmla="*/ 3251 w 3251"/>
                <a:gd name="T33" fmla="*/ 51 h 2081"/>
                <a:gd name="T34" fmla="*/ 3251 w 3251"/>
                <a:gd name="T35" fmla="*/ 2030 h 2081"/>
                <a:gd name="T36" fmla="*/ 3200 w 3251"/>
                <a:gd name="T37" fmla="*/ 2081 h 2081"/>
                <a:gd name="T38" fmla="*/ 3200 w 3251"/>
                <a:gd name="T39" fmla="*/ 2081 h 2081"/>
                <a:gd name="T40" fmla="*/ 3200 w 3251"/>
                <a:gd name="T41" fmla="*/ 2081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1" h="2081">
                  <a:moveTo>
                    <a:pt x="3200" y="2081"/>
                  </a:moveTo>
                  <a:cubicBezTo>
                    <a:pt x="51" y="2081"/>
                    <a:pt x="51" y="2081"/>
                    <a:pt x="51" y="2081"/>
                  </a:cubicBezTo>
                  <a:cubicBezTo>
                    <a:pt x="23" y="2081"/>
                    <a:pt x="0" y="2058"/>
                    <a:pt x="0" y="203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1175" y="0"/>
                    <a:pt x="1175" y="0"/>
                    <a:pt x="1175" y="0"/>
                  </a:cubicBezTo>
                  <a:cubicBezTo>
                    <a:pt x="1203" y="0"/>
                    <a:pt x="1226" y="23"/>
                    <a:pt x="1226" y="51"/>
                  </a:cubicBezTo>
                  <a:cubicBezTo>
                    <a:pt x="1226" y="79"/>
                    <a:pt x="1203" y="102"/>
                    <a:pt x="1175" y="102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979"/>
                    <a:pt x="102" y="1979"/>
                    <a:pt x="102" y="1979"/>
                  </a:cubicBezTo>
                  <a:cubicBezTo>
                    <a:pt x="3148" y="1979"/>
                    <a:pt x="3148" y="1979"/>
                    <a:pt x="3148" y="1979"/>
                  </a:cubicBezTo>
                  <a:cubicBezTo>
                    <a:pt x="3148" y="102"/>
                    <a:pt x="3148" y="102"/>
                    <a:pt x="3148" y="102"/>
                  </a:cubicBezTo>
                  <a:cubicBezTo>
                    <a:pt x="2076" y="102"/>
                    <a:pt x="2076" y="102"/>
                    <a:pt x="2076" y="102"/>
                  </a:cubicBezTo>
                  <a:cubicBezTo>
                    <a:pt x="2048" y="102"/>
                    <a:pt x="2024" y="79"/>
                    <a:pt x="2024" y="51"/>
                  </a:cubicBezTo>
                  <a:cubicBezTo>
                    <a:pt x="2024" y="23"/>
                    <a:pt x="2048" y="0"/>
                    <a:pt x="2076" y="0"/>
                  </a:cubicBezTo>
                  <a:cubicBezTo>
                    <a:pt x="3200" y="0"/>
                    <a:pt x="3200" y="0"/>
                    <a:pt x="3200" y="0"/>
                  </a:cubicBezTo>
                  <a:cubicBezTo>
                    <a:pt x="3228" y="0"/>
                    <a:pt x="3251" y="23"/>
                    <a:pt x="3251" y="51"/>
                  </a:cubicBezTo>
                  <a:cubicBezTo>
                    <a:pt x="3251" y="2030"/>
                    <a:pt x="3251" y="2030"/>
                    <a:pt x="3251" y="2030"/>
                  </a:cubicBezTo>
                  <a:cubicBezTo>
                    <a:pt x="3251" y="2058"/>
                    <a:pt x="3228" y="2081"/>
                    <a:pt x="3200" y="2081"/>
                  </a:cubicBezTo>
                  <a:close/>
                  <a:moveTo>
                    <a:pt x="3200" y="2081"/>
                  </a:moveTo>
                  <a:cubicBezTo>
                    <a:pt x="3200" y="2081"/>
                    <a:pt x="3200" y="2081"/>
                    <a:pt x="3200" y="20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0"/>
            <p:cNvSpPr>
              <a:spLocks noEditPoints="1"/>
            </p:cNvSpPr>
            <p:nvPr/>
          </p:nvSpPr>
          <p:spPr bwMode="auto">
            <a:xfrm>
              <a:off x="-2392363" y="1998663"/>
              <a:ext cx="344488" cy="342900"/>
            </a:xfrm>
            <a:custGeom>
              <a:avLst/>
              <a:gdLst>
                <a:gd name="T0" fmla="*/ 576 w 1152"/>
                <a:gd name="T1" fmla="*/ 1152 h 1152"/>
                <a:gd name="T2" fmla="*/ 0 w 1152"/>
                <a:gd name="T3" fmla="*/ 576 h 1152"/>
                <a:gd name="T4" fmla="*/ 576 w 1152"/>
                <a:gd name="T5" fmla="*/ 0 h 1152"/>
                <a:gd name="T6" fmla="*/ 1152 w 1152"/>
                <a:gd name="T7" fmla="*/ 576 h 1152"/>
                <a:gd name="T8" fmla="*/ 576 w 1152"/>
                <a:gd name="T9" fmla="*/ 1152 h 1152"/>
                <a:gd name="T10" fmla="*/ 576 w 1152"/>
                <a:gd name="T11" fmla="*/ 102 h 1152"/>
                <a:gd name="T12" fmla="*/ 103 w 1152"/>
                <a:gd name="T13" fmla="*/ 576 h 1152"/>
                <a:gd name="T14" fmla="*/ 576 w 1152"/>
                <a:gd name="T15" fmla="*/ 1049 h 1152"/>
                <a:gd name="T16" fmla="*/ 1050 w 1152"/>
                <a:gd name="T17" fmla="*/ 576 h 1152"/>
                <a:gd name="T18" fmla="*/ 576 w 1152"/>
                <a:gd name="T19" fmla="*/ 102 h 1152"/>
                <a:gd name="T20" fmla="*/ 576 w 1152"/>
                <a:gd name="T21" fmla="*/ 102 h 1152"/>
                <a:gd name="T22" fmla="*/ 576 w 1152"/>
                <a:gd name="T23" fmla="*/ 10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2" h="1152">
                  <a:moveTo>
                    <a:pt x="576" y="1152"/>
                  </a:moveTo>
                  <a:cubicBezTo>
                    <a:pt x="259" y="1152"/>
                    <a:pt x="0" y="893"/>
                    <a:pt x="0" y="576"/>
                  </a:cubicBezTo>
                  <a:cubicBezTo>
                    <a:pt x="0" y="258"/>
                    <a:pt x="259" y="0"/>
                    <a:pt x="576" y="0"/>
                  </a:cubicBezTo>
                  <a:cubicBezTo>
                    <a:pt x="894" y="0"/>
                    <a:pt x="1152" y="258"/>
                    <a:pt x="1152" y="576"/>
                  </a:cubicBezTo>
                  <a:cubicBezTo>
                    <a:pt x="1152" y="893"/>
                    <a:pt x="894" y="1152"/>
                    <a:pt x="576" y="1152"/>
                  </a:cubicBezTo>
                  <a:close/>
                  <a:moveTo>
                    <a:pt x="576" y="102"/>
                  </a:moveTo>
                  <a:cubicBezTo>
                    <a:pt x="315" y="102"/>
                    <a:pt x="103" y="315"/>
                    <a:pt x="103" y="576"/>
                  </a:cubicBezTo>
                  <a:cubicBezTo>
                    <a:pt x="103" y="837"/>
                    <a:pt x="315" y="1049"/>
                    <a:pt x="576" y="1049"/>
                  </a:cubicBezTo>
                  <a:cubicBezTo>
                    <a:pt x="837" y="1049"/>
                    <a:pt x="1050" y="837"/>
                    <a:pt x="1050" y="576"/>
                  </a:cubicBezTo>
                  <a:cubicBezTo>
                    <a:pt x="1050" y="315"/>
                    <a:pt x="837" y="102"/>
                    <a:pt x="576" y="102"/>
                  </a:cubicBezTo>
                  <a:close/>
                  <a:moveTo>
                    <a:pt x="576" y="102"/>
                  </a:moveTo>
                  <a:cubicBezTo>
                    <a:pt x="576" y="102"/>
                    <a:pt x="576" y="102"/>
                    <a:pt x="576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1"/>
            <p:cNvSpPr>
              <a:spLocks noEditPoints="1"/>
            </p:cNvSpPr>
            <p:nvPr/>
          </p:nvSpPr>
          <p:spPr bwMode="auto">
            <a:xfrm>
              <a:off x="-2600325" y="2076450"/>
              <a:ext cx="762000" cy="682625"/>
            </a:xfrm>
            <a:custGeom>
              <a:avLst/>
              <a:gdLst>
                <a:gd name="T0" fmla="*/ 963 w 2550"/>
                <a:gd name="T1" fmla="*/ 312 h 2281"/>
                <a:gd name="T2" fmla="*/ 1587 w 2550"/>
                <a:gd name="T3" fmla="*/ 312 h 2281"/>
                <a:gd name="T4" fmla="*/ 1275 w 2550"/>
                <a:gd name="T5" fmla="*/ 51 h 2281"/>
                <a:gd name="T6" fmla="*/ 1275 w 2550"/>
                <a:gd name="T7" fmla="*/ 573 h 2281"/>
                <a:gd name="T8" fmla="*/ 1275 w 2550"/>
                <a:gd name="T9" fmla="*/ 51 h 2281"/>
                <a:gd name="T10" fmla="*/ 912 w 2550"/>
                <a:gd name="T11" fmla="*/ 1379 h 2281"/>
                <a:gd name="T12" fmla="*/ 627 w 2550"/>
                <a:gd name="T13" fmla="*/ 1198 h 2281"/>
                <a:gd name="T14" fmla="*/ 604 w 2550"/>
                <a:gd name="T15" fmla="*/ 1159 h 2281"/>
                <a:gd name="T16" fmla="*/ 922 w 2550"/>
                <a:gd name="T17" fmla="*/ 678 h 2281"/>
                <a:gd name="T18" fmla="*/ 1273 w 2550"/>
                <a:gd name="T19" fmla="*/ 809 h 2281"/>
                <a:gd name="T20" fmla="*/ 1623 w 2550"/>
                <a:gd name="T21" fmla="*/ 678 h 2281"/>
                <a:gd name="T22" fmla="*/ 1941 w 2550"/>
                <a:gd name="T23" fmla="*/ 1159 h 2281"/>
                <a:gd name="T24" fmla="*/ 1923 w 2550"/>
                <a:gd name="T25" fmla="*/ 1198 h 2281"/>
                <a:gd name="T26" fmla="*/ 1636 w 2550"/>
                <a:gd name="T27" fmla="*/ 1379 h 2281"/>
                <a:gd name="T28" fmla="*/ 1593 w 2550"/>
                <a:gd name="T29" fmla="*/ 1382 h 2281"/>
                <a:gd name="T30" fmla="*/ 958 w 2550"/>
                <a:gd name="T31" fmla="*/ 1385 h 2281"/>
                <a:gd name="T32" fmla="*/ 1319 w 2550"/>
                <a:gd name="T33" fmla="*/ 860 h 2281"/>
                <a:gd name="T34" fmla="*/ 1685 w 2550"/>
                <a:gd name="T35" fmla="*/ 1167 h 2281"/>
                <a:gd name="T36" fmla="*/ 1877 w 2550"/>
                <a:gd name="T37" fmla="*/ 1149 h 2281"/>
                <a:gd name="T38" fmla="*/ 1319 w 2550"/>
                <a:gd name="T39" fmla="*/ 860 h 2281"/>
                <a:gd name="T40" fmla="*/ 842 w 2550"/>
                <a:gd name="T41" fmla="*/ 1152 h 2281"/>
                <a:gd name="T42" fmla="*/ 940 w 2550"/>
                <a:gd name="T43" fmla="*/ 1318 h 2281"/>
                <a:gd name="T44" fmla="*/ 935 w 2550"/>
                <a:gd name="T45" fmla="*/ 742 h 2281"/>
                <a:gd name="T46" fmla="*/ 2524 w 2550"/>
                <a:gd name="T47" fmla="*/ 1784 h 2281"/>
                <a:gd name="T48" fmla="*/ 0 w 2550"/>
                <a:gd name="T49" fmla="*/ 1758 h 2281"/>
                <a:gd name="T50" fmla="*/ 2524 w 2550"/>
                <a:gd name="T51" fmla="*/ 1733 h 2281"/>
                <a:gd name="T52" fmla="*/ 2524 w 2550"/>
                <a:gd name="T53" fmla="*/ 1784 h 2281"/>
                <a:gd name="T54" fmla="*/ 26 w 2550"/>
                <a:gd name="T55" fmla="*/ 2281 h 2281"/>
                <a:gd name="T56" fmla="*/ 26 w 2550"/>
                <a:gd name="T57" fmla="*/ 2229 h 2281"/>
                <a:gd name="T58" fmla="*/ 581 w 2550"/>
                <a:gd name="T59" fmla="*/ 2255 h 2281"/>
                <a:gd name="T60" fmla="*/ 2524 w 2550"/>
                <a:gd name="T61" fmla="*/ 2281 h 2281"/>
                <a:gd name="T62" fmla="*/ 1969 w 2550"/>
                <a:gd name="T63" fmla="*/ 2255 h 2281"/>
                <a:gd name="T64" fmla="*/ 2524 w 2550"/>
                <a:gd name="T65" fmla="*/ 2229 h 2281"/>
                <a:gd name="T66" fmla="*/ 2524 w 2550"/>
                <a:gd name="T67" fmla="*/ 2281 h 2281"/>
                <a:gd name="T68" fmla="*/ 2524 w 2550"/>
                <a:gd name="T69" fmla="*/ 2281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50" h="2281">
                  <a:moveTo>
                    <a:pt x="1275" y="624"/>
                  </a:moveTo>
                  <a:cubicBezTo>
                    <a:pt x="1104" y="624"/>
                    <a:pt x="963" y="483"/>
                    <a:pt x="963" y="312"/>
                  </a:cubicBezTo>
                  <a:cubicBezTo>
                    <a:pt x="963" y="140"/>
                    <a:pt x="1104" y="0"/>
                    <a:pt x="1275" y="0"/>
                  </a:cubicBezTo>
                  <a:cubicBezTo>
                    <a:pt x="1447" y="0"/>
                    <a:pt x="1587" y="140"/>
                    <a:pt x="1587" y="312"/>
                  </a:cubicBezTo>
                  <a:cubicBezTo>
                    <a:pt x="1587" y="483"/>
                    <a:pt x="1447" y="624"/>
                    <a:pt x="1275" y="624"/>
                  </a:cubicBezTo>
                  <a:close/>
                  <a:moveTo>
                    <a:pt x="1275" y="51"/>
                  </a:moveTo>
                  <a:cubicBezTo>
                    <a:pt x="1132" y="51"/>
                    <a:pt x="1014" y="169"/>
                    <a:pt x="1014" y="312"/>
                  </a:cubicBezTo>
                  <a:cubicBezTo>
                    <a:pt x="1014" y="455"/>
                    <a:pt x="1132" y="573"/>
                    <a:pt x="1275" y="573"/>
                  </a:cubicBezTo>
                  <a:cubicBezTo>
                    <a:pt x="1418" y="573"/>
                    <a:pt x="1536" y="455"/>
                    <a:pt x="1536" y="312"/>
                  </a:cubicBezTo>
                  <a:cubicBezTo>
                    <a:pt x="1536" y="169"/>
                    <a:pt x="1418" y="51"/>
                    <a:pt x="1275" y="51"/>
                  </a:cubicBezTo>
                  <a:close/>
                  <a:moveTo>
                    <a:pt x="935" y="1395"/>
                  </a:moveTo>
                  <a:cubicBezTo>
                    <a:pt x="924" y="1395"/>
                    <a:pt x="917" y="1390"/>
                    <a:pt x="912" y="1379"/>
                  </a:cubicBezTo>
                  <a:cubicBezTo>
                    <a:pt x="825" y="1200"/>
                    <a:pt x="825" y="1200"/>
                    <a:pt x="825" y="1200"/>
                  </a:cubicBezTo>
                  <a:cubicBezTo>
                    <a:pt x="627" y="1198"/>
                    <a:pt x="627" y="1198"/>
                    <a:pt x="627" y="1198"/>
                  </a:cubicBezTo>
                  <a:cubicBezTo>
                    <a:pt x="617" y="1198"/>
                    <a:pt x="610" y="1193"/>
                    <a:pt x="604" y="1185"/>
                  </a:cubicBezTo>
                  <a:cubicBezTo>
                    <a:pt x="599" y="1177"/>
                    <a:pt x="599" y="1167"/>
                    <a:pt x="604" y="1159"/>
                  </a:cubicBezTo>
                  <a:cubicBezTo>
                    <a:pt x="904" y="691"/>
                    <a:pt x="904" y="691"/>
                    <a:pt x="904" y="691"/>
                  </a:cubicBezTo>
                  <a:cubicBezTo>
                    <a:pt x="909" y="686"/>
                    <a:pt x="914" y="681"/>
                    <a:pt x="922" y="678"/>
                  </a:cubicBezTo>
                  <a:cubicBezTo>
                    <a:pt x="930" y="678"/>
                    <a:pt x="937" y="678"/>
                    <a:pt x="942" y="683"/>
                  </a:cubicBezTo>
                  <a:cubicBezTo>
                    <a:pt x="1034" y="765"/>
                    <a:pt x="1152" y="809"/>
                    <a:pt x="1273" y="809"/>
                  </a:cubicBezTo>
                  <a:cubicBezTo>
                    <a:pt x="1393" y="809"/>
                    <a:pt x="1511" y="765"/>
                    <a:pt x="1603" y="683"/>
                  </a:cubicBezTo>
                  <a:cubicBezTo>
                    <a:pt x="1608" y="678"/>
                    <a:pt x="1616" y="675"/>
                    <a:pt x="1623" y="678"/>
                  </a:cubicBezTo>
                  <a:cubicBezTo>
                    <a:pt x="1631" y="678"/>
                    <a:pt x="1636" y="683"/>
                    <a:pt x="1641" y="691"/>
                  </a:cubicBezTo>
                  <a:cubicBezTo>
                    <a:pt x="1941" y="1159"/>
                    <a:pt x="1941" y="1159"/>
                    <a:pt x="1941" y="1159"/>
                  </a:cubicBezTo>
                  <a:cubicBezTo>
                    <a:pt x="1946" y="1167"/>
                    <a:pt x="1946" y="1177"/>
                    <a:pt x="1941" y="1185"/>
                  </a:cubicBezTo>
                  <a:cubicBezTo>
                    <a:pt x="1941" y="1193"/>
                    <a:pt x="1933" y="1198"/>
                    <a:pt x="1923" y="1198"/>
                  </a:cubicBezTo>
                  <a:cubicBezTo>
                    <a:pt x="1723" y="1200"/>
                    <a:pt x="1723" y="1200"/>
                    <a:pt x="1723" y="1200"/>
                  </a:cubicBezTo>
                  <a:cubicBezTo>
                    <a:pt x="1636" y="1379"/>
                    <a:pt x="1636" y="1379"/>
                    <a:pt x="1636" y="1379"/>
                  </a:cubicBezTo>
                  <a:cubicBezTo>
                    <a:pt x="1631" y="1387"/>
                    <a:pt x="1623" y="1392"/>
                    <a:pt x="1616" y="1395"/>
                  </a:cubicBezTo>
                  <a:cubicBezTo>
                    <a:pt x="1605" y="1395"/>
                    <a:pt x="1598" y="1390"/>
                    <a:pt x="1593" y="1382"/>
                  </a:cubicBezTo>
                  <a:cubicBezTo>
                    <a:pt x="1275" y="885"/>
                    <a:pt x="1275" y="885"/>
                    <a:pt x="1275" y="885"/>
                  </a:cubicBezTo>
                  <a:cubicBezTo>
                    <a:pt x="958" y="1385"/>
                    <a:pt x="958" y="1385"/>
                    <a:pt x="958" y="1385"/>
                  </a:cubicBezTo>
                  <a:cubicBezTo>
                    <a:pt x="953" y="1390"/>
                    <a:pt x="945" y="1395"/>
                    <a:pt x="935" y="1395"/>
                  </a:cubicBezTo>
                  <a:close/>
                  <a:moveTo>
                    <a:pt x="1319" y="860"/>
                  </a:moveTo>
                  <a:cubicBezTo>
                    <a:pt x="1610" y="1318"/>
                    <a:pt x="1610" y="1318"/>
                    <a:pt x="1610" y="1318"/>
                  </a:cubicBezTo>
                  <a:cubicBezTo>
                    <a:pt x="1685" y="1167"/>
                    <a:pt x="1685" y="1167"/>
                    <a:pt x="1685" y="1167"/>
                  </a:cubicBezTo>
                  <a:cubicBezTo>
                    <a:pt x="1690" y="1159"/>
                    <a:pt x="1698" y="1152"/>
                    <a:pt x="1708" y="1152"/>
                  </a:cubicBezTo>
                  <a:cubicBezTo>
                    <a:pt x="1877" y="1149"/>
                    <a:pt x="1877" y="1149"/>
                    <a:pt x="1877" y="1149"/>
                  </a:cubicBezTo>
                  <a:cubicBezTo>
                    <a:pt x="1616" y="742"/>
                    <a:pt x="1616" y="742"/>
                    <a:pt x="1616" y="742"/>
                  </a:cubicBezTo>
                  <a:cubicBezTo>
                    <a:pt x="1531" y="811"/>
                    <a:pt x="1426" y="852"/>
                    <a:pt x="1319" y="860"/>
                  </a:cubicBezTo>
                  <a:close/>
                  <a:moveTo>
                    <a:pt x="674" y="1149"/>
                  </a:moveTo>
                  <a:cubicBezTo>
                    <a:pt x="842" y="1152"/>
                    <a:pt x="842" y="1152"/>
                    <a:pt x="842" y="1152"/>
                  </a:cubicBezTo>
                  <a:cubicBezTo>
                    <a:pt x="853" y="1152"/>
                    <a:pt x="860" y="1157"/>
                    <a:pt x="866" y="1167"/>
                  </a:cubicBezTo>
                  <a:cubicBezTo>
                    <a:pt x="940" y="1318"/>
                    <a:pt x="940" y="1318"/>
                    <a:pt x="940" y="1318"/>
                  </a:cubicBezTo>
                  <a:cubicBezTo>
                    <a:pt x="1232" y="860"/>
                    <a:pt x="1232" y="860"/>
                    <a:pt x="1232" y="860"/>
                  </a:cubicBezTo>
                  <a:cubicBezTo>
                    <a:pt x="1124" y="852"/>
                    <a:pt x="1019" y="811"/>
                    <a:pt x="935" y="742"/>
                  </a:cubicBezTo>
                  <a:lnTo>
                    <a:pt x="674" y="1149"/>
                  </a:lnTo>
                  <a:close/>
                  <a:moveTo>
                    <a:pt x="2524" y="1784"/>
                  </a:moveTo>
                  <a:cubicBezTo>
                    <a:pt x="26" y="1784"/>
                    <a:pt x="26" y="1784"/>
                    <a:pt x="26" y="1784"/>
                  </a:cubicBezTo>
                  <a:cubicBezTo>
                    <a:pt x="10" y="1784"/>
                    <a:pt x="0" y="1774"/>
                    <a:pt x="0" y="1758"/>
                  </a:cubicBezTo>
                  <a:cubicBezTo>
                    <a:pt x="0" y="1743"/>
                    <a:pt x="10" y="1733"/>
                    <a:pt x="26" y="1733"/>
                  </a:cubicBezTo>
                  <a:cubicBezTo>
                    <a:pt x="2524" y="1733"/>
                    <a:pt x="2524" y="1733"/>
                    <a:pt x="2524" y="1733"/>
                  </a:cubicBezTo>
                  <a:cubicBezTo>
                    <a:pt x="2540" y="1733"/>
                    <a:pt x="2550" y="1743"/>
                    <a:pt x="2550" y="1758"/>
                  </a:cubicBezTo>
                  <a:cubicBezTo>
                    <a:pt x="2550" y="1774"/>
                    <a:pt x="2540" y="1784"/>
                    <a:pt x="2524" y="1784"/>
                  </a:cubicBezTo>
                  <a:close/>
                  <a:moveTo>
                    <a:pt x="556" y="2281"/>
                  </a:moveTo>
                  <a:cubicBezTo>
                    <a:pt x="26" y="2281"/>
                    <a:pt x="26" y="2281"/>
                    <a:pt x="26" y="2281"/>
                  </a:cubicBezTo>
                  <a:cubicBezTo>
                    <a:pt x="10" y="2281"/>
                    <a:pt x="0" y="2270"/>
                    <a:pt x="0" y="2255"/>
                  </a:cubicBezTo>
                  <a:cubicBezTo>
                    <a:pt x="0" y="2240"/>
                    <a:pt x="10" y="2229"/>
                    <a:pt x="26" y="2229"/>
                  </a:cubicBezTo>
                  <a:cubicBezTo>
                    <a:pt x="556" y="2229"/>
                    <a:pt x="556" y="2229"/>
                    <a:pt x="556" y="2229"/>
                  </a:cubicBezTo>
                  <a:cubicBezTo>
                    <a:pt x="571" y="2229"/>
                    <a:pt x="581" y="2240"/>
                    <a:pt x="581" y="2255"/>
                  </a:cubicBezTo>
                  <a:cubicBezTo>
                    <a:pt x="581" y="2270"/>
                    <a:pt x="569" y="2281"/>
                    <a:pt x="556" y="2281"/>
                  </a:cubicBezTo>
                  <a:close/>
                  <a:moveTo>
                    <a:pt x="2524" y="2281"/>
                  </a:moveTo>
                  <a:cubicBezTo>
                    <a:pt x="1994" y="2281"/>
                    <a:pt x="1994" y="2281"/>
                    <a:pt x="1994" y="2281"/>
                  </a:cubicBezTo>
                  <a:cubicBezTo>
                    <a:pt x="1979" y="2281"/>
                    <a:pt x="1969" y="2270"/>
                    <a:pt x="1969" y="2255"/>
                  </a:cubicBezTo>
                  <a:cubicBezTo>
                    <a:pt x="1969" y="2240"/>
                    <a:pt x="1979" y="2229"/>
                    <a:pt x="1994" y="2229"/>
                  </a:cubicBezTo>
                  <a:cubicBezTo>
                    <a:pt x="2524" y="2229"/>
                    <a:pt x="2524" y="2229"/>
                    <a:pt x="2524" y="2229"/>
                  </a:cubicBezTo>
                  <a:cubicBezTo>
                    <a:pt x="2540" y="2229"/>
                    <a:pt x="2550" y="2240"/>
                    <a:pt x="2550" y="2255"/>
                  </a:cubicBezTo>
                  <a:cubicBezTo>
                    <a:pt x="2550" y="2270"/>
                    <a:pt x="2540" y="2281"/>
                    <a:pt x="2524" y="2281"/>
                  </a:cubicBezTo>
                  <a:close/>
                  <a:moveTo>
                    <a:pt x="2524" y="2281"/>
                  </a:moveTo>
                  <a:cubicBezTo>
                    <a:pt x="2524" y="2281"/>
                    <a:pt x="2524" y="2281"/>
                    <a:pt x="2524" y="22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829981" y="5608415"/>
            <a:ext cx="605721" cy="780707"/>
            <a:chOff x="2117725" y="3411538"/>
            <a:chExt cx="428625" cy="552450"/>
          </a:xfrm>
          <a:solidFill>
            <a:schemeClr val="bg1"/>
          </a:solidFill>
        </p:grpSpPr>
        <p:sp>
          <p:nvSpPr>
            <p:cNvPr id="66" name="Freeform 45"/>
            <p:cNvSpPr>
              <a:spLocks noEditPoints="1"/>
            </p:cNvSpPr>
            <p:nvPr/>
          </p:nvSpPr>
          <p:spPr bwMode="auto">
            <a:xfrm>
              <a:off x="2117725" y="3411538"/>
              <a:ext cx="428625" cy="552450"/>
            </a:xfrm>
            <a:custGeom>
              <a:avLst/>
              <a:gdLst>
                <a:gd name="T0" fmla="*/ 2230 w 2524"/>
                <a:gd name="T1" fmla="*/ 2821 h 3252"/>
                <a:gd name="T2" fmla="*/ 1505 w 2524"/>
                <a:gd name="T3" fmla="*/ 706 h 3252"/>
                <a:gd name="T4" fmla="*/ 1600 w 2524"/>
                <a:gd name="T5" fmla="*/ 328 h 3252"/>
                <a:gd name="T6" fmla="*/ 1597 w 2524"/>
                <a:gd name="T7" fmla="*/ 182 h 3252"/>
                <a:gd name="T8" fmla="*/ 1285 w 2524"/>
                <a:gd name="T9" fmla="*/ 5 h 3252"/>
                <a:gd name="T10" fmla="*/ 1218 w 2524"/>
                <a:gd name="T11" fmla="*/ 34 h 3252"/>
                <a:gd name="T12" fmla="*/ 1116 w 2524"/>
                <a:gd name="T13" fmla="*/ 139 h 3252"/>
                <a:gd name="T14" fmla="*/ 594 w 2524"/>
                <a:gd name="T15" fmla="*/ 1328 h 3252"/>
                <a:gd name="T16" fmla="*/ 483 w 2524"/>
                <a:gd name="T17" fmla="*/ 1460 h 3252"/>
                <a:gd name="T18" fmla="*/ 637 w 2524"/>
                <a:gd name="T19" fmla="*/ 1631 h 3252"/>
                <a:gd name="T20" fmla="*/ 711 w 2524"/>
                <a:gd name="T21" fmla="*/ 1628 h 3252"/>
                <a:gd name="T22" fmla="*/ 873 w 2524"/>
                <a:gd name="T23" fmla="*/ 1503 h 3252"/>
                <a:gd name="T24" fmla="*/ 929 w 2524"/>
                <a:gd name="T25" fmla="*/ 1746 h 3252"/>
                <a:gd name="T26" fmla="*/ 1177 w 2524"/>
                <a:gd name="T27" fmla="*/ 1690 h 3252"/>
                <a:gd name="T28" fmla="*/ 1330 w 2524"/>
                <a:gd name="T29" fmla="*/ 1153 h 3252"/>
                <a:gd name="T30" fmla="*/ 1686 w 2524"/>
                <a:gd name="T31" fmla="*/ 2567 h 3252"/>
                <a:gd name="T32" fmla="*/ 1459 w 2524"/>
                <a:gd name="T33" fmla="*/ 2404 h 3252"/>
                <a:gd name="T34" fmla="*/ 1507 w 2524"/>
                <a:gd name="T35" fmla="*/ 2110 h 3252"/>
                <a:gd name="T36" fmla="*/ 240 w 2524"/>
                <a:gd name="T37" fmla="*/ 2059 h 3252"/>
                <a:gd name="T38" fmla="*/ 189 w 2524"/>
                <a:gd name="T39" fmla="*/ 2353 h 3252"/>
                <a:gd name="T40" fmla="*/ 926 w 2524"/>
                <a:gd name="T41" fmla="*/ 2404 h 3252"/>
                <a:gd name="T42" fmla="*/ 1185 w 2524"/>
                <a:gd name="T43" fmla="*/ 2821 h 3252"/>
                <a:gd name="T44" fmla="*/ 0 w 2524"/>
                <a:gd name="T45" fmla="*/ 2873 h 3252"/>
                <a:gd name="T46" fmla="*/ 51 w 2524"/>
                <a:gd name="T47" fmla="*/ 3252 h 3252"/>
                <a:gd name="T48" fmla="*/ 2368 w 2524"/>
                <a:gd name="T49" fmla="*/ 3200 h 3252"/>
                <a:gd name="T50" fmla="*/ 2316 w 2524"/>
                <a:gd name="T51" fmla="*/ 2821 h 3252"/>
                <a:gd name="T52" fmla="*/ 1405 w 2524"/>
                <a:gd name="T53" fmla="*/ 2161 h 3252"/>
                <a:gd name="T54" fmla="*/ 944 w 2524"/>
                <a:gd name="T55" fmla="*/ 2302 h 3252"/>
                <a:gd name="T56" fmla="*/ 291 w 2524"/>
                <a:gd name="T57" fmla="*/ 2302 h 3252"/>
                <a:gd name="T58" fmla="*/ 1292 w 2524"/>
                <a:gd name="T59" fmla="*/ 118 h 3252"/>
                <a:gd name="T60" fmla="*/ 1452 w 2524"/>
                <a:gd name="T61" fmla="*/ 270 h 3252"/>
                <a:gd name="T62" fmla="*/ 1292 w 2524"/>
                <a:gd name="T63" fmla="*/ 118 h 3252"/>
                <a:gd name="T64" fmla="*/ 609 w 2524"/>
                <a:gd name="T65" fmla="*/ 1457 h 3252"/>
                <a:gd name="T66" fmla="*/ 741 w 2524"/>
                <a:gd name="T67" fmla="*/ 1451 h 3252"/>
                <a:gd name="T68" fmla="*/ 980 w 2524"/>
                <a:gd name="T69" fmla="*/ 1644 h 3252"/>
                <a:gd name="T70" fmla="*/ 1067 w 2524"/>
                <a:gd name="T71" fmla="*/ 1580 h 3252"/>
                <a:gd name="T72" fmla="*/ 980 w 2524"/>
                <a:gd name="T73" fmla="*/ 1644 h 3252"/>
                <a:gd name="T74" fmla="*/ 1320 w 2524"/>
                <a:gd name="T75" fmla="*/ 1047 h 3252"/>
                <a:gd name="T76" fmla="*/ 1249 w 2524"/>
                <a:gd name="T77" fmla="*/ 1081 h 3252"/>
                <a:gd name="T78" fmla="*/ 944 w 2524"/>
                <a:gd name="T79" fmla="*/ 1421 h 3252"/>
                <a:gd name="T80" fmla="*/ 704 w 2524"/>
                <a:gd name="T81" fmla="*/ 1326 h 3252"/>
                <a:gd name="T82" fmla="*/ 1159 w 2524"/>
                <a:gd name="T83" fmla="*/ 262 h 3252"/>
                <a:gd name="T84" fmla="*/ 1464 w 2524"/>
                <a:gd name="T85" fmla="*/ 387 h 3252"/>
                <a:gd name="T86" fmla="*/ 1483 w 2524"/>
                <a:gd name="T87" fmla="*/ 389 h 3252"/>
                <a:gd name="T88" fmla="*/ 1395 w 2524"/>
                <a:gd name="T89" fmla="*/ 707 h 3252"/>
                <a:gd name="T90" fmla="*/ 1443 w 2524"/>
                <a:gd name="T91" fmla="*/ 796 h 3252"/>
                <a:gd name="T92" fmla="*/ 2096 w 2524"/>
                <a:gd name="T93" fmla="*/ 2821 h 3252"/>
                <a:gd name="T94" fmla="*/ 2101 w 2524"/>
                <a:gd name="T95" fmla="*/ 1989 h 3252"/>
                <a:gd name="T96" fmla="*/ 102 w 2524"/>
                <a:gd name="T97" fmla="*/ 3149 h 3252"/>
                <a:gd name="T98" fmla="*/ 1195 w 2524"/>
                <a:gd name="T99" fmla="*/ 2924 h 3252"/>
                <a:gd name="T100" fmla="*/ 2265 w 2524"/>
                <a:gd name="T101" fmla="*/ 2924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4" h="3252">
                  <a:moveTo>
                    <a:pt x="2316" y="2821"/>
                  </a:moveTo>
                  <a:cubicBezTo>
                    <a:pt x="2230" y="2821"/>
                    <a:pt x="2230" y="2821"/>
                    <a:pt x="2230" y="2821"/>
                  </a:cubicBezTo>
                  <a:cubicBezTo>
                    <a:pt x="2419" y="2588"/>
                    <a:pt x="2524" y="2296"/>
                    <a:pt x="2524" y="1989"/>
                  </a:cubicBezTo>
                  <a:cubicBezTo>
                    <a:pt x="2524" y="1370"/>
                    <a:pt x="2099" y="838"/>
                    <a:pt x="1505" y="706"/>
                  </a:cubicBezTo>
                  <a:cubicBezTo>
                    <a:pt x="1628" y="395"/>
                    <a:pt x="1628" y="395"/>
                    <a:pt x="1628" y="395"/>
                  </a:cubicBezTo>
                  <a:cubicBezTo>
                    <a:pt x="1638" y="369"/>
                    <a:pt x="1625" y="338"/>
                    <a:pt x="1600" y="328"/>
                  </a:cubicBezTo>
                  <a:cubicBezTo>
                    <a:pt x="1547" y="308"/>
                    <a:pt x="1547" y="308"/>
                    <a:pt x="1547" y="308"/>
                  </a:cubicBezTo>
                  <a:cubicBezTo>
                    <a:pt x="1597" y="182"/>
                    <a:pt x="1597" y="182"/>
                    <a:pt x="1597" y="182"/>
                  </a:cubicBezTo>
                  <a:cubicBezTo>
                    <a:pt x="1607" y="156"/>
                    <a:pt x="1594" y="126"/>
                    <a:pt x="1569" y="116"/>
                  </a:cubicBezTo>
                  <a:cubicBezTo>
                    <a:pt x="1285" y="5"/>
                    <a:pt x="1285" y="5"/>
                    <a:pt x="1285" y="5"/>
                  </a:cubicBezTo>
                  <a:cubicBezTo>
                    <a:pt x="1272" y="0"/>
                    <a:pt x="1259" y="0"/>
                    <a:pt x="1246" y="5"/>
                  </a:cubicBezTo>
                  <a:cubicBezTo>
                    <a:pt x="1233" y="11"/>
                    <a:pt x="1223" y="21"/>
                    <a:pt x="1218" y="34"/>
                  </a:cubicBezTo>
                  <a:cubicBezTo>
                    <a:pt x="1168" y="159"/>
                    <a:pt x="1168" y="159"/>
                    <a:pt x="1168" y="159"/>
                  </a:cubicBezTo>
                  <a:cubicBezTo>
                    <a:pt x="1116" y="139"/>
                    <a:pt x="1116" y="139"/>
                    <a:pt x="1116" y="139"/>
                  </a:cubicBezTo>
                  <a:cubicBezTo>
                    <a:pt x="1090" y="128"/>
                    <a:pt x="1059" y="141"/>
                    <a:pt x="1049" y="167"/>
                  </a:cubicBezTo>
                  <a:cubicBezTo>
                    <a:pt x="594" y="1328"/>
                    <a:pt x="594" y="1328"/>
                    <a:pt x="594" y="1328"/>
                  </a:cubicBezTo>
                  <a:cubicBezTo>
                    <a:pt x="499" y="1424"/>
                    <a:pt x="499" y="1424"/>
                    <a:pt x="499" y="1424"/>
                  </a:cubicBezTo>
                  <a:cubicBezTo>
                    <a:pt x="488" y="1434"/>
                    <a:pt x="483" y="1447"/>
                    <a:pt x="483" y="1460"/>
                  </a:cubicBezTo>
                  <a:cubicBezTo>
                    <a:pt x="483" y="1472"/>
                    <a:pt x="488" y="1485"/>
                    <a:pt x="499" y="1495"/>
                  </a:cubicBezTo>
                  <a:cubicBezTo>
                    <a:pt x="637" y="1631"/>
                    <a:pt x="637" y="1631"/>
                    <a:pt x="637" y="1631"/>
                  </a:cubicBezTo>
                  <a:cubicBezTo>
                    <a:pt x="647" y="1641"/>
                    <a:pt x="660" y="1646"/>
                    <a:pt x="673" y="1646"/>
                  </a:cubicBezTo>
                  <a:cubicBezTo>
                    <a:pt x="686" y="1646"/>
                    <a:pt x="698" y="1641"/>
                    <a:pt x="711" y="1628"/>
                  </a:cubicBezTo>
                  <a:cubicBezTo>
                    <a:pt x="846" y="1492"/>
                    <a:pt x="846" y="1492"/>
                    <a:pt x="846" y="1492"/>
                  </a:cubicBezTo>
                  <a:cubicBezTo>
                    <a:pt x="873" y="1503"/>
                    <a:pt x="873" y="1503"/>
                    <a:pt x="873" y="1503"/>
                  </a:cubicBezTo>
                  <a:cubicBezTo>
                    <a:pt x="878" y="1698"/>
                    <a:pt x="878" y="1698"/>
                    <a:pt x="878" y="1698"/>
                  </a:cubicBezTo>
                  <a:cubicBezTo>
                    <a:pt x="878" y="1723"/>
                    <a:pt x="901" y="1746"/>
                    <a:pt x="929" y="1746"/>
                  </a:cubicBezTo>
                  <a:cubicBezTo>
                    <a:pt x="1128" y="1744"/>
                    <a:pt x="1128" y="1744"/>
                    <a:pt x="1128" y="1744"/>
                  </a:cubicBezTo>
                  <a:cubicBezTo>
                    <a:pt x="1157" y="1741"/>
                    <a:pt x="1177" y="1718"/>
                    <a:pt x="1177" y="1690"/>
                  </a:cubicBezTo>
                  <a:cubicBezTo>
                    <a:pt x="1172" y="1551"/>
                    <a:pt x="1172" y="1551"/>
                    <a:pt x="1172" y="1551"/>
                  </a:cubicBezTo>
                  <a:cubicBezTo>
                    <a:pt x="1330" y="1153"/>
                    <a:pt x="1330" y="1153"/>
                    <a:pt x="1330" y="1153"/>
                  </a:cubicBezTo>
                  <a:cubicBezTo>
                    <a:pt x="1720" y="1235"/>
                    <a:pt x="1999" y="1582"/>
                    <a:pt x="1999" y="1987"/>
                  </a:cubicBezTo>
                  <a:cubicBezTo>
                    <a:pt x="1999" y="2205"/>
                    <a:pt x="1869" y="2411"/>
                    <a:pt x="1686" y="2567"/>
                  </a:cubicBezTo>
                  <a:cubicBezTo>
                    <a:pt x="1233" y="2404"/>
                    <a:pt x="1233" y="2404"/>
                    <a:pt x="1233" y="2404"/>
                  </a:cubicBezTo>
                  <a:cubicBezTo>
                    <a:pt x="1459" y="2404"/>
                    <a:pt x="1459" y="2404"/>
                    <a:pt x="1459" y="2404"/>
                  </a:cubicBezTo>
                  <a:cubicBezTo>
                    <a:pt x="1487" y="2404"/>
                    <a:pt x="1510" y="2381"/>
                    <a:pt x="1507" y="2353"/>
                  </a:cubicBezTo>
                  <a:cubicBezTo>
                    <a:pt x="1507" y="2110"/>
                    <a:pt x="1507" y="2110"/>
                    <a:pt x="1507" y="2110"/>
                  </a:cubicBezTo>
                  <a:cubicBezTo>
                    <a:pt x="1507" y="2082"/>
                    <a:pt x="1484" y="2059"/>
                    <a:pt x="1456" y="2059"/>
                  </a:cubicBezTo>
                  <a:cubicBezTo>
                    <a:pt x="240" y="2059"/>
                    <a:pt x="240" y="2059"/>
                    <a:pt x="240" y="2059"/>
                  </a:cubicBezTo>
                  <a:cubicBezTo>
                    <a:pt x="212" y="2059"/>
                    <a:pt x="189" y="2082"/>
                    <a:pt x="189" y="2110"/>
                  </a:cubicBezTo>
                  <a:cubicBezTo>
                    <a:pt x="189" y="2353"/>
                    <a:pt x="189" y="2353"/>
                    <a:pt x="189" y="2353"/>
                  </a:cubicBezTo>
                  <a:cubicBezTo>
                    <a:pt x="189" y="2381"/>
                    <a:pt x="212" y="2404"/>
                    <a:pt x="240" y="2404"/>
                  </a:cubicBezTo>
                  <a:cubicBezTo>
                    <a:pt x="926" y="2404"/>
                    <a:pt x="926" y="2404"/>
                    <a:pt x="926" y="2404"/>
                  </a:cubicBezTo>
                  <a:cubicBezTo>
                    <a:pt x="1589" y="2641"/>
                    <a:pt x="1589" y="2641"/>
                    <a:pt x="1589" y="2641"/>
                  </a:cubicBezTo>
                  <a:cubicBezTo>
                    <a:pt x="1464" y="2727"/>
                    <a:pt x="1323" y="2791"/>
                    <a:pt x="1185" y="2821"/>
                  </a:cubicBezTo>
                  <a:cubicBezTo>
                    <a:pt x="51" y="2821"/>
                    <a:pt x="51" y="2821"/>
                    <a:pt x="51" y="2821"/>
                  </a:cubicBezTo>
                  <a:cubicBezTo>
                    <a:pt x="23" y="2821"/>
                    <a:pt x="0" y="2844"/>
                    <a:pt x="0" y="2873"/>
                  </a:cubicBezTo>
                  <a:cubicBezTo>
                    <a:pt x="0" y="3200"/>
                    <a:pt x="0" y="3200"/>
                    <a:pt x="0" y="3200"/>
                  </a:cubicBezTo>
                  <a:cubicBezTo>
                    <a:pt x="0" y="3228"/>
                    <a:pt x="23" y="3252"/>
                    <a:pt x="51" y="3252"/>
                  </a:cubicBezTo>
                  <a:cubicBezTo>
                    <a:pt x="2316" y="3252"/>
                    <a:pt x="2316" y="3252"/>
                    <a:pt x="2316" y="3252"/>
                  </a:cubicBezTo>
                  <a:cubicBezTo>
                    <a:pt x="2344" y="3252"/>
                    <a:pt x="2368" y="3228"/>
                    <a:pt x="2368" y="3200"/>
                  </a:cubicBezTo>
                  <a:cubicBezTo>
                    <a:pt x="2368" y="2873"/>
                    <a:pt x="2368" y="2873"/>
                    <a:pt x="2368" y="2873"/>
                  </a:cubicBezTo>
                  <a:cubicBezTo>
                    <a:pt x="2368" y="2844"/>
                    <a:pt x="2344" y="2821"/>
                    <a:pt x="2316" y="2821"/>
                  </a:cubicBezTo>
                  <a:close/>
                  <a:moveTo>
                    <a:pt x="291" y="2161"/>
                  </a:moveTo>
                  <a:cubicBezTo>
                    <a:pt x="1405" y="2161"/>
                    <a:pt x="1405" y="2161"/>
                    <a:pt x="1405" y="2161"/>
                  </a:cubicBezTo>
                  <a:cubicBezTo>
                    <a:pt x="1405" y="2302"/>
                    <a:pt x="1405" y="2302"/>
                    <a:pt x="1405" y="2302"/>
                  </a:cubicBezTo>
                  <a:cubicBezTo>
                    <a:pt x="944" y="2302"/>
                    <a:pt x="944" y="2302"/>
                    <a:pt x="944" y="2302"/>
                  </a:cubicBezTo>
                  <a:cubicBezTo>
                    <a:pt x="939" y="2301"/>
                    <a:pt x="934" y="2301"/>
                    <a:pt x="929" y="2302"/>
                  </a:cubicBezTo>
                  <a:cubicBezTo>
                    <a:pt x="291" y="2302"/>
                    <a:pt x="291" y="2302"/>
                    <a:pt x="291" y="2302"/>
                  </a:cubicBezTo>
                  <a:lnTo>
                    <a:pt x="291" y="2161"/>
                  </a:lnTo>
                  <a:close/>
                  <a:moveTo>
                    <a:pt x="1292" y="118"/>
                  </a:moveTo>
                  <a:cubicBezTo>
                    <a:pt x="1482" y="192"/>
                    <a:pt x="1482" y="192"/>
                    <a:pt x="1482" y="192"/>
                  </a:cubicBezTo>
                  <a:cubicBezTo>
                    <a:pt x="1452" y="270"/>
                    <a:pt x="1452" y="270"/>
                    <a:pt x="1452" y="270"/>
                  </a:cubicBezTo>
                  <a:cubicBezTo>
                    <a:pt x="1262" y="196"/>
                    <a:pt x="1262" y="196"/>
                    <a:pt x="1262" y="196"/>
                  </a:cubicBezTo>
                  <a:lnTo>
                    <a:pt x="1292" y="118"/>
                  </a:lnTo>
                  <a:close/>
                  <a:moveTo>
                    <a:pt x="673" y="1521"/>
                  </a:moveTo>
                  <a:cubicBezTo>
                    <a:pt x="609" y="1457"/>
                    <a:pt x="609" y="1457"/>
                    <a:pt x="609" y="1457"/>
                  </a:cubicBezTo>
                  <a:cubicBezTo>
                    <a:pt x="649" y="1415"/>
                    <a:pt x="649" y="1415"/>
                    <a:pt x="649" y="1415"/>
                  </a:cubicBezTo>
                  <a:cubicBezTo>
                    <a:pt x="741" y="1451"/>
                    <a:pt x="741" y="1451"/>
                    <a:pt x="741" y="1451"/>
                  </a:cubicBezTo>
                  <a:lnTo>
                    <a:pt x="673" y="1521"/>
                  </a:lnTo>
                  <a:close/>
                  <a:moveTo>
                    <a:pt x="980" y="1644"/>
                  </a:moveTo>
                  <a:cubicBezTo>
                    <a:pt x="977" y="1544"/>
                    <a:pt x="977" y="1544"/>
                    <a:pt x="977" y="1544"/>
                  </a:cubicBezTo>
                  <a:cubicBezTo>
                    <a:pt x="1067" y="1580"/>
                    <a:pt x="1067" y="1580"/>
                    <a:pt x="1067" y="1580"/>
                  </a:cubicBezTo>
                  <a:cubicBezTo>
                    <a:pt x="1070" y="1641"/>
                    <a:pt x="1070" y="1641"/>
                    <a:pt x="1070" y="1641"/>
                  </a:cubicBezTo>
                  <a:lnTo>
                    <a:pt x="980" y="1644"/>
                  </a:lnTo>
                  <a:close/>
                  <a:moveTo>
                    <a:pt x="2101" y="1989"/>
                  </a:moveTo>
                  <a:cubicBezTo>
                    <a:pt x="2101" y="1524"/>
                    <a:pt x="1774" y="1129"/>
                    <a:pt x="1320" y="1047"/>
                  </a:cubicBezTo>
                  <a:cubicBezTo>
                    <a:pt x="1312" y="1046"/>
                    <a:pt x="1303" y="1046"/>
                    <a:pt x="1295" y="1049"/>
                  </a:cubicBezTo>
                  <a:cubicBezTo>
                    <a:pt x="1275" y="1050"/>
                    <a:pt x="1256" y="1062"/>
                    <a:pt x="1249" y="1081"/>
                  </a:cubicBezTo>
                  <a:cubicBezTo>
                    <a:pt x="1093" y="1480"/>
                    <a:pt x="1093" y="1480"/>
                    <a:pt x="1093" y="1480"/>
                  </a:cubicBezTo>
                  <a:cubicBezTo>
                    <a:pt x="944" y="1421"/>
                    <a:pt x="944" y="1421"/>
                    <a:pt x="944" y="1421"/>
                  </a:cubicBezTo>
                  <a:cubicBezTo>
                    <a:pt x="941" y="1420"/>
                    <a:pt x="939" y="1419"/>
                    <a:pt x="936" y="1418"/>
                  </a:cubicBezTo>
                  <a:cubicBezTo>
                    <a:pt x="704" y="1326"/>
                    <a:pt x="704" y="1326"/>
                    <a:pt x="704" y="1326"/>
                  </a:cubicBezTo>
                  <a:cubicBezTo>
                    <a:pt x="1126" y="249"/>
                    <a:pt x="1126" y="249"/>
                    <a:pt x="1126" y="249"/>
                  </a:cubicBezTo>
                  <a:cubicBezTo>
                    <a:pt x="1159" y="262"/>
                    <a:pt x="1159" y="262"/>
                    <a:pt x="1159" y="262"/>
                  </a:cubicBezTo>
                  <a:cubicBezTo>
                    <a:pt x="1164" y="267"/>
                    <a:pt x="1170" y="271"/>
                    <a:pt x="1177" y="274"/>
                  </a:cubicBezTo>
                  <a:cubicBezTo>
                    <a:pt x="1464" y="387"/>
                    <a:pt x="1464" y="387"/>
                    <a:pt x="1464" y="387"/>
                  </a:cubicBezTo>
                  <a:cubicBezTo>
                    <a:pt x="1469" y="389"/>
                    <a:pt x="1477" y="389"/>
                    <a:pt x="1482" y="389"/>
                  </a:cubicBezTo>
                  <a:cubicBezTo>
                    <a:pt x="1482" y="389"/>
                    <a:pt x="1482" y="389"/>
                    <a:pt x="1483" y="389"/>
                  </a:cubicBezTo>
                  <a:cubicBezTo>
                    <a:pt x="1515" y="402"/>
                    <a:pt x="1515" y="402"/>
                    <a:pt x="1515" y="402"/>
                  </a:cubicBezTo>
                  <a:cubicBezTo>
                    <a:pt x="1395" y="707"/>
                    <a:pt x="1395" y="707"/>
                    <a:pt x="1395" y="707"/>
                  </a:cubicBezTo>
                  <a:cubicBezTo>
                    <a:pt x="1388" y="724"/>
                    <a:pt x="1392" y="744"/>
                    <a:pt x="1403" y="758"/>
                  </a:cubicBezTo>
                  <a:cubicBezTo>
                    <a:pt x="1407" y="778"/>
                    <a:pt x="1422" y="793"/>
                    <a:pt x="1443" y="796"/>
                  </a:cubicBezTo>
                  <a:cubicBezTo>
                    <a:pt x="2012" y="904"/>
                    <a:pt x="2424" y="1403"/>
                    <a:pt x="2424" y="1989"/>
                  </a:cubicBezTo>
                  <a:cubicBezTo>
                    <a:pt x="2424" y="2299"/>
                    <a:pt x="2309" y="2596"/>
                    <a:pt x="2096" y="2821"/>
                  </a:cubicBezTo>
                  <a:cubicBezTo>
                    <a:pt x="1487" y="2821"/>
                    <a:pt x="1487" y="2821"/>
                    <a:pt x="1487" y="2821"/>
                  </a:cubicBezTo>
                  <a:cubicBezTo>
                    <a:pt x="1817" y="2658"/>
                    <a:pt x="2101" y="2345"/>
                    <a:pt x="2101" y="1989"/>
                  </a:cubicBezTo>
                  <a:close/>
                  <a:moveTo>
                    <a:pt x="2265" y="3149"/>
                  </a:moveTo>
                  <a:cubicBezTo>
                    <a:pt x="102" y="3149"/>
                    <a:pt x="102" y="3149"/>
                    <a:pt x="102" y="3149"/>
                  </a:cubicBezTo>
                  <a:cubicBezTo>
                    <a:pt x="102" y="2924"/>
                    <a:pt x="102" y="2924"/>
                    <a:pt x="102" y="2924"/>
                  </a:cubicBezTo>
                  <a:cubicBezTo>
                    <a:pt x="1195" y="2924"/>
                    <a:pt x="1195" y="2924"/>
                    <a:pt x="1195" y="2924"/>
                  </a:cubicBezTo>
                  <a:cubicBezTo>
                    <a:pt x="2117" y="2924"/>
                    <a:pt x="2117" y="2924"/>
                    <a:pt x="2117" y="2924"/>
                  </a:cubicBezTo>
                  <a:cubicBezTo>
                    <a:pt x="2265" y="2924"/>
                    <a:pt x="2265" y="2924"/>
                    <a:pt x="2265" y="2924"/>
                  </a:cubicBezTo>
                  <a:lnTo>
                    <a:pt x="2265" y="3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6"/>
            <p:cNvSpPr>
              <a:spLocks noEditPoints="1"/>
            </p:cNvSpPr>
            <p:nvPr/>
          </p:nvSpPr>
          <p:spPr bwMode="auto">
            <a:xfrm>
              <a:off x="2306638" y="3533776"/>
              <a:ext cx="52388" cy="50800"/>
            </a:xfrm>
            <a:custGeom>
              <a:avLst/>
              <a:gdLst>
                <a:gd name="T0" fmla="*/ 151 w 302"/>
                <a:gd name="T1" fmla="*/ 0 h 302"/>
                <a:gd name="T2" fmla="*/ 0 w 302"/>
                <a:gd name="T3" fmla="*/ 151 h 302"/>
                <a:gd name="T4" fmla="*/ 151 w 302"/>
                <a:gd name="T5" fmla="*/ 302 h 302"/>
                <a:gd name="T6" fmla="*/ 302 w 302"/>
                <a:gd name="T7" fmla="*/ 151 h 302"/>
                <a:gd name="T8" fmla="*/ 151 w 302"/>
                <a:gd name="T9" fmla="*/ 0 h 302"/>
                <a:gd name="T10" fmla="*/ 151 w 302"/>
                <a:gd name="T11" fmla="*/ 253 h 302"/>
                <a:gd name="T12" fmla="*/ 51 w 302"/>
                <a:gd name="T13" fmla="*/ 153 h 302"/>
                <a:gd name="T14" fmla="*/ 151 w 302"/>
                <a:gd name="T15" fmla="*/ 53 h 302"/>
                <a:gd name="T16" fmla="*/ 251 w 302"/>
                <a:gd name="T17" fmla="*/ 153 h 302"/>
                <a:gd name="T18" fmla="*/ 151 w 302"/>
                <a:gd name="T19" fmla="*/ 25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302">
                  <a:moveTo>
                    <a:pt x="151" y="0"/>
                  </a:moveTo>
                  <a:cubicBezTo>
                    <a:pt x="66" y="0"/>
                    <a:pt x="0" y="66"/>
                    <a:pt x="0" y="151"/>
                  </a:cubicBezTo>
                  <a:cubicBezTo>
                    <a:pt x="0" y="235"/>
                    <a:pt x="69" y="302"/>
                    <a:pt x="151" y="302"/>
                  </a:cubicBezTo>
                  <a:cubicBezTo>
                    <a:pt x="235" y="302"/>
                    <a:pt x="302" y="235"/>
                    <a:pt x="302" y="151"/>
                  </a:cubicBezTo>
                  <a:cubicBezTo>
                    <a:pt x="302" y="66"/>
                    <a:pt x="233" y="0"/>
                    <a:pt x="151" y="0"/>
                  </a:cubicBezTo>
                  <a:close/>
                  <a:moveTo>
                    <a:pt x="151" y="253"/>
                  </a:moveTo>
                  <a:cubicBezTo>
                    <a:pt x="94" y="253"/>
                    <a:pt x="51" y="210"/>
                    <a:pt x="51" y="153"/>
                  </a:cubicBezTo>
                  <a:cubicBezTo>
                    <a:pt x="51" y="97"/>
                    <a:pt x="97" y="53"/>
                    <a:pt x="151" y="53"/>
                  </a:cubicBezTo>
                  <a:cubicBezTo>
                    <a:pt x="207" y="53"/>
                    <a:pt x="251" y="97"/>
                    <a:pt x="251" y="153"/>
                  </a:cubicBezTo>
                  <a:cubicBezTo>
                    <a:pt x="251" y="210"/>
                    <a:pt x="207" y="253"/>
                    <a:pt x="151" y="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041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1786D7-2787-45F1-AEBE-CDB5B93BE5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递进关系模板</a:t>
            </a:r>
            <a:r>
              <a:rPr lang="en-US" altLang="zh-CN" dirty="0"/>
              <a:t>-4</a:t>
            </a:r>
            <a:r>
              <a:rPr lang="zh-CN" altLang="en-US" dirty="0"/>
              <a:t>个对象</a:t>
            </a: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4EF39A7-873C-402F-B67C-7097CD9AF4D3}"/>
              </a:ext>
            </a:extLst>
          </p:cNvPr>
          <p:cNvSpPr/>
          <p:nvPr/>
        </p:nvSpPr>
        <p:spPr>
          <a:xfrm>
            <a:off x="882165" y="2809875"/>
            <a:ext cx="2730128" cy="245096"/>
          </a:xfrm>
          <a:prstGeom prst="parallelogram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771A889D-7EB0-47C2-A4F1-C30A8C16C0EC}"/>
              </a:ext>
            </a:extLst>
          </p:cNvPr>
          <p:cNvSpPr/>
          <p:nvPr/>
        </p:nvSpPr>
        <p:spPr>
          <a:xfrm>
            <a:off x="3635506" y="2809875"/>
            <a:ext cx="2437281" cy="245096"/>
          </a:xfrm>
          <a:prstGeom prst="parallelogram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0A6C0027-CC04-43CE-83FA-1548463158E9}"/>
              </a:ext>
            </a:extLst>
          </p:cNvPr>
          <p:cNvSpPr/>
          <p:nvPr/>
        </p:nvSpPr>
        <p:spPr>
          <a:xfrm>
            <a:off x="6096000" y="2809875"/>
            <a:ext cx="2437281" cy="245096"/>
          </a:xfrm>
          <a:prstGeom prst="parallelogram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7B4EEC1A-0B4A-49FB-9AE2-0D341E8F37C8}"/>
              </a:ext>
            </a:extLst>
          </p:cNvPr>
          <p:cNvSpPr/>
          <p:nvPr/>
        </p:nvSpPr>
        <p:spPr>
          <a:xfrm>
            <a:off x="8587850" y="2809875"/>
            <a:ext cx="2286916" cy="245096"/>
          </a:xfrm>
          <a:prstGeom prst="parallelogram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CEFB2A3-D70F-4B85-BCB7-732FD6861F8F}"/>
              </a:ext>
            </a:extLst>
          </p:cNvPr>
          <p:cNvSpPr txBox="1"/>
          <p:nvPr/>
        </p:nvSpPr>
        <p:spPr>
          <a:xfrm>
            <a:off x="1311365" y="2348210"/>
            <a:ext cx="1871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  <a:alpha val="25000"/>
                  </a:schemeClr>
                </a:solidFill>
              </a:rPr>
              <a:t>STEP ONE</a:t>
            </a:r>
            <a:endParaRPr lang="zh-CN" altLang="en-US" sz="2400" b="1" dirty="0">
              <a:solidFill>
                <a:schemeClr val="tx1">
                  <a:lumMod val="50000"/>
                  <a:lumOff val="50000"/>
                  <a:alpha val="25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D92091E-AA16-468A-84B0-4E4FE41D92CE}"/>
              </a:ext>
            </a:extLst>
          </p:cNvPr>
          <p:cNvSpPr txBox="1"/>
          <p:nvPr/>
        </p:nvSpPr>
        <p:spPr>
          <a:xfrm>
            <a:off x="3918282" y="2348210"/>
            <a:ext cx="1871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  <a:alpha val="25000"/>
                  </a:schemeClr>
                </a:solidFill>
              </a:rPr>
              <a:t>STEP TWO</a:t>
            </a:r>
            <a:endParaRPr lang="zh-CN" altLang="en-US" sz="2400" b="1" dirty="0">
              <a:solidFill>
                <a:schemeClr val="tx1">
                  <a:lumMod val="50000"/>
                  <a:lumOff val="50000"/>
                  <a:alpha val="25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746C8B-E84B-4A46-868C-D45FE0A19440}"/>
              </a:ext>
            </a:extLst>
          </p:cNvPr>
          <p:cNvSpPr txBox="1"/>
          <p:nvPr/>
        </p:nvSpPr>
        <p:spPr>
          <a:xfrm>
            <a:off x="6333981" y="2348210"/>
            <a:ext cx="216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  <a:alpha val="25000"/>
                  </a:schemeClr>
                </a:solidFill>
              </a:rPr>
              <a:t>STEP THREE</a:t>
            </a:r>
            <a:endParaRPr lang="zh-CN" altLang="en-US" sz="2400" b="1" dirty="0">
              <a:solidFill>
                <a:schemeClr val="tx1">
                  <a:lumMod val="50000"/>
                  <a:lumOff val="50000"/>
                  <a:alpha val="2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D0085BB-0A7C-4AE7-8CE1-BD747D3EFCB0}"/>
              </a:ext>
            </a:extLst>
          </p:cNvPr>
          <p:cNvSpPr txBox="1"/>
          <p:nvPr/>
        </p:nvSpPr>
        <p:spPr>
          <a:xfrm>
            <a:off x="8647768" y="2348210"/>
            <a:ext cx="216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  <a:alpha val="25000"/>
                  </a:schemeClr>
                </a:solidFill>
              </a:rPr>
              <a:t>STEP FOUR</a:t>
            </a:r>
            <a:endParaRPr lang="zh-CN" altLang="en-US" sz="2400" b="1" dirty="0">
              <a:solidFill>
                <a:schemeClr val="tx1">
                  <a:lumMod val="50000"/>
                  <a:lumOff val="50000"/>
                  <a:alpha val="2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62E799-D330-475F-B70B-08A73B7F9404}"/>
              </a:ext>
            </a:extLst>
          </p:cNvPr>
          <p:cNvSpPr txBox="1"/>
          <p:nvPr/>
        </p:nvSpPr>
        <p:spPr>
          <a:xfrm>
            <a:off x="991552" y="3490019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28E1AEA-97B4-488E-9C05-53F376B010F7}"/>
              </a:ext>
            </a:extLst>
          </p:cNvPr>
          <p:cNvSpPr/>
          <p:nvPr/>
        </p:nvSpPr>
        <p:spPr>
          <a:xfrm>
            <a:off x="991552" y="3890129"/>
            <a:ext cx="2290913" cy="1397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D885ADF-2C1E-4562-AD94-5851771901F2}"/>
              </a:ext>
            </a:extLst>
          </p:cNvPr>
          <p:cNvSpPr txBox="1"/>
          <p:nvPr/>
        </p:nvSpPr>
        <p:spPr>
          <a:xfrm>
            <a:off x="3576111" y="3490019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强调的阶段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6C9E8C0-C71D-4A18-A4B1-ADBCA6ADF8E1}"/>
              </a:ext>
            </a:extLst>
          </p:cNvPr>
          <p:cNvSpPr/>
          <p:nvPr/>
        </p:nvSpPr>
        <p:spPr>
          <a:xfrm>
            <a:off x="3576111" y="3890129"/>
            <a:ext cx="2290913" cy="139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对该阶段的内容进行强调，不需要的话，就删掉这个，复制一个其他部分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5762B9E-3D92-47B6-9FF7-3D5D7286FC24}"/>
              </a:ext>
            </a:extLst>
          </p:cNvPr>
          <p:cNvSpPr txBox="1"/>
          <p:nvPr/>
        </p:nvSpPr>
        <p:spPr>
          <a:xfrm>
            <a:off x="6096000" y="3490019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E9986F8-028F-4FD9-8F0C-ECE55A0AD478}"/>
              </a:ext>
            </a:extLst>
          </p:cNvPr>
          <p:cNvSpPr/>
          <p:nvPr/>
        </p:nvSpPr>
        <p:spPr>
          <a:xfrm>
            <a:off x="6096000" y="3890129"/>
            <a:ext cx="2290913" cy="1397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E73E2B8-FCC8-460D-8677-2F1A74548074}"/>
              </a:ext>
            </a:extLst>
          </p:cNvPr>
          <p:cNvSpPr txBox="1"/>
          <p:nvPr/>
        </p:nvSpPr>
        <p:spPr>
          <a:xfrm>
            <a:off x="8739043" y="3490019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F901CCC-48E5-461E-A4F2-C5D3AC63B2B7}"/>
              </a:ext>
            </a:extLst>
          </p:cNvPr>
          <p:cNvSpPr/>
          <p:nvPr/>
        </p:nvSpPr>
        <p:spPr>
          <a:xfrm>
            <a:off x="8739043" y="3890129"/>
            <a:ext cx="2290913" cy="1397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C9949C6-E8CE-47C7-99BC-7B511D131727}"/>
              </a:ext>
            </a:extLst>
          </p:cNvPr>
          <p:cNvCxnSpPr/>
          <p:nvPr/>
        </p:nvCxnSpPr>
        <p:spPr>
          <a:xfrm>
            <a:off x="1072774" y="3190280"/>
            <a:ext cx="9588500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5"/>
          <p:cNvSpPr>
            <a:spLocks noEditPoints="1"/>
          </p:cNvSpPr>
          <p:nvPr/>
        </p:nvSpPr>
        <p:spPr bwMode="auto">
          <a:xfrm>
            <a:off x="4587586" y="1555353"/>
            <a:ext cx="533120" cy="577107"/>
          </a:xfrm>
          <a:custGeom>
            <a:avLst/>
            <a:gdLst>
              <a:gd name="T0" fmla="*/ 2162 w 2553"/>
              <a:gd name="T1" fmla="*/ 1067 h 2764"/>
              <a:gd name="T2" fmla="*/ 2139 w 2553"/>
              <a:gd name="T3" fmla="*/ 345 h 2764"/>
              <a:gd name="T4" fmla="*/ 1664 w 2553"/>
              <a:gd name="T5" fmla="*/ 880 h 2764"/>
              <a:gd name="T6" fmla="*/ 1245 w 2553"/>
              <a:gd name="T7" fmla="*/ 1063 h 2764"/>
              <a:gd name="T8" fmla="*/ 743 w 2553"/>
              <a:gd name="T9" fmla="*/ 969 h 2764"/>
              <a:gd name="T10" fmla="*/ 1043 w 2553"/>
              <a:gd name="T11" fmla="*/ 483 h 2764"/>
              <a:gd name="T12" fmla="*/ 1529 w 2553"/>
              <a:gd name="T13" fmla="*/ 285 h 2764"/>
              <a:gd name="T14" fmla="*/ 977 w 2553"/>
              <a:gd name="T15" fmla="*/ 376 h 2764"/>
              <a:gd name="T16" fmla="*/ 387 w 2553"/>
              <a:gd name="T17" fmla="*/ 428 h 2764"/>
              <a:gd name="T18" fmla="*/ 656 w 2553"/>
              <a:gd name="T19" fmla="*/ 1092 h 2764"/>
              <a:gd name="T20" fmla="*/ 964 w 2553"/>
              <a:gd name="T21" fmla="*/ 1247 h 2764"/>
              <a:gd name="T22" fmla="*/ 1239 w 2553"/>
              <a:gd name="T23" fmla="*/ 1640 h 2764"/>
              <a:gd name="T24" fmla="*/ 1328 w 2553"/>
              <a:gd name="T25" fmla="*/ 1979 h 2764"/>
              <a:gd name="T26" fmla="*/ 773 w 2553"/>
              <a:gd name="T27" fmla="*/ 2111 h 2764"/>
              <a:gd name="T28" fmla="*/ 288 w 2553"/>
              <a:gd name="T29" fmla="*/ 1907 h 2764"/>
              <a:gd name="T30" fmla="*/ 744 w 2553"/>
              <a:gd name="T31" fmla="*/ 2233 h 2764"/>
              <a:gd name="T32" fmla="*/ 1198 w 2553"/>
              <a:gd name="T33" fmla="*/ 2613 h 2764"/>
              <a:gd name="T34" fmla="*/ 1477 w 2553"/>
              <a:gd name="T35" fmla="*/ 1953 h 2764"/>
              <a:gd name="T36" fmla="*/ 1365 w 2553"/>
              <a:gd name="T37" fmla="*/ 1612 h 2764"/>
              <a:gd name="T38" fmla="*/ 1529 w 2553"/>
              <a:gd name="T39" fmla="*/ 1347 h 2764"/>
              <a:gd name="T40" fmla="*/ 1886 w 2553"/>
              <a:gd name="T41" fmla="*/ 1077 h 2764"/>
              <a:gd name="T42" fmla="*/ 2111 w 2553"/>
              <a:gd name="T43" fmla="*/ 1440 h 2764"/>
              <a:gd name="T44" fmla="*/ 2503 w 2553"/>
              <a:gd name="T45" fmla="*/ 1788 h 2764"/>
              <a:gd name="T46" fmla="*/ 1404 w 2553"/>
              <a:gd name="T47" fmla="*/ 285 h 2764"/>
              <a:gd name="T48" fmla="*/ 1130 w 2553"/>
              <a:gd name="T49" fmla="*/ 394 h 2764"/>
              <a:gd name="T50" fmla="*/ 1087 w 2553"/>
              <a:gd name="T51" fmla="*/ 285 h 2764"/>
              <a:gd name="T52" fmla="*/ 569 w 2553"/>
              <a:gd name="T53" fmla="*/ 1003 h 2764"/>
              <a:gd name="T54" fmla="*/ 387 w 2553"/>
              <a:gd name="T55" fmla="*/ 554 h 2764"/>
              <a:gd name="T56" fmla="*/ 572 w 2553"/>
              <a:gd name="T57" fmla="*/ 1000 h 2764"/>
              <a:gd name="T58" fmla="*/ 601 w 2553"/>
              <a:gd name="T59" fmla="*/ 2220 h 2764"/>
              <a:gd name="T60" fmla="*/ 601 w 2553"/>
              <a:gd name="T61" fmla="*/ 1997 h 2764"/>
              <a:gd name="T62" fmla="*/ 644 w 2553"/>
              <a:gd name="T63" fmla="*/ 2143 h 2764"/>
              <a:gd name="T64" fmla="*/ 1104 w 2553"/>
              <a:gd name="T65" fmla="*/ 1276 h 2764"/>
              <a:gd name="T66" fmla="*/ 1372 w 2553"/>
              <a:gd name="T67" fmla="*/ 1280 h 2764"/>
              <a:gd name="T68" fmla="*/ 1259 w 2553"/>
              <a:gd name="T69" fmla="*/ 1505 h 2764"/>
              <a:gd name="T70" fmla="*/ 1476 w 2553"/>
              <a:gd name="T71" fmla="*/ 2078 h 2764"/>
              <a:gd name="T72" fmla="*/ 1287 w 2553"/>
              <a:gd name="T73" fmla="*/ 2525 h 2764"/>
              <a:gd name="T74" fmla="*/ 1471 w 2553"/>
              <a:gd name="T75" fmla="*/ 2078 h 2764"/>
              <a:gd name="T76" fmla="*/ 1775 w 2553"/>
              <a:gd name="T77" fmla="*/ 822 h 2764"/>
              <a:gd name="T78" fmla="*/ 2259 w 2553"/>
              <a:gd name="T79" fmla="*/ 796 h 2764"/>
              <a:gd name="T80" fmla="*/ 2385 w 2553"/>
              <a:gd name="T81" fmla="*/ 1747 h 2764"/>
              <a:gd name="T82" fmla="*/ 2165 w 2553"/>
              <a:gd name="T83" fmla="*/ 1553 h 2764"/>
              <a:gd name="T84" fmla="*/ 2201 w 2553"/>
              <a:gd name="T85" fmla="*/ 1541 h 2764"/>
              <a:gd name="T86" fmla="*/ 2385 w 2553"/>
              <a:gd name="T87" fmla="*/ 1747 h 2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53" h="2764">
                <a:moveTo>
                  <a:pt x="2326" y="1427"/>
                </a:moveTo>
                <a:cubicBezTo>
                  <a:pt x="2296" y="1416"/>
                  <a:pt x="2265" y="1411"/>
                  <a:pt x="2235" y="1411"/>
                </a:cubicBezTo>
                <a:cubicBezTo>
                  <a:pt x="2162" y="1067"/>
                  <a:pt x="2162" y="1067"/>
                  <a:pt x="2162" y="1067"/>
                </a:cubicBezTo>
                <a:cubicBezTo>
                  <a:pt x="2168" y="1064"/>
                  <a:pt x="2175" y="1061"/>
                  <a:pt x="2181" y="1058"/>
                </a:cubicBezTo>
                <a:cubicBezTo>
                  <a:pt x="2270" y="1015"/>
                  <a:pt x="2343" y="938"/>
                  <a:pt x="2378" y="836"/>
                </a:cubicBezTo>
                <a:cubicBezTo>
                  <a:pt x="2447" y="636"/>
                  <a:pt x="2339" y="414"/>
                  <a:pt x="2139" y="345"/>
                </a:cubicBezTo>
                <a:cubicBezTo>
                  <a:pt x="1937" y="275"/>
                  <a:pt x="1715" y="383"/>
                  <a:pt x="1645" y="584"/>
                </a:cubicBezTo>
                <a:cubicBezTo>
                  <a:pt x="1611" y="683"/>
                  <a:pt x="1620" y="787"/>
                  <a:pt x="1662" y="875"/>
                </a:cubicBezTo>
                <a:cubicBezTo>
                  <a:pt x="1664" y="880"/>
                  <a:pt x="1664" y="880"/>
                  <a:pt x="1664" y="880"/>
                </a:cubicBezTo>
                <a:cubicBezTo>
                  <a:pt x="1666" y="886"/>
                  <a:pt x="1671" y="893"/>
                  <a:pt x="1673" y="899"/>
                </a:cubicBezTo>
                <a:cubicBezTo>
                  <a:pt x="1413" y="1118"/>
                  <a:pt x="1413" y="1118"/>
                  <a:pt x="1413" y="1118"/>
                </a:cubicBezTo>
                <a:cubicBezTo>
                  <a:pt x="1366" y="1084"/>
                  <a:pt x="1308" y="1063"/>
                  <a:pt x="1245" y="1063"/>
                </a:cubicBezTo>
                <a:cubicBezTo>
                  <a:pt x="1232" y="1063"/>
                  <a:pt x="1219" y="1064"/>
                  <a:pt x="1206" y="1066"/>
                </a:cubicBezTo>
                <a:cubicBezTo>
                  <a:pt x="1142" y="1072"/>
                  <a:pt x="1081" y="1099"/>
                  <a:pt x="1034" y="1143"/>
                </a:cubicBezTo>
                <a:cubicBezTo>
                  <a:pt x="743" y="969"/>
                  <a:pt x="743" y="969"/>
                  <a:pt x="743" y="969"/>
                </a:cubicBezTo>
                <a:cubicBezTo>
                  <a:pt x="763" y="921"/>
                  <a:pt x="774" y="869"/>
                  <a:pt x="774" y="815"/>
                </a:cubicBezTo>
                <a:cubicBezTo>
                  <a:pt x="774" y="761"/>
                  <a:pt x="763" y="709"/>
                  <a:pt x="743" y="662"/>
                </a:cubicBezTo>
                <a:cubicBezTo>
                  <a:pt x="1043" y="483"/>
                  <a:pt x="1043" y="483"/>
                  <a:pt x="1043" y="483"/>
                </a:cubicBezTo>
                <a:cubicBezTo>
                  <a:pt x="1044" y="484"/>
                  <a:pt x="1044" y="484"/>
                  <a:pt x="1044" y="484"/>
                </a:cubicBezTo>
                <a:cubicBezTo>
                  <a:pt x="1096" y="536"/>
                  <a:pt x="1167" y="568"/>
                  <a:pt x="1245" y="568"/>
                </a:cubicBezTo>
                <a:cubicBezTo>
                  <a:pt x="1401" y="568"/>
                  <a:pt x="1529" y="440"/>
                  <a:pt x="1529" y="285"/>
                </a:cubicBezTo>
                <a:cubicBezTo>
                  <a:pt x="1529" y="127"/>
                  <a:pt x="1401" y="0"/>
                  <a:pt x="1245" y="0"/>
                </a:cubicBezTo>
                <a:cubicBezTo>
                  <a:pt x="1090" y="0"/>
                  <a:pt x="962" y="127"/>
                  <a:pt x="962" y="285"/>
                </a:cubicBezTo>
                <a:cubicBezTo>
                  <a:pt x="962" y="317"/>
                  <a:pt x="967" y="348"/>
                  <a:pt x="977" y="376"/>
                </a:cubicBezTo>
                <a:cubicBezTo>
                  <a:pt x="675" y="557"/>
                  <a:pt x="675" y="557"/>
                  <a:pt x="675" y="557"/>
                </a:cubicBezTo>
                <a:cubicBezTo>
                  <a:pt x="670" y="553"/>
                  <a:pt x="665" y="547"/>
                  <a:pt x="660" y="542"/>
                </a:cubicBezTo>
                <a:cubicBezTo>
                  <a:pt x="591" y="472"/>
                  <a:pt x="493" y="428"/>
                  <a:pt x="387" y="428"/>
                </a:cubicBezTo>
                <a:cubicBezTo>
                  <a:pt x="174" y="428"/>
                  <a:pt x="0" y="602"/>
                  <a:pt x="0" y="815"/>
                </a:cubicBezTo>
                <a:cubicBezTo>
                  <a:pt x="0" y="1028"/>
                  <a:pt x="174" y="1203"/>
                  <a:pt x="387" y="1203"/>
                </a:cubicBezTo>
                <a:cubicBezTo>
                  <a:pt x="492" y="1203"/>
                  <a:pt x="587" y="1161"/>
                  <a:pt x="656" y="1092"/>
                </a:cubicBezTo>
                <a:cubicBezTo>
                  <a:pt x="660" y="1089"/>
                  <a:pt x="660" y="1089"/>
                  <a:pt x="660" y="1089"/>
                </a:cubicBezTo>
                <a:cubicBezTo>
                  <a:pt x="665" y="1085"/>
                  <a:pt x="670" y="1079"/>
                  <a:pt x="675" y="1074"/>
                </a:cubicBezTo>
                <a:cubicBezTo>
                  <a:pt x="964" y="1247"/>
                  <a:pt x="964" y="1247"/>
                  <a:pt x="964" y="1247"/>
                </a:cubicBezTo>
                <a:cubicBezTo>
                  <a:pt x="963" y="1250"/>
                  <a:pt x="962" y="1253"/>
                  <a:pt x="961" y="1256"/>
                </a:cubicBezTo>
                <a:cubicBezTo>
                  <a:pt x="917" y="1384"/>
                  <a:pt x="970" y="1524"/>
                  <a:pt x="1082" y="1592"/>
                </a:cubicBezTo>
                <a:cubicBezTo>
                  <a:pt x="1129" y="1624"/>
                  <a:pt x="1184" y="1640"/>
                  <a:pt x="1239" y="1640"/>
                </a:cubicBezTo>
                <a:cubicBezTo>
                  <a:pt x="1240" y="1641"/>
                  <a:pt x="1240" y="1641"/>
                  <a:pt x="1240" y="1641"/>
                </a:cubicBezTo>
                <a:cubicBezTo>
                  <a:pt x="1243" y="1641"/>
                  <a:pt x="1243" y="1641"/>
                  <a:pt x="1243" y="1641"/>
                </a:cubicBezTo>
                <a:cubicBezTo>
                  <a:pt x="1328" y="1979"/>
                  <a:pt x="1328" y="1979"/>
                  <a:pt x="1328" y="1979"/>
                </a:cubicBezTo>
                <a:cubicBezTo>
                  <a:pt x="1280" y="1998"/>
                  <a:pt x="1236" y="2028"/>
                  <a:pt x="1197" y="2066"/>
                </a:cubicBezTo>
                <a:cubicBezTo>
                  <a:pt x="1159" y="2104"/>
                  <a:pt x="1130" y="2149"/>
                  <a:pt x="1112" y="2196"/>
                </a:cubicBezTo>
                <a:cubicBezTo>
                  <a:pt x="773" y="2111"/>
                  <a:pt x="773" y="2111"/>
                  <a:pt x="773" y="2111"/>
                </a:cubicBezTo>
                <a:cubicBezTo>
                  <a:pt x="772" y="2109"/>
                  <a:pt x="772" y="2109"/>
                  <a:pt x="772" y="2109"/>
                </a:cubicBezTo>
                <a:cubicBezTo>
                  <a:pt x="772" y="2036"/>
                  <a:pt x="745" y="1963"/>
                  <a:pt x="690" y="1907"/>
                </a:cubicBezTo>
                <a:cubicBezTo>
                  <a:pt x="579" y="1797"/>
                  <a:pt x="398" y="1797"/>
                  <a:pt x="288" y="1907"/>
                </a:cubicBezTo>
                <a:cubicBezTo>
                  <a:pt x="177" y="2018"/>
                  <a:pt x="178" y="2199"/>
                  <a:pt x="288" y="2309"/>
                </a:cubicBezTo>
                <a:cubicBezTo>
                  <a:pt x="398" y="2419"/>
                  <a:pt x="579" y="2420"/>
                  <a:pt x="690" y="2308"/>
                </a:cubicBezTo>
                <a:cubicBezTo>
                  <a:pt x="712" y="2286"/>
                  <a:pt x="731" y="2260"/>
                  <a:pt x="744" y="2233"/>
                </a:cubicBezTo>
                <a:cubicBezTo>
                  <a:pt x="1085" y="2318"/>
                  <a:pt x="1085" y="2318"/>
                  <a:pt x="1085" y="2318"/>
                </a:cubicBezTo>
                <a:cubicBezTo>
                  <a:pt x="1085" y="2325"/>
                  <a:pt x="1085" y="2332"/>
                  <a:pt x="1085" y="2340"/>
                </a:cubicBezTo>
                <a:cubicBezTo>
                  <a:pt x="1085" y="2438"/>
                  <a:pt x="1122" y="2538"/>
                  <a:pt x="1198" y="2613"/>
                </a:cubicBezTo>
                <a:cubicBezTo>
                  <a:pt x="1348" y="2764"/>
                  <a:pt x="1595" y="2764"/>
                  <a:pt x="1745" y="2614"/>
                </a:cubicBezTo>
                <a:cubicBezTo>
                  <a:pt x="1896" y="2463"/>
                  <a:pt x="1896" y="2216"/>
                  <a:pt x="1746" y="2066"/>
                </a:cubicBezTo>
                <a:cubicBezTo>
                  <a:pt x="1671" y="1991"/>
                  <a:pt x="1575" y="1953"/>
                  <a:pt x="1477" y="1953"/>
                </a:cubicBezTo>
                <a:cubicBezTo>
                  <a:pt x="1472" y="1953"/>
                  <a:pt x="1472" y="1953"/>
                  <a:pt x="1472" y="1953"/>
                </a:cubicBezTo>
                <a:cubicBezTo>
                  <a:pt x="1465" y="1952"/>
                  <a:pt x="1457" y="1953"/>
                  <a:pt x="1451" y="1953"/>
                </a:cubicBezTo>
                <a:cubicBezTo>
                  <a:pt x="1365" y="1612"/>
                  <a:pt x="1365" y="1612"/>
                  <a:pt x="1365" y="1612"/>
                </a:cubicBezTo>
                <a:cubicBezTo>
                  <a:pt x="1392" y="1598"/>
                  <a:pt x="1418" y="1580"/>
                  <a:pt x="1441" y="1557"/>
                </a:cubicBezTo>
                <a:cubicBezTo>
                  <a:pt x="1462" y="1536"/>
                  <a:pt x="1480" y="1512"/>
                  <a:pt x="1493" y="1486"/>
                </a:cubicBezTo>
                <a:cubicBezTo>
                  <a:pt x="1517" y="1443"/>
                  <a:pt x="1529" y="1396"/>
                  <a:pt x="1529" y="1347"/>
                </a:cubicBezTo>
                <a:cubicBezTo>
                  <a:pt x="1529" y="1298"/>
                  <a:pt x="1517" y="1253"/>
                  <a:pt x="1495" y="1213"/>
                </a:cubicBezTo>
                <a:cubicBezTo>
                  <a:pt x="1751" y="997"/>
                  <a:pt x="1751" y="997"/>
                  <a:pt x="1751" y="997"/>
                </a:cubicBezTo>
                <a:cubicBezTo>
                  <a:pt x="1789" y="1032"/>
                  <a:pt x="1835" y="1059"/>
                  <a:pt x="1886" y="1077"/>
                </a:cubicBezTo>
                <a:cubicBezTo>
                  <a:pt x="1937" y="1094"/>
                  <a:pt x="1990" y="1101"/>
                  <a:pt x="2040" y="1097"/>
                </a:cubicBezTo>
                <a:cubicBezTo>
                  <a:pt x="2113" y="1439"/>
                  <a:pt x="2113" y="1439"/>
                  <a:pt x="2113" y="1439"/>
                </a:cubicBezTo>
                <a:cubicBezTo>
                  <a:pt x="2111" y="1440"/>
                  <a:pt x="2111" y="1440"/>
                  <a:pt x="2111" y="1440"/>
                </a:cubicBezTo>
                <a:cubicBezTo>
                  <a:pt x="2045" y="1472"/>
                  <a:pt x="1991" y="1529"/>
                  <a:pt x="1966" y="1603"/>
                </a:cubicBezTo>
                <a:cubicBezTo>
                  <a:pt x="1915" y="1750"/>
                  <a:pt x="1995" y="1913"/>
                  <a:pt x="2141" y="1964"/>
                </a:cubicBezTo>
                <a:cubicBezTo>
                  <a:pt x="2290" y="2015"/>
                  <a:pt x="2452" y="1935"/>
                  <a:pt x="2503" y="1788"/>
                </a:cubicBezTo>
                <a:cubicBezTo>
                  <a:pt x="2553" y="1641"/>
                  <a:pt x="2475" y="1478"/>
                  <a:pt x="2326" y="1427"/>
                </a:cubicBezTo>
                <a:close/>
                <a:moveTo>
                  <a:pt x="1245" y="125"/>
                </a:moveTo>
                <a:cubicBezTo>
                  <a:pt x="1333" y="125"/>
                  <a:pt x="1404" y="196"/>
                  <a:pt x="1404" y="285"/>
                </a:cubicBezTo>
                <a:cubicBezTo>
                  <a:pt x="1404" y="372"/>
                  <a:pt x="1332" y="442"/>
                  <a:pt x="1245" y="442"/>
                </a:cubicBezTo>
                <a:cubicBezTo>
                  <a:pt x="1202" y="442"/>
                  <a:pt x="1162" y="425"/>
                  <a:pt x="1133" y="396"/>
                </a:cubicBezTo>
                <a:cubicBezTo>
                  <a:pt x="1130" y="394"/>
                  <a:pt x="1130" y="394"/>
                  <a:pt x="1130" y="394"/>
                </a:cubicBezTo>
                <a:cubicBezTo>
                  <a:pt x="1124" y="386"/>
                  <a:pt x="1117" y="377"/>
                  <a:pt x="1111" y="369"/>
                </a:cubicBezTo>
                <a:cubicBezTo>
                  <a:pt x="1110" y="366"/>
                  <a:pt x="1110" y="366"/>
                  <a:pt x="1110" y="366"/>
                </a:cubicBezTo>
                <a:cubicBezTo>
                  <a:pt x="1095" y="343"/>
                  <a:pt x="1087" y="314"/>
                  <a:pt x="1087" y="285"/>
                </a:cubicBezTo>
                <a:cubicBezTo>
                  <a:pt x="1087" y="196"/>
                  <a:pt x="1158" y="125"/>
                  <a:pt x="1245" y="125"/>
                </a:cubicBezTo>
                <a:close/>
                <a:moveTo>
                  <a:pt x="572" y="1000"/>
                </a:moveTo>
                <a:cubicBezTo>
                  <a:pt x="569" y="1003"/>
                  <a:pt x="569" y="1003"/>
                  <a:pt x="569" y="1003"/>
                </a:cubicBezTo>
                <a:cubicBezTo>
                  <a:pt x="522" y="1049"/>
                  <a:pt x="457" y="1077"/>
                  <a:pt x="387" y="1077"/>
                </a:cubicBezTo>
                <a:cubicBezTo>
                  <a:pt x="242" y="1077"/>
                  <a:pt x="126" y="960"/>
                  <a:pt x="126" y="815"/>
                </a:cubicBezTo>
                <a:cubicBezTo>
                  <a:pt x="126" y="671"/>
                  <a:pt x="242" y="554"/>
                  <a:pt x="387" y="554"/>
                </a:cubicBezTo>
                <a:cubicBezTo>
                  <a:pt x="460" y="554"/>
                  <a:pt x="525" y="584"/>
                  <a:pt x="572" y="630"/>
                </a:cubicBezTo>
                <a:cubicBezTo>
                  <a:pt x="619" y="677"/>
                  <a:pt x="648" y="744"/>
                  <a:pt x="648" y="815"/>
                </a:cubicBezTo>
                <a:cubicBezTo>
                  <a:pt x="648" y="887"/>
                  <a:pt x="619" y="953"/>
                  <a:pt x="572" y="1000"/>
                </a:cubicBezTo>
                <a:close/>
                <a:moveTo>
                  <a:pt x="644" y="2143"/>
                </a:moveTo>
                <a:cubicBezTo>
                  <a:pt x="643" y="2146"/>
                  <a:pt x="643" y="2146"/>
                  <a:pt x="643" y="2146"/>
                </a:cubicBezTo>
                <a:cubicBezTo>
                  <a:pt x="636" y="2173"/>
                  <a:pt x="622" y="2199"/>
                  <a:pt x="601" y="2220"/>
                </a:cubicBezTo>
                <a:cubicBezTo>
                  <a:pt x="538" y="2283"/>
                  <a:pt x="438" y="2282"/>
                  <a:pt x="377" y="2221"/>
                </a:cubicBezTo>
                <a:cubicBezTo>
                  <a:pt x="315" y="2159"/>
                  <a:pt x="314" y="2059"/>
                  <a:pt x="377" y="1996"/>
                </a:cubicBezTo>
                <a:cubicBezTo>
                  <a:pt x="439" y="1934"/>
                  <a:pt x="539" y="1935"/>
                  <a:pt x="601" y="1997"/>
                </a:cubicBezTo>
                <a:cubicBezTo>
                  <a:pt x="631" y="2027"/>
                  <a:pt x="648" y="2067"/>
                  <a:pt x="647" y="2108"/>
                </a:cubicBezTo>
                <a:cubicBezTo>
                  <a:pt x="648" y="2112"/>
                  <a:pt x="648" y="2112"/>
                  <a:pt x="648" y="2112"/>
                </a:cubicBezTo>
                <a:cubicBezTo>
                  <a:pt x="647" y="2122"/>
                  <a:pt x="645" y="2133"/>
                  <a:pt x="644" y="2143"/>
                </a:cubicBezTo>
                <a:close/>
                <a:moveTo>
                  <a:pt x="1245" y="1505"/>
                </a:moveTo>
                <a:cubicBezTo>
                  <a:pt x="1158" y="1505"/>
                  <a:pt x="1087" y="1434"/>
                  <a:pt x="1087" y="1347"/>
                </a:cubicBezTo>
                <a:cubicBezTo>
                  <a:pt x="1087" y="1321"/>
                  <a:pt x="1093" y="1297"/>
                  <a:pt x="1104" y="1276"/>
                </a:cubicBezTo>
                <a:cubicBezTo>
                  <a:pt x="1111" y="1264"/>
                  <a:pt x="1119" y="1254"/>
                  <a:pt x="1128" y="1244"/>
                </a:cubicBezTo>
                <a:cubicBezTo>
                  <a:pt x="1182" y="1191"/>
                  <a:pt x="1265" y="1184"/>
                  <a:pt x="1326" y="1223"/>
                </a:cubicBezTo>
                <a:cubicBezTo>
                  <a:pt x="1345" y="1238"/>
                  <a:pt x="1361" y="1258"/>
                  <a:pt x="1372" y="1280"/>
                </a:cubicBezTo>
                <a:cubicBezTo>
                  <a:pt x="1390" y="1316"/>
                  <a:pt x="1394" y="1360"/>
                  <a:pt x="1380" y="1401"/>
                </a:cubicBezTo>
                <a:cubicBezTo>
                  <a:pt x="1366" y="1441"/>
                  <a:pt x="1337" y="1473"/>
                  <a:pt x="1299" y="1492"/>
                </a:cubicBezTo>
                <a:cubicBezTo>
                  <a:pt x="1286" y="1498"/>
                  <a:pt x="1273" y="1502"/>
                  <a:pt x="1259" y="1505"/>
                </a:cubicBezTo>
                <a:cubicBezTo>
                  <a:pt x="1254" y="1505"/>
                  <a:pt x="1250" y="1505"/>
                  <a:pt x="1245" y="1505"/>
                </a:cubicBezTo>
                <a:close/>
                <a:moveTo>
                  <a:pt x="1471" y="2078"/>
                </a:moveTo>
                <a:cubicBezTo>
                  <a:pt x="1476" y="2078"/>
                  <a:pt x="1476" y="2078"/>
                  <a:pt x="1476" y="2078"/>
                </a:cubicBezTo>
                <a:cubicBezTo>
                  <a:pt x="1541" y="2079"/>
                  <a:pt x="1607" y="2105"/>
                  <a:pt x="1657" y="2155"/>
                </a:cubicBezTo>
                <a:cubicBezTo>
                  <a:pt x="1759" y="2257"/>
                  <a:pt x="1758" y="2422"/>
                  <a:pt x="1656" y="2525"/>
                </a:cubicBezTo>
                <a:cubicBezTo>
                  <a:pt x="1554" y="2626"/>
                  <a:pt x="1389" y="2627"/>
                  <a:pt x="1287" y="2525"/>
                </a:cubicBezTo>
                <a:cubicBezTo>
                  <a:pt x="1235" y="2473"/>
                  <a:pt x="1210" y="2406"/>
                  <a:pt x="1210" y="2340"/>
                </a:cubicBezTo>
                <a:cubicBezTo>
                  <a:pt x="1209" y="2273"/>
                  <a:pt x="1236" y="2205"/>
                  <a:pt x="1286" y="2155"/>
                </a:cubicBezTo>
                <a:cubicBezTo>
                  <a:pt x="1338" y="2104"/>
                  <a:pt x="1404" y="2078"/>
                  <a:pt x="1471" y="2078"/>
                </a:cubicBezTo>
                <a:close/>
                <a:moveTo>
                  <a:pt x="1927" y="958"/>
                </a:moveTo>
                <a:cubicBezTo>
                  <a:pt x="1859" y="934"/>
                  <a:pt x="1806" y="885"/>
                  <a:pt x="1777" y="825"/>
                </a:cubicBezTo>
                <a:cubicBezTo>
                  <a:pt x="1775" y="822"/>
                  <a:pt x="1775" y="822"/>
                  <a:pt x="1775" y="822"/>
                </a:cubicBezTo>
                <a:cubicBezTo>
                  <a:pt x="1747" y="762"/>
                  <a:pt x="1741" y="692"/>
                  <a:pt x="1764" y="625"/>
                </a:cubicBezTo>
                <a:cubicBezTo>
                  <a:pt x="1811" y="489"/>
                  <a:pt x="1961" y="417"/>
                  <a:pt x="2097" y="464"/>
                </a:cubicBezTo>
                <a:cubicBezTo>
                  <a:pt x="2233" y="510"/>
                  <a:pt x="2306" y="659"/>
                  <a:pt x="2259" y="796"/>
                </a:cubicBezTo>
                <a:cubicBezTo>
                  <a:pt x="2235" y="865"/>
                  <a:pt x="2186" y="916"/>
                  <a:pt x="2127" y="946"/>
                </a:cubicBezTo>
                <a:cubicBezTo>
                  <a:pt x="2067" y="975"/>
                  <a:pt x="1994" y="981"/>
                  <a:pt x="1927" y="958"/>
                </a:cubicBezTo>
                <a:close/>
                <a:moveTo>
                  <a:pt x="2385" y="1747"/>
                </a:moveTo>
                <a:cubicBezTo>
                  <a:pt x="2356" y="1830"/>
                  <a:pt x="2266" y="1874"/>
                  <a:pt x="2182" y="1845"/>
                </a:cubicBezTo>
                <a:cubicBezTo>
                  <a:pt x="2100" y="1817"/>
                  <a:pt x="2057" y="1726"/>
                  <a:pt x="2085" y="1644"/>
                </a:cubicBezTo>
                <a:cubicBezTo>
                  <a:pt x="2099" y="1603"/>
                  <a:pt x="2128" y="1570"/>
                  <a:pt x="2165" y="1553"/>
                </a:cubicBezTo>
                <a:cubicBezTo>
                  <a:pt x="2168" y="1551"/>
                  <a:pt x="2168" y="1551"/>
                  <a:pt x="2168" y="1551"/>
                </a:cubicBezTo>
                <a:cubicBezTo>
                  <a:pt x="2178" y="1547"/>
                  <a:pt x="2188" y="1544"/>
                  <a:pt x="2198" y="1541"/>
                </a:cubicBezTo>
                <a:cubicBezTo>
                  <a:pt x="2201" y="1541"/>
                  <a:pt x="2201" y="1541"/>
                  <a:pt x="2201" y="1541"/>
                </a:cubicBezTo>
                <a:cubicBezTo>
                  <a:pt x="2228" y="1535"/>
                  <a:pt x="2258" y="1536"/>
                  <a:pt x="2286" y="1545"/>
                </a:cubicBezTo>
                <a:cubicBezTo>
                  <a:pt x="2370" y="1574"/>
                  <a:pt x="2413" y="1665"/>
                  <a:pt x="2385" y="1747"/>
                </a:cubicBezTo>
                <a:close/>
                <a:moveTo>
                  <a:pt x="2385" y="1747"/>
                </a:moveTo>
                <a:cubicBezTo>
                  <a:pt x="2385" y="1747"/>
                  <a:pt x="2385" y="1747"/>
                  <a:pt x="2385" y="174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1964118" y="1561429"/>
            <a:ext cx="566223" cy="564954"/>
            <a:chOff x="14562138" y="-701676"/>
            <a:chExt cx="7086600" cy="7070726"/>
          </a:xfrm>
          <a:solidFill>
            <a:schemeClr val="accent1"/>
          </a:solidFill>
        </p:grpSpPr>
        <p:sp>
          <p:nvSpPr>
            <p:cNvPr id="62" name="Freeform 25"/>
            <p:cNvSpPr>
              <a:spLocks noEditPoints="1"/>
            </p:cNvSpPr>
            <p:nvPr/>
          </p:nvSpPr>
          <p:spPr bwMode="auto">
            <a:xfrm>
              <a:off x="14685963" y="-584200"/>
              <a:ext cx="6850063" cy="6851651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9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6" y="103"/>
                    <a:pt x="102" y="786"/>
                    <a:pt x="102" y="1626"/>
                  </a:cubicBezTo>
                  <a:cubicBezTo>
                    <a:pt x="102" y="2466"/>
                    <a:pt x="786" y="3149"/>
                    <a:pt x="1625" y="3149"/>
                  </a:cubicBezTo>
                  <a:cubicBezTo>
                    <a:pt x="2465" y="3149"/>
                    <a:pt x="3149" y="2466"/>
                    <a:pt x="3149" y="1626"/>
                  </a:cubicBezTo>
                  <a:cubicBezTo>
                    <a:pt x="3149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4562138" y="-701676"/>
              <a:ext cx="7086600" cy="7070726"/>
            </a:xfrm>
            <a:custGeom>
              <a:avLst/>
              <a:gdLst>
                <a:gd name="T0" fmla="*/ 363 w 3364"/>
                <a:gd name="T1" fmla="*/ 3308 h 3356"/>
                <a:gd name="T2" fmla="*/ 138 w 3364"/>
                <a:gd name="T3" fmla="*/ 3228 h 3356"/>
                <a:gd name="T4" fmla="*/ 253 w 3364"/>
                <a:gd name="T5" fmla="*/ 2409 h 3356"/>
                <a:gd name="T6" fmla="*/ 322 w 3364"/>
                <a:gd name="T7" fmla="*/ 2388 h 3356"/>
                <a:gd name="T8" fmla="*/ 343 w 3364"/>
                <a:gd name="T9" fmla="*/ 2458 h 3356"/>
                <a:gd name="T10" fmla="*/ 210 w 3364"/>
                <a:gd name="T11" fmla="*/ 3156 h 3356"/>
                <a:gd name="T12" fmla="*/ 2094 w 3364"/>
                <a:gd name="T13" fmla="*/ 2097 h 3356"/>
                <a:gd name="T14" fmla="*/ 3021 w 3364"/>
                <a:gd name="T15" fmla="*/ 911 h 3356"/>
                <a:gd name="T16" fmla="*/ 3154 w 3364"/>
                <a:gd name="T17" fmla="*/ 212 h 3356"/>
                <a:gd name="T18" fmla="*/ 2455 w 3364"/>
                <a:gd name="T19" fmla="*/ 346 h 3356"/>
                <a:gd name="T20" fmla="*/ 2386 w 3364"/>
                <a:gd name="T21" fmla="*/ 325 h 3356"/>
                <a:gd name="T22" fmla="*/ 2406 w 3364"/>
                <a:gd name="T23" fmla="*/ 256 h 3356"/>
                <a:gd name="T24" fmla="*/ 3226 w 3364"/>
                <a:gd name="T25" fmla="*/ 141 h 3356"/>
                <a:gd name="T26" fmla="*/ 3110 w 3364"/>
                <a:gd name="T27" fmla="*/ 960 h 3356"/>
                <a:gd name="T28" fmla="*/ 2166 w 3364"/>
                <a:gd name="T29" fmla="*/ 2171 h 3356"/>
                <a:gd name="T30" fmla="*/ 363 w 3364"/>
                <a:gd name="T31" fmla="*/ 3308 h 3356"/>
                <a:gd name="T32" fmla="*/ 363 w 3364"/>
                <a:gd name="T33" fmla="*/ 3308 h 3356"/>
                <a:gd name="T34" fmla="*/ 363 w 3364"/>
                <a:gd name="T35" fmla="*/ 3308 h 3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4" h="3356">
                  <a:moveTo>
                    <a:pt x="363" y="3308"/>
                  </a:moveTo>
                  <a:cubicBezTo>
                    <a:pt x="271" y="3308"/>
                    <a:pt x="194" y="3282"/>
                    <a:pt x="138" y="3228"/>
                  </a:cubicBezTo>
                  <a:cubicBezTo>
                    <a:pt x="0" y="3090"/>
                    <a:pt x="38" y="2806"/>
                    <a:pt x="253" y="2409"/>
                  </a:cubicBezTo>
                  <a:cubicBezTo>
                    <a:pt x="266" y="2383"/>
                    <a:pt x="297" y="2376"/>
                    <a:pt x="322" y="2388"/>
                  </a:cubicBezTo>
                  <a:cubicBezTo>
                    <a:pt x="348" y="2401"/>
                    <a:pt x="356" y="2432"/>
                    <a:pt x="343" y="2458"/>
                  </a:cubicBezTo>
                  <a:cubicBezTo>
                    <a:pt x="161" y="2796"/>
                    <a:pt x="110" y="3057"/>
                    <a:pt x="210" y="3156"/>
                  </a:cubicBezTo>
                  <a:cubicBezTo>
                    <a:pt x="410" y="3356"/>
                    <a:pt x="1213" y="2977"/>
                    <a:pt x="2094" y="2097"/>
                  </a:cubicBezTo>
                  <a:cubicBezTo>
                    <a:pt x="2493" y="1697"/>
                    <a:pt x="2824" y="1275"/>
                    <a:pt x="3021" y="911"/>
                  </a:cubicBezTo>
                  <a:cubicBezTo>
                    <a:pt x="3202" y="573"/>
                    <a:pt x="3254" y="312"/>
                    <a:pt x="3154" y="212"/>
                  </a:cubicBezTo>
                  <a:cubicBezTo>
                    <a:pt x="3054" y="113"/>
                    <a:pt x="2793" y="164"/>
                    <a:pt x="2455" y="346"/>
                  </a:cubicBezTo>
                  <a:cubicBezTo>
                    <a:pt x="2429" y="358"/>
                    <a:pt x="2399" y="351"/>
                    <a:pt x="2386" y="325"/>
                  </a:cubicBezTo>
                  <a:cubicBezTo>
                    <a:pt x="2373" y="300"/>
                    <a:pt x="2381" y="269"/>
                    <a:pt x="2406" y="256"/>
                  </a:cubicBezTo>
                  <a:cubicBezTo>
                    <a:pt x="2803" y="41"/>
                    <a:pt x="3087" y="0"/>
                    <a:pt x="3226" y="141"/>
                  </a:cubicBezTo>
                  <a:cubicBezTo>
                    <a:pt x="3364" y="279"/>
                    <a:pt x="3325" y="563"/>
                    <a:pt x="3110" y="960"/>
                  </a:cubicBezTo>
                  <a:cubicBezTo>
                    <a:pt x="2908" y="1334"/>
                    <a:pt x="2573" y="1764"/>
                    <a:pt x="2166" y="2171"/>
                  </a:cubicBezTo>
                  <a:cubicBezTo>
                    <a:pt x="1546" y="2790"/>
                    <a:pt x="786" y="3308"/>
                    <a:pt x="363" y="3308"/>
                  </a:cubicBezTo>
                  <a:close/>
                  <a:moveTo>
                    <a:pt x="363" y="3308"/>
                  </a:moveTo>
                  <a:cubicBezTo>
                    <a:pt x="363" y="3308"/>
                    <a:pt x="363" y="3308"/>
                    <a:pt x="363" y="3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7"/>
            <p:cNvSpPr>
              <a:spLocks noEditPoints="1"/>
            </p:cNvSpPr>
            <p:nvPr/>
          </p:nvSpPr>
          <p:spPr bwMode="auto">
            <a:xfrm>
              <a:off x="15035213" y="-200025"/>
              <a:ext cx="6240463" cy="5473701"/>
            </a:xfrm>
            <a:custGeom>
              <a:avLst/>
              <a:gdLst>
                <a:gd name="T0" fmla="*/ 1388 w 2962"/>
                <a:gd name="T1" fmla="*/ 1846 h 2598"/>
                <a:gd name="T2" fmla="*/ 1232 w 2962"/>
                <a:gd name="T3" fmla="*/ 1621 h 2598"/>
                <a:gd name="T4" fmla="*/ 1078 w 2962"/>
                <a:gd name="T5" fmla="*/ 1242 h 2598"/>
                <a:gd name="T6" fmla="*/ 1142 w 2962"/>
                <a:gd name="T7" fmla="*/ 873 h 2598"/>
                <a:gd name="T8" fmla="*/ 1377 w 2962"/>
                <a:gd name="T9" fmla="*/ 699 h 2598"/>
                <a:gd name="T10" fmla="*/ 1738 w 2962"/>
                <a:gd name="T11" fmla="*/ 602 h 2598"/>
                <a:gd name="T12" fmla="*/ 2215 w 2962"/>
                <a:gd name="T13" fmla="*/ 292 h 2598"/>
                <a:gd name="T14" fmla="*/ 2332 w 2962"/>
                <a:gd name="T15" fmla="*/ 105 h 2598"/>
                <a:gd name="T16" fmla="*/ 2289 w 2962"/>
                <a:gd name="T17" fmla="*/ 277 h 2598"/>
                <a:gd name="T18" fmla="*/ 2138 w 2962"/>
                <a:gd name="T19" fmla="*/ 809 h 2598"/>
                <a:gd name="T20" fmla="*/ 1628 w 2962"/>
                <a:gd name="T21" fmla="*/ 755 h 2598"/>
                <a:gd name="T22" fmla="*/ 1088 w 2962"/>
                <a:gd name="T23" fmla="*/ 1011 h 2598"/>
                <a:gd name="T24" fmla="*/ 1032 w 2962"/>
                <a:gd name="T25" fmla="*/ 1347 h 2598"/>
                <a:gd name="T26" fmla="*/ 1421 w 2962"/>
                <a:gd name="T27" fmla="*/ 1702 h 2598"/>
                <a:gd name="T28" fmla="*/ 1733 w 2962"/>
                <a:gd name="T29" fmla="*/ 1948 h 2598"/>
                <a:gd name="T30" fmla="*/ 1987 w 2962"/>
                <a:gd name="T31" fmla="*/ 1951 h 2598"/>
                <a:gd name="T32" fmla="*/ 2148 w 2962"/>
                <a:gd name="T33" fmla="*/ 1859 h 2598"/>
                <a:gd name="T34" fmla="*/ 2284 w 2962"/>
                <a:gd name="T35" fmla="*/ 1859 h 2598"/>
                <a:gd name="T36" fmla="*/ 2094 w 2962"/>
                <a:gd name="T37" fmla="*/ 1592 h 2598"/>
                <a:gd name="T38" fmla="*/ 2105 w 2962"/>
                <a:gd name="T39" fmla="*/ 1382 h 2598"/>
                <a:gd name="T40" fmla="*/ 2337 w 2962"/>
                <a:gd name="T41" fmla="*/ 1301 h 2598"/>
                <a:gd name="T42" fmla="*/ 2448 w 2962"/>
                <a:gd name="T43" fmla="*/ 1434 h 2598"/>
                <a:gd name="T44" fmla="*/ 2501 w 2962"/>
                <a:gd name="T45" fmla="*/ 1411 h 2598"/>
                <a:gd name="T46" fmla="*/ 2704 w 2962"/>
                <a:gd name="T47" fmla="*/ 1334 h 2598"/>
                <a:gd name="T48" fmla="*/ 2581 w 2962"/>
                <a:gd name="T49" fmla="*/ 1167 h 2598"/>
                <a:gd name="T50" fmla="*/ 2391 w 2962"/>
                <a:gd name="T51" fmla="*/ 1114 h 2598"/>
                <a:gd name="T52" fmla="*/ 2302 w 2962"/>
                <a:gd name="T53" fmla="*/ 952 h 2598"/>
                <a:gd name="T54" fmla="*/ 2919 w 2962"/>
                <a:gd name="T55" fmla="*/ 850 h 2598"/>
                <a:gd name="T56" fmla="*/ 2363 w 2962"/>
                <a:gd name="T57" fmla="*/ 940 h 2598"/>
                <a:gd name="T58" fmla="*/ 2501 w 2962"/>
                <a:gd name="T59" fmla="*/ 1027 h 2598"/>
                <a:gd name="T60" fmla="*/ 2724 w 2962"/>
                <a:gd name="T61" fmla="*/ 1249 h 2598"/>
                <a:gd name="T62" fmla="*/ 2721 w 2962"/>
                <a:gd name="T63" fmla="*/ 1475 h 2598"/>
                <a:gd name="T64" fmla="*/ 2432 w 2962"/>
                <a:gd name="T65" fmla="*/ 1500 h 2598"/>
                <a:gd name="T66" fmla="*/ 2361 w 2962"/>
                <a:gd name="T67" fmla="*/ 1400 h 2598"/>
                <a:gd name="T68" fmla="*/ 2071 w 2962"/>
                <a:gd name="T69" fmla="*/ 1416 h 2598"/>
                <a:gd name="T70" fmla="*/ 2181 w 2962"/>
                <a:gd name="T71" fmla="*/ 1569 h 2598"/>
                <a:gd name="T72" fmla="*/ 2386 w 2962"/>
                <a:gd name="T73" fmla="*/ 1894 h 2598"/>
                <a:gd name="T74" fmla="*/ 2151 w 2962"/>
                <a:gd name="T75" fmla="*/ 1912 h 2598"/>
                <a:gd name="T76" fmla="*/ 2010 w 2962"/>
                <a:gd name="T77" fmla="*/ 2022 h 2598"/>
                <a:gd name="T78" fmla="*/ 512 w 2962"/>
                <a:gd name="T79" fmla="*/ 2591 h 2598"/>
                <a:gd name="T80" fmla="*/ 225 w 2962"/>
                <a:gd name="T81" fmla="*/ 2179 h 2598"/>
                <a:gd name="T82" fmla="*/ 448 w 2962"/>
                <a:gd name="T83" fmla="*/ 2337 h 2598"/>
                <a:gd name="T84" fmla="*/ 433 w 2962"/>
                <a:gd name="T85" fmla="*/ 1736 h 2598"/>
                <a:gd name="T86" fmla="*/ 566 w 2962"/>
                <a:gd name="T87" fmla="*/ 1362 h 2598"/>
                <a:gd name="T88" fmla="*/ 359 w 2962"/>
                <a:gd name="T89" fmla="*/ 996 h 2598"/>
                <a:gd name="T90" fmla="*/ 394 w 2962"/>
                <a:gd name="T91" fmla="*/ 730 h 2598"/>
                <a:gd name="T92" fmla="*/ 845 w 2962"/>
                <a:gd name="T93" fmla="*/ 522 h 2598"/>
                <a:gd name="T94" fmla="*/ 827 w 2962"/>
                <a:gd name="T95" fmla="*/ 146 h 2598"/>
                <a:gd name="T96" fmla="*/ 740 w 2962"/>
                <a:gd name="T97" fmla="*/ 21 h 2598"/>
                <a:gd name="T98" fmla="*/ 822 w 2962"/>
                <a:gd name="T99" fmla="*/ 305 h 2598"/>
                <a:gd name="T100" fmla="*/ 753 w 2962"/>
                <a:gd name="T101" fmla="*/ 574 h 2598"/>
                <a:gd name="T102" fmla="*/ 387 w 2962"/>
                <a:gd name="T103" fmla="*/ 842 h 2598"/>
                <a:gd name="T104" fmla="*/ 397 w 2962"/>
                <a:gd name="T105" fmla="*/ 1134 h 2598"/>
                <a:gd name="T106" fmla="*/ 487 w 2962"/>
                <a:gd name="T107" fmla="*/ 1592 h 2598"/>
                <a:gd name="T108" fmla="*/ 435 w 2962"/>
                <a:gd name="T109" fmla="*/ 2161 h 2598"/>
                <a:gd name="T110" fmla="*/ 517 w 2962"/>
                <a:gd name="T111" fmla="*/ 2442 h 2598"/>
                <a:gd name="T112" fmla="*/ 530 w 2962"/>
                <a:gd name="T113" fmla="*/ 2598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2" h="2598">
                  <a:moveTo>
                    <a:pt x="1959" y="2414"/>
                  </a:moveTo>
                  <a:cubicBezTo>
                    <a:pt x="1953" y="2414"/>
                    <a:pt x="1953" y="2414"/>
                    <a:pt x="1953" y="2414"/>
                  </a:cubicBezTo>
                  <a:cubicBezTo>
                    <a:pt x="1869" y="2394"/>
                    <a:pt x="1797" y="2327"/>
                    <a:pt x="1754" y="2232"/>
                  </a:cubicBezTo>
                  <a:cubicBezTo>
                    <a:pt x="1721" y="2161"/>
                    <a:pt x="1708" y="2081"/>
                    <a:pt x="1697" y="2005"/>
                  </a:cubicBezTo>
                  <a:cubicBezTo>
                    <a:pt x="1577" y="2025"/>
                    <a:pt x="1431" y="1971"/>
                    <a:pt x="1388" y="1846"/>
                  </a:cubicBezTo>
                  <a:cubicBezTo>
                    <a:pt x="1380" y="1825"/>
                    <a:pt x="1375" y="1802"/>
                    <a:pt x="1375" y="1779"/>
                  </a:cubicBezTo>
                  <a:cubicBezTo>
                    <a:pt x="1375" y="1756"/>
                    <a:pt x="1375" y="1756"/>
                    <a:pt x="1375" y="1756"/>
                  </a:cubicBezTo>
                  <a:cubicBezTo>
                    <a:pt x="1375" y="1741"/>
                    <a:pt x="1375" y="1728"/>
                    <a:pt x="1372" y="1718"/>
                  </a:cubicBezTo>
                  <a:cubicBezTo>
                    <a:pt x="1362" y="1669"/>
                    <a:pt x="1303" y="1646"/>
                    <a:pt x="1278" y="1636"/>
                  </a:cubicBezTo>
                  <a:cubicBezTo>
                    <a:pt x="1232" y="1621"/>
                    <a:pt x="1232" y="1621"/>
                    <a:pt x="1232" y="1621"/>
                  </a:cubicBezTo>
                  <a:cubicBezTo>
                    <a:pt x="1196" y="1610"/>
                    <a:pt x="1160" y="1600"/>
                    <a:pt x="1129" y="1580"/>
                  </a:cubicBezTo>
                  <a:cubicBezTo>
                    <a:pt x="1063" y="1539"/>
                    <a:pt x="1024" y="1464"/>
                    <a:pt x="996" y="1406"/>
                  </a:cubicBezTo>
                  <a:cubicBezTo>
                    <a:pt x="988" y="1390"/>
                    <a:pt x="976" y="1365"/>
                    <a:pt x="981" y="1339"/>
                  </a:cubicBezTo>
                  <a:cubicBezTo>
                    <a:pt x="988" y="1306"/>
                    <a:pt x="1017" y="1288"/>
                    <a:pt x="1042" y="1272"/>
                  </a:cubicBezTo>
                  <a:cubicBezTo>
                    <a:pt x="1063" y="1260"/>
                    <a:pt x="1075" y="1252"/>
                    <a:pt x="1078" y="1242"/>
                  </a:cubicBezTo>
                  <a:cubicBezTo>
                    <a:pt x="1078" y="1237"/>
                    <a:pt x="1073" y="1226"/>
                    <a:pt x="1068" y="1216"/>
                  </a:cubicBezTo>
                  <a:cubicBezTo>
                    <a:pt x="1065" y="1211"/>
                    <a:pt x="1065" y="1211"/>
                    <a:pt x="1065" y="1211"/>
                  </a:cubicBezTo>
                  <a:cubicBezTo>
                    <a:pt x="1029" y="1142"/>
                    <a:pt x="1022" y="1062"/>
                    <a:pt x="1042" y="988"/>
                  </a:cubicBezTo>
                  <a:cubicBezTo>
                    <a:pt x="1045" y="981"/>
                    <a:pt x="1050" y="975"/>
                    <a:pt x="1055" y="973"/>
                  </a:cubicBezTo>
                  <a:cubicBezTo>
                    <a:pt x="1096" y="952"/>
                    <a:pt x="1127" y="917"/>
                    <a:pt x="1142" y="873"/>
                  </a:cubicBezTo>
                  <a:cubicBezTo>
                    <a:pt x="1147" y="860"/>
                    <a:pt x="1157" y="855"/>
                    <a:pt x="1170" y="858"/>
                  </a:cubicBezTo>
                  <a:cubicBezTo>
                    <a:pt x="1221" y="865"/>
                    <a:pt x="1275" y="847"/>
                    <a:pt x="1308" y="809"/>
                  </a:cubicBezTo>
                  <a:cubicBezTo>
                    <a:pt x="1311" y="806"/>
                    <a:pt x="1316" y="804"/>
                    <a:pt x="1319" y="801"/>
                  </a:cubicBezTo>
                  <a:cubicBezTo>
                    <a:pt x="1352" y="791"/>
                    <a:pt x="1372" y="753"/>
                    <a:pt x="1370" y="719"/>
                  </a:cubicBezTo>
                  <a:cubicBezTo>
                    <a:pt x="1370" y="712"/>
                    <a:pt x="1372" y="704"/>
                    <a:pt x="1377" y="699"/>
                  </a:cubicBezTo>
                  <a:cubicBezTo>
                    <a:pt x="1418" y="658"/>
                    <a:pt x="1472" y="686"/>
                    <a:pt x="1516" y="709"/>
                  </a:cubicBezTo>
                  <a:cubicBezTo>
                    <a:pt x="1554" y="730"/>
                    <a:pt x="1572" y="737"/>
                    <a:pt x="1585" y="730"/>
                  </a:cubicBezTo>
                  <a:cubicBezTo>
                    <a:pt x="1590" y="627"/>
                    <a:pt x="1590" y="627"/>
                    <a:pt x="1590" y="627"/>
                  </a:cubicBezTo>
                  <a:cubicBezTo>
                    <a:pt x="1590" y="614"/>
                    <a:pt x="1603" y="602"/>
                    <a:pt x="1616" y="602"/>
                  </a:cubicBezTo>
                  <a:cubicBezTo>
                    <a:pt x="1738" y="602"/>
                    <a:pt x="1738" y="602"/>
                    <a:pt x="1738" y="602"/>
                  </a:cubicBezTo>
                  <a:cubicBezTo>
                    <a:pt x="1749" y="602"/>
                    <a:pt x="1759" y="609"/>
                    <a:pt x="1761" y="620"/>
                  </a:cubicBezTo>
                  <a:cubicBezTo>
                    <a:pt x="1787" y="686"/>
                    <a:pt x="1874" y="712"/>
                    <a:pt x="1956" y="727"/>
                  </a:cubicBezTo>
                  <a:cubicBezTo>
                    <a:pt x="2125" y="758"/>
                    <a:pt x="2125" y="758"/>
                    <a:pt x="2125" y="758"/>
                  </a:cubicBezTo>
                  <a:cubicBezTo>
                    <a:pt x="2153" y="643"/>
                    <a:pt x="2171" y="525"/>
                    <a:pt x="2184" y="407"/>
                  </a:cubicBezTo>
                  <a:cubicBezTo>
                    <a:pt x="2186" y="369"/>
                    <a:pt x="2192" y="328"/>
                    <a:pt x="2215" y="292"/>
                  </a:cubicBezTo>
                  <a:cubicBezTo>
                    <a:pt x="2220" y="287"/>
                    <a:pt x="2225" y="279"/>
                    <a:pt x="2230" y="274"/>
                  </a:cubicBezTo>
                  <a:cubicBezTo>
                    <a:pt x="2235" y="266"/>
                    <a:pt x="2240" y="261"/>
                    <a:pt x="2245" y="254"/>
                  </a:cubicBezTo>
                  <a:cubicBezTo>
                    <a:pt x="2250" y="241"/>
                    <a:pt x="2253" y="225"/>
                    <a:pt x="2253" y="210"/>
                  </a:cubicBezTo>
                  <a:cubicBezTo>
                    <a:pt x="2253" y="200"/>
                    <a:pt x="2256" y="192"/>
                    <a:pt x="2256" y="182"/>
                  </a:cubicBezTo>
                  <a:cubicBezTo>
                    <a:pt x="2263" y="143"/>
                    <a:pt x="2291" y="102"/>
                    <a:pt x="2332" y="105"/>
                  </a:cubicBezTo>
                  <a:cubicBezTo>
                    <a:pt x="2348" y="105"/>
                    <a:pt x="2358" y="118"/>
                    <a:pt x="2355" y="133"/>
                  </a:cubicBezTo>
                  <a:cubicBezTo>
                    <a:pt x="2355" y="149"/>
                    <a:pt x="2343" y="159"/>
                    <a:pt x="2327" y="156"/>
                  </a:cubicBezTo>
                  <a:cubicBezTo>
                    <a:pt x="2317" y="156"/>
                    <a:pt x="2307" y="172"/>
                    <a:pt x="2304" y="190"/>
                  </a:cubicBezTo>
                  <a:cubicBezTo>
                    <a:pt x="2304" y="197"/>
                    <a:pt x="2302" y="205"/>
                    <a:pt x="2302" y="213"/>
                  </a:cubicBezTo>
                  <a:cubicBezTo>
                    <a:pt x="2299" y="233"/>
                    <a:pt x="2299" y="254"/>
                    <a:pt x="2289" y="277"/>
                  </a:cubicBezTo>
                  <a:cubicBezTo>
                    <a:pt x="2284" y="289"/>
                    <a:pt x="2273" y="297"/>
                    <a:pt x="2268" y="305"/>
                  </a:cubicBezTo>
                  <a:cubicBezTo>
                    <a:pt x="2263" y="310"/>
                    <a:pt x="2261" y="315"/>
                    <a:pt x="2258" y="318"/>
                  </a:cubicBezTo>
                  <a:cubicBezTo>
                    <a:pt x="2243" y="341"/>
                    <a:pt x="2238" y="374"/>
                    <a:pt x="2235" y="407"/>
                  </a:cubicBezTo>
                  <a:cubicBezTo>
                    <a:pt x="2222" y="538"/>
                    <a:pt x="2202" y="666"/>
                    <a:pt x="2169" y="791"/>
                  </a:cubicBezTo>
                  <a:cubicBezTo>
                    <a:pt x="2166" y="804"/>
                    <a:pt x="2153" y="812"/>
                    <a:pt x="2138" y="809"/>
                  </a:cubicBezTo>
                  <a:cubicBezTo>
                    <a:pt x="1946" y="773"/>
                    <a:pt x="1946" y="773"/>
                    <a:pt x="1946" y="773"/>
                  </a:cubicBezTo>
                  <a:cubicBezTo>
                    <a:pt x="1856" y="755"/>
                    <a:pt x="1761" y="727"/>
                    <a:pt x="1721" y="650"/>
                  </a:cubicBezTo>
                  <a:cubicBezTo>
                    <a:pt x="1639" y="650"/>
                    <a:pt x="1639" y="650"/>
                    <a:pt x="1639" y="650"/>
                  </a:cubicBezTo>
                  <a:cubicBezTo>
                    <a:pt x="1633" y="740"/>
                    <a:pt x="1633" y="740"/>
                    <a:pt x="1633" y="740"/>
                  </a:cubicBezTo>
                  <a:cubicBezTo>
                    <a:pt x="1633" y="745"/>
                    <a:pt x="1631" y="750"/>
                    <a:pt x="1628" y="755"/>
                  </a:cubicBezTo>
                  <a:cubicBezTo>
                    <a:pt x="1590" y="801"/>
                    <a:pt x="1534" y="773"/>
                    <a:pt x="1490" y="750"/>
                  </a:cubicBezTo>
                  <a:cubicBezTo>
                    <a:pt x="1459" y="735"/>
                    <a:pt x="1434" y="722"/>
                    <a:pt x="1421" y="727"/>
                  </a:cubicBezTo>
                  <a:cubicBezTo>
                    <a:pt x="1421" y="776"/>
                    <a:pt x="1388" y="824"/>
                    <a:pt x="1342" y="845"/>
                  </a:cubicBezTo>
                  <a:cubicBezTo>
                    <a:pt x="1301" y="888"/>
                    <a:pt x="1242" y="911"/>
                    <a:pt x="1183" y="909"/>
                  </a:cubicBezTo>
                  <a:cubicBezTo>
                    <a:pt x="1162" y="952"/>
                    <a:pt x="1129" y="988"/>
                    <a:pt x="1088" y="1011"/>
                  </a:cubicBezTo>
                  <a:cubicBezTo>
                    <a:pt x="1075" y="1070"/>
                    <a:pt x="1083" y="1134"/>
                    <a:pt x="1109" y="1185"/>
                  </a:cubicBezTo>
                  <a:cubicBezTo>
                    <a:pt x="1111" y="1188"/>
                    <a:pt x="1111" y="1188"/>
                    <a:pt x="1111" y="1188"/>
                  </a:cubicBezTo>
                  <a:cubicBezTo>
                    <a:pt x="1119" y="1201"/>
                    <a:pt x="1127" y="1219"/>
                    <a:pt x="1127" y="1239"/>
                  </a:cubicBezTo>
                  <a:cubicBezTo>
                    <a:pt x="1124" y="1278"/>
                    <a:pt x="1093" y="1298"/>
                    <a:pt x="1068" y="1313"/>
                  </a:cubicBezTo>
                  <a:cubicBezTo>
                    <a:pt x="1050" y="1324"/>
                    <a:pt x="1034" y="1334"/>
                    <a:pt x="1032" y="1347"/>
                  </a:cubicBezTo>
                  <a:cubicBezTo>
                    <a:pt x="1029" y="1354"/>
                    <a:pt x="1037" y="1367"/>
                    <a:pt x="1042" y="1380"/>
                  </a:cubicBezTo>
                  <a:cubicBezTo>
                    <a:pt x="1075" y="1449"/>
                    <a:pt x="1106" y="1503"/>
                    <a:pt x="1157" y="1534"/>
                  </a:cubicBezTo>
                  <a:cubicBezTo>
                    <a:pt x="1183" y="1549"/>
                    <a:pt x="1216" y="1559"/>
                    <a:pt x="1247" y="1569"/>
                  </a:cubicBezTo>
                  <a:cubicBezTo>
                    <a:pt x="1265" y="1574"/>
                    <a:pt x="1280" y="1580"/>
                    <a:pt x="1296" y="1585"/>
                  </a:cubicBezTo>
                  <a:cubicBezTo>
                    <a:pt x="1337" y="1600"/>
                    <a:pt x="1406" y="1633"/>
                    <a:pt x="1421" y="1702"/>
                  </a:cubicBezTo>
                  <a:cubicBezTo>
                    <a:pt x="1426" y="1720"/>
                    <a:pt x="1426" y="1738"/>
                    <a:pt x="1426" y="1754"/>
                  </a:cubicBezTo>
                  <a:cubicBezTo>
                    <a:pt x="1426" y="1774"/>
                    <a:pt x="1426" y="1774"/>
                    <a:pt x="1426" y="1774"/>
                  </a:cubicBezTo>
                  <a:cubicBezTo>
                    <a:pt x="1426" y="1792"/>
                    <a:pt x="1431" y="1810"/>
                    <a:pt x="1436" y="1825"/>
                  </a:cubicBezTo>
                  <a:cubicBezTo>
                    <a:pt x="1475" y="1933"/>
                    <a:pt x="1613" y="1974"/>
                    <a:pt x="1713" y="1946"/>
                  </a:cubicBezTo>
                  <a:cubicBezTo>
                    <a:pt x="1721" y="1943"/>
                    <a:pt x="1728" y="1946"/>
                    <a:pt x="1733" y="1948"/>
                  </a:cubicBezTo>
                  <a:cubicBezTo>
                    <a:pt x="1738" y="1953"/>
                    <a:pt x="1744" y="1958"/>
                    <a:pt x="1744" y="1966"/>
                  </a:cubicBezTo>
                  <a:cubicBezTo>
                    <a:pt x="1754" y="2048"/>
                    <a:pt x="1767" y="2133"/>
                    <a:pt x="1800" y="2207"/>
                  </a:cubicBezTo>
                  <a:cubicBezTo>
                    <a:pt x="1831" y="2271"/>
                    <a:pt x="1877" y="2322"/>
                    <a:pt x="1928" y="2348"/>
                  </a:cubicBezTo>
                  <a:cubicBezTo>
                    <a:pt x="1915" y="2220"/>
                    <a:pt x="1928" y="2089"/>
                    <a:pt x="1969" y="1966"/>
                  </a:cubicBezTo>
                  <a:cubicBezTo>
                    <a:pt x="1971" y="1958"/>
                    <a:pt x="1979" y="1951"/>
                    <a:pt x="1987" y="1951"/>
                  </a:cubicBezTo>
                  <a:cubicBezTo>
                    <a:pt x="1994" y="1948"/>
                    <a:pt x="2005" y="1951"/>
                    <a:pt x="2010" y="1956"/>
                  </a:cubicBezTo>
                  <a:cubicBezTo>
                    <a:pt x="2061" y="1997"/>
                    <a:pt x="2061" y="1997"/>
                    <a:pt x="2061" y="1997"/>
                  </a:cubicBezTo>
                  <a:cubicBezTo>
                    <a:pt x="2089" y="1892"/>
                    <a:pt x="2089" y="1892"/>
                    <a:pt x="2089" y="1892"/>
                  </a:cubicBezTo>
                  <a:cubicBezTo>
                    <a:pt x="2089" y="1889"/>
                    <a:pt x="2092" y="1887"/>
                    <a:pt x="2094" y="1884"/>
                  </a:cubicBezTo>
                  <a:cubicBezTo>
                    <a:pt x="2107" y="1866"/>
                    <a:pt x="2125" y="1859"/>
                    <a:pt x="2148" y="1859"/>
                  </a:cubicBezTo>
                  <a:cubicBezTo>
                    <a:pt x="2189" y="1859"/>
                    <a:pt x="2230" y="1892"/>
                    <a:pt x="2256" y="1923"/>
                  </a:cubicBezTo>
                  <a:cubicBezTo>
                    <a:pt x="2279" y="1953"/>
                    <a:pt x="2304" y="1974"/>
                    <a:pt x="2322" y="1976"/>
                  </a:cubicBezTo>
                  <a:cubicBezTo>
                    <a:pt x="2327" y="1976"/>
                    <a:pt x="2330" y="1976"/>
                    <a:pt x="2332" y="1974"/>
                  </a:cubicBezTo>
                  <a:cubicBezTo>
                    <a:pt x="2340" y="1956"/>
                    <a:pt x="2343" y="1930"/>
                    <a:pt x="2332" y="1910"/>
                  </a:cubicBezTo>
                  <a:cubicBezTo>
                    <a:pt x="2325" y="1887"/>
                    <a:pt x="2307" y="1866"/>
                    <a:pt x="2284" y="1859"/>
                  </a:cubicBezTo>
                  <a:cubicBezTo>
                    <a:pt x="2279" y="1856"/>
                    <a:pt x="2273" y="1856"/>
                    <a:pt x="2268" y="1854"/>
                  </a:cubicBezTo>
                  <a:cubicBezTo>
                    <a:pt x="2248" y="1848"/>
                    <a:pt x="2225" y="1841"/>
                    <a:pt x="2209" y="1820"/>
                  </a:cubicBezTo>
                  <a:cubicBezTo>
                    <a:pt x="2194" y="1800"/>
                    <a:pt x="2197" y="1774"/>
                    <a:pt x="2197" y="1756"/>
                  </a:cubicBezTo>
                  <a:cubicBezTo>
                    <a:pt x="2199" y="1713"/>
                    <a:pt x="2194" y="1638"/>
                    <a:pt x="2148" y="1610"/>
                  </a:cubicBezTo>
                  <a:cubicBezTo>
                    <a:pt x="2133" y="1603"/>
                    <a:pt x="2115" y="1598"/>
                    <a:pt x="2094" y="1592"/>
                  </a:cubicBezTo>
                  <a:cubicBezTo>
                    <a:pt x="2058" y="1585"/>
                    <a:pt x="2020" y="1574"/>
                    <a:pt x="1997" y="1539"/>
                  </a:cubicBezTo>
                  <a:cubicBezTo>
                    <a:pt x="1979" y="1508"/>
                    <a:pt x="1979" y="1472"/>
                    <a:pt x="1982" y="1446"/>
                  </a:cubicBezTo>
                  <a:cubicBezTo>
                    <a:pt x="1984" y="1418"/>
                    <a:pt x="1994" y="1380"/>
                    <a:pt x="2020" y="1362"/>
                  </a:cubicBezTo>
                  <a:cubicBezTo>
                    <a:pt x="2033" y="1352"/>
                    <a:pt x="2051" y="1349"/>
                    <a:pt x="2066" y="1354"/>
                  </a:cubicBezTo>
                  <a:cubicBezTo>
                    <a:pt x="2084" y="1359"/>
                    <a:pt x="2097" y="1372"/>
                    <a:pt x="2105" y="1382"/>
                  </a:cubicBezTo>
                  <a:cubicBezTo>
                    <a:pt x="2169" y="1459"/>
                    <a:pt x="2220" y="1490"/>
                    <a:pt x="2263" y="1485"/>
                  </a:cubicBezTo>
                  <a:cubicBezTo>
                    <a:pt x="2263" y="1436"/>
                    <a:pt x="2245" y="1385"/>
                    <a:pt x="2215" y="1347"/>
                  </a:cubicBezTo>
                  <a:cubicBezTo>
                    <a:pt x="2209" y="1342"/>
                    <a:pt x="2209" y="1334"/>
                    <a:pt x="2209" y="1326"/>
                  </a:cubicBezTo>
                  <a:cubicBezTo>
                    <a:pt x="2209" y="1318"/>
                    <a:pt x="2215" y="1313"/>
                    <a:pt x="2220" y="1308"/>
                  </a:cubicBezTo>
                  <a:cubicBezTo>
                    <a:pt x="2253" y="1285"/>
                    <a:pt x="2297" y="1283"/>
                    <a:pt x="2337" y="1301"/>
                  </a:cubicBezTo>
                  <a:cubicBezTo>
                    <a:pt x="2378" y="1318"/>
                    <a:pt x="2404" y="1357"/>
                    <a:pt x="2407" y="1395"/>
                  </a:cubicBezTo>
                  <a:cubicBezTo>
                    <a:pt x="2407" y="1406"/>
                    <a:pt x="2407" y="1406"/>
                    <a:pt x="2407" y="1406"/>
                  </a:cubicBezTo>
                  <a:cubicBezTo>
                    <a:pt x="2407" y="1411"/>
                    <a:pt x="2407" y="1421"/>
                    <a:pt x="2409" y="1423"/>
                  </a:cubicBezTo>
                  <a:cubicBezTo>
                    <a:pt x="2409" y="1423"/>
                    <a:pt x="2414" y="1423"/>
                    <a:pt x="2419" y="1426"/>
                  </a:cubicBezTo>
                  <a:cubicBezTo>
                    <a:pt x="2427" y="1426"/>
                    <a:pt x="2437" y="1429"/>
                    <a:pt x="2448" y="1434"/>
                  </a:cubicBezTo>
                  <a:cubicBezTo>
                    <a:pt x="2471" y="1446"/>
                    <a:pt x="2478" y="1472"/>
                    <a:pt x="2481" y="1490"/>
                  </a:cubicBezTo>
                  <a:cubicBezTo>
                    <a:pt x="2483" y="1500"/>
                    <a:pt x="2486" y="1510"/>
                    <a:pt x="2489" y="1516"/>
                  </a:cubicBezTo>
                  <a:cubicBezTo>
                    <a:pt x="2489" y="1516"/>
                    <a:pt x="2491" y="1521"/>
                    <a:pt x="2501" y="1518"/>
                  </a:cubicBezTo>
                  <a:cubicBezTo>
                    <a:pt x="2514" y="1516"/>
                    <a:pt x="2524" y="1505"/>
                    <a:pt x="2527" y="1495"/>
                  </a:cubicBezTo>
                  <a:cubicBezTo>
                    <a:pt x="2532" y="1470"/>
                    <a:pt x="2519" y="1441"/>
                    <a:pt x="2501" y="1411"/>
                  </a:cubicBezTo>
                  <a:cubicBezTo>
                    <a:pt x="2496" y="1403"/>
                    <a:pt x="2496" y="1393"/>
                    <a:pt x="2501" y="1385"/>
                  </a:cubicBezTo>
                  <a:cubicBezTo>
                    <a:pt x="2506" y="1377"/>
                    <a:pt x="2514" y="1372"/>
                    <a:pt x="2522" y="1372"/>
                  </a:cubicBezTo>
                  <a:cubicBezTo>
                    <a:pt x="2593" y="1367"/>
                    <a:pt x="2665" y="1385"/>
                    <a:pt x="2727" y="1421"/>
                  </a:cubicBezTo>
                  <a:cubicBezTo>
                    <a:pt x="2732" y="1408"/>
                    <a:pt x="2729" y="1390"/>
                    <a:pt x="2724" y="1375"/>
                  </a:cubicBezTo>
                  <a:cubicBezTo>
                    <a:pt x="2719" y="1362"/>
                    <a:pt x="2711" y="1349"/>
                    <a:pt x="2704" y="1334"/>
                  </a:cubicBezTo>
                  <a:cubicBezTo>
                    <a:pt x="2696" y="1318"/>
                    <a:pt x="2686" y="1306"/>
                    <a:pt x="2681" y="1288"/>
                  </a:cubicBezTo>
                  <a:cubicBezTo>
                    <a:pt x="2673" y="1265"/>
                    <a:pt x="2673" y="1265"/>
                    <a:pt x="2673" y="1265"/>
                  </a:cubicBezTo>
                  <a:cubicBezTo>
                    <a:pt x="2670" y="1252"/>
                    <a:pt x="2665" y="1242"/>
                    <a:pt x="2660" y="1231"/>
                  </a:cubicBezTo>
                  <a:cubicBezTo>
                    <a:pt x="2650" y="1216"/>
                    <a:pt x="2632" y="1203"/>
                    <a:pt x="2611" y="1190"/>
                  </a:cubicBezTo>
                  <a:cubicBezTo>
                    <a:pt x="2601" y="1183"/>
                    <a:pt x="2591" y="1178"/>
                    <a:pt x="2581" y="1167"/>
                  </a:cubicBezTo>
                  <a:cubicBezTo>
                    <a:pt x="2563" y="1152"/>
                    <a:pt x="2547" y="1137"/>
                    <a:pt x="2532" y="1119"/>
                  </a:cubicBezTo>
                  <a:cubicBezTo>
                    <a:pt x="2514" y="1098"/>
                    <a:pt x="2496" y="1078"/>
                    <a:pt x="2473" y="1068"/>
                  </a:cubicBezTo>
                  <a:cubicBezTo>
                    <a:pt x="2455" y="1057"/>
                    <a:pt x="2427" y="1060"/>
                    <a:pt x="2409" y="1073"/>
                  </a:cubicBezTo>
                  <a:cubicBezTo>
                    <a:pt x="2396" y="1080"/>
                    <a:pt x="2399" y="1091"/>
                    <a:pt x="2399" y="1093"/>
                  </a:cubicBezTo>
                  <a:cubicBezTo>
                    <a:pt x="2399" y="1101"/>
                    <a:pt x="2396" y="1109"/>
                    <a:pt x="2391" y="1114"/>
                  </a:cubicBezTo>
                  <a:cubicBezTo>
                    <a:pt x="2386" y="1119"/>
                    <a:pt x="2378" y="1121"/>
                    <a:pt x="2371" y="1121"/>
                  </a:cubicBezTo>
                  <a:cubicBezTo>
                    <a:pt x="2312" y="1114"/>
                    <a:pt x="2261" y="1065"/>
                    <a:pt x="2248" y="1009"/>
                  </a:cubicBezTo>
                  <a:cubicBezTo>
                    <a:pt x="2245" y="1001"/>
                    <a:pt x="2248" y="996"/>
                    <a:pt x="2250" y="988"/>
                  </a:cubicBezTo>
                  <a:cubicBezTo>
                    <a:pt x="2253" y="981"/>
                    <a:pt x="2261" y="978"/>
                    <a:pt x="2266" y="978"/>
                  </a:cubicBezTo>
                  <a:cubicBezTo>
                    <a:pt x="2279" y="975"/>
                    <a:pt x="2291" y="965"/>
                    <a:pt x="2302" y="952"/>
                  </a:cubicBezTo>
                  <a:cubicBezTo>
                    <a:pt x="2312" y="940"/>
                    <a:pt x="2312" y="922"/>
                    <a:pt x="2309" y="909"/>
                  </a:cubicBezTo>
                  <a:cubicBezTo>
                    <a:pt x="2307" y="899"/>
                    <a:pt x="2309" y="888"/>
                    <a:pt x="2317" y="883"/>
                  </a:cubicBezTo>
                  <a:cubicBezTo>
                    <a:pt x="2325" y="876"/>
                    <a:pt x="2335" y="876"/>
                    <a:pt x="2343" y="878"/>
                  </a:cubicBezTo>
                  <a:cubicBezTo>
                    <a:pt x="2430" y="911"/>
                    <a:pt x="2524" y="929"/>
                    <a:pt x="2617" y="929"/>
                  </a:cubicBezTo>
                  <a:cubicBezTo>
                    <a:pt x="2732" y="929"/>
                    <a:pt x="2834" y="901"/>
                    <a:pt x="2919" y="850"/>
                  </a:cubicBezTo>
                  <a:cubicBezTo>
                    <a:pt x="2931" y="842"/>
                    <a:pt x="2947" y="847"/>
                    <a:pt x="2954" y="858"/>
                  </a:cubicBezTo>
                  <a:cubicBezTo>
                    <a:pt x="2962" y="868"/>
                    <a:pt x="2957" y="886"/>
                    <a:pt x="2947" y="894"/>
                  </a:cubicBezTo>
                  <a:cubicBezTo>
                    <a:pt x="2855" y="950"/>
                    <a:pt x="2742" y="981"/>
                    <a:pt x="2619" y="981"/>
                  </a:cubicBezTo>
                  <a:cubicBezTo>
                    <a:pt x="2617" y="981"/>
                    <a:pt x="2617" y="981"/>
                    <a:pt x="2617" y="981"/>
                  </a:cubicBezTo>
                  <a:cubicBezTo>
                    <a:pt x="2529" y="981"/>
                    <a:pt x="2445" y="968"/>
                    <a:pt x="2363" y="940"/>
                  </a:cubicBezTo>
                  <a:cubicBezTo>
                    <a:pt x="2361" y="952"/>
                    <a:pt x="2355" y="968"/>
                    <a:pt x="2348" y="981"/>
                  </a:cubicBezTo>
                  <a:cubicBezTo>
                    <a:pt x="2337" y="998"/>
                    <a:pt x="2322" y="1011"/>
                    <a:pt x="2307" y="1022"/>
                  </a:cubicBezTo>
                  <a:cubicBezTo>
                    <a:pt x="2317" y="1042"/>
                    <a:pt x="2335" y="1057"/>
                    <a:pt x="2355" y="1068"/>
                  </a:cubicBezTo>
                  <a:cubicBezTo>
                    <a:pt x="2361" y="1055"/>
                    <a:pt x="2371" y="1045"/>
                    <a:pt x="2384" y="1034"/>
                  </a:cubicBezTo>
                  <a:cubicBezTo>
                    <a:pt x="2417" y="1011"/>
                    <a:pt x="2465" y="1009"/>
                    <a:pt x="2501" y="1027"/>
                  </a:cubicBezTo>
                  <a:cubicBezTo>
                    <a:pt x="2532" y="1042"/>
                    <a:pt x="2553" y="1068"/>
                    <a:pt x="2573" y="1091"/>
                  </a:cubicBezTo>
                  <a:cubicBezTo>
                    <a:pt x="2586" y="1106"/>
                    <a:pt x="2599" y="1121"/>
                    <a:pt x="2614" y="1132"/>
                  </a:cubicBezTo>
                  <a:cubicBezTo>
                    <a:pt x="2622" y="1139"/>
                    <a:pt x="2632" y="1144"/>
                    <a:pt x="2642" y="1150"/>
                  </a:cubicBezTo>
                  <a:cubicBezTo>
                    <a:pt x="2665" y="1165"/>
                    <a:pt x="2691" y="1180"/>
                    <a:pt x="2706" y="1206"/>
                  </a:cubicBezTo>
                  <a:cubicBezTo>
                    <a:pt x="2714" y="1221"/>
                    <a:pt x="2719" y="1234"/>
                    <a:pt x="2724" y="1249"/>
                  </a:cubicBezTo>
                  <a:cubicBezTo>
                    <a:pt x="2727" y="1257"/>
                    <a:pt x="2729" y="1262"/>
                    <a:pt x="2732" y="1270"/>
                  </a:cubicBezTo>
                  <a:cubicBezTo>
                    <a:pt x="2737" y="1283"/>
                    <a:pt x="2745" y="1295"/>
                    <a:pt x="2752" y="1308"/>
                  </a:cubicBezTo>
                  <a:cubicBezTo>
                    <a:pt x="2760" y="1324"/>
                    <a:pt x="2770" y="1339"/>
                    <a:pt x="2778" y="1357"/>
                  </a:cubicBezTo>
                  <a:cubicBezTo>
                    <a:pt x="2793" y="1395"/>
                    <a:pt x="2791" y="1449"/>
                    <a:pt x="2750" y="1475"/>
                  </a:cubicBezTo>
                  <a:cubicBezTo>
                    <a:pt x="2742" y="1480"/>
                    <a:pt x="2729" y="1480"/>
                    <a:pt x="2721" y="1475"/>
                  </a:cubicBezTo>
                  <a:cubicBezTo>
                    <a:pt x="2678" y="1444"/>
                    <a:pt x="2624" y="1426"/>
                    <a:pt x="2570" y="1421"/>
                  </a:cubicBezTo>
                  <a:cubicBezTo>
                    <a:pt x="2581" y="1446"/>
                    <a:pt x="2588" y="1475"/>
                    <a:pt x="2581" y="1503"/>
                  </a:cubicBezTo>
                  <a:cubicBezTo>
                    <a:pt x="2573" y="1531"/>
                    <a:pt x="2547" y="1557"/>
                    <a:pt x="2517" y="1564"/>
                  </a:cubicBezTo>
                  <a:cubicBezTo>
                    <a:pt x="2491" y="1569"/>
                    <a:pt x="2468" y="1564"/>
                    <a:pt x="2453" y="1546"/>
                  </a:cubicBezTo>
                  <a:cubicBezTo>
                    <a:pt x="2440" y="1531"/>
                    <a:pt x="2437" y="1516"/>
                    <a:pt x="2432" y="1500"/>
                  </a:cubicBezTo>
                  <a:cubicBezTo>
                    <a:pt x="2430" y="1490"/>
                    <a:pt x="2427" y="1480"/>
                    <a:pt x="2425" y="1477"/>
                  </a:cubicBezTo>
                  <a:cubicBezTo>
                    <a:pt x="2422" y="1477"/>
                    <a:pt x="2417" y="1475"/>
                    <a:pt x="2414" y="1475"/>
                  </a:cubicBezTo>
                  <a:cubicBezTo>
                    <a:pt x="2404" y="1472"/>
                    <a:pt x="2391" y="1472"/>
                    <a:pt x="2378" y="1462"/>
                  </a:cubicBezTo>
                  <a:cubicBezTo>
                    <a:pt x="2361" y="1446"/>
                    <a:pt x="2361" y="1423"/>
                    <a:pt x="2361" y="1408"/>
                  </a:cubicBezTo>
                  <a:cubicBezTo>
                    <a:pt x="2361" y="1400"/>
                    <a:pt x="2361" y="1400"/>
                    <a:pt x="2361" y="1400"/>
                  </a:cubicBezTo>
                  <a:cubicBezTo>
                    <a:pt x="2358" y="1375"/>
                    <a:pt x="2340" y="1357"/>
                    <a:pt x="2320" y="1349"/>
                  </a:cubicBezTo>
                  <a:cubicBezTo>
                    <a:pt x="2307" y="1344"/>
                    <a:pt x="2291" y="1339"/>
                    <a:pt x="2279" y="1342"/>
                  </a:cubicBezTo>
                  <a:cubicBezTo>
                    <a:pt x="2307" y="1390"/>
                    <a:pt x="2322" y="1446"/>
                    <a:pt x="2320" y="1505"/>
                  </a:cubicBezTo>
                  <a:cubicBezTo>
                    <a:pt x="2320" y="1516"/>
                    <a:pt x="2312" y="1523"/>
                    <a:pt x="2304" y="1528"/>
                  </a:cubicBezTo>
                  <a:cubicBezTo>
                    <a:pt x="2212" y="1564"/>
                    <a:pt x="2128" y="1482"/>
                    <a:pt x="2071" y="1416"/>
                  </a:cubicBezTo>
                  <a:cubicBezTo>
                    <a:pt x="2058" y="1403"/>
                    <a:pt x="2058" y="1403"/>
                    <a:pt x="2058" y="1403"/>
                  </a:cubicBezTo>
                  <a:cubicBezTo>
                    <a:pt x="2053" y="1403"/>
                    <a:pt x="2043" y="1423"/>
                    <a:pt x="2041" y="1449"/>
                  </a:cubicBezTo>
                  <a:cubicBezTo>
                    <a:pt x="2038" y="1475"/>
                    <a:pt x="2038" y="1495"/>
                    <a:pt x="2048" y="1510"/>
                  </a:cubicBezTo>
                  <a:cubicBezTo>
                    <a:pt x="2061" y="1528"/>
                    <a:pt x="2084" y="1536"/>
                    <a:pt x="2115" y="1544"/>
                  </a:cubicBezTo>
                  <a:cubicBezTo>
                    <a:pt x="2138" y="1549"/>
                    <a:pt x="2161" y="1557"/>
                    <a:pt x="2181" y="1569"/>
                  </a:cubicBezTo>
                  <a:cubicBezTo>
                    <a:pt x="2248" y="1610"/>
                    <a:pt x="2258" y="1695"/>
                    <a:pt x="2256" y="1761"/>
                  </a:cubicBezTo>
                  <a:cubicBezTo>
                    <a:pt x="2256" y="1774"/>
                    <a:pt x="2256" y="1790"/>
                    <a:pt x="2258" y="1795"/>
                  </a:cubicBezTo>
                  <a:cubicBezTo>
                    <a:pt x="2263" y="1802"/>
                    <a:pt x="2276" y="1805"/>
                    <a:pt x="2289" y="1807"/>
                  </a:cubicBezTo>
                  <a:cubicBezTo>
                    <a:pt x="2294" y="1810"/>
                    <a:pt x="2302" y="1810"/>
                    <a:pt x="2307" y="1813"/>
                  </a:cubicBezTo>
                  <a:cubicBezTo>
                    <a:pt x="2343" y="1825"/>
                    <a:pt x="2371" y="1856"/>
                    <a:pt x="2386" y="1894"/>
                  </a:cubicBezTo>
                  <a:cubicBezTo>
                    <a:pt x="2401" y="1933"/>
                    <a:pt x="2399" y="1974"/>
                    <a:pt x="2378" y="2007"/>
                  </a:cubicBezTo>
                  <a:cubicBezTo>
                    <a:pt x="2371" y="2015"/>
                    <a:pt x="2371" y="2015"/>
                    <a:pt x="2371" y="2015"/>
                  </a:cubicBezTo>
                  <a:cubicBezTo>
                    <a:pt x="2355" y="2028"/>
                    <a:pt x="2337" y="2033"/>
                    <a:pt x="2317" y="2030"/>
                  </a:cubicBezTo>
                  <a:cubicBezTo>
                    <a:pt x="2273" y="2025"/>
                    <a:pt x="2235" y="1982"/>
                    <a:pt x="2217" y="1956"/>
                  </a:cubicBezTo>
                  <a:cubicBezTo>
                    <a:pt x="2199" y="1933"/>
                    <a:pt x="2169" y="1912"/>
                    <a:pt x="2151" y="1912"/>
                  </a:cubicBezTo>
                  <a:cubicBezTo>
                    <a:pt x="2145" y="1912"/>
                    <a:pt x="2143" y="1912"/>
                    <a:pt x="2140" y="1915"/>
                  </a:cubicBezTo>
                  <a:cubicBezTo>
                    <a:pt x="2102" y="2051"/>
                    <a:pt x="2102" y="2051"/>
                    <a:pt x="2102" y="2051"/>
                  </a:cubicBezTo>
                  <a:cubicBezTo>
                    <a:pt x="2099" y="2058"/>
                    <a:pt x="2094" y="2066"/>
                    <a:pt x="2084" y="2069"/>
                  </a:cubicBezTo>
                  <a:cubicBezTo>
                    <a:pt x="2076" y="2071"/>
                    <a:pt x="2066" y="2069"/>
                    <a:pt x="2061" y="2063"/>
                  </a:cubicBezTo>
                  <a:cubicBezTo>
                    <a:pt x="2010" y="2022"/>
                    <a:pt x="2010" y="2022"/>
                    <a:pt x="2010" y="2022"/>
                  </a:cubicBezTo>
                  <a:cubicBezTo>
                    <a:pt x="1977" y="2140"/>
                    <a:pt x="1969" y="2266"/>
                    <a:pt x="1987" y="2386"/>
                  </a:cubicBezTo>
                  <a:cubicBezTo>
                    <a:pt x="1987" y="2394"/>
                    <a:pt x="1984" y="2404"/>
                    <a:pt x="1979" y="2409"/>
                  </a:cubicBezTo>
                  <a:cubicBezTo>
                    <a:pt x="1969" y="2412"/>
                    <a:pt x="1964" y="2414"/>
                    <a:pt x="1959" y="2414"/>
                  </a:cubicBezTo>
                  <a:close/>
                  <a:moveTo>
                    <a:pt x="530" y="2598"/>
                  </a:moveTo>
                  <a:cubicBezTo>
                    <a:pt x="522" y="2598"/>
                    <a:pt x="517" y="2596"/>
                    <a:pt x="512" y="2591"/>
                  </a:cubicBezTo>
                  <a:cubicBezTo>
                    <a:pt x="392" y="2473"/>
                    <a:pt x="282" y="2345"/>
                    <a:pt x="182" y="2207"/>
                  </a:cubicBezTo>
                  <a:cubicBezTo>
                    <a:pt x="136" y="2145"/>
                    <a:pt x="90" y="2084"/>
                    <a:pt x="26" y="2086"/>
                  </a:cubicBezTo>
                  <a:cubicBezTo>
                    <a:pt x="10" y="2086"/>
                    <a:pt x="0" y="2076"/>
                    <a:pt x="0" y="2061"/>
                  </a:cubicBezTo>
                  <a:cubicBezTo>
                    <a:pt x="0" y="2046"/>
                    <a:pt x="10" y="2035"/>
                    <a:pt x="26" y="2035"/>
                  </a:cubicBezTo>
                  <a:cubicBezTo>
                    <a:pt x="120" y="2033"/>
                    <a:pt x="187" y="2125"/>
                    <a:pt x="225" y="2179"/>
                  </a:cubicBezTo>
                  <a:cubicBezTo>
                    <a:pt x="312" y="2299"/>
                    <a:pt x="407" y="2414"/>
                    <a:pt x="512" y="2519"/>
                  </a:cubicBezTo>
                  <a:cubicBezTo>
                    <a:pt x="510" y="2509"/>
                    <a:pt x="502" y="2499"/>
                    <a:pt x="497" y="2488"/>
                  </a:cubicBezTo>
                  <a:cubicBezTo>
                    <a:pt x="494" y="2483"/>
                    <a:pt x="489" y="2478"/>
                    <a:pt x="487" y="2473"/>
                  </a:cubicBezTo>
                  <a:cubicBezTo>
                    <a:pt x="466" y="2447"/>
                    <a:pt x="446" y="2417"/>
                    <a:pt x="443" y="2381"/>
                  </a:cubicBezTo>
                  <a:cubicBezTo>
                    <a:pt x="443" y="2366"/>
                    <a:pt x="446" y="2350"/>
                    <a:pt x="448" y="2337"/>
                  </a:cubicBezTo>
                  <a:cubicBezTo>
                    <a:pt x="451" y="2327"/>
                    <a:pt x="453" y="2319"/>
                    <a:pt x="453" y="2312"/>
                  </a:cubicBezTo>
                  <a:cubicBezTo>
                    <a:pt x="453" y="2286"/>
                    <a:pt x="440" y="2258"/>
                    <a:pt x="423" y="2232"/>
                  </a:cubicBezTo>
                  <a:cubicBezTo>
                    <a:pt x="412" y="2217"/>
                    <a:pt x="405" y="2202"/>
                    <a:pt x="397" y="2184"/>
                  </a:cubicBezTo>
                  <a:cubicBezTo>
                    <a:pt x="364" y="2102"/>
                    <a:pt x="387" y="2017"/>
                    <a:pt x="410" y="1935"/>
                  </a:cubicBezTo>
                  <a:cubicBezTo>
                    <a:pt x="430" y="1866"/>
                    <a:pt x="448" y="1800"/>
                    <a:pt x="433" y="1736"/>
                  </a:cubicBezTo>
                  <a:cubicBezTo>
                    <a:pt x="430" y="1731"/>
                    <a:pt x="430" y="1723"/>
                    <a:pt x="428" y="1718"/>
                  </a:cubicBezTo>
                  <a:cubicBezTo>
                    <a:pt x="423" y="1700"/>
                    <a:pt x="417" y="1679"/>
                    <a:pt x="417" y="1659"/>
                  </a:cubicBezTo>
                  <a:cubicBezTo>
                    <a:pt x="417" y="1623"/>
                    <a:pt x="435" y="1595"/>
                    <a:pt x="451" y="1572"/>
                  </a:cubicBezTo>
                  <a:cubicBezTo>
                    <a:pt x="545" y="1411"/>
                    <a:pt x="545" y="1411"/>
                    <a:pt x="545" y="1411"/>
                  </a:cubicBezTo>
                  <a:cubicBezTo>
                    <a:pt x="556" y="1395"/>
                    <a:pt x="563" y="1380"/>
                    <a:pt x="566" y="1362"/>
                  </a:cubicBezTo>
                  <a:cubicBezTo>
                    <a:pt x="574" y="1321"/>
                    <a:pt x="538" y="1283"/>
                    <a:pt x="505" y="1260"/>
                  </a:cubicBezTo>
                  <a:cubicBezTo>
                    <a:pt x="489" y="1249"/>
                    <a:pt x="471" y="1239"/>
                    <a:pt x="453" y="1231"/>
                  </a:cubicBezTo>
                  <a:cubicBezTo>
                    <a:pt x="425" y="1216"/>
                    <a:pt x="394" y="1201"/>
                    <a:pt x="369" y="1178"/>
                  </a:cubicBezTo>
                  <a:cubicBezTo>
                    <a:pt x="323" y="1137"/>
                    <a:pt x="292" y="1062"/>
                    <a:pt x="330" y="1006"/>
                  </a:cubicBezTo>
                  <a:cubicBezTo>
                    <a:pt x="336" y="996"/>
                    <a:pt x="348" y="993"/>
                    <a:pt x="359" y="996"/>
                  </a:cubicBezTo>
                  <a:cubicBezTo>
                    <a:pt x="387" y="1004"/>
                    <a:pt x="423" y="998"/>
                    <a:pt x="448" y="98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59" y="891"/>
                    <a:pt x="343" y="876"/>
                    <a:pt x="338" y="853"/>
                  </a:cubicBezTo>
                  <a:cubicBezTo>
                    <a:pt x="330" y="817"/>
                    <a:pt x="353" y="791"/>
                    <a:pt x="371" y="768"/>
                  </a:cubicBezTo>
                  <a:cubicBezTo>
                    <a:pt x="387" y="750"/>
                    <a:pt x="397" y="737"/>
                    <a:pt x="394" y="730"/>
                  </a:cubicBezTo>
                  <a:cubicBezTo>
                    <a:pt x="389" y="717"/>
                    <a:pt x="397" y="702"/>
                    <a:pt x="412" y="699"/>
                  </a:cubicBezTo>
                  <a:cubicBezTo>
                    <a:pt x="697" y="609"/>
                    <a:pt x="697" y="609"/>
                    <a:pt x="697" y="609"/>
                  </a:cubicBezTo>
                  <a:cubicBezTo>
                    <a:pt x="704" y="543"/>
                    <a:pt x="704" y="543"/>
                    <a:pt x="704" y="543"/>
                  </a:cubicBezTo>
                  <a:cubicBezTo>
                    <a:pt x="707" y="530"/>
                    <a:pt x="717" y="520"/>
                    <a:pt x="730" y="520"/>
                  </a:cubicBezTo>
                  <a:cubicBezTo>
                    <a:pt x="845" y="522"/>
                    <a:pt x="845" y="522"/>
                    <a:pt x="845" y="522"/>
                  </a:cubicBezTo>
                  <a:cubicBezTo>
                    <a:pt x="825" y="474"/>
                    <a:pt x="807" y="422"/>
                    <a:pt x="786" y="374"/>
                  </a:cubicBezTo>
                  <a:cubicBezTo>
                    <a:pt x="776" y="346"/>
                    <a:pt x="766" y="312"/>
                    <a:pt x="781" y="282"/>
                  </a:cubicBezTo>
                  <a:cubicBezTo>
                    <a:pt x="791" y="261"/>
                    <a:pt x="807" y="248"/>
                    <a:pt x="822" y="238"/>
                  </a:cubicBezTo>
                  <a:cubicBezTo>
                    <a:pt x="830" y="233"/>
                    <a:pt x="840" y="225"/>
                    <a:pt x="845" y="220"/>
                  </a:cubicBezTo>
                  <a:cubicBezTo>
                    <a:pt x="860" y="200"/>
                    <a:pt x="850" y="164"/>
                    <a:pt x="827" y="146"/>
                  </a:cubicBezTo>
                  <a:cubicBezTo>
                    <a:pt x="801" y="123"/>
                    <a:pt x="760" y="115"/>
                    <a:pt x="727" y="108"/>
                  </a:cubicBezTo>
                  <a:cubicBezTo>
                    <a:pt x="717" y="105"/>
                    <a:pt x="709" y="97"/>
                    <a:pt x="707" y="90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689" y="21"/>
                    <a:pt x="697" y="5"/>
                    <a:pt x="709" y="3"/>
                  </a:cubicBezTo>
                  <a:cubicBezTo>
                    <a:pt x="722" y="0"/>
                    <a:pt x="737" y="8"/>
                    <a:pt x="740" y="21"/>
                  </a:cubicBezTo>
                  <a:cubicBezTo>
                    <a:pt x="750" y="64"/>
                    <a:pt x="750" y="64"/>
                    <a:pt x="750" y="64"/>
                  </a:cubicBezTo>
                  <a:cubicBezTo>
                    <a:pt x="786" y="72"/>
                    <a:pt x="827" y="82"/>
                    <a:pt x="858" y="110"/>
                  </a:cubicBezTo>
                  <a:cubicBezTo>
                    <a:pt x="896" y="143"/>
                    <a:pt x="917" y="210"/>
                    <a:pt x="881" y="254"/>
                  </a:cubicBezTo>
                  <a:cubicBezTo>
                    <a:pt x="871" y="266"/>
                    <a:pt x="858" y="274"/>
                    <a:pt x="848" y="282"/>
                  </a:cubicBezTo>
                  <a:cubicBezTo>
                    <a:pt x="837" y="289"/>
                    <a:pt x="827" y="297"/>
                    <a:pt x="822" y="305"/>
                  </a:cubicBezTo>
                  <a:cubicBezTo>
                    <a:pt x="817" y="318"/>
                    <a:pt x="822" y="338"/>
                    <a:pt x="830" y="356"/>
                  </a:cubicBezTo>
                  <a:cubicBezTo>
                    <a:pt x="853" y="417"/>
                    <a:pt x="876" y="479"/>
                    <a:pt x="901" y="540"/>
                  </a:cubicBezTo>
                  <a:cubicBezTo>
                    <a:pt x="904" y="548"/>
                    <a:pt x="904" y="558"/>
                    <a:pt x="899" y="563"/>
                  </a:cubicBezTo>
                  <a:cubicBezTo>
                    <a:pt x="894" y="571"/>
                    <a:pt x="886" y="574"/>
                    <a:pt x="878" y="574"/>
                  </a:cubicBezTo>
                  <a:cubicBezTo>
                    <a:pt x="753" y="574"/>
                    <a:pt x="753" y="574"/>
                    <a:pt x="753" y="574"/>
                  </a:cubicBezTo>
                  <a:cubicBezTo>
                    <a:pt x="745" y="635"/>
                    <a:pt x="745" y="635"/>
                    <a:pt x="745" y="635"/>
                  </a:cubicBezTo>
                  <a:cubicBezTo>
                    <a:pt x="745" y="645"/>
                    <a:pt x="737" y="653"/>
                    <a:pt x="727" y="655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3" y="766"/>
                    <a:pt x="425" y="786"/>
                    <a:pt x="410" y="804"/>
                  </a:cubicBezTo>
                  <a:cubicBezTo>
                    <a:pt x="397" y="819"/>
                    <a:pt x="384" y="832"/>
                    <a:pt x="387" y="842"/>
                  </a:cubicBezTo>
                  <a:cubicBezTo>
                    <a:pt x="389" y="850"/>
                    <a:pt x="397" y="858"/>
                    <a:pt x="402" y="863"/>
                  </a:cubicBezTo>
                  <a:cubicBezTo>
                    <a:pt x="499" y="960"/>
                    <a:pt x="499" y="960"/>
                    <a:pt x="499" y="960"/>
                  </a:cubicBezTo>
                  <a:cubicBezTo>
                    <a:pt x="510" y="970"/>
                    <a:pt x="510" y="986"/>
                    <a:pt x="499" y="996"/>
                  </a:cubicBezTo>
                  <a:cubicBezTo>
                    <a:pt x="466" y="1034"/>
                    <a:pt x="412" y="1052"/>
                    <a:pt x="361" y="1045"/>
                  </a:cubicBezTo>
                  <a:cubicBezTo>
                    <a:pt x="353" y="1075"/>
                    <a:pt x="371" y="1111"/>
                    <a:pt x="397" y="1134"/>
                  </a:cubicBezTo>
                  <a:cubicBezTo>
                    <a:pt x="417" y="1152"/>
                    <a:pt x="443" y="1167"/>
                    <a:pt x="471" y="1180"/>
                  </a:cubicBezTo>
                  <a:cubicBezTo>
                    <a:pt x="489" y="1190"/>
                    <a:pt x="510" y="1201"/>
                    <a:pt x="528" y="1214"/>
                  </a:cubicBezTo>
                  <a:cubicBezTo>
                    <a:pt x="576" y="1244"/>
                    <a:pt x="622" y="1303"/>
                    <a:pt x="609" y="1367"/>
                  </a:cubicBezTo>
                  <a:cubicBezTo>
                    <a:pt x="604" y="1393"/>
                    <a:pt x="592" y="1413"/>
                    <a:pt x="581" y="1431"/>
                  </a:cubicBezTo>
                  <a:cubicBezTo>
                    <a:pt x="487" y="1592"/>
                    <a:pt x="487" y="1592"/>
                    <a:pt x="487" y="1592"/>
                  </a:cubicBezTo>
                  <a:cubicBezTo>
                    <a:pt x="474" y="1613"/>
                    <a:pt x="461" y="1633"/>
                    <a:pt x="461" y="1656"/>
                  </a:cubicBezTo>
                  <a:cubicBezTo>
                    <a:pt x="461" y="1669"/>
                    <a:pt x="466" y="1685"/>
                    <a:pt x="469" y="1700"/>
                  </a:cubicBezTo>
                  <a:cubicBezTo>
                    <a:pt x="471" y="1708"/>
                    <a:pt x="474" y="1713"/>
                    <a:pt x="474" y="1720"/>
                  </a:cubicBezTo>
                  <a:cubicBezTo>
                    <a:pt x="492" y="1797"/>
                    <a:pt x="471" y="1871"/>
                    <a:pt x="451" y="1946"/>
                  </a:cubicBezTo>
                  <a:cubicBezTo>
                    <a:pt x="430" y="2022"/>
                    <a:pt x="410" y="2094"/>
                    <a:pt x="435" y="2161"/>
                  </a:cubicBezTo>
                  <a:cubicBezTo>
                    <a:pt x="440" y="2176"/>
                    <a:pt x="448" y="2189"/>
                    <a:pt x="458" y="2204"/>
                  </a:cubicBezTo>
                  <a:cubicBezTo>
                    <a:pt x="476" y="2238"/>
                    <a:pt x="497" y="2271"/>
                    <a:pt x="494" y="2312"/>
                  </a:cubicBezTo>
                  <a:cubicBezTo>
                    <a:pt x="494" y="2325"/>
                    <a:pt x="492" y="2335"/>
                    <a:pt x="489" y="2348"/>
                  </a:cubicBezTo>
                  <a:cubicBezTo>
                    <a:pt x="487" y="2358"/>
                    <a:pt x="484" y="2368"/>
                    <a:pt x="484" y="2378"/>
                  </a:cubicBezTo>
                  <a:cubicBezTo>
                    <a:pt x="484" y="2401"/>
                    <a:pt x="499" y="2422"/>
                    <a:pt x="517" y="2442"/>
                  </a:cubicBezTo>
                  <a:cubicBezTo>
                    <a:pt x="522" y="2447"/>
                    <a:pt x="525" y="2453"/>
                    <a:pt x="530" y="2458"/>
                  </a:cubicBezTo>
                  <a:cubicBezTo>
                    <a:pt x="563" y="2506"/>
                    <a:pt x="569" y="2555"/>
                    <a:pt x="543" y="2588"/>
                  </a:cubicBezTo>
                  <a:cubicBezTo>
                    <a:pt x="545" y="2593"/>
                    <a:pt x="538" y="2598"/>
                    <a:pt x="530" y="2598"/>
                  </a:cubicBezTo>
                  <a:close/>
                  <a:moveTo>
                    <a:pt x="530" y="2598"/>
                  </a:moveTo>
                  <a:cubicBezTo>
                    <a:pt x="530" y="2598"/>
                    <a:pt x="530" y="2598"/>
                    <a:pt x="530" y="25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"/>
            <p:cNvSpPr>
              <a:spLocks noEditPoints="1"/>
            </p:cNvSpPr>
            <p:nvPr/>
          </p:nvSpPr>
          <p:spPr bwMode="auto">
            <a:xfrm>
              <a:off x="14762163" y="1314450"/>
              <a:ext cx="684213" cy="982663"/>
            </a:xfrm>
            <a:custGeom>
              <a:avLst/>
              <a:gdLst>
                <a:gd name="T0" fmla="*/ 48 w 325"/>
                <a:gd name="T1" fmla="*/ 466 h 466"/>
                <a:gd name="T2" fmla="*/ 23 w 325"/>
                <a:gd name="T3" fmla="*/ 464 h 466"/>
                <a:gd name="T4" fmla="*/ 5 w 325"/>
                <a:gd name="T5" fmla="*/ 433 h 466"/>
                <a:gd name="T6" fmla="*/ 35 w 325"/>
                <a:gd name="T7" fmla="*/ 415 h 466"/>
                <a:gd name="T8" fmla="*/ 120 w 325"/>
                <a:gd name="T9" fmla="*/ 367 h 466"/>
                <a:gd name="T10" fmla="*/ 123 w 325"/>
                <a:gd name="T11" fmla="*/ 349 h 466"/>
                <a:gd name="T12" fmla="*/ 125 w 325"/>
                <a:gd name="T13" fmla="*/ 331 h 466"/>
                <a:gd name="T14" fmla="*/ 181 w 325"/>
                <a:gd name="T15" fmla="*/ 246 h 466"/>
                <a:gd name="T16" fmla="*/ 230 w 325"/>
                <a:gd name="T17" fmla="*/ 221 h 466"/>
                <a:gd name="T18" fmla="*/ 266 w 325"/>
                <a:gd name="T19" fmla="*/ 203 h 466"/>
                <a:gd name="T20" fmla="*/ 169 w 325"/>
                <a:gd name="T21" fmla="*/ 39 h 466"/>
                <a:gd name="T22" fmla="*/ 184 w 325"/>
                <a:gd name="T23" fmla="*/ 6 h 466"/>
                <a:gd name="T24" fmla="*/ 217 w 325"/>
                <a:gd name="T25" fmla="*/ 21 h 466"/>
                <a:gd name="T26" fmla="*/ 294 w 325"/>
                <a:gd name="T27" fmla="*/ 157 h 466"/>
                <a:gd name="T28" fmla="*/ 322 w 325"/>
                <a:gd name="T29" fmla="*/ 203 h 466"/>
                <a:gd name="T30" fmla="*/ 299 w 325"/>
                <a:gd name="T31" fmla="*/ 239 h 466"/>
                <a:gd name="T32" fmla="*/ 245 w 325"/>
                <a:gd name="T33" fmla="*/ 267 h 466"/>
                <a:gd name="T34" fmla="*/ 204 w 325"/>
                <a:gd name="T35" fmla="*/ 287 h 466"/>
                <a:gd name="T36" fmla="*/ 176 w 325"/>
                <a:gd name="T37" fmla="*/ 341 h 466"/>
                <a:gd name="T38" fmla="*/ 174 w 325"/>
                <a:gd name="T39" fmla="*/ 356 h 466"/>
                <a:gd name="T40" fmla="*/ 169 w 325"/>
                <a:gd name="T41" fmla="*/ 379 h 466"/>
                <a:gd name="T42" fmla="*/ 48 w 325"/>
                <a:gd name="T43" fmla="*/ 466 h 466"/>
                <a:gd name="T44" fmla="*/ 48 w 325"/>
                <a:gd name="T45" fmla="*/ 466 h 466"/>
                <a:gd name="T46" fmla="*/ 48 w 325"/>
                <a:gd name="T4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466">
                  <a:moveTo>
                    <a:pt x="48" y="466"/>
                  </a:moveTo>
                  <a:cubicBezTo>
                    <a:pt x="41" y="466"/>
                    <a:pt x="30" y="466"/>
                    <a:pt x="23" y="464"/>
                  </a:cubicBezTo>
                  <a:cubicBezTo>
                    <a:pt x="10" y="461"/>
                    <a:pt x="0" y="446"/>
                    <a:pt x="5" y="433"/>
                  </a:cubicBezTo>
                  <a:cubicBezTo>
                    <a:pt x="7" y="420"/>
                    <a:pt x="23" y="410"/>
                    <a:pt x="35" y="415"/>
                  </a:cubicBezTo>
                  <a:cubicBezTo>
                    <a:pt x="69" y="423"/>
                    <a:pt x="110" y="400"/>
                    <a:pt x="120" y="367"/>
                  </a:cubicBezTo>
                  <a:cubicBezTo>
                    <a:pt x="123" y="361"/>
                    <a:pt x="123" y="354"/>
                    <a:pt x="123" y="349"/>
                  </a:cubicBezTo>
                  <a:cubicBezTo>
                    <a:pt x="123" y="343"/>
                    <a:pt x="125" y="336"/>
                    <a:pt x="125" y="331"/>
                  </a:cubicBezTo>
                  <a:cubicBezTo>
                    <a:pt x="133" y="295"/>
                    <a:pt x="153" y="264"/>
                    <a:pt x="181" y="246"/>
                  </a:cubicBezTo>
                  <a:cubicBezTo>
                    <a:pt x="197" y="236"/>
                    <a:pt x="215" y="228"/>
                    <a:pt x="230" y="221"/>
                  </a:cubicBezTo>
                  <a:cubicBezTo>
                    <a:pt x="243" y="215"/>
                    <a:pt x="256" y="210"/>
                    <a:pt x="266" y="203"/>
                  </a:cubicBezTo>
                  <a:cubicBezTo>
                    <a:pt x="207" y="164"/>
                    <a:pt x="184" y="93"/>
                    <a:pt x="169" y="39"/>
                  </a:cubicBezTo>
                  <a:cubicBezTo>
                    <a:pt x="163" y="26"/>
                    <a:pt x="171" y="11"/>
                    <a:pt x="184" y="6"/>
                  </a:cubicBezTo>
                  <a:cubicBezTo>
                    <a:pt x="197" y="0"/>
                    <a:pt x="212" y="8"/>
                    <a:pt x="217" y="21"/>
                  </a:cubicBezTo>
                  <a:cubicBezTo>
                    <a:pt x="235" y="80"/>
                    <a:pt x="256" y="128"/>
                    <a:pt x="294" y="157"/>
                  </a:cubicBezTo>
                  <a:cubicBezTo>
                    <a:pt x="304" y="164"/>
                    <a:pt x="325" y="177"/>
                    <a:pt x="322" y="203"/>
                  </a:cubicBezTo>
                  <a:cubicBezTo>
                    <a:pt x="322" y="215"/>
                    <a:pt x="315" y="228"/>
                    <a:pt x="299" y="239"/>
                  </a:cubicBezTo>
                  <a:cubicBezTo>
                    <a:pt x="281" y="251"/>
                    <a:pt x="263" y="259"/>
                    <a:pt x="245" y="267"/>
                  </a:cubicBezTo>
                  <a:cubicBezTo>
                    <a:pt x="230" y="272"/>
                    <a:pt x="217" y="279"/>
                    <a:pt x="204" y="287"/>
                  </a:cubicBezTo>
                  <a:cubicBezTo>
                    <a:pt x="194" y="300"/>
                    <a:pt x="181" y="320"/>
                    <a:pt x="176" y="341"/>
                  </a:cubicBezTo>
                  <a:cubicBezTo>
                    <a:pt x="176" y="346"/>
                    <a:pt x="174" y="351"/>
                    <a:pt x="174" y="356"/>
                  </a:cubicBezTo>
                  <a:cubicBezTo>
                    <a:pt x="174" y="364"/>
                    <a:pt x="171" y="372"/>
                    <a:pt x="169" y="379"/>
                  </a:cubicBezTo>
                  <a:cubicBezTo>
                    <a:pt x="153" y="431"/>
                    <a:pt x="102" y="466"/>
                    <a:pt x="48" y="466"/>
                  </a:cubicBezTo>
                  <a:close/>
                  <a:moveTo>
                    <a:pt x="48" y="466"/>
                  </a:moveTo>
                  <a:cubicBezTo>
                    <a:pt x="48" y="466"/>
                    <a:pt x="48" y="466"/>
                    <a:pt x="48" y="4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441322" y="1588036"/>
            <a:ext cx="579972" cy="511740"/>
            <a:chOff x="9463923" y="1588036"/>
            <a:chExt cx="579972" cy="511740"/>
          </a:xfrm>
          <a:solidFill>
            <a:schemeClr val="accent1"/>
          </a:solidFill>
        </p:grpSpPr>
        <p:sp>
          <p:nvSpPr>
            <p:cNvPr id="72" name="Freeform 39"/>
            <p:cNvSpPr>
              <a:spLocks noEditPoints="1"/>
            </p:cNvSpPr>
            <p:nvPr/>
          </p:nvSpPr>
          <p:spPr bwMode="auto">
            <a:xfrm>
              <a:off x="9463923" y="1728291"/>
              <a:ext cx="579972" cy="371485"/>
            </a:xfrm>
            <a:custGeom>
              <a:avLst/>
              <a:gdLst>
                <a:gd name="T0" fmla="*/ 3200 w 3251"/>
                <a:gd name="T1" fmla="*/ 2081 h 2081"/>
                <a:gd name="T2" fmla="*/ 51 w 3251"/>
                <a:gd name="T3" fmla="*/ 2081 h 2081"/>
                <a:gd name="T4" fmla="*/ 0 w 3251"/>
                <a:gd name="T5" fmla="*/ 2030 h 2081"/>
                <a:gd name="T6" fmla="*/ 0 w 3251"/>
                <a:gd name="T7" fmla="*/ 51 h 2081"/>
                <a:gd name="T8" fmla="*/ 51 w 3251"/>
                <a:gd name="T9" fmla="*/ 0 h 2081"/>
                <a:gd name="T10" fmla="*/ 1175 w 3251"/>
                <a:gd name="T11" fmla="*/ 0 h 2081"/>
                <a:gd name="T12" fmla="*/ 1226 w 3251"/>
                <a:gd name="T13" fmla="*/ 51 h 2081"/>
                <a:gd name="T14" fmla="*/ 1175 w 3251"/>
                <a:gd name="T15" fmla="*/ 102 h 2081"/>
                <a:gd name="T16" fmla="*/ 102 w 3251"/>
                <a:gd name="T17" fmla="*/ 102 h 2081"/>
                <a:gd name="T18" fmla="*/ 102 w 3251"/>
                <a:gd name="T19" fmla="*/ 1979 h 2081"/>
                <a:gd name="T20" fmla="*/ 3148 w 3251"/>
                <a:gd name="T21" fmla="*/ 1979 h 2081"/>
                <a:gd name="T22" fmla="*/ 3148 w 3251"/>
                <a:gd name="T23" fmla="*/ 102 h 2081"/>
                <a:gd name="T24" fmla="*/ 2076 w 3251"/>
                <a:gd name="T25" fmla="*/ 102 h 2081"/>
                <a:gd name="T26" fmla="*/ 2024 w 3251"/>
                <a:gd name="T27" fmla="*/ 51 h 2081"/>
                <a:gd name="T28" fmla="*/ 2076 w 3251"/>
                <a:gd name="T29" fmla="*/ 0 h 2081"/>
                <a:gd name="T30" fmla="*/ 3200 w 3251"/>
                <a:gd name="T31" fmla="*/ 0 h 2081"/>
                <a:gd name="T32" fmla="*/ 3251 w 3251"/>
                <a:gd name="T33" fmla="*/ 51 h 2081"/>
                <a:gd name="T34" fmla="*/ 3251 w 3251"/>
                <a:gd name="T35" fmla="*/ 2030 h 2081"/>
                <a:gd name="T36" fmla="*/ 3200 w 3251"/>
                <a:gd name="T37" fmla="*/ 2081 h 2081"/>
                <a:gd name="T38" fmla="*/ 3200 w 3251"/>
                <a:gd name="T39" fmla="*/ 2081 h 2081"/>
                <a:gd name="T40" fmla="*/ 3200 w 3251"/>
                <a:gd name="T41" fmla="*/ 2081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1" h="2081">
                  <a:moveTo>
                    <a:pt x="3200" y="2081"/>
                  </a:moveTo>
                  <a:cubicBezTo>
                    <a:pt x="51" y="2081"/>
                    <a:pt x="51" y="2081"/>
                    <a:pt x="51" y="2081"/>
                  </a:cubicBezTo>
                  <a:cubicBezTo>
                    <a:pt x="23" y="2081"/>
                    <a:pt x="0" y="2058"/>
                    <a:pt x="0" y="203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1175" y="0"/>
                    <a:pt x="1175" y="0"/>
                    <a:pt x="1175" y="0"/>
                  </a:cubicBezTo>
                  <a:cubicBezTo>
                    <a:pt x="1203" y="0"/>
                    <a:pt x="1226" y="23"/>
                    <a:pt x="1226" y="51"/>
                  </a:cubicBezTo>
                  <a:cubicBezTo>
                    <a:pt x="1226" y="79"/>
                    <a:pt x="1203" y="102"/>
                    <a:pt x="1175" y="102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979"/>
                    <a:pt x="102" y="1979"/>
                    <a:pt x="102" y="1979"/>
                  </a:cubicBezTo>
                  <a:cubicBezTo>
                    <a:pt x="3148" y="1979"/>
                    <a:pt x="3148" y="1979"/>
                    <a:pt x="3148" y="1979"/>
                  </a:cubicBezTo>
                  <a:cubicBezTo>
                    <a:pt x="3148" y="102"/>
                    <a:pt x="3148" y="102"/>
                    <a:pt x="3148" y="102"/>
                  </a:cubicBezTo>
                  <a:cubicBezTo>
                    <a:pt x="2076" y="102"/>
                    <a:pt x="2076" y="102"/>
                    <a:pt x="2076" y="102"/>
                  </a:cubicBezTo>
                  <a:cubicBezTo>
                    <a:pt x="2048" y="102"/>
                    <a:pt x="2024" y="79"/>
                    <a:pt x="2024" y="51"/>
                  </a:cubicBezTo>
                  <a:cubicBezTo>
                    <a:pt x="2024" y="23"/>
                    <a:pt x="2048" y="0"/>
                    <a:pt x="2076" y="0"/>
                  </a:cubicBezTo>
                  <a:cubicBezTo>
                    <a:pt x="3200" y="0"/>
                    <a:pt x="3200" y="0"/>
                    <a:pt x="3200" y="0"/>
                  </a:cubicBezTo>
                  <a:cubicBezTo>
                    <a:pt x="3228" y="0"/>
                    <a:pt x="3251" y="23"/>
                    <a:pt x="3251" y="51"/>
                  </a:cubicBezTo>
                  <a:cubicBezTo>
                    <a:pt x="3251" y="2030"/>
                    <a:pt x="3251" y="2030"/>
                    <a:pt x="3251" y="2030"/>
                  </a:cubicBezTo>
                  <a:cubicBezTo>
                    <a:pt x="3251" y="2058"/>
                    <a:pt x="3228" y="2081"/>
                    <a:pt x="3200" y="2081"/>
                  </a:cubicBezTo>
                  <a:close/>
                  <a:moveTo>
                    <a:pt x="3200" y="2081"/>
                  </a:moveTo>
                  <a:cubicBezTo>
                    <a:pt x="3200" y="2081"/>
                    <a:pt x="3200" y="2081"/>
                    <a:pt x="3200" y="20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0"/>
            <p:cNvSpPr>
              <a:spLocks noEditPoints="1"/>
            </p:cNvSpPr>
            <p:nvPr/>
          </p:nvSpPr>
          <p:spPr bwMode="auto">
            <a:xfrm>
              <a:off x="9650613" y="1588036"/>
              <a:ext cx="205644" cy="204696"/>
            </a:xfrm>
            <a:custGeom>
              <a:avLst/>
              <a:gdLst>
                <a:gd name="T0" fmla="*/ 576 w 1152"/>
                <a:gd name="T1" fmla="*/ 1152 h 1152"/>
                <a:gd name="T2" fmla="*/ 0 w 1152"/>
                <a:gd name="T3" fmla="*/ 576 h 1152"/>
                <a:gd name="T4" fmla="*/ 576 w 1152"/>
                <a:gd name="T5" fmla="*/ 0 h 1152"/>
                <a:gd name="T6" fmla="*/ 1152 w 1152"/>
                <a:gd name="T7" fmla="*/ 576 h 1152"/>
                <a:gd name="T8" fmla="*/ 576 w 1152"/>
                <a:gd name="T9" fmla="*/ 1152 h 1152"/>
                <a:gd name="T10" fmla="*/ 576 w 1152"/>
                <a:gd name="T11" fmla="*/ 102 h 1152"/>
                <a:gd name="T12" fmla="*/ 103 w 1152"/>
                <a:gd name="T13" fmla="*/ 576 h 1152"/>
                <a:gd name="T14" fmla="*/ 576 w 1152"/>
                <a:gd name="T15" fmla="*/ 1049 h 1152"/>
                <a:gd name="T16" fmla="*/ 1050 w 1152"/>
                <a:gd name="T17" fmla="*/ 576 h 1152"/>
                <a:gd name="T18" fmla="*/ 576 w 1152"/>
                <a:gd name="T19" fmla="*/ 102 h 1152"/>
                <a:gd name="T20" fmla="*/ 576 w 1152"/>
                <a:gd name="T21" fmla="*/ 102 h 1152"/>
                <a:gd name="T22" fmla="*/ 576 w 1152"/>
                <a:gd name="T23" fmla="*/ 10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2" h="1152">
                  <a:moveTo>
                    <a:pt x="576" y="1152"/>
                  </a:moveTo>
                  <a:cubicBezTo>
                    <a:pt x="259" y="1152"/>
                    <a:pt x="0" y="893"/>
                    <a:pt x="0" y="576"/>
                  </a:cubicBezTo>
                  <a:cubicBezTo>
                    <a:pt x="0" y="258"/>
                    <a:pt x="259" y="0"/>
                    <a:pt x="576" y="0"/>
                  </a:cubicBezTo>
                  <a:cubicBezTo>
                    <a:pt x="894" y="0"/>
                    <a:pt x="1152" y="258"/>
                    <a:pt x="1152" y="576"/>
                  </a:cubicBezTo>
                  <a:cubicBezTo>
                    <a:pt x="1152" y="893"/>
                    <a:pt x="894" y="1152"/>
                    <a:pt x="576" y="1152"/>
                  </a:cubicBezTo>
                  <a:close/>
                  <a:moveTo>
                    <a:pt x="576" y="102"/>
                  </a:moveTo>
                  <a:cubicBezTo>
                    <a:pt x="315" y="102"/>
                    <a:pt x="103" y="315"/>
                    <a:pt x="103" y="576"/>
                  </a:cubicBezTo>
                  <a:cubicBezTo>
                    <a:pt x="103" y="837"/>
                    <a:pt x="315" y="1049"/>
                    <a:pt x="576" y="1049"/>
                  </a:cubicBezTo>
                  <a:cubicBezTo>
                    <a:pt x="837" y="1049"/>
                    <a:pt x="1050" y="837"/>
                    <a:pt x="1050" y="576"/>
                  </a:cubicBezTo>
                  <a:cubicBezTo>
                    <a:pt x="1050" y="315"/>
                    <a:pt x="837" y="102"/>
                    <a:pt x="576" y="102"/>
                  </a:cubicBezTo>
                  <a:close/>
                  <a:moveTo>
                    <a:pt x="576" y="102"/>
                  </a:moveTo>
                  <a:cubicBezTo>
                    <a:pt x="576" y="102"/>
                    <a:pt x="576" y="102"/>
                    <a:pt x="576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1"/>
            <p:cNvSpPr>
              <a:spLocks noEditPoints="1"/>
            </p:cNvSpPr>
            <p:nvPr/>
          </p:nvSpPr>
          <p:spPr bwMode="auto">
            <a:xfrm>
              <a:off x="9526469" y="1634471"/>
              <a:ext cx="454880" cy="407497"/>
            </a:xfrm>
            <a:custGeom>
              <a:avLst/>
              <a:gdLst>
                <a:gd name="T0" fmla="*/ 963 w 2550"/>
                <a:gd name="T1" fmla="*/ 312 h 2281"/>
                <a:gd name="T2" fmla="*/ 1587 w 2550"/>
                <a:gd name="T3" fmla="*/ 312 h 2281"/>
                <a:gd name="T4" fmla="*/ 1275 w 2550"/>
                <a:gd name="T5" fmla="*/ 51 h 2281"/>
                <a:gd name="T6" fmla="*/ 1275 w 2550"/>
                <a:gd name="T7" fmla="*/ 573 h 2281"/>
                <a:gd name="T8" fmla="*/ 1275 w 2550"/>
                <a:gd name="T9" fmla="*/ 51 h 2281"/>
                <a:gd name="T10" fmla="*/ 912 w 2550"/>
                <a:gd name="T11" fmla="*/ 1379 h 2281"/>
                <a:gd name="T12" fmla="*/ 627 w 2550"/>
                <a:gd name="T13" fmla="*/ 1198 h 2281"/>
                <a:gd name="T14" fmla="*/ 604 w 2550"/>
                <a:gd name="T15" fmla="*/ 1159 h 2281"/>
                <a:gd name="T16" fmla="*/ 922 w 2550"/>
                <a:gd name="T17" fmla="*/ 678 h 2281"/>
                <a:gd name="T18" fmla="*/ 1273 w 2550"/>
                <a:gd name="T19" fmla="*/ 809 h 2281"/>
                <a:gd name="T20" fmla="*/ 1623 w 2550"/>
                <a:gd name="T21" fmla="*/ 678 h 2281"/>
                <a:gd name="T22" fmla="*/ 1941 w 2550"/>
                <a:gd name="T23" fmla="*/ 1159 h 2281"/>
                <a:gd name="T24" fmla="*/ 1923 w 2550"/>
                <a:gd name="T25" fmla="*/ 1198 h 2281"/>
                <a:gd name="T26" fmla="*/ 1636 w 2550"/>
                <a:gd name="T27" fmla="*/ 1379 h 2281"/>
                <a:gd name="T28" fmla="*/ 1593 w 2550"/>
                <a:gd name="T29" fmla="*/ 1382 h 2281"/>
                <a:gd name="T30" fmla="*/ 958 w 2550"/>
                <a:gd name="T31" fmla="*/ 1385 h 2281"/>
                <a:gd name="T32" fmla="*/ 1319 w 2550"/>
                <a:gd name="T33" fmla="*/ 860 h 2281"/>
                <a:gd name="T34" fmla="*/ 1685 w 2550"/>
                <a:gd name="T35" fmla="*/ 1167 h 2281"/>
                <a:gd name="T36" fmla="*/ 1877 w 2550"/>
                <a:gd name="T37" fmla="*/ 1149 h 2281"/>
                <a:gd name="T38" fmla="*/ 1319 w 2550"/>
                <a:gd name="T39" fmla="*/ 860 h 2281"/>
                <a:gd name="T40" fmla="*/ 842 w 2550"/>
                <a:gd name="T41" fmla="*/ 1152 h 2281"/>
                <a:gd name="T42" fmla="*/ 940 w 2550"/>
                <a:gd name="T43" fmla="*/ 1318 h 2281"/>
                <a:gd name="T44" fmla="*/ 935 w 2550"/>
                <a:gd name="T45" fmla="*/ 742 h 2281"/>
                <a:gd name="T46" fmla="*/ 2524 w 2550"/>
                <a:gd name="T47" fmla="*/ 1784 h 2281"/>
                <a:gd name="T48" fmla="*/ 0 w 2550"/>
                <a:gd name="T49" fmla="*/ 1758 h 2281"/>
                <a:gd name="T50" fmla="*/ 2524 w 2550"/>
                <a:gd name="T51" fmla="*/ 1733 h 2281"/>
                <a:gd name="T52" fmla="*/ 2524 w 2550"/>
                <a:gd name="T53" fmla="*/ 1784 h 2281"/>
                <a:gd name="T54" fmla="*/ 26 w 2550"/>
                <a:gd name="T55" fmla="*/ 2281 h 2281"/>
                <a:gd name="T56" fmla="*/ 26 w 2550"/>
                <a:gd name="T57" fmla="*/ 2229 h 2281"/>
                <a:gd name="T58" fmla="*/ 581 w 2550"/>
                <a:gd name="T59" fmla="*/ 2255 h 2281"/>
                <a:gd name="T60" fmla="*/ 2524 w 2550"/>
                <a:gd name="T61" fmla="*/ 2281 h 2281"/>
                <a:gd name="T62" fmla="*/ 1969 w 2550"/>
                <a:gd name="T63" fmla="*/ 2255 h 2281"/>
                <a:gd name="T64" fmla="*/ 2524 w 2550"/>
                <a:gd name="T65" fmla="*/ 2229 h 2281"/>
                <a:gd name="T66" fmla="*/ 2524 w 2550"/>
                <a:gd name="T67" fmla="*/ 2281 h 2281"/>
                <a:gd name="T68" fmla="*/ 2524 w 2550"/>
                <a:gd name="T69" fmla="*/ 2281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50" h="2281">
                  <a:moveTo>
                    <a:pt x="1275" y="624"/>
                  </a:moveTo>
                  <a:cubicBezTo>
                    <a:pt x="1104" y="624"/>
                    <a:pt x="963" y="483"/>
                    <a:pt x="963" y="312"/>
                  </a:cubicBezTo>
                  <a:cubicBezTo>
                    <a:pt x="963" y="140"/>
                    <a:pt x="1104" y="0"/>
                    <a:pt x="1275" y="0"/>
                  </a:cubicBezTo>
                  <a:cubicBezTo>
                    <a:pt x="1447" y="0"/>
                    <a:pt x="1587" y="140"/>
                    <a:pt x="1587" y="312"/>
                  </a:cubicBezTo>
                  <a:cubicBezTo>
                    <a:pt x="1587" y="483"/>
                    <a:pt x="1447" y="624"/>
                    <a:pt x="1275" y="624"/>
                  </a:cubicBezTo>
                  <a:close/>
                  <a:moveTo>
                    <a:pt x="1275" y="51"/>
                  </a:moveTo>
                  <a:cubicBezTo>
                    <a:pt x="1132" y="51"/>
                    <a:pt x="1014" y="169"/>
                    <a:pt x="1014" y="312"/>
                  </a:cubicBezTo>
                  <a:cubicBezTo>
                    <a:pt x="1014" y="455"/>
                    <a:pt x="1132" y="573"/>
                    <a:pt x="1275" y="573"/>
                  </a:cubicBezTo>
                  <a:cubicBezTo>
                    <a:pt x="1418" y="573"/>
                    <a:pt x="1536" y="455"/>
                    <a:pt x="1536" y="312"/>
                  </a:cubicBezTo>
                  <a:cubicBezTo>
                    <a:pt x="1536" y="169"/>
                    <a:pt x="1418" y="51"/>
                    <a:pt x="1275" y="51"/>
                  </a:cubicBezTo>
                  <a:close/>
                  <a:moveTo>
                    <a:pt x="935" y="1395"/>
                  </a:moveTo>
                  <a:cubicBezTo>
                    <a:pt x="924" y="1395"/>
                    <a:pt x="917" y="1390"/>
                    <a:pt x="912" y="1379"/>
                  </a:cubicBezTo>
                  <a:cubicBezTo>
                    <a:pt x="825" y="1200"/>
                    <a:pt x="825" y="1200"/>
                    <a:pt x="825" y="1200"/>
                  </a:cubicBezTo>
                  <a:cubicBezTo>
                    <a:pt x="627" y="1198"/>
                    <a:pt x="627" y="1198"/>
                    <a:pt x="627" y="1198"/>
                  </a:cubicBezTo>
                  <a:cubicBezTo>
                    <a:pt x="617" y="1198"/>
                    <a:pt x="610" y="1193"/>
                    <a:pt x="604" y="1185"/>
                  </a:cubicBezTo>
                  <a:cubicBezTo>
                    <a:pt x="599" y="1177"/>
                    <a:pt x="599" y="1167"/>
                    <a:pt x="604" y="1159"/>
                  </a:cubicBezTo>
                  <a:cubicBezTo>
                    <a:pt x="904" y="691"/>
                    <a:pt x="904" y="691"/>
                    <a:pt x="904" y="691"/>
                  </a:cubicBezTo>
                  <a:cubicBezTo>
                    <a:pt x="909" y="686"/>
                    <a:pt x="914" y="681"/>
                    <a:pt x="922" y="678"/>
                  </a:cubicBezTo>
                  <a:cubicBezTo>
                    <a:pt x="930" y="678"/>
                    <a:pt x="937" y="678"/>
                    <a:pt x="942" y="683"/>
                  </a:cubicBezTo>
                  <a:cubicBezTo>
                    <a:pt x="1034" y="765"/>
                    <a:pt x="1152" y="809"/>
                    <a:pt x="1273" y="809"/>
                  </a:cubicBezTo>
                  <a:cubicBezTo>
                    <a:pt x="1393" y="809"/>
                    <a:pt x="1511" y="765"/>
                    <a:pt x="1603" y="683"/>
                  </a:cubicBezTo>
                  <a:cubicBezTo>
                    <a:pt x="1608" y="678"/>
                    <a:pt x="1616" y="675"/>
                    <a:pt x="1623" y="678"/>
                  </a:cubicBezTo>
                  <a:cubicBezTo>
                    <a:pt x="1631" y="678"/>
                    <a:pt x="1636" y="683"/>
                    <a:pt x="1641" y="691"/>
                  </a:cubicBezTo>
                  <a:cubicBezTo>
                    <a:pt x="1941" y="1159"/>
                    <a:pt x="1941" y="1159"/>
                    <a:pt x="1941" y="1159"/>
                  </a:cubicBezTo>
                  <a:cubicBezTo>
                    <a:pt x="1946" y="1167"/>
                    <a:pt x="1946" y="1177"/>
                    <a:pt x="1941" y="1185"/>
                  </a:cubicBezTo>
                  <a:cubicBezTo>
                    <a:pt x="1941" y="1193"/>
                    <a:pt x="1933" y="1198"/>
                    <a:pt x="1923" y="1198"/>
                  </a:cubicBezTo>
                  <a:cubicBezTo>
                    <a:pt x="1723" y="1200"/>
                    <a:pt x="1723" y="1200"/>
                    <a:pt x="1723" y="1200"/>
                  </a:cubicBezTo>
                  <a:cubicBezTo>
                    <a:pt x="1636" y="1379"/>
                    <a:pt x="1636" y="1379"/>
                    <a:pt x="1636" y="1379"/>
                  </a:cubicBezTo>
                  <a:cubicBezTo>
                    <a:pt x="1631" y="1387"/>
                    <a:pt x="1623" y="1392"/>
                    <a:pt x="1616" y="1395"/>
                  </a:cubicBezTo>
                  <a:cubicBezTo>
                    <a:pt x="1605" y="1395"/>
                    <a:pt x="1598" y="1390"/>
                    <a:pt x="1593" y="1382"/>
                  </a:cubicBezTo>
                  <a:cubicBezTo>
                    <a:pt x="1275" y="885"/>
                    <a:pt x="1275" y="885"/>
                    <a:pt x="1275" y="885"/>
                  </a:cubicBezTo>
                  <a:cubicBezTo>
                    <a:pt x="958" y="1385"/>
                    <a:pt x="958" y="1385"/>
                    <a:pt x="958" y="1385"/>
                  </a:cubicBezTo>
                  <a:cubicBezTo>
                    <a:pt x="953" y="1390"/>
                    <a:pt x="945" y="1395"/>
                    <a:pt x="935" y="1395"/>
                  </a:cubicBezTo>
                  <a:close/>
                  <a:moveTo>
                    <a:pt x="1319" y="860"/>
                  </a:moveTo>
                  <a:cubicBezTo>
                    <a:pt x="1610" y="1318"/>
                    <a:pt x="1610" y="1318"/>
                    <a:pt x="1610" y="1318"/>
                  </a:cubicBezTo>
                  <a:cubicBezTo>
                    <a:pt x="1685" y="1167"/>
                    <a:pt x="1685" y="1167"/>
                    <a:pt x="1685" y="1167"/>
                  </a:cubicBezTo>
                  <a:cubicBezTo>
                    <a:pt x="1690" y="1159"/>
                    <a:pt x="1698" y="1152"/>
                    <a:pt x="1708" y="1152"/>
                  </a:cubicBezTo>
                  <a:cubicBezTo>
                    <a:pt x="1877" y="1149"/>
                    <a:pt x="1877" y="1149"/>
                    <a:pt x="1877" y="1149"/>
                  </a:cubicBezTo>
                  <a:cubicBezTo>
                    <a:pt x="1616" y="742"/>
                    <a:pt x="1616" y="742"/>
                    <a:pt x="1616" y="742"/>
                  </a:cubicBezTo>
                  <a:cubicBezTo>
                    <a:pt x="1531" y="811"/>
                    <a:pt x="1426" y="852"/>
                    <a:pt x="1319" y="860"/>
                  </a:cubicBezTo>
                  <a:close/>
                  <a:moveTo>
                    <a:pt x="674" y="1149"/>
                  </a:moveTo>
                  <a:cubicBezTo>
                    <a:pt x="842" y="1152"/>
                    <a:pt x="842" y="1152"/>
                    <a:pt x="842" y="1152"/>
                  </a:cubicBezTo>
                  <a:cubicBezTo>
                    <a:pt x="853" y="1152"/>
                    <a:pt x="860" y="1157"/>
                    <a:pt x="866" y="1167"/>
                  </a:cubicBezTo>
                  <a:cubicBezTo>
                    <a:pt x="940" y="1318"/>
                    <a:pt x="940" y="1318"/>
                    <a:pt x="940" y="1318"/>
                  </a:cubicBezTo>
                  <a:cubicBezTo>
                    <a:pt x="1232" y="860"/>
                    <a:pt x="1232" y="860"/>
                    <a:pt x="1232" y="860"/>
                  </a:cubicBezTo>
                  <a:cubicBezTo>
                    <a:pt x="1124" y="852"/>
                    <a:pt x="1019" y="811"/>
                    <a:pt x="935" y="742"/>
                  </a:cubicBezTo>
                  <a:lnTo>
                    <a:pt x="674" y="1149"/>
                  </a:lnTo>
                  <a:close/>
                  <a:moveTo>
                    <a:pt x="2524" y="1784"/>
                  </a:moveTo>
                  <a:cubicBezTo>
                    <a:pt x="26" y="1784"/>
                    <a:pt x="26" y="1784"/>
                    <a:pt x="26" y="1784"/>
                  </a:cubicBezTo>
                  <a:cubicBezTo>
                    <a:pt x="10" y="1784"/>
                    <a:pt x="0" y="1774"/>
                    <a:pt x="0" y="1758"/>
                  </a:cubicBezTo>
                  <a:cubicBezTo>
                    <a:pt x="0" y="1743"/>
                    <a:pt x="10" y="1733"/>
                    <a:pt x="26" y="1733"/>
                  </a:cubicBezTo>
                  <a:cubicBezTo>
                    <a:pt x="2524" y="1733"/>
                    <a:pt x="2524" y="1733"/>
                    <a:pt x="2524" y="1733"/>
                  </a:cubicBezTo>
                  <a:cubicBezTo>
                    <a:pt x="2540" y="1733"/>
                    <a:pt x="2550" y="1743"/>
                    <a:pt x="2550" y="1758"/>
                  </a:cubicBezTo>
                  <a:cubicBezTo>
                    <a:pt x="2550" y="1774"/>
                    <a:pt x="2540" y="1784"/>
                    <a:pt x="2524" y="1784"/>
                  </a:cubicBezTo>
                  <a:close/>
                  <a:moveTo>
                    <a:pt x="556" y="2281"/>
                  </a:moveTo>
                  <a:cubicBezTo>
                    <a:pt x="26" y="2281"/>
                    <a:pt x="26" y="2281"/>
                    <a:pt x="26" y="2281"/>
                  </a:cubicBezTo>
                  <a:cubicBezTo>
                    <a:pt x="10" y="2281"/>
                    <a:pt x="0" y="2270"/>
                    <a:pt x="0" y="2255"/>
                  </a:cubicBezTo>
                  <a:cubicBezTo>
                    <a:pt x="0" y="2240"/>
                    <a:pt x="10" y="2229"/>
                    <a:pt x="26" y="2229"/>
                  </a:cubicBezTo>
                  <a:cubicBezTo>
                    <a:pt x="556" y="2229"/>
                    <a:pt x="556" y="2229"/>
                    <a:pt x="556" y="2229"/>
                  </a:cubicBezTo>
                  <a:cubicBezTo>
                    <a:pt x="571" y="2229"/>
                    <a:pt x="581" y="2240"/>
                    <a:pt x="581" y="2255"/>
                  </a:cubicBezTo>
                  <a:cubicBezTo>
                    <a:pt x="581" y="2270"/>
                    <a:pt x="569" y="2281"/>
                    <a:pt x="556" y="2281"/>
                  </a:cubicBezTo>
                  <a:close/>
                  <a:moveTo>
                    <a:pt x="2524" y="2281"/>
                  </a:moveTo>
                  <a:cubicBezTo>
                    <a:pt x="1994" y="2281"/>
                    <a:pt x="1994" y="2281"/>
                    <a:pt x="1994" y="2281"/>
                  </a:cubicBezTo>
                  <a:cubicBezTo>
                    <a:pt x="1979" y="2281"/>
                    <a:pt x="1969" y="2270"/>
                    <a:pt x="1969" y="2255"/>
                  </a:cubicBezTo>
                  <a:cubicBezTo>
                    <a:pt x="1969" y="2240"/>
                    <a:pt x="1979" y="2229"/>
                    <a:pt x="1994" y="2229"/>
                  </a:cubicBezTo>
                  <a:cubicBezTo>
                    <a:pt x="2524" y="2229"/>
                    <a:pt x="2524" y="2229"/>
                    <a:pt x="2524" y="2229"/>
                  </a:cubicBezTo>
                  <a:cubicBezTo>
                    <a:pt x="2540" y="2229"/>
                    <a:pt x="2550" y="2240"/>
                    <a:pt x="2550" y="2255"/>
                  </a:cubicBezTo>
                  <a:cubicBezTo>
                    <a:pt x="2550" y="2270"/>
                    <a:pt x="2540" y="2281"/>
                    <a:pt x="2524" y="2281"/>
                  </a:cubicBezTo>
                  <a:close/>
                  <a:moveTo>
                    <a:pt x="2524" y="2281"/>
                  </a:moveTo>
                  <a:cubicBezTo>
                    <a:pt x="2524" y="2281"/>
                    <a:pt x="2524" y="2281"/>
                    <a:pt x="2524" y="22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031148" y="1567681"/>
            <a:ext cx="428625" cy="552450"/>
            <a:chOff x="2117725" y="3411538"/>
            <a:chExt cx="428625" cy="552450"/>
          </a:xfrm>
          <a:solidFill>
            <a:schemeClr val="accent1"/>
          </a:solidFill>
        </p:grpSpPr>
        <p:sp>
          <p:nvSpPr>
            <p:cNvPr id="76" name="Freeform 45"/>
            <p:cNvSpPr>
              <a:spLocks noEditPoints="1"/>
            </p:cNvSpPr>
            <p:nvPr/>
          </p:nvSpPr>
          <p:spPr bwMode="auto">
            <a:xfrm>
              <a:off x="2117725" y="3411538"/>
              <a:ext cx="428625" cy="552450"/>
            </a:xfrm>
            <a:custGeom>
              <a:avLst/>
              <a:gdLst>
                <a:gd name="T0" fmla="*/ 2230 w 2524"/>
                <a:gd name="T1" fmla="*/ 2821 h 3252"/>
                <a:gd name="T2" fmla="*/ 1505 w 2524"/>
                <a:gd name="T3" fmla="*/ 706 h 3252"/>
                <a:gd name="T4" fmla="*/ 1600 w 2524"/>
                <a:gd name="T5" fmla="*/ 328 h 3252"/>
                <a:gd name="T6" fmla="*/ 1597 w 2524"/>
                <a:gd name="T7" fmla="*/ 182 h 3252"/>
                <a:gd name="T8" fmla="*/ 1285 w 2524"/>
                <a:gd name="T9" fmla="*/ 5 h 3252"/>
                <a:gd name="T10" fmla="*/ 1218 w 2524"/>
                <a:gd name="T11" fmla="*/ 34 h 3252"/>
                <a:gd name="T12" fmla="*/ 1116 w 2524"/>
                <a:gd name="T13" fmla="*/ 139 h 3252"/>
                <a:gd name="T14" fmla="*/ 594 w 2524"/>
                <a:gd name="T15" fmla="*/ 1328 h 3252"/>
                <a:gd name="T16" fmla="*/ 483 w 2524"/>
                <a:gd name="T17" fmla="*/ 1460 h 3252"/>
                <a:gd name="T18" fmla="*/ 637 w 2524"/>
                <a:gd name="T19" fmla="*/ 1631 h 3252"/>
                <a:gd name="T20" fmla="*/ 711 w 2524"/>
                <a:gd name="T21" fmla="*/ 1628 h 3252"/>
                <a:gd name="T22" fmla="*/ 873 w 2524"/>
                <a:gd name="T23" fmla="*/ 1503 h 3252"/>
                <a:gd name="T24" fmla="*/ 929 w 2524"/>
                <a:gd name="T25" fmla="*/ 1746 h 3252"/>
                <a:gd name="T26" fmla="*/ 1177 w 2524"/>
                <a:gd name="T27" fmla="*/ 1690 h 3252"/>
                <a:gd name="T28" fmla="*/ 1330 w 2524"/>
                <a:gd name="T29" fmla="*/ 1153 h 3252"/>
                <a:gd name="T30" fmla="*/ 1686 w 2524"/>
                <a:gd name="T31" fmla="*/ 2567 h 3252"/>
                <a:gd name="T32" fmla="*/ 1459 w 2524"/>
                <a:gd name="T33" fmla="*/ 2404 h 3252"/>
                <a:gd name="T34" fmla="*/ 1507 w 2524"/>
                <a:gd name="T35" fmla="*/ 2110 h 3252"/>
                <a:gd name="T36" fmla="*/ 240 w 2524"/>
                <a:gd name="T37" fmla="*/ 2059 h 3252"/>
                <a:gd name="T38" fmla="*/ 189 w 2524"/>
                <a:gd name="T39" fmla="*/ 2353 h 3252"/>
                <a:gd name="T40" fmla="*/ 926 w 2524"/>
                <a:gd name="T41" fmla="*/ 2404 h 3252"/>
                <a:gd name="T42" fmla="*/ 1185 w 2524"/>
                <a:gd name="T43" fmla="*/ 2821 h 3252"/>
                <a:gd name="T44" fmla="*/ 0 w 2524"/>
                <a:gd name="T45" fmla="*/ 2873 h 3252"/>
                <a:gd name="T46" fmla="*/ 51 w 2524"/>
                <a:gd name="T47" fmla="*/ 3252 h 3252"/>
                <a:gd name="T48" fmla="*/ 2368 w 2524"/>
                <a:gd name="T49" fmla="*/ 3200 h 3252"/>
                <a:gd name="T50" fmla="*/ 2316 w 2524"/>
                <a:gd name="T51" fmla="*/ 2821 h 3252"/>
                <a:gd name="T52" fmla="*/ 1405 w 2524"/>
                <a:gd name="T53" fmla="*/ 2161 h 3252"/>
                <a:gd name="T54" fmla="*/ 944 w 2524"/>
                <a:gd name="T55" fmla="*/ 2302 h 3252"/>
                <a:gd name="T56" fmla="*/ 291 w 2524"/>
                <a:gd name="T57" fmla="*/ 2302 h 3252"/>
                <a:gd name="T58" fmla="*/ 1292 w 2524"/>
                <a:gd name="T59" fmla="*/ 118 h 3252"/>
                <a:gd name="T60" fmla="*/ 1452 w 2524"/>
                <a:gd name="T61" fmla="*/ 270 h 3252"/>
                <a:gd name="T62" fmla="*/ 1292 w 2524"/>
                <a:gd name="T63" fmla="*/ 118 h 3252"/>
                <a:gd name="T64" fmla="*/ 609 w 2524"/>
                <a:gd name="T65" fmla="*/ 1457 h 3252"/>
                <a:gd name="T66" fmla="*/ 741 w 2524"/>
                <a:gd name="T67" fmla="*/ 1451 h 3252"/>
                <a:gd name="T68" fmla="*/ 980 w 2524"/>
                <a:gd name="T69" fmla="*/ 1644 h 3252"/>
                <a:gd name="T70" fmla="*/ 1067 w 2524"/>
                <a:gd name="T71" fmla="*/ 1580 h 3252"/>
                <a:gd name="T72" fmla="*/ 980 w 2524"/>
                <a:gd name="T73" fmla="*/ 1644 h 3252"/>
                <a:gd name="T74" fmla="*/ 1320 w 2524"/>
                <a:gd name="T75" fmla="*/ 1047 h 3252"/>
                <a:gd name="T76" fmla="*/ 1249 w 2524"/>
                <a:gd name="T77" fmla="*/ 1081 h 3252"/>
                <a:gd name="T78" fmla="*/ 944 w 2524"/>
                <a:gd name="T79" fmla="*/ 1421 h 3252"/>
                <a:gd name="T80" fmla="*/ 704 w 2524"/>
                <a:gd name="T81" fmla="*/ 1326 h 3252"/>
                <a:gd name="T82" fmla="*/ 1159 w 2524"/>
                <a:gd name="T83" fmla="*/ 262 h 3252"/>
                <a:gd name="T84" fmla="*/ 1464 w 2524"/>
                <a:gd name="T85" fmla="*/ 387 h 3252"/>
                <a:gd name="T86" fmla="*/ 1483 w 2524"/>
                <a:gd name="T87" fmla="*/ 389 h 3252"/>
                <a:gd name="T88" fmla="*/ 1395 w 2524"/>
                <a:gd name="T89" fmla="*/ 707 h 3252"/>
                <a:gd name="T90" fmla="*/ 1443 w 2524"/>
                <a:gd name="T91" fmla="*/ 796 h 3252"/>
                <a:gd name="T92" fmla="*/ 2096 w 2524"/>
                <a:gd name="T93" fmla="*/ 2821 h 3252"/>
                <a:gd name="T94" fmla="*/ 2101 w 2524"/>
                <a:gd name="T95" fmla="*/ 1989 h 3252"/>
                <a:gd name="T96" fmla="*/ 102 w 2524"/>
                <a:gd name="T97" fmla="*/ 3149 h 3252"/>
                <a:gd name="T98" fmla="*/ 1195 w 2524"/>
                <a:gd name="T99" fmla="*/ 2924 h 3252"/>
                <a:gd name="T100" fmla="*/ 2265 w 2524"/>
                <a:gd name="T101" fmla="*/ 2924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4" h="3252">
                  <a:moveTo>
                    <a:pt x="2316" y="2821"/>
                  </a:moveTo>
                  <a:cubicBezTo>
                    <a:pt x="2230" y="2821"/>
                    <a:pt x="2230" y="2821"/>
                    <a:pt x="2230" y="2821"/>
                  </a:cubicBezTo>
                  <a:cubicBezTo>
                    <a:pt x="2419" y="2588"/>
                    <a:pt x="2524" y="2296"/>
                    <a:pt x="2524" y="1989"/>
                  </a:cubicBezTo>
                  <a:cubicBezTo>
                    <a:pt x="2524" y="1370"/>
                    <a:pt x="2099" y="838"/>
                    <a:pt x="1505" y="706"/>
                  </a:cubicBezTo>
                  <a:cubicBezTo>
                    <a:pt x="1628" y="395"/>
                    <a:pt x="1628" y="395"/>
                    <a:pt x="1628" y="395"/>
                  </a:cubicBezTo>
                  <a:cubicBezTo>
                    <a:pt x="1638" y="369"/>
                    <a:pt x="1625" y="338"/>
                    <a:pt x="1600" y="328"/>
                  </a:cubicBezTo>
                  <a:cubicBezTo>
                    <a:pt x="1547" y="308"/>
                    <a:pt x="1547" y="308"/>
                    <a:pt x="1547" y="308"/>
                  </a:cubicBezTo>
                  <a:cubicBezTo>
                    <a:pt x="1597" y="182"/>
                    <a:pt x="1597" y="182"/>
                    <a:pt x="1597" y="182"/>
                  </a:cubicBezTo>
                  <a:cubicBezTo>
                    <a:pt x="1607" y="156"/>
                    <a:pt x="1594" y="126"/>
                    <a:pt x="1569" y="116"/>
                  </a:cubicBezTo>
                  <a:cubicBezTo>
                    <a:pt x="1285" y="5"/>
                    <a:pt x="1285" y="5"/>
                    <a:pt x="1285" y="5"/>
                  </a:cubicBezTo>
                  <a:cubicBezTo>
                    <a:pt x="1272" y="0"/>
                    <a:pt x="1259" y="0"/>
                    <a:pt x="1246" y="5"/>
                  </a:cubicBezTo>
                  <a:cubicBezTo>
                    <a:pt x="1233" y="11"/>
                    <a:pt x="1223" y="21"/>
                    <a:pt x="1218" y="34"/>
                  </a:cubicBezTo>
                  <a:cubicBezTo>
                    <a:pt x="1168" y="159"/>
                    <a:pt x="1168" y="159"/>
                    <a:pt x="1168" y="159"/>
                  </a:cubicBezTo>
                  <a:cubicBezTo>
                    <a:pt x="1116" y="139"/>
                    <a:pt x="1116" y="139"/>
                    <a:pt x="1116" y="139"/>
                  </a:cubicBezTo>
                  <a:cubicBezTo>
                    <a:pt x="1090" y="128"/>
                    <a:pt x="1059" y="141"/>
                    <a:pt x="1049" y="167"/>
                  </a:cubicBezTo>
                  <a:cubicBezTo>
                    <a:pt x="594" y="1328"/>
                    <a:pt x="594" y="1328"/>
                    <a:pt x="594" y="1328"/>
                  </a:cubicBezTo>
                  <a:cubicBezTo>
                    <a:pt x="499" y="1424"/>
                    <a:pt x="499" y="1424"/>
                    <a:pt x="499" y="1424"/>
                  </a:cubicBezTo>
                  <a:cubicBezTo>
                    <a:pt x="488" y="1434"/>
                    <a:pt x="483" y="1447"/>
                    <a:pt x="483" y="1460"/>
                  </a:cubicBezTo>
                  <a:cubicBezTo>
                    <a:pt x="483" y="1472"/>
                    <a:pt x="488" y="1485"/>
                    <a:pt x="499" y="1495"/>
                  </a:cubicBezTo>
                  <a:cubicBezTo>
                    <a:pt x="637" y="1631"/>
                    <a:pt x="637" y="1631"/>
                    <a:pt x="637" y="1631"/>
                  </a:cubicBezTo>
                  <a:cubicBezTo>
                    <a:pt x="647" y="1641"/>
                    <a:pt x="660" y="1646"/>
                    <a:pt x="673" y="1646"/>
                  </a:cubicBezTo>
                  <a:cubicBezTo>
                    <a:pt x="686" y="1646"/>
                    <a:pt x="698" y="1641"/>
                    <a:pt x="711" y="1628"/>
                  </a:cubicBezTo>
                  <a:cubicBezTo>
                    <a:pt x="846" y="1492"/>
                    <a:pt x="846" y="1492"/>
                    <a:pt x="846" y="1492"/>
                  </a:cubicBezTo>
                  <a:cubicBezTo>
                    <a:pt x="873" y="1503"/>
                    <a:pt x="873" y="1503"/>
                    <a:pt x="873" y="1503"/>
                  </a:cubicBezTo>
                  <a:cubicBezTo>
                    <a:pt x="878" y="1698"/>
                    <a:pt x="878" y="1698"/>
                    <a:pt x="878" y="1698"/>
                  </a:cubicBezTo>
                  <a:cubicBezTo>
                    <a:pt x="878" y="1723"/>
                    <a:pt x="901" y="1746"/>
                    <a:pt x="929" y="1746"/>
                  </a:cubicBezTo>
                  <a:cubicBezTo>
                    <a:pt x="1128" y="1744"/>
                    <a:pt x="1128" y="1744"/>
                    <a:pt x="1128" y="1744"/>
                  </a:cubicBezTo>
                  <a:cubicBezTo>
                    <a:pt x="1157" y="1741"/>
                    <a:pt x="1177" y="1718"/>
                    <a:pt x="1177" y="1690"/>
                  </a:cubicBezTo>
                  <a:cubicBezTo>
                    <a:pt x="1172" y="1551"/>
                    <a:pt x="1172" y="1551"/>
                    <a:pt x="1172" y="1551"/>
                  </a:cubicBezTo>
                  <a:cubicBezTo>
                    <a:pt x="1330" y="1153"/>
                    <a:pt x="1330" y="1153"/>
                    <a:pt x="1330" y="1153"/>
                  </a:cubicBezTo>
                  <a:cubicBezTo>
                    <a:pt x="1720" y="1235"/>
                    <a:pt x="1999" y="1582"/>
                    <a:pt x="1999" y="1987"/>
                  </a:cubicBezTo>
                  <a:cubicBezTo>
                    <a:pt x="1999" y="2205"/>
                    <a:pt x="1869" y="2411"/>
                    <a:pt x="1686" y="2567"/>
                  </a:cubicBezTo>
                  <a:cubicBezTo>
                    <a:pt x="1233" y="2404"/>
                    <a:pt x="1233" y="2404"/>
                    <a:pt x="1233" y="2404"/>
                  </a:cubicBezTo>
                  <a:cubicBezTo>
                    <a:pt x="1459" y="2404"/>
                    <a:pt x="1459" y="2404"/>
                    <a:pt x="1459" y="2404"/>
                  </a:cubicBezTo>
                  <a:cubicBezTo>
                    <a:pt x="1487" y="2404"/>
                    <a:pt x="1510" y="2381"/>
                    <a:pt x="1507" y="2353"/>
                  </a:cubicBezTo>
                  <a:cubicBezTo>
                    <a:pt x="1507" y="2110"/>
                    <a:pt x="1507" y="2110"/>
                    <a:pt x="1507" y="2110"/>
                  </a:cubicBezTo>
                  <a:cubicBezTo>
                    <a:pt x="1507" y="2082"/>
                    <a:pt x="1484" y="2059"/>
                    <a:pt x="1456" y="2059"/>
                  </a:cubicBezTo>
                  <a:cubicBezTo>
                    <a:pt x="240" y="2059"/>
                    <a:pt x="240" y="2059"/>
                    <a:pt x="240" y="2059"/>
                  </a:cubicBezTo>
                  <a:cubicBezTo>
                    <a:pt x="212" y="2059"/>
                    <a:pt x="189" y="2082"/>
                    <a:pt x="189" y="2110"/>
                  </a:cubicBezTo>
                  <a:cubicBezTo>
                    <a:pt x="189" y="2353"/>
                    <a:pt x="189" y="2353"/>
                    <a:pt x="189" y="2353"/>
                  </a:cubicBezTo>
                  <a:cubicBezTo>
                    <a:pt x="189" y="2381"/>
                    <a:pt x="212" y="2404"/>
                    <a:pt x="240" y="2404"/>
                  </a:cubicBezTo>
                  <a:cubicBezTo>
                    <a:pt x="926" y="2404"/>
                    <a:pt x="926" y="2404"/>
                    <a:pt x="926" y="2404"/>
                  </a:cubicBezTo>
                  <a:cubicBezTo>
                    <a:pt x="1589" y="2641"/>
                    <a:pt x="1589" y="2641"/>
                    <a:pt x="1589" y="2641"/>
                  </a:cubicBezTo>
                  <a:cubicBezTo>
                    <a:pt x="1464" y="2727"/>
                    <a:pt x="1323" y="2791"/>
                    <a:pt x="1185" y="2821"/>
                  </a:cubicBezTo>
                  <a:cubicBezTo>
                    <a:pt x="51" y="2821"/>
                    <a:pt x="51" y="2821"/>
                    <a:pt x="51" y="2821"/>
                  </a:cubicBezTo>
                  <a:cubicBezTo>
                    <a:pt x="23" y="2821"/>
                    <a:pt x="0" y="2844"/>
                    <a:pt x="0" y="2873"/>
                  </a:cubicBezTo>
                  <a:cubicBezTo>
                    <a:pt x="0" y="3200"/>
                    <a:pt x="0" y="3200"/>
                    <a:pt x="0" y="3200"/>
                  </a:cubicBezTo>
                  <a:cubicBezTo>
                    <a:pt x="0" y="3228"/>
                    <a:pt x="23" y="3252"/>
                    <a:pt x="51" y="3252"/>
                  </a:cubicBezTo>
                  <a:cubicBezTo>
                    <a:pt x="2316" y="3252"/>
                    <a:pt x="2316" y="3252"/>
                    <a:pt x="2316" y="3252"/>
                  </a:cubicBezTo>
                  <a:cubicBezTo>
                    <a:pt x="2344" y="3252"/>
                    <a:pt x="2368" y="3228"/>
                    <a:pt x="2368" y="3200"/>
                  </a:cubicBezTo>
                  <a:cubicBezTo>
                    <a:pt x="2368" y="2873"/>
                    <a:pt x="2368" y="2873"/>
                    <a:pt x="2368" y="2873"/>
                  </a:cubicBezTo>
                  <a:cubicBezTo>
                    <a:pt x="2368" y="2844"/>
                    <a:pt x="2344" y="2821"/>
                    <a:pt x="2316" y="2821"/>
                  </a:cubicBezTo>
                  <a:close/>
                  <a:moveTo>
                    <a:pt x="291" y="2161"/>
                  </a:moveTo>
                  <a:cubicBezTo>
                    <a:pt x="1405" y="2161"/>
                    <a:pt x="1405" y="2161"/>
                    <a:pt x="1405" y="2161"/>
                  </a:cubicBezTo>
                  <a:cubicBezTo>
                    <a:pt x="1405" y="2302"/>
                    <a:pt x="1405" y="2302"/>
                    <a:pt x="1405" y="2302"/>
                  </a:cubicBezTo>
                  <a:cubicBezTo>
                    <a:pt x="944" y="2302"/>
                    <a:pt x="944" y="2302"/>
                    <a:pt x="944" y="2302"/>
                  </a:cubicBezTo>
                  <a:cubicBezTo>
                    <a:pt x="939" y="2301"/>
                    <a:pt x="934" y="2301"/>
                    <a:pt x="929" y="2302"/>
                  </a:cubicBezTo>
                  <a:cubicBezTo>
                    <a:pt x="291" y="2302"/>
                    <a:pt x="291" y="2302"/>
                    <a:pt x="291" y="2302"/>
                  </a:cubicBezTo>
                  <a:lnTo>
                    <a:pt x="291" y="2161"/>
                  </a:lnTo>
                  <a:close/>
                  <a:moveTo>
                    <a:pt x="1292" y="118"/>
                  </a:moveTo>
                  <a:cubicBezTo>
                    <a:pt x="1482" y="192"/>
                    <a:pt x="1482" y="192"/>
                    <a:pt x="1482" y="192"/>
                  </a:cubicBezTo>
                  <a:cubicBezTo>
                    <a:pt x="1452" y="270"/>
                    <a:pt x="1452" y="270"/>
                    <a:pt x="1452" y="270"/>
                  </a:cubicBezTo>
                  <a:cubicBezTo>
                    <a:pt x="1262" y="196"/>
                    <a:pt x="1262" y="196"/>
                    <a:pt x="1262" y="196"/>
                  </a:cubicBezTo>
                  <a:lnTo>
                    <a:pt x="1292" y="118"/>
                  </a:lnTo>
                  <a:close/>
                  <a:moveTo>
                    <a:pt x="673" y="1521"/>
                  </a:moveTo>
                  <a:cubicBezTo>
                    <a:pt x="609" y="1457"/>
                    <a:pt x="609" y="1457"/>
                    <a:pt x="609" y="1457"/>
                  </a:cubicBezTo>
                  <a:cubicBezTo>
                    <a:pt x="649" y="1415"/>
                    <a:pt x="649" y="1415"/>
                    <a:pt x="649" y="1415"/>
                  </a:cubicBezTo>
                  <a:cubicBezTo>
                    <a:pt x="741" y="1451"/>
                    <a:pt x="741" y="1451"/>
                    <a:pt x="741" y="1451"/>
                  </a:cubicBezTo>
                  <a:lnTo>
                    <a:pt x="673" y="1521"/>
                  </a:lnTo>
                  <a:close/>
                  <a:moveTo>
                    <a:pt x="980" y="1644"/>
                  </a:moveTo>
                  <a:cubicBezTo>
                    <a:pt x="977" y="1544"/>
                    <a:pt x="977" y="1544"/>
                    <a:pt x="977" y="1544"/>
                  </a:cubicBezTo>
                  <a:cubicBezTo>
                    <a:pt x="1067" y="1580"/>
                    <a:pt x="1067" y="1580"/>
                    <a:pt x="1067" y="1580"/>
                  </a:cubicBezTo>
                  <a:cubicBezTo>
                    <a:pt x="1070" y="1641"/>
                    <a:pt x="1070" y="1641"/>
                    <a:pt x="1070" y="1641"/>
                  </a:cubicBezTo>
                  <a:lnTo>
                    <a:pt x="980" y="1644"/>
                  </a:lnTo>
                  <a:close/>
                  <a:moveTo>
                    <a:pt x="2101" y="1989"/>
                  </a:moveTo>
                  <a:cubicBezTo>
                    <a:pt x="2101" y="1524"/>
                    <a:pt x="1774" y="1129"/>
                    <a:pt x="1320" y="1047"/>
                  </a:cubicBezTo>
                  <a:cubicBezTo>
                    <a:pt x="1312" y="1046"/>
                    <a:pt x="1303" y="1046"/>
                    <a:pt x="1295" y="1049"/>
                  </a:cubicBezTo>
                  <a:cubicBezTo>
                    <a:pt x="1275" y="1050"/>
                    <a:pt x="1256" y="1062"/>
                    <a:pt x="1249" y="1081"/>
                  </a:cubicBezTo>
                  <a:cubicBezTo>
                    <a:pt x="1093" y="1480"/>
                    <a:pt x="1093" y="1480"/>
                    <a:pt x="1093" y="1480"/>
                  </a:cubicBezTo>
                  <a:cubicBezTo>
                    <a:pt x="944" y="1421"/>
                    <a:pt x="944" y="1421"/>
                    <a:pt x="944" y="1421"/>
                  </a:cubicBezTo>
                  <a:cubicBezTo>
                    <a:pt x="941" y="1420"/>
                    <a:pt x="939" y="1419"/>
                    <a:pt x="936" y="1418"/>
                  </a:cubicBezTo>
                  <a:cubicBezTo>
                    <a:pt x="704" y="1326"/>
                    <a:pt x="704" y="1326"/>
                    <a:pt x="704" y="1326"/>
                  </a:cubicBezTo>
                  <a:cubicBezTo>
                    <a:pt x="1126" y="249"/>
                    <a:pt x="1126" y="249"/>
                    <a:pt x="1126" y="249"/>
                  </a:cubicBezTo>
                  <a:cubicBezTo>
                    <a:pt x="1159" y="262"/>
                    <a:pt x="1159" y="262"/>
                    <a:pt x="1159" y="262"/>
                  </a:cubicBezTo>
                  <a:cubicBezTo>
                    <a:pt x="1164" y="267"/>
                    <a:pt x="1170" y="271"/>
                    <a:pt x="1177" y="274"/>
                  </a:cubicBezTo>
                  <a:cubicBezTo>
                    <a:pt x="1464" y="387"/>
                    <a:pt x="1464" y="387"/>
                    <a:pt x="1464" y="387"/>
                  </a:cubicBezTo>
                  <a:cubicBezTo>
                    <a:pt x="1469" y="389"/>
                    <a:pt x="1477" y="389"/>
                    <a:pt x="1482" y="389"/>
                  </a:cubicBezTo>
                  <a:cubicBezTo>
                    <a:pt x="1482" y="389"/>
                    <a:pt x="1482" y="389"/>
                    <a:pt x="1483" y="389"/>
                  </a:cubicBezTo>
                  <a:cubicBezTo>
                    <a:pt x="1515" y="402"/>
                    <a:pt x="1515" y="402"/>
                    <a:pt x="1515" y="402"/>
                  </a:cubicBezTo>
                  <a:cubicBezTo>
                    <a:pt x="1395" y="707"/>
                    <a:pt x="1395" y="707"/>
                    <a:pt x="1395" y="707"/>
                  </a:cubicBezTo>
                  <a:cubicBezTo>
                    <a:pt x="1388" y="724"/>
                    <a:pt x="1392" y="744"/>
                    <a:pt x="1403" y="758"/>
                  </a:cubicBezTo>
                  <a:cubicBezTo>
                    <a:pt x="1407" y="778"/>
                    <a:pt x="1422" y="793"/>
                    <a:pt x="1443" y="796"/>
                  </a:cubicBezTo>
                  <a:cubicBezTo>
                    <a:pt x="2012" y="904"/>
                    <a:pt x="2424" y="1403"/>
                    <a:pt x="2424" y="1989"/>
                  </a:cubicBezTo>
                  <a:cubicBezTo>
                    <a:pt x="2424" y="2299"/>
                    <a:pt x="2309" y="2596"/>
                    <a:pt x="2096" y="2821"/>
                  </a:cubicBezTo>
                  <a:cubicBezTo>
                    <a:pt x="1487" y="2821"/>
                    <a:pt x="1487" y="2821"/>
                    <a:pt x="1487" y="2821"/>
                  </a:cubicBezTo>
                  <a:cubicBezTo>
                    <a:pt x="1817" y="2658"/>
                    <a:pt x="2101" y="2345"/>
                    <a:pt x="2101" y="1989"/>
                  </a:cubicBezTo>
                  <a:close/>
                  <a:moveTo>
                    <a:pt x="2265" y="3149"/>
                  </a:moveTo>
                  <a:cubicBezTo>
                    <a:pt x="102" y="3149"/>
                    <a:pt x="102" y="3149"/>
                    <a:pt x="102" y="3149"/>
                  </a:cubicBezTo>
                  <a:cubicBezTo>
                    <a:pt x="102" y="2924"/>
                    <a:pt x="102" y="2924"/>
                    <a:pt x="102" y="2924"/>
                  </a:cubicBezTo>
                  <a:cubicBezTo>
                    <a:pt x="1195" y="2924"/>
                    <a:pt x="1195" y="2924"/>
                    <a:pt x="1195" y="2924"/>
                  </a:cubicBezTo>
                  <a:cubicBezTo>
                    <a:pt x="2117" y="2924"/>
                    <a:pt x="2117" y="2924"/>
                    <a:pt x="2117" y="2924"/>
                  </a:cubicBezTo>
                  <a:cubicBezTo>
                    <a:pt x="2265" y="2924"/>
                    <a:pt x="2265" y="2924"/>
                    <a:pt x="2265" y="2924"/>
                  </a:cubicBezTo>
                  <a:lnTo>
                    <a:pt x="2265" y="3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6"/>
            <p:cNvSpPr>
              <a:spLocks noEditPoints="1"/>
            </p:cNvSpPr>
            <p:nvPr/>
          </p:nvSpPr>
          <p:spPr bwMode="auto">
            <a:xfrm>
              <a:off x="2306638" y="3533776"/>
              <a:ext cx="52388" cy="50800"/>
            </a:xfrm>
            <a:custGeom>
              <a:avLst/>
              <a:gdLst>
                <a:gd name="T0" fmla="*/ 151 w 302"/>
                <a:gd name="T1" fmla="*/ 0 h 302"/>
                <a:gd name="T2" fmla="*/ 0 w 302"/>
                <a:gd name="T3" fmla="*/ 151 h 302"/>
                <a:gd name="T4" fmla="*/ 151 w 302"/>
                <a:gd name="T5" fmla="*/ 302 h 302"/>
                <a:gd name="T6" fmla="*/ 302 w 302"/>
                <a:gd name="T7" fmla="*/ 151 h 302"/>
                <a:gd name="T8" fmla="*/ 151 w 302"/>
                <a:gd name="T9" fmla="*/ 0 h 302"/>
                <a:gd name="T10" fmla="*/ 151 w 302"/>
                <a:gd name="T11" fmla="*/ 253 h 302"/>
                <a:gd name="T12" fmla="*/ 51 w 302"/>
                <a:gd name="T13" fmla="*/ 153 h 302"/>
                <a:gd name="T14" fmla="*/ 151 w 302"/>
                <a:gd name="T15" fmla="*/ 53 h 302"/>
                <a:gd name="T16" fmla="*/ 251 w 302"/>
                <a:gd name="T17" fmla="*/ 153 h 302"/>
                <a:gd name="T18" fmla="*/ 151 w 302"/>
                <a:gd name="T19" fmla="*/ 25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302">
                  <a:moveTo>
                    <a:pt x="151" y="0"/>
                  </a:moveTo>
                  <a:cubicBezTo>
                    <a:pt x="66" y="0"/>
                    <a:pt x="0" y="66"/>
                    <a:pt x="0" y="151"/>
                  </a:cubicBezTo>
                  <a:cubicBezTo>
                    <a:pt x="0" y="235"/>
                    <a:pt x="69" y="302"/>
                    <a:pt x="151" y="302"/>
                  </a:cubicBezTo>
                  <a:cubicBezTo>
                    <a:pt x="235" y="302"/>
                    <a:pt x="302" y="235"/>
                    <a:pt x="302" y="151"/>
                  </a:cubicBezTo>
                  <a:cubicBezTo>
                    <a:pt x="302" y="66"/>
                    <a:pt x="233" y="0"/>
                    <a:pt x="151" y="0"/>
                  </a:cubicBezTo>
                  <a:close/>
                  <a:moveTo>
                    <a:pt x="151" y="253"/>
                  </a:moveTo>
                  <a:cubicBezTo>
                    <a:pt x="94" y="253"/>
                    <a:pt x="51" y="210"/>
                    <a:pt x="51" y="153"/>
                  </a:cubicBezTo>
                  <a:cubicBezTo>
                    <a:pt x="51" y="97"/>
                    <a:pt x="97" y="53"/>
                    <a:pt x="151" y="53"/>
                  </a:cubicBezTo>
                  <a:cubicBezTo>
                    <a:pt x="207" y="53"/>
                    <a:pt x="251" y="97"/>
                    <a:pt x="251" y="153"/>
                  </a:cubicBezTo>
                  <a:cubicBezTo>
                    <a:pt x="251" y="210"/>
                    <a:pt x="207" y="253"/>
                    <a:pt x="151" y="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724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71BE3C-6C59-4211-A3E8-D7A469B18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递进关系模板</a:t>
            </a:r>
            <a:r>
              <a:rPr lang="en-US" altLang="zh-CN" dirty="0"/>
              <a:t>-5</a:t>
            </a:r>
            <a:r>
              <a:rPr lang="zh-CN" altLang="en-US" dirty="0"/>
              <a:t>个对象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C4BB9D5-868C-4710-BCE8-BFAF0AC6FF4D}"/>
              </a:ext>
            </a:extLst>
          </p:cNvPr>
          <p:cNvGrpSpPr/>
          <p:nvPr/>
        </p:nvGrpSpPr>
        <p:grpSpPr>
          <a:xfrm>
            <a:off x="5807491" y="1612213"/>
            <a:ext cx="56560" cy="4399960"/>
            <a:chOff x="5005634" y="1526488"/>
            <a:chExt cx="56560" cy="439996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1DA8B6C-608C-4295-BAD3-3641751584FE}"/>
                </a:ext>
              </a:extLst>
            </p:cNvPr>
            <p:cNvSpPr/>
            <p:nvPr/>
          </p:nvSpPr>
          <p:spPr>
            <a:xfrm>
              <a:off x="5005634" y="15264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9E7A95D-8DF6-4748-B1EA-DDC0404B3C4F}"/>
                </a:ext>
              </a:extLst>
            </p:cNvPr>
            <p:cNvSpPr/>
            <p:nvPr/>
          </p:nvSpPr>
          <p:spPr>
            <a:xfrm>
              <a:off x="5005634" y="16407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AB52C39-BC91-468C-AA67-477999C179BF}"/>
                </a:ext>
              </a:extLst>
            </p:cNvPr>
            <p:cNvSpPr/>
            <p:nvPr/>
          </p:nvSpPr>
          <p:spPr>
            <a:xfrm>
              <a:off x="5005634" y="1755088"/>
              <a:ext cx="56560" cy="56560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9C26F39-2066-4A68-B11C-FBA535251D0E}"/>
                </a:ext>
              </a:extLst>
            </p:cNvPr>
            <p:cNvSpPr/>
            <p:nvPr/>
          </p:nvSpPr>
          <p:spPr>
            <a:xfrm>
              <a:off x="5005634" y="18693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549B250-5CCF-4806-A412-B4A781242030}"/>
                </a:ext>
              </a:extLst>
            </p:cNvPr>
            <p:cNvSpPr/>
            <p:nvPr/>
          </p:nvSpPr>
          <p:spPr>
            <a:xfrm>
              <a:off x="5005634" y="19836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399E6F7-5C45-415D-8117-88F14392A069}"/>
                </a:ext>
              </a:extLst>
            </p:cNvPr>
            <p:cNvSpPr/>
            <p:nvPr/>
          </p:nvSpPr>
          <p:spPr>
            <a:xfrm>
              <a:off x="5005634" y="20979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6E403C4-2030-4D52-A9A6-4A305CBE340C}"/>
                </a:ext>
              </a:extLst>
            </p:cNvPr>
            <p:cNvSpPr/>
            <p:nvPr/>
          </p:nvSpPr>
          <p:spPr>
            <a:xfrm>
              <a:off x="5005634" y="22122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10A583-6C8A-438B-9D09-515277FAE9D8}"/>
                </a:ext>
              </a:extLst>
            </p:cNvPr>
            <p:cNvSpPr/>
            <p:nvPr/>
          </p:nvSpPr>
          <p:spPr>
            <a:xfrm>
              <a:off x="5005634" y="23265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6F4ED71-D008-44F7-BAA4-99FDB02FE08A}"/>
                </a:ext>
              </a:extLst>
            </p:cNvPr>
            <p:cNvSpPr/>
            <p:nvPr/>
          </p:nvSpPr>
          <p:spPr>
            <a:xfrm>
              <a:off x="5005634" y="2440888"/>
              <a:ext cx="56560" cy="56560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8D2CBF6-1633-490D-B7A4-5B250A77CA26}"/>
                </a:ext>
              </a:extLst>
            </p:cNvPr>
            <p:cNvSpPr/>
            <p:nvPr/>
          </p:nvSpPr>
          <p:spPr>
            <a:xfrm>
              <a:off x="5005634" y="25551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21D7C98-1DF4-4698-A3F7-922EC1B91852}"/>
                </a:ext>
              </a:extLst>
            </p:cNvPr>
            <p:cNvSpPr/>
            <p:nvPr/>
          </p:nvSpPr>
          <p:spPr>
            <a:xfrm>
              <a:off x="5005634" y="26694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99C4EB4-C90E-406F-A946-0C731A8D7D3E}"/>
                </a:ext>
              </a:extLst>
            </p:cNvPr>
            <p:cNvSpPr/>
            <p:nvPr/>
          </p:nvSpPr>
          <p:spPr>
            <a:xfrm>
              <a:off x="5005634" y="27837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1AF5653-0A47-4C68-8DA9-877D6D49A3BF}"/>
                </a:ext>
              </a:extLst>
            </p:cNvPr>
            <p:cNvSpPr/>
            <p:nvPr/>
          </p:nvSpPr>
          <p:spPr>
            <a:xfrm>
              <a:off x="5005634" y="28980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4EF50B7-0A6C-42C5-B625-9B112DCA6AD1}"/>
                </a:ext>
              </a:extLst>
            </p:cNvPr>
            <p:cNvSpPr/>
            <p:nvPr/>
          </p:nvSpPr>
          <p:spPr>
            <a:xfrm>
              <a:off x="5005634" y="30123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90D3A0E-08B5-4A8C-9983-6EFFF7C3CE36}"/>
                </a:ext>
              </a:extLst>
            </p:cNvPr>
            <p:cNvSpPr/>
            <p:nvPr/>
          </p:nvSpPr>
          <p:spPr>
            <a:xfrm>
              <a:off x="5005634" y="31266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C31D028-997A-493C-836A-EFC0D1ED10B2}"/>
                </a:ext>
              </a:extLst>
            </p:cNvPr>
            <p:cNvSpPr/>
            <p:nvPr/>
          </p:nvSpPr>
          <p:spPr>
            <a:xfrm>
              <a:off x="5005634" y="32409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E8A7C11-766B-4C9B-85CB-256EE7873F51}"/>
                </a:ext>
              </a:extLst>
            </p:cNvPr>
            <p:cNvSpPr/>
            <p:nvPr/>
          </p:nvSpPr>
          <p:spPr>
            <a:xfrm>
              <a:off x="5005634" y="33552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D3053E7-83C0-4794-86AF-9EB7BDEF31FC}"/>
                </a:ext>
              </a:extLst>
            </p:cNvPr>
            <p:cNvSpPr/>
            <p:nvPr/>
          </p:nvSpPr>
          <p:spPr>
            <a:xfrm>
              <a:off x="5005634" y="34695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44C786A-4DD5-400E-82CD-DDC4DE6A642B}"/>
                </a:ext>
              </a:extLst>
            </p:cNvPr>
            <p:cNvSpPr/>
            <p:nvPr/>
          </p:nvSpPr>
          <p:spPr>
            <a:xfrm>
              <a:off x="5005634" y="3583888"/>
              <a:ext cx="56560" cy="56560"/>
            </a:xfrm>
            <a:prstGeom prst="ellipse">
              <a:avLst/>
            </a:prstGeom>
            <a:solidFill>
              <a:schemeClr val="accent3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8FBCF87-219B-4145-AA19-94152787DAFC}"/>
                </a:ext>
              </a:extLst>
            </p:cNvPr>
            <p:cNvSpPr/>
            <p:nvPr/>
          </p:nvSpPr>
          <p:spPr>
            <a:xfrm>
              <a:off x="5005634" y="36981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1C91259-EFBF-48EF-8BC7-9F84F17FE02F}"/>
                </a:ext>
              </a:extLst>
            </p:cNvPr>
            <p:cNvSpPr/>
            <p:nvPr/>
          </p:nvSpPr>
          <p:spPr>
            <a:xfrm>
              <a:off x="5005634" y="38124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16ABA4B-753F-4DF2-A7C6-A74FF580DD4D}"/>
                </a:ext>
              </a:extLst>
            </p:cNvPr>
            <p:cNvSpPr/>
            <p:nvPr/>
          </p:nvSpPr>
          <p:spPr>
            <a:xfrm>
              <a:off x="5005634" y="39267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AB85564-B5D6-4ACB-BD32-6BC4277A0988}"/>
                </a:ext>
              </a:extLst>
            </p:cNvPr>
            <p:cNvSpPr/>
            <p:nvPr/>
          </p:nvSpPr>
          <p:spPr>
            <a:xfrm>
              <a:off x="5005634" y="40410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522D991-FEE8-4777-8E31-DB24AB78FCD2}"/>
                </a:ext>
              </a:extLst>
            </p:cNvPr>
            <p:cNvSpPr/>
            <p:nvPr/>
          </p:nvSpPr>
          <p:spPr>
            <a:xfrm>
              <a:off x="5005634" y="41553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07F9F11-6EC5-44D0-B424-BE05B778D73D}"/>
                </a:ext>
              </a:extLst>
            </p:cNvPr>
            <p:cNvSpPr/>
            <p:nvPr/>
          </p:nvSpPr>
          <p:spPr>
            <a:xfrm>
              <a:off x="5005634" y="42696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3E03EBB-4F92-4649-9745-CEA1D577216F}"/>
                </a:ext>
              </a:extLst>
            </p:cNvPr>
            <p:cNvSpPr/>
            <p:nvPr/>
          </p:nvSpPr>
          <p:spPr>
            <a:xfrm>
              <a:off x="5005634" y="43839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4219683-B3AC-495E-AEB3-3629D0C83116}"/>
                </a:ext>
              </a:extLst>
            </p:cNvPr>
            <p:cNvSpPr/>
            <p:nvPr/>
          </p:nvSpPr>
          <p:spPr>
            <a:xfrm>
              <a:off x="5005634" y="4498288"/>
              <a:ext cx="56560" cy="56560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E383510-45FA-4104-9026-4F906B909FD6}"/>
                </a:ext>
              </a:extLst>
            </p:cNvPr>
            <p:cNvSpPr/>
            <p:nvPr/>
          </p:nvSpPr>
          <p:spPr>
            <a:xfrm>
              <a:off x="5005634" y="46125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C7D39FA-2BA1-4BA2-8F7D-78F1A0C611C0}"/>
                </a:ext>
              </a:extLst>
            </p:cNvPr>
            <p:cNvSpPr/>
            <p:nvPr/>
          </p:nvSpPr>
          <p:spPr>
            <a:xfrm>
              <a:off x="5005634" y="47268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24BD754-996E-4C21-95E7-8D433634F043}"/>
                </a:ext>
              </a:extLst>
            </p:cNvPr>
            <p:cNvSpPr/>
            <p:nvPr/>
          </p:nvSpPr>
          <p:spPr>
            <a:xfrm>
              <a:off x="5005634" y="48411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37E9882-37DE-4FE1-96EA-55A3B4261068}"/>
                </a:ext>
              </a:extLst>
            </p:cNvPr>
            <p:cNvSpPr/>
            <p:nvPr/>
          </p:nvSpPr>
          <p:spPr>
            <a:xfrm>
              <a:off x="5005634" y="49554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1BD8EE6-5FD4-4AF4-BEC1-C10DB59C5472}"/>
                </a:ext>
              </a:extLst>
            </p:cNvPr>
            <p:cNvSpPr/>
            <p:nvPr/>
          </p:nvSpPr>
          <p:spPr>
            <a:xfrm>
              <a:off x="5005634" y="50697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5F757F7-5139-4B63-ABAF-001FD332FCB0}"/>
                </a:ext>
              </a:extLst>
            </p:cNvPr>
            <p:cNvSpPr/>
            <p:nvPr/>
          </p:nvSpPr>
          <p:spPr>
            <a:xfrm>
              <a:off x="5005634" y="51840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60CE0CC-C85D-4ACF-9E2E-C4C10AD6C696}"/>
                </a:ext>
              </a:extLst>
            </p:cNvPr>
            <p:cNvSpPr/>
            <p:nvPr/>
          </p:nvSpPr>
          <p:spPr>
            <a:xfrm>
              <a:off x="5005634" y="52983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0DCB8AE-8A33-4B9D-BB45-37ED586EB66E}"/>
                </a:ext>
              </a:extLst>
            </p:cNvPr>
            <p:cNvSpPr/>
            <p:nvPr/>
          </p:nvSpPr>
          <p:spPr>
            <a:xfrm>
              <a:off x="5005634" y="54126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681C60E-5175-4C93-B651-178DFE62EB79}"/>
                </a:ext>
              </a:extLst>
            </p:cNvPr>
            <p:cNvSpPr/>
            <p:nvPr/>
          </p:nvSpPr>
          <p:spPr>
            <a:xfrm>
              <a:off x="5005634" y="5526988"/>
              <a:ext cx="56560" cy="56560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2F44249-DE51-4D25-A2AD-C0905322F66B}"/>
                </a:ext>
              </a:extLst>
            </p:cNvPr>
            <p:cNvSpPr/>
            <p:nvPr/>
          </p:nvSpPr>
          <p:spPr>
            <a:xfrm>
              <a:off x="5005634" y="56412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9987714-DCA1-42CE-99C3-DBEAD88684DD}"/>
                </a:ext>
              </a:extLst>
            </p:cNvPr>
            <p:cNvSpPr/>
            <p:nvPr/>
          </p:nvSpPr>
          <p:spPr>
            <a:xfrm>
              <a:off x="5005634" y="57555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85A00A7-1AAA-45CB-B83D-FF3FA7EDF3CE}"/>
                </a:ext>
              </a:extLst>
            </p:cNvPr>
            <p:cNvSpPr/>
            <p:nvPr/>
          </p:nvSpPr>
          <p:spPr>
            <a:xfrm>
              <a:off x="5005634" y="5869888"/>
              <a:ext cx="56560" cy="565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BB912A21-5A92-4BAF-B925-5E4C5FD8E291}"/>
              </a:ext>
            </a:extLst>
          </p:cNvPr>
          <p:cNvCxnSpPr/>
          <p:nvPr/>
        </p:nvCxnSpPr>
        <p:spPr>
          <a:xfrm>
            <a:off x="4734341" y="1863391"/>
            <a:ext cx="107315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D27C4AF-AD0A-4B88-A67C-2CB2C62A8BDC}"/>
              </a:ext>
            </a:extLst>
          </p:cNvPr>
          <p:cNvCxnSpPr/>
          <p:nvPr/>
        </p:nvCxnSpPr>
        <p:spPr>
          <a:xfrm>
            <a:off x="5864051" y="2557043"/>
            <a:ext cx="107315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39EC931-5FB5-4A79-8B26-E45B5E2A6401}"/>
              </a:ext>
            </a:extLst>
          </p:cNvPr>
          <p:cNvCxnSpPr>
            <a:cxnSpLocks/>
          </p:cNvCxnSpPr>
          <p:nvPr/>
        </p:nvCxnSpPr>
        <p:spPr>
          <a:xfrm>
            <a:off x="5864051" y="3694645"/>
            <a:ext cx="10731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8F919D7-2E15-42DF-AAF2-4B4F47C872FF}"/>
              </a:ext>
            </a:extLst>
          </p:cNvPr>
          <p:cNvCxnSpPr>
            <a:cxnSpLocks/>
          </p:cNvCxnSpPr>
          <p:nvPr/>
        </p:nvCxnSpPr>
        <p:spPr>
          <a:xfrm>
            <a:off x="4734341" y="4616362"/>
            <a:ext cx="107315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FA514E92-DB18-4B0C-99BC-6F37C48C3EC5}"/>
              </a:ext>
            </a:extLst>
          </p:cNvPr>
          <p:cNvCxnSpPr>
            <a:cxnSpLocks/>
          </p:cNvCxnSpPr>
          <p:nvPr/>
        </p:nvCxnSpPr>
        <p:spPr>
          <a:xfrm>
            <a:off x="5864051" y="5637085"/>
            <a:ext cx="107315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282ABEF3-AB5F-4E67-AE7A-DAE6EF3CC3A1}"/>
              </a:ext>
            </a:extLst>
          </p:cNvPr>
          <p:cNvSpPr/>
          <p:nvPr/>
        </p:nvSpPr>
        <p:spPr>
          <a:xfrm>
            <a:off x="3861739" y="1634791"/>
            <a:ext cx="1498667" cy="45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阶段名称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838651D-D789-45C4-A7B2-EA2322F55B1F}"/>
              </a:ext>
            </a:extLst>
          </p:cNvPr>
          <p:cNvSpPr/>
          <p:nvPr/>
        </p:nvSpPr>
        <p:spPr>
          <a:xfrm>
            <a:off x="477772" y="1330681"/>
            <a:ext cx="3212638" cy="106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E0A6C2A-D31A-4388-9157-3AC65CA30E7F}"/>
              </a:ext>
            </a:extLst>
          </p:cNvPr>
          <p:cNvSpPr/>
          <p:nvPr/>
        </p:nvSpPr>
        <p:spPr>
          <a:xfrm>
            <a:off x="424719" y="4291426"/>
            <a:ext cx="3212638" cy="106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1DCEB43-1039-4946-9ADF-CF76EA27A445}"/>
              </a:ext>
            </a:extLst>
          </p:cNvPr>
          <p:cNvSpPr/>
          <p:nvPr/>
        </p:nvSpPr>
        <p:spPr>
          <a:xfrm>
            <a:off x="4104307" y="4387762"/>
            <a:ext cx="1381715" cy="45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阶段名称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4C04362-BDC9-43BA-820F-9F1568A6B8B9}"/>
              </a:ext>
            </a:extLst>
          </p:cNvPr>
          <p:cNvSpPr/>
          <p:nvPr/>
        </p:nvSpPr>
        <p:spPr>
          <a:xfrm>
            <a:off x="7799388" y="2190533"/>
            <a:ext cx="4066340" cy="733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EBFDF7D-CBA9-455D-AE86-DB4BF9BEF9E8}"/>
              </a:ext>
            </a:extLst>
          </p:cNvPr>
          <p:cNvSpPr/>
          <p:nvPr/>
        </p:nvSpPr>
        <p:spPr>
          <a:xfrm>
            <a:off x="7799388" y="3326713"/>
            <a:ext cx="4066340" cy="733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B2D7D1C-E667-40D0-8AD2-41EAE7A0F840}"/>
              </a:ext>
            </a:extLst>
          </p:cNvPr>
          <p:cNvSpPr/>
          <p:nvPr/>
        </p:nvSpPr>
        <p:spPr>
          <a:xfrm>
            <a:off x="7799388" y="5241254"/>
            <a:ext cx="4066340" cy="733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43765201-AE8C-4495-8355-628B1A2B54A4}"/>
              </a:ext>
            </a:extLst>
          </p:cNvPr>
          <p:cNvSpPr/>
          <p:nvPr/>
        </p:nvSpPr>
        <p:spPr>
          <a:xfrm>
            <a:off x="6246343" y="2328443"/>
            <a:ext cx="1381715" cy="45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阶段名称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94ED32F7-689C-4301-AA51-1E1CB866A8F2}"/>
              </a:ext>
            </a:extLst>
          </p:cNvPr>
          <p:cNvSpPr/>
          <p:nvPr/>
        </p:nvSpPr>
        <p:spPr>
          <a:xfrm>
            <a:off x="6246343" y="3472994"/>
            <a:ext cx="1381715" cy="457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强调阶段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730E1914-EF35-4FAA-BB5F-D99BDE12BCF1}"/>
              </a:ext>
            </a:extLst>
          </p:cNvPr>
          <p:cNvSpPr/>
          <p:nvPr/>
        </p:nvSpPr>
        <p:spPr>
          <a:xfrm>
            <a:off x="6246343" y="5415434"/>
            <a:ext cx="1381715" cy="45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阶段名称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AB55FA5-9584-41F2-A4AB-4F43A30BBD72}"/>
              </a:ext>
            </a:extLst>
          </p:cNvPr>
          <p:cNvSpPr txBox="1"/>
          <p:nvPr/>
        </p:nvSpPr>
        <p:spPr>
          <a:xfrm>
            <a:off x="5864051" y="1663336"/>
            <a:ext cx="1395050" cy="402291"/>
          </a:xfrm>
          <a:prstGeom prst="rect">
            <a:avLst/>
          </a:prstGeom>
          <a:noFill/>
        </p:spPr>
        <p:txBody>
          <a:bodyPr wrap="square" tIns="46800" rIns="90000" bIns="4680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2020.1.1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A57F211-0609-4523-A2DD-B1810DF6A6F1}"/>
              </a:ext>
            </a:extLst>
          </p:cNvPr>
          <p:cNvSpPr txBox="1"/>
          <p:nvPr/>
        </p:nvSpPr>
        <p:spPr>
          <a:xfrm>
            <a:off x="4280119" y="2356988"/>
            <a:ext cx="1498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/>
              <a:t>2020.1.1</a:t>
            </a:r>
            <a:endParaRPr lang="zh-CN" altLang="en-US" sz="20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A57F211-0609-4523-A2DD-B1810DF6A6F1}"/>
              </a:ext>
            </a:extLst>
          </p:cNvPr>
          <p:cNvSpPr txBox="1"/>
          <p:nvPr/>
        </p:nvSpPr>
        <p:spPr>
          <a:xfrm>
            <a:off x="4280119" y="3501539"/>
            <a:ext cx="1498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chemeClr val="accent3"/>
                </a:solidFill>
              </a:rPr>
              <a:t>2020.1.1</a:t>
            </a:r>
            <a:endParaRPr lang="zh-CN" altLang="en-US" sz="2000" dirty="0">
              <a:solidFill>
                <a:schemeClr val="accent3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A57F211-0609-4523-A2DD-B1810DF6A6F1}"/>
              </a:ext>
            </a:extLst>
          </p:cNvPr>
          <p:cNvSpPr txBox="1"/>
          <p:nvPr/>
        </p:nvSpPr>
        <p:spPr>
          <a:xfrm>
            <a:off x="4280119" y="5435444"/>
            <a:ext cx="1498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/>
              <a:t>2020.1.1</a:t>
            </a:r>
            <a:endParaRPr lang="zh-CN" altLang="en-US" sz="2000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AB55FA5-9584-41F2-A4AB-4F43A30BBD72}"/>
              </a:ext>
            </a:extLst>
          </p:cNvPr>
          <p:cNvSpPr txBox="1"/>
          <p:nvPr/>
        </p:nvSpPr>
        <p:spPr>
          <a:xfrm>
            <a:off x="5864051" y="4416307"/>
            <a:ext cx="139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2020.1.1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42755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71BE3C-6C59-4211-A3E8-D7A469B18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递进关系模板</a:t>
            </a:r>
            <a:r>
              <a:rPr lang="en-US" altLang="zh-CN" dirty="0"/>
              <a:t>-6</a:t>
            </a:r>
            <a:r>
              <a:rPr lang="zh-CN" altLang="en-US" dirty="0"/>
              <a:t>个对象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1415151" y="4594623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901249" y="5039062"/>
            <a:ext cx="271517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DC14F9A-163A-4108-B4B6-AB7B6E99EF68}"/>
              </a:ext>
            </a:extLst>
          </p:cNvPr>
          <p:cNvSpPr txBox="1"/>
          <p:nvPr/>
        </p:nvSpPr>
        <p:spPr>
          <a:xfrm>
            <a:off x="3144284" y="2277542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090C23-85AF-491D-B449-B0FEBA06D226}"/>
              </a:ext>
            </a:extLst>
          </p:cNvPr>
          <p:cNvSpPr/>
          <p:nvPr/>
        </p:nvSpPr>
        <p:spPr>
          <a:xfrm>
            <a:off x="2626029" y="1194305"/>
            <a:ext cx="280211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4432656" y="4594623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3929590" y="5039062"/>
            <a:ext cx="277173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7624401" y="4594623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7136983" y="5039062"/>
            <a:ext cx="274044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DC14F9A-163A-4108-B4B6-AB7B6E99EF68}"/>
              </a:ext>
            </a:extLst>
          </p:cNvPr>
          <p:cNvSpPr txBox="1"/>
          <p:nvPr/>
        </p:nvSpPr>
        <p:spPr>
          <a:xfrm>
            <a:off x="6032671" y="2277542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090C23-85AF-491D-B449-B0FEBA06D226}"/>
              </a:ext>
            </a:extLst>
          </p:cNvPr>
          <p:cNvSpPr/>
          <p:nvPr/>
        </p:nvSpPr>
        <p:spPr>
          <a:xfrm>
            <a:off x="5644847" y="1194305"/>
            <a:ext cx="275246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DC14F9A-163A-4108-B4B6-AB7B6E99EF68}"/>
              </a:ext>
            </a:extLst>
          </p:cNvPr>
          <p:cNvSpPr txBox="1"/>
          <p:nvPr/>
        </p:nvSpPr>
        <p:spPr>
          <a:xfrm>
            <a:off x="9153282" y="2277542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阶段名称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9090C23-85AF-491D-B449-B0FEBA06D226}"/>
              </a:ext>
            </a:extLst>
          </p:cNvPr>
          <p:cNvSpPr/>
          <p:nvPr/>
        </p:nvSpPr>
        <p:spPr>
          <a:xfrm>
            <a:off x="8678825" y="1194305"/>
            <a:ext cx="2714518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  <p:sp>
        <p:nvSpPr>
          <p:cNvPr id="5" name="空心弧 4"/>
          <p:cNvSpPr/>
          <p:nvPr/>
        </p:nvSpPr>
        <p:spPr>
          <a:xfrm>
            <a:off x="1482642" y="2848494"/>
            <a:ext cx="1701800" cy="1701800"/>
          </a:xfrm>
          <a:prstGeom prst="blockArc">
            <a:avLst>
              <a:gd name="adj1" fmla="val 10800000"/>
              <a:gd name="adj2" fmla="val 1205"/>
              <a:gd name="adj3" fmla="val 11938"/>
            </a:avLst>
          </a:prstGeom>
          <a:solidFill>
            <a:schemeClr val="accent1"/>
          </a:solidFill>
          <a:ln>
            <a:noFill/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71666" y="3136889"/>
            <a:ext cx="1124574" cy="11245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空心弧 28"/>
          <p:cNvSpPr/>
          <p:nvPr/>
        </p:nvSpPr>
        <p:spPr>
          <a:xfrm flipV="1">
            <a:off x="2981242" y="2843695"/>
            <a:ext cx="1701800" cy="1701800"/>
          </a:xfrm>
          <a:prstGeom prst="blockArc">
            <a:avLst>
              <a:gd name="adj1" fmla="val 10800000"/>
              <a:gd name="adj2" fmla="val 1205"/>
              <a:gd name="adj3" fmla="val 11938"/>
            </a:avLst>
          </a:prstGeom>
          <a:solidFill>
            <a:schemeClr val="accent3"/>
          </a:solidFill>
          <a:ln>
            <a:noFill/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267091" y="3136889"/>
            <a:ext cx="1124574" cy="11245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空心弧 34"/>
          <p:cNvSpPr/>
          <p:nvPr/>
        </p:nvSpPr>
        <p:spPr>
          <a:xfrm>
            <a:off x="4479842" y="2848494"/>
            <a:ext cx="1701800" cy="1701800"/>
          </a:xfrm>
          <a:prstGeom prst="blockArc">
            <a:avLst>
              <a:gd name="adj1" fmla="val 10800000"/>
              <a:gd name="adj2" fmla="val 1205"/>
              <a:gd name="adj3" fmla="val 11938"/>
            </a:avLst>
          </a:prstGeom>
          <a:solidFill>
            <a:schemeClr val="accent1"/>
          </a:solidFill>
          <a:ln>
            <a:noFill/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768866" y="3136889"/>
            <a:ext cx="1124574" cy="11245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空心弧 36"/>
          <p:cNvSpPr/>
          <p:nvPr/>
        </p:nvSpPr>
        <p:spPr>
          <a:xfrm flipV="1">
            <a:off x="5980208" y="2843695"/>
            <a:ext cx="1701800" cy="1701800"/>
          </a:xfrm>
          <a:prstGeom prst="blockArc">
            <a:avLst>
              <a:gd name="adj1" fmla="val 10800000"/>
              <a:gd name="adj2" fmla="val 1205"/>
              <a:gd name="adj3" fmla="val 11938"/>
            </a:avLst>
          </a:prstGeom>
          <a:solidFill>
            <a:schemeClr val="accent3"/>
          </a:solidFill>
          <a:ln>
            <a:noFill/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266057" y="3136889"/>
            <a:ext cx="1124574" cy="11245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空心弧 38"/>
          <p:cNvSpPr/>
          <p:nvPr/>
        </p:nvSpPr>
        <p:spPr>
          <a:xfrm>
            <a:off x="7478808" y="2848494"/>
            <a:ext cx="1701800" cy="1701800"/>
          </a:xfrm>
          <a:prstGeom prst="blockArc">
            <a:avLst>
              <a:gd name="adj1" fmla="val 10800000"/>
              <a:gd name="adj2" fmla="val 1205"/>
              <a:gd name="adj3" fmla="val 11938"/>
            </a:avLst>
          </a:prstGeom>
          <a:solidFill>
            <a:schemeClr val="accent1"/>
          </a:solidFill>
          <a:ln>
            <a:noFill/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767832" y="3136889"/>
            <a:ext cx="1124574" cy="11245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空心弧 40"/>
          <p:cNvSpPr/>
          <p:nvPr/>
        </p:nvSpPr>
        <p:spPr>
          <a:xfrm flipV="1">
            <a:off x="8977345" y="2843695"/>
            <a:ext cx="1701800" cy="1701800"/>
          </a:xfrm>
          <a:prstGeom prst="blockArc">
            <a:avLst>
              <a:gd name="adj1" fmla="val 10800000"/>
              <a:gd name="adj2" fmla="val 1205"/>
              <a:gd name="adj3" fmla="val 11938"/>
            </a:avLst>
          </a:prstGeom>
          <a:solidFill>
            <a:schemeClr val="accent3"/>
          </a:solidFill>
          <a:ln>
            <a:noFill/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9256051" y="3136889"/>
            <a:ext cx="1124574" cy="11245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9542827" y="3399195"/>
            <a:ext cx="533120" cy="577107"/>
          </a:xfrm>
          <a:custGeom>
            <a:avLst/>
            <a:gdLst>
              <a:gd name="T0" fmla="*/ 2162 w 2553"/>
              <a:gd name="T1" fmla="*/ 1067 h 2764"/>
              <a:gd name="T2" fmla="*/ 2139 w 2553"/>
              <a:gd name="T3" fmla="*/ 345 h 2764"/>
              <a:gd name="T4" fmla="*/ 1664 w 2553"/>
              <a:gd name="T5" fmla="*/ 880 h 2764"/>
              <a:gd name="T6" fmla="*/ 1245 w 2553"/>
              <a:gd name="T7" fmla="*/ 1063 h 2764"/>
              <a:gd name="T8" fmla="*/ 743 w 2553"/>
              <a:gd name="T9" fmla="*/ 969 h 2764"/>
              <a:gd name="T10" fmla="*/ 1043 w 2553"/>
              <a:gd name="T11" fmla="*/ 483 h 2764"/>
              <a:gd name="T12" fmla="*/ 1529 w 2553"/>
              <a:gd name="T13" fmla="*/ 285 h 2764"/>
              <a:gd name="T14" fmla="*/ 977 w 2553"/>
              <a:gd name="T15" fmla="*/ 376 h 2764"/>
              <a:gd name="T16" fmla="*/ 387 w 2553"/>
              <a:gd name="T17" fmla="*/ 428 h 2764"/>
              <a:gd name="T18" fmla="*/ 656 w 2553"/>
              <a:gd name="T19" fmla="*/ 1092 h 2764"/>
              <a:gd name="T20" fmla="*/ 964 w 2553"/>
              <a:gd name="T21" fmla="*/ 1247 h 2764"/>
              <a:gd name="T22" fmla="*/ 1239 w 2553"/>
              <a:gd name="T23" fmla="*/ 1640 h 2764"/>
              <a:gd name="T24" fmla="*/ 1328 w 2553"/>
              <a:gd name="T25" fmla="*/ 1979 h 2764"/>
              <a:gd name="T26" fmla="*/ 773 w 2553"/>
              <a:gd name="T27" fmla="*/ 2111 h 2764"/>
              <a:gd name="T28" fmla="*/ 288 w 2553"/>
              <a:gd name="T29" fmla="*/ 1907 h 2764"/>
              <a:gd name="T30" fmla="*/ 744 w 2553"/>
              <a:gd name="T31" fmla="*/ 2233 h 2764"/>
              <a:gd name="T32" fmla="*/ 1198 w 2553"/>
              <a:gd name="T33" fmla="*/ 2613 h 2764"/>
              <a:gd name="T34" fmla="*/ 1477 w 2553"/>
              <a:gd name="T35" fmla="*/ 1953 h 2764"/>
              <a:gd name="T36" fmla="*/ 1365 w 2553"/>
              <a:gd name="T37" fmla="*/ 1612 h 2764"/>
              <a:gd name="T38" fmla="*/ 1529 w 2553"/>
              <a:gd name="T39" fmla="*/ 1347 h 2764"/>
              <a:gd name="T40" fmla="*/ 1886 w 2553"/>
              <a:gd name="T41" fmla="*/ 1077 h 2764"/>
              <a:gd name="T42" fmla="*/ 2111 w 2553"/>
              <a:gd name="T43" fmla="*/ 1440 h 2764"/>
              <a:gd name="T44" fmla="*/ 2503 w 2553"/>
              <a:gd name="T45" fmla="*/ 1788 h 2764"/>
              <a:gd name="T46" fmla="*/ 1404 w 2553"/>
              <a:gd name="T47" fmla="*/ 285 h 2764"/>
              <a:gd name="T48" fmla="*/ 1130 w 2553"/>
              <a:gd name="T49" fmla="*/ 394 h 2764"/>
              <a:gd name="T50" fmla="*/ 1087 w 2553"/>
              <a:gd name="T51" fmla="*/ 285 h 2764"/>
              <a:gd name="T52" fmla="*/ 569 w 2553"/>
              <a:gd name="T53" fmla="*/ 1003 h 2764"/>
              <a:gd name="T54" fmla="*/ 387 w 2553"/>
              <a:gd name="T55" fmla="*/ 554 h 2764"/>
              <a:gd name="T56" fmla="*/ 572 w 2553"/>
              <a:gd name="T57" fmla="*/ 1000 h 2764"/>
              <a:gd name="T58" fmla="*/ 601 w 2553"/>
              <a:gd name="T59" fmla="*/ 2220 h 2764"/>
              <a:gd name="T60" fmla="*/ 601 w 2553"/>
              <a:gd name="T61" fmla="*/ 1997 h 2764"/>
              <a:gd name="T62" fmla="*/ 644 w 2553"/>
              <a:gd name="T63" fmla="*/ 2143 h 2764"/>
              <a:gd name="T64" fmla="*/ 1104 w 2553"/>
              <a:gd name="T65" fmla="*/ 1276 h 2764"/>
              <a:gd name="T66" fmla="*/ 1372 w 2553"/>
              <a:gd name="T67" fmla="*/ 1280 h 2764"/>
              <a:gd name="T68" fmla="*/ 1259 w 2553"/>
              <a:gd name="T69" fmla="*/ 1505 h 2764"/>
              <a:gd name="T70" fmla="*/ 1476 w 2553"/>
              <a:gd name="T71" fmla="*/ 2078 h 2764"/>
              <a:gd name="T72" fmla="*/ 1287 w 2553"/>
              <a:gd name="T73" fmla="*/ 2525 h 2764"/>
              <a:gd name="T74" fmla="*/ 1471 w 2553"/>
              <a:gd name="T75" fmla="*/ 2078 h 2764"/>
              <a:gd name="T76" fmla="*/ 1775 w 2553"/>
              <a:gd name="T77" fmla="*/ 822 h 2764"/>
              <a:gd name="T78" fmla="*/ 2259 w 2553"/>
              <a:gd name="T79" fmla="*/ 796 h 2764"/>
              <a:gd name="T80" fmla="*/ 2385 w 2553"/>
              <a:gd name="T81" fmla="*/ 1747 h 2764"/>
              <a:gd name="T82" fmla="*/ 2165 w 2553"/>
              <a:gd name="T83" fmla="*/ 1553 h 2764"/>
              <a:gd name="T84" fmla="*/ 2201 w 2553"/>
              <a:gd name="T85" fmla="*/ 1541 h 2764"/>
              <a:gd name="T86" fmla="*/ 2385 w 2553"/>
              <a:gd name="T87" fmla="*/ 1747 h 2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53" h="2764">
                <a:moveTo>
                  <a:pt x="2326" y="1427"/>
                </a:moveTo>
                <a:cubicBezTo>
                  <a:pt x="2296" y="1416"/>
                  <a:pt x="2265" y="1411"/>
                  <a:pt x="2235" y="1411"/>
                </a:cubicBezTo>
                <a:cubicBezTo>
                  <a:pt x="2162" y="1067"/>
                  <a:pt x="2162" y="1067"/>
                  <a:pt x="2162" y="1067"/>
                </a:cubicBezTo>
                <a:cubicBezTo>
                  <a:pt x="2168" y="1064"/>
                  <a:pt x="2175" y="1061"/>
                  <a:pt x="2181" y="1058"/>
                </a:cubicBezTo>
                <a:cubicBezTo>
                  <a:pt x="2270" y="1015"/>
                  <a:pt x="2343" y="938"/>
                  <a:pt x="2378" y="836"/>
                </a:cubicBezTo>
                <a:cubicBezTo>
                  <a:pt x="2447" y="636"/>
                  <a:pt x="2339" y="414"/>
                  <a:pt x="2139" y="345"/>
                </a:cubicBezTo>
                <a:cubicBezTo>
                  <a:pt x="1937" y="275"/>
                  <a:pt x="1715" y="383"/>
                  <a:pt x="1645" y="584"/>
                </a:cubicBezTo>
                <a:cubicBezTo>
                  <a:pt x="1611" y="683"/>
                  <a:pt x="1620" y="787"/>
                  <a:pt x="1662" y="875"/>
                </a:cubicBezTo>
                <a:cubicBezTo>
                  <a:pt x="1664" y="880"/>
                  <a:pt x="1664" y="880"/>
                  <a:pt x="1664" y="880"/>
                </a:cubicBezTo>
                <a:cubicBezTo>
                  <a:pt x="1666" y="886"/>
                  <a:pt x="1671" y="893"/>
                  <a:pt x="1673" y="899"/>
                </a:cubicBezTo>
                <a:cubicBezTo>
                  <a:pt x="1413" y="1118"/>
                  <a:pt x="1413" y="1118"/>
                  <a:pt x="1413" y="1118"/>
                </a:cubicBezTo>
                <a:cubicBezTo>
                  <a:pt x="1366" y="1084"/>
                  <a:pt x="1308" y="1063"/>
                  <a:pt x="1245" y="1063"/>
                </a:cubicBezTo>
                <a:cubicBezTo>
                  <a:pt x="1232" y="1063"/>
                  <a:pt x="1219" y="1064"/>
                  <a:pt x="1206" y="1066"/>
                </a:cubicBezTo>
                <a:cubicBezTo>
                  <a:pt x="1142" y="1072"/>
                  <a:pt x="1081" y="1099"/>
                  <a:pt x="1034" y="1143"/>
                </a:cubicBezTo>
                <a:cubicBezTo>
                  <a:pt x="743" y="969"/>
                  <a:pt x="743" y="969"/>
                  <a:pt x="743" y="969"/>
                </a:cubicBezTo>
                <a:cubicBezTo>
                  <a:pt x="763" y="921"/>
                  <a:pt x="774" y="869"/>
                  <a:pt x="774" y="815"/>
                </a:cubicBezTo>
                <a:cubicBezTo>
                  <a:pt x="774" y="761"/>
                  <a:pt x="763" y="709"/>
                  <a:pt x="743" y="662"/>
                </a:cubicBezTo>
                <a:cubicBezTo>
                  <a:pt x="1043" y="483"/>
                  <a:pt x="1043" y="483"/>
                  <a:pt x="1043" y="483"/>
                </a:cubicBezTo>
                <a:cubicBezTo>
                  <a:pt x="1044" y="484"/>
                  <a:pt x="1044" y="484"/>
                  <a:pt x="1044" y="484"/>
                </a:cubicBezTo>
                <a:cubicBezTo>
                  <a:pt x="1096" y="536"/>
                  <a:pt x="1167" y="568"/>
                  <a:pt x="1245" y="568"/>
                </a:cubicBezTo>
                <a:cubicBezTo>
                  <a:pt x="1401" y="568"/>
                  <a:pt x="1529" y="440"/>
                  <a:pt x="1529" y="285"/>
                </a:cubicBezTo>
                <a:cubicBezTo>
                  <a:pt x="1529" y="127"/>
                  <a:pt x="1401" y="0"/>
                  <a:pt x="1245" y="0"/>
                </a:cubicBezTo>
                <a:cubicBezTo>
                  <a:pt x="1090" y="0"/>
                  <a:pt x="962" y="127"/>
                  <a:pt x="962" y="285"/>
                </a:cubicBezTo>
                <a:cubicBezTo>
                  <a:pt x="962" y="317"/>
                  <a:pt x="967" y="348"/>
                  <a:pt x="977" y="376"/>
                </a:cubicBezTo>
                <a:cubicBezTo>
                  <a:pt x="675" y="557"/>
                  <a:pt x="675" y="557"/>
                  <a:pt x="675" y="557"/>
                </a:cubicBezTo>
                <a:cubicBezTo>
                  <a:pt x="670" y="553"/>
                  <a:pt x="665" y="547"/>
                  <a:pt x="660" y="542"/>
                </a:cubicBezTo>
                <a:cubicBezTo>
                  <a:pt x="591" y="472"/>
                  <a:pt x="493" y="428"/>
                  <a:pt x="387" y="428"/>
                </a:cubicBezTo>
                <a:cubicBezTo>
                  <a:pt x="174" y="428"/>
                  <a:pt x="0" y="602"/>
                  <a:pt x="0" y="815"/>
                </a:cubicBezTo>
                <a:cubicBezTo>
                  <a:pt x="0" y="1028"/>
                  <a:pt x="174" y="1203"/>
                  <a:pt x="387" y="1203"/>
                </a:cubicBezTo>
                <a:cubicBezTo>
                  <a:pt x="492" y="1203"/>
                  <a:pt x="587" y="1161"/>
                  <a:pt x="656" y="1092"/>
                </a:cubicBezTo>
                <a:cubicBezTo>
                  <a:pt x="660" y="1089"/>
                  <a:pt x="660" y="1089"/>
                  <a:pt x="660" y="1089"/>
                </a:cubicBezTo>
                <a:cubicBezTo>
                  <a:pt x="665" y="1085"/>
                  <a:pt x="670" y="1079"/>
                  <a:pt x="675" y="1074"/>
                </a:cubicBezTo>
                <a:cubicBezTo>
                  <a:pt x="964" y="1247"/>
                  <a:pt x="964" y="1247"/>
                  <a:pt x="964" y="1247"/>
                </a:cubicBezTo>
                <a:cubicBezTo>
                  <a:pt x="963" y="1250"/>
                  <a:pt x="962" y="1253"/>
                  <a:pt x="961" y="1256"/>
                </a:cubicBezTo>
                <a:cubicBezTo>
                  <a:pt x="917" y="1384"/>
                  <a:pt x="970" y="1524"/>
                  <a:pt x="1082" y="1592"/>
                </a:cubicBezTo>
                <a:cubicBezTo>
                  <a:pt x="1129" y="1624"/>
                  <a:pt x="1184" y="1640"/>
                  <a:pt x="1239" y="1640"/>
                </a:cubicBezTo>
                <a:cubicBezTo>
                  <a:pt x="1240" y="1641"/>
                  <a:pt x="1240" y="1641"/>
                  <a:pt x="1240" y="1641"/>
                </a:cubicBezTo>
                <a:cubicBezTo>
                  <a:pt x="1243" y="1641"/>
                  <a:pt x="1243" y="1641"/>
                  <a:pt x="1243" y="1641"/>
                </a:cubicBezTo>
                <a:cubicBezTo>
                  <a:pt x="1328" y="1979"/>
                  <a:pt x="1328" y="1979"/>
                  <a:pt x="1328" y="1979"/>
                </a:cubicBezTo>
                <a:cubicBezTo>
                  <a:pt x="1280" y="1998"/>
                  <a:pt x="1236" y="2028"/>
                  <a:pt x="1197" y="2066"/>
                </a:cubicBezTo>
                <a:cubicBezTo>
                  <a:pt x="1159" y="2104"/>
                  <a:pt x="1130" y="2149"/>
                  <a:pt x="1112" y="2196"/>
                </a:cubicBezTo>
                <a:cubicBezTo>
                  <a:pt x="773" y="2111"/>
                  <a:pt x="773" y="2111"/>
                  <a:pt x="773" y="2111"/>
                </a:cubicBezTo>
                <a:cubicBezTo>
                  <a:pt x="772" y="2109"/>
                  <a:pt x="772" y="2109"/>
                  <a:pt x="772" y="2109"/>
                </a:cubicBezTo>
                <a:cubicBezTo>
                  <a:pt x="772" y="2036"/>
                  <a:pt x="745" y="1963"/>
                  <a:pt x="690" y="1907"/>
                </a:cubicBezTo>
                <a:cubicBezTo>
                  <a:pt x="579" y="1797"/>
                  <a:pt x="398" y="1797"/>
                  <a:pt x="288" y="1907"/>
                </a:cubicBezTo>
                <a:cubicBezTo>
                  <a:pt x="177" y="2018"/>
                  <a:pt x="178" y="2199"/>
                  <a:pt x="288" y="2309"/>
                </a:cubicBezTo>
                <a:cubicBezTo>
                  <a:pt x="398" y="2419"/>
                  <a:pt x="579" y="2420"/>
                  <a:pt x="690" y="2308"/>
                </a:cubicBezTo>
                <a:cubicBezTo>
                  <a:pt x="712" y="2286"/>
                  <a:pt x="731" y="2260"/>
                  <a:pt x="744" y="2233"/>
                </a:cubicBezTo>
                <a:cubicBezTo>
                  <a:pt x="1085" y="2318"/>
                  <a:pt x="1085" y="2318"/>
                  <a:pt x="1085" y="2318"/>
                </a:cubicBezTo>
                <a:cubicBezTo>
                  <a:pt x="1085" y="2325"/>
                  <a:pt x="1085" y="2332"/>
                  <a:pt x="1085" y="2340"/>
                </a:cubicBezTo>
                <a:cubicBezTo>
                  <a:pt x="1085" y="2438"/>
                  <a:pt x="1122" y="2538"/>
                  <a:pt x="1198" y="2613"/>
                </a:cubicBezTo>
                <a:cubicBezTo>
                  <a:pt x="1348" y="2764"/>
                  <a:pt x="1595" y="2764"/>
                  <a:pt x="1745" y="2614"/>
                </a:cubicBezTo>
                <a:cubicBezTo>
                  <a:pt x="1896" y="2463"/>
                  <a:pt x="1896" y="2216"/>
                  <a:pt x="1746" y="2066"/>
                </a:cubicBezTo>
                <a:cubicBezTo>
                  <a:pt x="1671" y="1991"/>
                  <a:pt x="1575" y="1953"/>
                  <a:pt x="1477" y="1953"/>
                </a:cubicBezTo>
                <a:cubicBezTo>
                  <a:pt x="1472" y="1953"/>
                  <a:pt x="1472" y="1953"/>
                  <a:pt x="1472" y="1953"/>
                </a:cubicBezTo>
                <a:cubicBezTo>
                  <a:pt x="1465" y="1952"/>
                  <a:pt x="1457" y="1953"/>
                  <a:pt x="1451" y="1953"/>
                </a:cubicBezTo>
                <a:cubicBezTo>
                  <a:pt x="1365" y="1612"/>
                  <a:pt x="1365" y="1612"/>
                  <a:pt x="1365" y="1612"/>
                </a:cubicBezTo>
                <a:cubicBezTo>
                  <a:pt x="1392" y="1598"/>
                  <a:pt x="1418" y="1580"/>
                  <a:pt x="1441" y="1557"/>
                </a:cubicBezTo>
                <a:cubicBezTo>
                  <a:pt x="1462" y="1536"/>
                  <a:pt x="1480" y="1512"/>
                  <a:pt x="1493" y="1486"/>
                </a:cubicBezTo>
                <a:cubicBezTo>
                  <a:pt x="1517" y="1443"/>
                  <a:pt x="1529" y="1396"/>
                  <a:pt x="1529" y="1347"/>
                </a:cubicBezTo>
                <a:cubicBezTo>
                  <a:pt x="1529" y="1298"/>
                  <a:pt x="1517" y="1253"/>
                  <a:pt x="1495" y="1213"/>
                </a:cubicBezTo>
                <a:cubicBezTo>
                  <a:pt x="1751" y="997"/>
                  <a:pt x="1751" y="997"/>
                  <a:pt x="1751" y="997"/>
                </a:cubicBezTo>
                <a:cubicBezTo>
                  <a:pt x="1789" y="1032"/>
                  <a:pt x="1835" y="1059"/>
                  <a:pt x="1886" y="1077"/>
                </a:cubicBezTo>
                <a:cubicBezTo>
                  <a:pt x="1937" y="1094"/>
                  <a:pt x="1990" y="1101"/>
                  <a:pt x="2040" y="1097"/>
                </a:cubicBezTo>
                <a:cubicBezTo>
                  <a:pt x="2113" y="1439"/>
                  <a:pt x="2113" y="1439"/>
                  <a:pt x="2113" y="1439"/>
                </a:cubicBezTo>
                <a:cubicBezTo>
                  <a:pt x="2111" y="1440"/>
                  <a:pt x="2111" y="1440"/>
                  <a:pt x="2111" y="1440"/>
                </a:cubicBezTo>
                <a:cubicBezTo>
                  <a:pt x="2045" y="1472"/>
                  <a:pt x="1991" y="1529"/>
                  <a:pt x="1966" y="1603"/>
                </a:cubicBezTo>
                <a:cubicBezTo>
                  <a:pt x="1915" y="1750"/>
                  <a:pt x="1995" y="1913"/>
                  <a:pt x="2141" y="1964"/>
                </a:cubicBezTo>
                <a:cubicBezTo>
                  <a:pt x="2290" y="2015"/>
                  <a:pt x="2452" y="1935"/>
                  <a:pt x="2503" y="1788"/>
                </a:cubicBezTo>
                <a:cubicBezTo>
                  <a:pt x="2553" y="1641"/>
                  <a:pt x="2475" y="1478"/>
                  <a:pt x="2326" y="1427"/>
                </a:cubicBezTo>
                <a:close/>
                <a:moveTo>
                  <a:pt x="1245" y="125"/>
                </a:moveTo>
                <a:cubicBezTo>
                  <a:pt x="1333" y="125"/>
                  <a:pt x="1404" y="196"/>
                  <a:pt x="1404" y="285"/>
                </a:cubicBezTo>
                <a:cubicBezTo>
                  <a:pt x="1404" y="372"/>
                  <a:pt x="1332" y="442"/>
                  <a:pt x="1245" y="442"/>
                </a:cubicBezTo>
                <a:cubicBezTo>
                  <a:pt x="1202" y="442"/>
                  <a:pt x="1162" y="425"/>
                  <a:pt x="1133" y="396"/>
                </a:cubicBezTo>
                <a:cubicBezTo>
                  <a:pt x="1130" y="394"/>
                  <a:pt x="1130" y="394"/>
                  <a:pt x="1130" y="394"/>
                </a:cubicBezTo>
                <a:cubicBezTo>
                  <a:pt x="1124" y="386"/>
                  <a:pt x="1117" y="377"/>
                  <a:pt x="1111" y="369"/>
                </a:cubicBezTo>
                <a:cubicBezTo>
                  <a:pt x="1110" y="366"/>
                  <a:pt x="1110" y="366"/>
                  <a:pt x="1110" y="366"/>
                </a:cubicBezTo>
                <a:cubicBezTo>
                  <a:pt x="1095" y="343"/>
                  <a:pt x="1087" y="314"/>
                  <a:pt x="1087" y="285"/>
                </a:cubicBezTo>
                <a:cubicBezTo>
                  <a:pt x="1087" y="196"/>
                  <a:pt x="1158" y="125"/>
                  <a:pt x="1245" y="125"/>
                </a:cubicBezTo>
                <a:close/>
                <a:moveTo>
                  <a:pt x="572" y="1000"/>
                </a:moveTo>
                <a:cubicBezTo>
                  <a:pt x="569" y="1003"/>
                  <a:pt x="569" y="1003"/>
                  <a:pt x="569" y="1003"/>
                </a:cubicBezTo>
                <a:cubicBezTo>
                  <a:pt x="522" y="1049"/>
                  <a:pt x="457" y="1077"/>
                  <a:pt x="387" y="1077"/>
                </a:cubicBezTo>
                <a:cubicBezTo>
                  <a:pt x="242" y="1077"/>
                  <a:pt x="126" y="960"/>
                  <a:pt x="126" y="815"/>
                </a:cubicBezTo>
                <a:cubicBezTo>
                  <a:pt x="126" y="671"/>
                  <a:pt x="242" y="554"/>
                  <a:pt x="387" y="554"/>
                </a:cubicBezTo>
                <a:cubicBezTo>
                  <a:pt x="460" y="554"/>
                  <a:pt x="525" y="584"/>
                  <a:pt x="572" y="630"/>
                </a:cubicBezTo>
                <a:cubicBezTo>
                  <a:pt x="619" y="677"/>
                  <a:pt x="648" y="744"/>
                  <a:pt x="648" y="815"/>
                </a:cubicBezTo>
                <a:cubicBezTo>
                  <a:pt x="648" y="887"/>
                  <a:pt x="619" y="953"/>
                  <a:pt x="572" y="1000"/>
                </a:cubicBezTo>
                <a:close/>
                <a:moveTo>
                  <a:pt x="644" y="2143"/>
                </a:moveTo>
                <a:cubicBezTo>
                  <a:pt x="643" y="2146"/>
                  <a:pt x="643" y="2146"/>
                  <a:pt x="643" y="2146"/>
                </a:cubicBezTo>
                <a:cubicBezTo>
                  <a:pt x="636" y="2173"/>
                  <a:pt x="622" y="2199"/>
                  <a:pt x="601" y="2220"/>
                </a:cubicBezTo>
                <a:cubicBezTo>
                  <a:pt x="538" y="2283"/>
                  <a:pt x="438" y="2282"/>
                  <a:pt x="377" y="2221"/>
                </a:cubicBezTo>
                <a:cubicBezTo>
                  <a:pt x="315" y="2159"/>
                  <a:pt x="314" y="2059"/>
                  <a:pt x="377" y="1996"/>
                </a:cubicBezTo>
                <a:cubicBezTo>
                  <a:pt x="439" y="1934"/>
                  <a:pt x="539" y="1935"/>
                  <a:pt x="601" y="1997"/>
                </a:cubicBezTo>
                <a:cubicBezTo>
                  <a:pt x="631" y="2027"/>
                  <a:pt x="648" y="2067"/>
                  <a:pt x="647" y="2108"/>
                </a:cubicBezTo>
                <a:cubicBezTo>
                  <a:pt x="648" y="2112"/>
                  <a:pt x="648" y="2112"/>
                  <a:pt x="648" y="2112"/>
                </a:cubicBezTo>
                <a:cubicBezTo>
                  <a:pt x="647" y="2122"/>
                  <a:pt x="645" y="2133"/>
                  <a:pt x="644" y="2143"/>
                </a:cubicBezTo>
                <a:close/>
                <a:moveTo>
                  <a:pt x="1245" y="1505"/>
                </a:moveTo>
                <a:cubicBezTo>
                  <a:pt x="1158" y="1505"/>
                  <a:pt x="1087" y="1434"/>
                  <a:pt x="1087" y="1347"/>
                </a:cubicBezTo>
                <a:cubicBezTo>
                  <a:pt x="1087" y="1321"/>
                  <a:pt x="1093" y="1297"/>
                  <a:pt x="1104" y="1276"/>
                </a:cubicBezTo>
                <a:cubicBezTo>
                  <a:pt x="1111" y="1264"/>
                  <a:pt x="1119" y="1254"/>
                  <a:pt x="1128" y="1244"/>
                </a:cubicBezTo>
                <a:cubicBezTo>
                  <a:pt x="1182" y="1191"/>
                  <a:pt x="1265" y="1184"/>
                  <a:pt x="1326" y="1223"/>
                </a:cubicBezTo>
                <a:cubicBezTo>
                  <a:pt x="1345" y="1238"/>
                  <a:pt x="1361" y="1258"/>
                  <a:pt x="1372" y="1280"/>
                </a:cubicBezTo>
                <a:cubicBezTo>
                  <a:pt x="1390" y="1316"/>
                  <a:pt x="1394" y="1360"/>
                  <a:pt x="1380" y="1401"/>
                </a:cubicBezTo>
                <a:cubicBezTo>
                  <a:pt x="1366" y="1441"/>
                  <a:pt x="1337" y="1473"/>
                  <a:pt x="1299" y="1492"/>
                </a:cubicBezTo>
                <a:cubicBezTo>
                  <a:pt x="1286" y="1498"/>
                  <a:pt x="1273" y="1502"/>
                  <a:pt x="1259" y="1505"/>
                </a:cubicBezTo>
                <a:cubicBezTo>
                  <a:pt x="1254" y="1505"/>
                  <a:pt x="1250" y="1505"/>
                  <a:pt x="1245" y="1505"/>
                </a:cubicBezTo>
                <a:close/>
                <a:moveTo>
                  <a:pt x="1471" y="2078"/>
                </a:moveTo>
                <a:cubicBezTo>
                  <a:pt x="1476" y="2078"/>
                  <a:pt x="1476" y="2078"/>
                  <a:pt x="1476" y="2078"/>
                </a:cubicBezTo>
                <a:cubicBezTo>
                  <a:pt x="1541" y="2079"/>
                  <a:pt x="1607" y="2105"/>
                  <a:pt x="1657" y="2155"/>
                </a:cubicBezTo>
                <a:cubicBezTo>
                  <a:pt x="1759" y="2257"/>
                  <a:pt x="1758" y="2422"/>
                  <a:pt x="1656" y="2525"/>
                </a:cubicBezTo>
                <a:cubicBezTo>
                  <a:pt x="1554" y="2626"/>
                  <a:pt x="1389" y="2627"/>
                  <a:pt x="1287" y="2525"/>
                </a:cubicBezTo>
                <a:cubicBezTo>
                  <a:pt x="1235" y="2473"/>
                  <a:pt x="1210" y="2406"/>
                  <a:pt x="1210" y="2340"/>
                </a:cubicBezTo>
                <a:cubicBezTo>
                  <a:pt x="1209" y="2273"/>
                  <a:pt x="1236" y="2205"/>
                  <a:pt x="1286" y="2155"/>
                </a:cubicBezTo>
                <a:cubicBezTo>
                  <a:pt x="1338" y="2104"/>
                  <a:pt x="1404" y="2078"/>
                  <a:pt x="1471" y="2078"/>
                </a:cubicBezTo>
                <a:close/>
                <a:moveTo>
                  <a:pt x="1927" y="958"/>
                </a:moveTo>
                <a:cubicBezTo>
                  <a:pt x="1859" y="934"/>
                  <a:pt x="1806" y="885"/>
                  <a:pt x="1777" y="825"/>
                </a:cubicBezTo>
                <a:cubicBezTo>
                  <a:pt x="1775" y="822"/>
                  <a:pt x="1775" y="822"/>
                  <a:pt x="1775" y="822"/>
                </a:cubicBezTo>
                <a:cubicBezTo>
                  <a:pt x="1747" y="762"/>
                  <a:pt x="1741" y="692"/>
                  <a:pt x="1764" y="625"/>
                </a:cubicBezTo>
                <a:cubicBezTo>
                  <a:pt x="1811" y="489"/>
                  <a:pt x="1961" y="417"/>
                  <a:pt x="2097" y="464"/>
                </a:cubicBezTo>
                <a:cubicBezTo>
                  <a:pt x="2233" y="510"/>
                  <a:pt x="2306" y="659"/>
                  <a:pt x="2259" y="796"/>
                </a:cubicBezTo>
                <a:cubicBezTo>
                  <a:pt x="2235" y="865"/>
                  <a:pt x="2186" y="916"/>
                  <a:pt x="2127" y="946"/>
                </a:cubicBezTo>
                <a:cubicBezTo>
                  <a:pt x="2067" y="975"/>
                  <a:pt x="1994" y="981"/>
                  <a:pt x="1927" y="958"/>
                </a:cubicBezTo>
                <a:close/>
                <a:moveTo>
                  <a:pt x="2385" y="1747"/>
                </a:moveTo>
                <a:cubicBezTo>
                  <a:pt x="2356" y="1830"/>
                  <a:pt x="2266" y="1874"/>
                  <a:pt x="2182" y="1845"/>
                </a:cubicBezTo>
                <a:cubicBezTo>
                  <a:pt x="2100" y="1817"/>
                  <a:pt x="2057" y="1726"/>
                  <a:pt x="2085" y="1644"/>
                </a:cubicBezTo>
                <a:cubicBezTo>
                  <a:pt x="2099" y="1603"/>
                  <a:pt x="2128" y="1570"/>
                  <a:pt x="2165" y="1553"/>
                </a:cubicBezTo>
                <a:cubicBezTo>
                  <a:pt x="2168" y="1551"/>
                  <a:pt x="2168" y="1551"/>
                  <a:pt x="2168" y="1551"/>
                </a:cubicBezTo>
                <a:cubicBezTo>
                  <a:pt x="2178" y="1547"/>
                  <a:pt x="2188" y="1544"/>
                  <a:pt x="2198" y="1541"/>
                </a:cubicBezTo>
                <a:cubicBezTo>
                  <a:pt x="2201" y="1541"/>
                  <a:pt x="2201" y="1541"/>
                  <a:pt x="2201" y="1541"/>
                </a:cubicBezTo>
                <a:cubicBezTo>
                  <a:pt x="2228" y="1535"/>
                  <a:pt x="2258" y="1536"/>
                  <a:pt x="2286" y="1545"/>
                </a:cubicBezTo>
                <a:cubicBezTo>
                  <a:pt x="2370" y="1574"/>
                  <a:pt x="2413" y="1665"/>
                  <a:pt x="2385" y="1747"/>
                </a:cubicBezTo>
                <a:close/>
                <a:moveTo>
                  <a:pt x="2385" y="1747"/>
                </a:moveTo>
                <a:cubicBezTo>
                  <a:pt x="2385" y="1747"/>
                  <a:pt x="2385" y="1747"/>
                  <a:pt x="2385" y="174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701327" y="3393027"/>
            <a:ext cx="402914" cy="589442"/>
            <a:chOff x="-7021513" y="4699001"/>
            <a:chExt cx="2078038" cy="3040063"/>
          </a:xfrm>
        </p:grpSpPr>
        <p:sp>
          <p:nvSpPr>
            <p:cNvPr id="26" name="Freeform 20"/>
            <p:cNvSpPr>
              <a:spLocks noEditPoints="1"/>
            </p:cNvSpPr>
            <p:nvPr/>
          </p:nvSpPr>
          <p:spPr bwMode="auto">
            <a:xfrm>
              <a:off x="-7021513" y="4699001"/>
              <a:ext cx="2078038" cy="3040063"/>
            </a:xfrm>
            <a:custGeom>
              <a:avLst/>
              <a:gdLst>
                <a:gd name="T0" fmla="*/ 1774 w 2222"/>
                <a:gd name="T1" fmla="*/ 2007 h 3251"/>
                <a:gd name="T2" fmla="*/ 1723 w 2222"/>
                <a:gd name="T3" fmla="*/ 1900 h 3251"/>
                <a:gd name="T4" fmla="*/ 1672 w 2222"/>
                <a:gd name="T5" fmla="*/ 2007 h 3251"/>
                <a:gd name="T6" fmla="*/ 1244 w 2222"/>
                <a:gd name="T7" fmla="*/ 1287 h 3251"/>
                <a:gd name="T8" fmla="*/ 883 w 2222"/>
                <a:gd name="T9" fmla="*/ 440 h 3251"/>
                <a:gd name="T10" fmla="*/ 832 w 2222"/>
                <a:gd name="T11" fmla="*/ 0 h 3251"/>
                <a:gd name="T12" fmla="*/ 781 w 2222"/>
                <a:gd name="T13" fmla="*/ 440 h 3251"/>
                <a:gd name="T14" fmla="*/ 420 w 2222"/>
                <a:gd name="T15" fmla="*/ 1287 h 3251"/>
                <a:gd name="T16" fmla="*/ 0 w 2222"/>
                <a:gd name="T17" fmla="*/ 2734 h 3251"/>
                <a:gd name="T18" fmla="*/ 41 w 2222"/>
                <a:gd name="T19" fmla="*/ 3249 h 3251"/>
                <a:gd name="T20" fmla="*/ 100 w 2222"/>
                <a:gd name="T21" fmla="*/ 3226 h 3251"/>
                <a:gd name="T22" fmla="*/ 361 w 2222"/>
                <a:gd name="T23" fmla="*/ 2824 h 3251"/>
                <a:gd name="T24" fmla="*/ 1092 w 2222"/>
                <a:gd name="T25" fmla="*/ 2109 h 3251"/>
                <a:gd name="T26" fmla="*/ 1306 w 2222"/>
                <a:gd name="T27" fmla="*/ 2839 h 3251"/>
                <a:gd name="T28" fmla="*/ 1605 w 2222"/>
                <a:gd name="T29" fmla="*/ 3251 h 3251"/>
                <a:gd name="T30" fmla="*/ 1659 w 2222"/>
                <a:gd name="T31" fmla="*/ 3203 h 3251"/>
                <a:gd name="T32" fmla="*/ 1661 w 2222"/>
                <a:gd name="T33" fmla="*/ 2721 h 3251"/>
                <a:gd name="T34" fmla="*/ 1672 w 2222"/>
                <a:gd name="T35" fmla="*/ 2109 h 3251"/>
                <a:gd name="T36" fmla="*/ 1723 w 2222"/>
                <a:gd name="T37" fmla="*/ 2220 h 3251"/>
                <a:gd name="T38" fmla="*/ 1774 w 2222"/>
                <a:gd name="T39" fmla="*/ 2109 h 3251"/>
                <a:gd name="T40" fmla="*/ 2222 w 2222"/>
                <a:gd name="T41" fmla="*/ 2058 h 3251"/>
                <a:gd name="T42" fmla="*/ 1020 w 2222"/>
                <a:gd name="T43" fmla="*/ 1452 h 3251"/>
                <a:gd name="T44" fmla="*/ 1160 w 2222"/>
                <a:gd name="T45" fmla="*/ 1372 h 3251"/>
                <a:gd name="T46" fmla="*/ 1170 w 2222"/>
                <a:gd name="T47" fmla="*/ 2007 h 3251"/>
                <a:gd name="T48" fmla="*/ 1020 w 2222"/>
                <a:gd name="T49" fmla="*/ 1452 h 3251"/>
                <a:gd name="T50" fmla="*/ 1254 w 2222"/>
                <a:gd name="T51" fmla="*/ 963 h 3251"/>
                <a:gd name="T52" fmla="*/ 1012 w 2222"/>
                <a:gd name="T53" fmla="*/ 1345 h 3251"/>
                <a:gd name="T54" fmla="*/ 934 w 2222"/>
                <a:gd name="T55" fmla="*/ 1372 h 3251"/>
                <a:gd name="T56" fmla="*/ 832 w 2222"/>
                <a:gd name="T57" fmla="*/ 1385 h 3251"/>
                <a:gd name="T58" fmla="*/ 730 w 2222"/>
                <a:gd name="T59" fmla="*/ 1370 h 3251"/>
                <a:gd name="T60" fmla="*/ 506 w 2222"/>
                <a:gd name="T61" fmla="*/ 1231 h 3251"/>
                <a:gd name="T62" fmla="*/ 832 w 2222"/>
                <a:gd name="T63" fmla="*/ 540 h 3251"/>
                <a:gd name="T64" fmla="*/ 105 w 2222"/>
                <a:gd name="T65" fmla="*/ 3031 h 3251"/>
                <a:gd name="T66" fmla="*/ 502 w 2222"/>
                <a:gd name="T67" fmla="*/ 1370 h 3251"/>
                <a:gd name="T68" fmla="*/ 264 w 2222"/>
                <a:gd name="T69" fmla="*/ 2788 h 3251"/>
                <a:gd name="T70" fmla="*/ 754 w 2222"/>
                <a:gd name="T71" fmla="*/ 1482 h 3251"/>
                <a:gd name="T72" fmla="*/ 909 w 2222"/>
                <a:gd name="T73" fmla="*/ 1482 h 3251"/>
                <a:gd name="T74" fmla="*/ 600 w 2222"/>
                <a:gd name="T75" fmla="*/ 2007 h 3251"/>
                <a:gd name="T76" fmla="*/ 1556 w 2222"/>
                <a:gd name="T77" fmla="*/ 3031 h 3251"/>
                <a:gd name="T78" fmla="*/ 1199 w 2222"/>
                <a:gd name="T79" fmla="*/ 2109 h 3251"/>
                <a:gd name="T80" fmla="*/ 1559 w 2222"/>
                <a:gd name="T81" fmla="*/ 2742 h 3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22" h="3251">
                  <a:moveTo>
                    <a:pt x="2171" y="2007"/>
                  </a:moveTo>
                  <a:cubicBezTo>
                    <a:pt x="1774" y="2007"/>
                    <a:pt x="1774" y="2007"/>
                    <a:pt x="1774" y="2007"/>
                  </a:cubicBezTo>
                  <a:cubicBezTo>
                    <a:pt x="1774" y="1951"/>
                    <a:pt x="1774" y="1951"/>
                    <a:pt x="1774" y="1951"/>
                  </a:cubicBezTo>
                  <a:cubicBezTo>
                    <a:pt x="1774" y="1923"/>
                    <a:pt x="1751" y="1900"/>
                    <a:pt x="1723" y="1900"/>
                  </a:cubicBezTo>
                  <a:cubicBezTo>
                    <a:pt x="1695" y="1900"/>
                    <a:pt x="1672" y="1923"/>
                    <a:pt x="1672" y="1951"/>
                  </a:cubicBezTo>
                  <a:cubicBezTo>
                    <a:pt x="1672" y="2007"/>
                    <a:pt x="1672" y="2007"/>
                    <a:pt x="1672" y="2007"/>
                  </a:cubicBezTo>
                  <a:cubicBezTo>
                    <a:pt x="1453" y="2007"/>
                    <a:pt x="1453" y="2007"/>
                    <a:pt x="1453" y="2007"/>
                  </a:cubicBezTo>
                  <a:cubicBezTo>
                    <a:pt x="1244" y="1287"/>
                    <a:pt x="1244" y="1287"/>
                    <a:pt x="1244" y="1287"/>
                  </a:cubicBezTo>
                  <a:cubicBezTo>
                    <a:pt x="1314" y="1197"/>
                    <a:pt x="1357" y="1085"/>
                    <a:pt x="1357" y="963"/>
                  </a:cubicBezTo>
                  <a:cubicBezTo>
                    <a:pt x="1357" y="691"/>
                    <a:pt x="1149" y="466"/>
                    <a:pt x="883" y="440"/>
                  </a:cubicBezTo>
                  <a:cubicBezTo>
                    <a:pt x="883" y="51"/>
                    <a:pt x="883" y="51"/>
                    <a:pt x="883" y="51"/>
                  </a:cubicBezTo>
                  <a:cubicBezTo>
                    <a:pt x="883" y="23"/>
                    <a:pt x="860" y="0"/>
                    <a:pt x="832" y="0"/>
                  </a:cubicBezTo>
                  <a:cubicBezTo>
                    <a:pt x="804" y="0"/>
                    <a:pt x="781" y="23"/>
                    <a:pt x="781" y="51"/>
                  </a:cubicBezTo>
                  <a:cubicBezTo>
                    <a:pt x="781" y="440"/>
                    <a:pt x="781" y="440"/>
                    <a:pt x="781" y="440"/>
                  </a:cubicBezTo>
                  <a:cubicBezTo>
                    <a:pt x="515" y="466"/>
                    <a:pt x="307" y="691"/>
                    <a:pt x="307" y="963"/>
                  </a:cubicBezTo>
                  <a:cubicBezTo>
                    <a:pt x="307" y="1085"/>
                    <a:pt x="349" y="1197"/>
                    <a:pt x="420" y="1287"/>
                  </a:cubicBezTo>
                  <a:cubicBezTo>
                    <a:pt x="3" y="2719"/>
                    <a:pt x="3" y="2719"/>
                    <a:pt x="3" y="2719"/>
                  </a:cubicBezTo>
                  <a:cubicBezTo>
                    <a:pt x="0" y="2724"/>
                    <a:pt x="0" y="2729"/>
                    <a:pt x="0" y="2734"/>
                  </a:cubicBezTo>
                  <a:cubicBezTo>
                    <a:pt x="5" y="3200"/>
                    <a:pt x="5" y="3200"/>
                    <a:pt x="5" y="3200"/>
                  </a:cubicBezTo>
                  <a:cubicBezTo>
                    <a:pt x="5" y="3223"/>
                    <a:pt x="20" y="3244"/>
                    <a:pt x="41" y="3249"/>
                  </a:cubicBezTo>
                  <a:cubicBezTo>
                    <a:pt x="46" y="3251"/>
                    <a:pt x="51" y="3251"/>
                    <a:pt x="56" y="3251"/>
                  </a:cubicBezTo>
                  <a:cubicBezTo>
                    <a:pt x="74" y="3251"/>
                    <a:pt x="90" y="3244"/>
                    <a:pt x="100" y="3226"/>
                  </a:cubicBezTo>
                  <a:cubicBezTo>
                    <a:pt x="356" y="2836"/>
                    <a:pt x="356" y="2836"/>
                    <a:pt x="356" y="2836"/>
                  </a:cubicBezTo>
                  <a:cubicBezTo>
                    <a:pt x="358" y="2834"/>
                    <a:pt x="358" y="2829"/>
                    <a:pt x="361" y="2824"/>
                  </a:cubicBezTo>
                  <a:cubicBezTo>
                    <a:pt x="570" y="2109"/>
                    <a:pt x="570" y="2109"/>
                    <a:pt x="570" y="2109"/>
                  </a:cubicBezTo>
                  <a:cubicBezTo>
                    <a:pt x="1092" y="2109"/>
                    <a:pt x="1092" y="2109"/>
                    <a:pt x="1092" y="2109"/>
                  </a:cubicBezTo>
                  <a:cubicBezTo>
                    <a:pt x="1300" y="2826"/>
                    <a:pt x="1300" y="2826"/>
                    <a:pt x="1300" y="2826"/>
                  </a:cubicBezTo>
                  <a:cubicBezTo>
                    <a:pt x="1300" y="2831"/>
                    <a:pt x="1303" y="2834"/>
                    <a:pt x="1306" y="2839"/>
                  </a:cubicBezTo>
                  <a:cubicBezTo>
                    <a:pt x="1562" y="3228"/>
                    <a:pt x="1562" y="3228"/>
                    <a:pt x="1562" y="3228"/>
                  </a:cubicBezTo>
                  <a:cubicBezTo>
                    <a:pt x="1572" y="3244"/>
                    <a:pt x="1587" y="3251"/>
                    <a:pt x="1605" y="3251"/>
                  </a:cubicBezTo>
                  <a:cubicBezTo>
                    <a:pt x="1623" y="3251"/>
                    <a:pt x="1623" y="3251"/>
                    <a:pt x="1623" y="3251"/>
                  </a:cubicBezTo>
                  <a:cubicBezTo>
                    <a:pt x="1644" y="3244"/>
                    <a:pt x="1659" y="3226"/>
                    <a:pt x="1659" y="3203"/>
                  </a:cubicBezTo>
                  <a:cubicBezTo>
                    <a:pt x="1664" y="2737"/>
                    <a:pt x="1664" y="2737"/>
                    <a:pt x="1664" y="2737"/>
                  </a:cubicBezTo>
                  <a:cubicBezTo>
                    <a:pt x="1664" y="2732"/>
                    <a:pt x="1664" y="2726"/>
                    <a:pt x="1661" y="2721"/>
                  </a:cubicBezTo>
                  <a:cubicBezTo>
                    <a:pt x="1483" y="2109"/>
                    <a:pt x="1483" y="2109"/>
                    <a:pt x="1483" y="2109"/>
                  </a:cubicBezTo>
                  <a:cubicBezTo>
                    <a:pt x="1672" y="2109"/>
                    <a:pt x="1672" y="2109"/>
                    <a:pt x="1672" y="2109"/>
                  </a:cubicBezTo>
                  <a:cubicBezTo>
                    <a:pt x="1672" y="2168"/>
                    <a:pt x="1672" y="2168"/>
                    <a:pt x="1672" y="2168"/>
                  </a:cubicBezTo>
                  <a:cubicBezTo>
                    <a:pt x="1672" y="2196"/>
                    <a:pt x="1695" y="2220"/>
                    <a:pt x="1723" y="2220"/>
                  </a:cubicBezTo>
                  <a:cubicBezTo>
                    <a:pt x="1751" y="2220"/>
                    <a:pt x="1774" y="2196"/>
                    <a:pt x="1774" y="2168"/>
                  </a:cubicBezTo>
                  <a:cubicBezTo>
                    <a:pt x="1774" y="2109"/>
                    <a:pt x="1774" y="2109"/>
                    <a:pt x="1774" y="2109"/>
                  </a:cubicBezTo>
                  <a:cubicBezTo>
                    <a:pt x="2171" y="2109"/>
                    <a:pt x="2171" y="2109"/>
                    <a:pt x="2171" y="2109"/>
                  </a:cubicBezTo>
                  <a:cubicBezTo>
                    <a:pt x="2199" y="2109"/>
                    <a:pt x="2222" y="2086"/>
                    <a:pt x="2222" y="2058"/>
                  </a:cubicBezTo>
                  <a:cubicBezTo>
                    <a:pt x="2222" y="2030"/>
                    <a:pt x="2199" y="2007"/>
                    <a:pt x="2171" y="2007"/>
                  </a:cubicBezTo>
                  <a:close/>
                  <a:moveTo>
                    <a:pt x="1020" y="1452"/>
                  </a:moveTo>
                  <a:cubicBezTo>
                    <a:pt x="1055" y="1439"/>
                    <a:pt x="1088" y="1421"/>
                    <a:pt x="1120" y="1400"/>
                  </a:cubicBezTo>
                  <a:cubicBezTo>
                    <a:pt x="1133" y="1392"/>
                    <a:pt x="1147" y="1382"/>
                    <a:pt x="1160" y="1372"/>
                  </a:cubicBezTo>
                  <a:cubicBezTo>
                    <a:pt x="1345" y="2007"/>
                    <a:pt x="1345" y="2007"/>
                    <a:pt x="1345" y="2007"/>
                  </a:cubicBezTo>
                  <a:cubicBezTo>
                    <a:pt x="1170" y="2007"/>
                    <a:pt x="1170" y="2007"/>
                    <a:pt x="1170" y="2007"/>
                  </a:cubicBezTo>
                  <a:cubicBezTo>
                    <a:pt x="1009" y="1457"/>
                    <a:pt x="1009" y="1457"/>
                    <a:pt x="1009" y="1457"/>
                  </a:cubicBezTo>
                  <a:cubicBezTo>
                    <a:pt x="1012" y="1455"/>
                    <a:pt x="1016" y="1454"/>
                    <a:pt x="1020" y="1452"/>
                  </a:cubicBezTo>
                  <a:close/>
                  <a:moveTo>
                    <a:pt x="832" y="540"/>
                  </a:moveTo>
                  <a:cubicBezTo>
                    <a:pt x="1062" y="540"/>
                    <a:pt x="1254" y="730"/>
                    <a:pt x="1254" y="963"/>
                  </a:cubicBezTo>
                  <a:cubicBezTo>
                    <a:pt x="1254" y="1129"/>
                    <a:pt x="1158" y="1273"/>
                    <a:pt x="1017" y="1342"/>
                  </a:cubicBezTo>
                  <a:cubicBezTo>
                    <a:pt x="1015" y="1343"/>
                    <a:pt x="1014" y="1344"/>
                    <a:pt x="1012" y="1345"/>
                  </a:cubicBezTo>
                  <a:cubicBezTo>
                    <a:pt x="1010" y="1345"/>
                    <a:pt x="1009" y="1346"/>
                    <a:pt x="1008" y="1347"/>
                  </a:cubicBezTo>
                  <a:cubicBezTo>
                    <a:pt x="984" y="1357"/>
                    <a:pt x="960" y="1366"/>
                    <a:pt x="934" y="1372"/>
                  </a:cubicBezTo>
                  <a:cubicBezTo>
                    <a:pt x="931" y="1373"/>
                    <a:pt x="928" y="1374"/>
                    <a:pt x="925" y="1375"/>
                  </a:cubicBezTo>
                  <a:cubicBezTo>
                    <a:pt x="895" y="1381"/>
                    <a:pt x="864" y="1385"/>
                    <a:pt x="832" y="1385"/>
                  </a:cubicBezTo>
                  <a:cubicBezTo>
                    <a:pt x="802" y="1385"/>
                    <a:pt x="773" y="1382"/>
                    <a:pt x="744" y="1376"/>
                  </a:cubicBezTo>
                  <a:cubicBezTo>
                    <a:pt x="740" y="1373"/>
                    <a:pt x="735" y="1371"/>
                    <a:pt x="730" y="1370"/>
                  </a:cubicBezTo>
                  <a:cubicBezTo>
                    <a:pt x="645" y="1349"/>
                    <a:pt x="571" y="1303"/>
                    <a:pt x="515" y="1239"/>
                  </a:cubicBezTo>
                  <a:cubicBezTo>
                    <a:pt x="512" y="1236"/>
                    <a:pt x="510" y="1234"/>
                    <a:pt x="506" y="1231"/>
                  </a:cubicBezTo>
                  <a:cubicBezTo>
                    <a:pt x="446" y="1158"/>
                    <a:pt x="410" y="1065"/>
                    <a:pt x="410" y="963"/>
                  </a:cubicBezTo>
                  <a:cubicBezTo>
                    <a:pt x="410" y="730"/>
                    <a:pt x="599" y="540"/>
                    <a:pt x="832" y="540"/>
                  </a:cubicBezTo>
                  <a:close/>
                  <a:moveTo>
                    <a:pt x="264" y="2788"/>
                  </a:moveTo>
                  <a:cubicBezTo>
                    <a:pt x="105" y="3031"/>
                    <a:pt x="105" y="3031"/>
                    <a:pt x="105" y="3031"/>
                  </a:cubicBezTo>
                  <a:cubicBezTo>
                    <a:pt x="102" y="2742"/>
                    <a:pt x="102" y="2742"/>
                    <a:pt x="102" y="2742"/>
                  </a:cubicBezTo>
                  <a:cubicBezTo>
                    <a:pt x="502" y="1370"/>
                    <a:pt x="502" y="1370"/>
                    <a:pt x="502" y="1370"/>
                  </a:cubicBezTo>
                  <a:cubicBezTo>
                    <a:pt x="546" y="1406"/>
                    <a:pt x="597" y="1435"/>
                    <a:pt x="652" y="1456"/>
                  </a:cubicBezTo>
                  <a:lnTo>
                    <a:pt x="264" y="2788"/>
                  </a:lnTo>
                  <a:close/>
                  <a:moveTo>
                    <a:pt x="600" y="2007"/>
                  </a:moveTo>
                  <a:cubicBezTo>
                    <a:pt x="754" y="1482"/>
                    <a:pt x="754" y="1482"/>
                    <a:pt x="754" y="1482"/>
                  </a:cubicBezTo>
                  <a:cubicBezTo>
                    <a:pt x="779" y="1485"/>
                    <a:pt x="805" y="1487"/>
                    <a:pt x="832" y="1487"/>
                  </a:cubicBezTo>
                  <a:cubicBezTo>
                    <a:pt x="858" y="1487"/>
                    <a:pt x="884" y="1485"/>
                    <a:pt x="909" y="1482"/>
                  </a:cubicBezTo>
                  <a:cubicBezTo>
                    <a:pt x="1062" y="2007"/>
                    <a:pt x="1062" y="2007"/>
                    <a:pt x="1062" y="2007"/>
                  </a:cubicBezTo>
                  <a:lnTo>
                    <a:pt x="600" y="2007"/>
                  </a:lnTo>
                  <a:close/>
                  <a:moveTo>
                    <a:pt x="1559" y="2742"/>
                  </a:moveTo>
                  <a:cubicBezTo>
                    <a:pt x="1556" y="3031"/>
                    <a:pt x="1556" y="3031"/>
                    <a:pt x="1556" y="3031"/>
                  </a:cubicBezTo>
                  <a:cubicBezTo>
                    <a:pt x="1398" y="2788"/>
                    <a:pt x="1398" y="2788"/>
                    <a:pt x="1398" y="2788"/>
                  </a:cubicBezTo>
                  <a:cubicBezTo>
                    <a:pt x="1199" y="2109"/>
                    <a:pt x="1199" y="2109"/>
                    <a:pt x="1199" y="2109"/>
                  </a:cubicBezTo>
                  <a:cubicBezTo>
                    <a:pt x="1375" y="2109"/>
                    <a:pt x="1375" y="2109"/>
                    <a:pt x="1375" y="2109"/>
                  </a:cubicBezTo>
                  <a:lnTo>
                    <a:pt x="1559" y="27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"/>
            <p:cNvSpPr>
              <a:spLocks noEditPoints="1"/>
            </p:cNvSpPr>
            <p:nvPr/>
          </p:nvSpPr>
          <p:spPr bwMode="auto">
            <a:xfrm>
              <a:off x="-6411914" y="5429250"/>
              <a:ext cx="334960" cy="334961"/>
            </a:xfrm>
            <a:custGeom>
              <a:avLst/>
              <a:gdLst>
                <a:gd name="T0" fmla="*/ 179 w 358"/>
                <a:gd name="T1" fmla="*/ 358 h 358"/>
                <a:gd name="T2" fmla="*/ 358 w 358"/>
                <a:gd name="T3" fmla="*/ 179 h 358"/>
                <a:gd name="T4" fmla="*/ 179 w 358"/>
                <a:gd name="T5" fmla="*/ 0 h 358"/>
                <a:gd name="T6" fmla="*/ 0 w 358"/>
                <a:gd name="T7" fmla="*/ 179 h 358"/>
                <a:gd name="T8" fmla="*/ 179 w 358"/>
                <a:gd name="T9" fmla="*/ 358 h 358"/>
                <a:gd name="T10" fmla="*/ 179 w 358"/>
                <a:gd name="T11" fmla="*/ 54 h 358"/>
                <a:gd name="T12" fmla="*/ 307 w 358"/>
                <a:gd name="T13" fmla="*/ 182 h 358"/>
                <a:gd name="T14" fmla="*/ 179 w 358"/>
                <a:gd name="T15" fmla="*/ 310 h 358"/>
                <a:gd name="T16" fmla="*/ 51 w 358"/>
                <a:gd name="T17" fmla="*/ 182 h 358"/>
                <a:gd name="T18" fmla="*/ 179 w 358"/>
                <a:gd name="T19" fmla="*/ 5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358"/>
                  </a:moveTo>
                  <a:cubicBezTo>
                    <a:pt x="276" y="358"/>
                    <a:pt x="356" y="279"/>
                    <a:pt x="358" y="179"/>
                  </a:cubicBezTo>
                  <a:cubicBezTo>
                    <a:pt x="358" y="79"/>
                    <a:pt x="279" y="0"/>
                    <a:pt x="179" y="0"/>
                  </a:cubicBezTo>
                  <a:cubicBezTo>
                    <a:pt x="79" y="0"/>
                    <a:pt x="0" y="82"/>
                    <a:pt x="0" y="179"/>
                  </a:cubicBezTo>
                  <a:cubicBezTo>
                    <a:pt x="0" y="279"/>
                    <a:pt x="82" y="358"/>
                    <a:pt x="179" y="358"/>
                  </a:cubicBezTo>
                  <a:close/>
                  <a:moveTo>
                    <a:pt x="179" y="54"/>
                  </a:moveTo>
                  <a:cubicBezTo>
                    <a:pt x="248" y="54"/>
                    <a:pt x="307" y="110"/>
                    <a:pt x="307" y="182"/>
                  </a:cubicBezTo>
                  <a:cubicBezTo>
                    <a:pt x="307" y="253"/>
                    <a:pt x="251" y="310"/>
                    <a:pt x="179" y="310"/>
                  </a:cubicBezTo>
                  <a:cubicBezTo>
                    <a:pt x="107" y="310"/>
                    <a:pt x="51" y="253"/>
                    <a:pt x="51" y="182"/>
                  </a:cubicBezTo>
                  <a:cubicBezTo>
                    <a:pt x="51" y="110"/>
                    <a:pt x="110" y="54"/>
                    <a:pt x="179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071032" y="3405271"/>
            <a:ext cx="566223" cy="564954"/>
            <a:chOff x="14562138" y="-701676"/>
            <a:chExt cx="7086600" cy="7070726"/>
          </a:xfrm>
          <a:solidFill>
            <a:schemeClr val="accent1"/>
          </a:solidFill>
        </p:grpSpPr>
        <p:sp>
          <p:nvSpPr>
            <p:cNvPr id="33" name="Freeform 25"/>
            <p:cNvSpPr>
              <a:spLocks noEditPoints="1"/>
            </p:cNvSpPr>
            <p:nvPr/>
          </p:nvSpPr>
          <p:spPr bwMode="auto">
            <a:xfrm>
              <a:off x="14685963" y="-584200"/>
              <a:ext cx="6850063" cy="6851651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9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6" y="103"/>
                    <a:pt x="102" y="786"/>
                    <a:pt x="102" y="1626"/>
                  </a:cubicBezTo>
                  <a:cubicBezTo>
                    <a:pt x="102" y="2466"/>
                    <a:pt x="786" y="3149"/>
                    <a:pt x="1625" y="3149"/>
                  </a:cubicBezTo>
                  <a:cubicBezTo>
                    <a:pt x="2465" y="3149"/>
                    <a:pt x="3149" y="2466"/>
                    <a:pt x="3149" y="1626"/>
                  </a:cubicBezTo>
                  <a:cubicBezTo>
                    <a:pt x="3149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6"/>
            <p:cNvSpPr>
              <a:spLocks noEditPoints="1"/>
            </p:cNvSpPr>
            <p:nvPr/>
          </p:nvSpPr>
          <p:spPr bwMode="auto">
            <a:xfrm>
              <a:off x="14562138" y="-701676"/>
              <a:ext cx="7086600" cy="7070726"/>
            </a:xfrm>
            <a:custGeom>
              <a:avLst/>
              <a:gdLst>
                <a:gd name="T0" fmla="*/ 363 w 3364"/>
                <a:gd name="T1" fmla="*/ 3308 h 3356"/>
                <a:gd name="T2" fmla="*/ 138 w 3364"/>
                <a:gd name="T3" fmla="*/ 3228 h 3356"/>
                <a:gd name="T4" fmla="*/ 253 w 3364"/>
                <a:gd name="T5" fmla="*/ 2409 h 3356"/>
                <a:gd name="T6" fmla="*/ 322 w 3364"/>
                <a:gd name="T7" fmla="*/ 2388 h 3356"/>
                <a:gd name="T8" fmla="*/ 343 w 3364"/>
                <a:gd name="T9" fmla="*/ 2458 h 3356"/>
                <a:gd name="T10" fmla="*/ 210 w 3364"/>
                <a:gd name="T11" fmla="*/ 3156 h 3356"/>
                <a:gd name="T12" fmla="*/ 2094 w 3364"/>
                <a:gd name="T13" fmla="*/ 2097 h 3356"/>
                <a:gd name="T14" fmla="*/ 3021 w 3364"/>
                <a:gd name="T15" fmla="*/ 911 h 3356"/>
                <a:gd name="T16" fmla="*/ 3154 w 3364"/>
                <a:gd name="T17" fmla="*/ 212 h 3356"/>
                <a:gd name="T18" fmla="*/ 2455 w 3364"/>
                <a:gd name="T19" fmla="*/ 346 h 3356"/>
                <a:gd name="T20" fmla="*/ 2386 w 3364"/>
                <a:gd name="T21" fmla="*/ 325 h 3356"/>
                <a:gd name="T22" fmla="*/ 2406 w 3364"/>
                <a:gd name="T23" fmla="*/ 256 h 3356"/>
                <a:gd name="T24" fmla="*/ 3226 w 3364"/>
                <a:gd name="T25" fmla="*/ 141 h 3356"/>
                <a:gd name="T26" fmla="*/ 3110 w 3364"/>
                <a:gd name="T27" fmla="*/ 960 h 3356"/>
                <a:gd name="T28" fmla="*/ 2166 w 3364"/>
                <a:gd name="T29" fmla="*/ 2171 h 3356"/>
                <a:gd name="T30" fmla="*/ 363 w 3364"/>
                <a:gd name="T31" fmla="*/ 3308 h 3356"/>
                <a:gd name="T32" fmla="*/ 363 w 3364"/>
                <a:gd name="T33" fmla="*/ 3308 h 3356"/>
                <a:gd name="T34" fmla="*/ 363 w 3364"/>
                <a:gd name="T35" fmla="*/ 3308 h 3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4" h="3356">
                  <a:moveTo>
                    <a:pt x="363" y="3308"/>
                  </a:moveTo>
                  <a:cubicBezTo>
                    <a:pt x="271" y="3308"/>
                    <a:pt x="194" y="3282"/>
                    <a:pt x="138" y="3228"/>
                  </a:cubicBezTo>
                  <a:cubicBezTo>
                    <a:pt x="0" y="3090"/>
                    <a:pt x="38" y="2806"/>
                    <a:pt x="253" y="2409"/>
                  </a:cubicBezTo>
                  <a:cubicBezTo>
                    <a:pt x="266" y="2383"/>
                    <a:pt x="297" y="2376"/>
                    <a:pt x="322" y="2388"/>
                  </a:cubicBezTo>
                  <a:cubicBezTo>
                    <a:pt x="348" y="2401"/>
                    <a:pt x="356" y="2432"/>
                    <a:pt x="343" y="2458"/>
                  </a:cubicBezTo>
                  <a:cubicBezTo>
                    <a:pt x="161" y="2796"/>
                    <a:pt x="110" y="3057"/>
                    <a:pt x="210" y="3156"/>
                  </a:cubicBezTo>
                  <a:cubicBezTo>
                    <a:pt x="410" y="3356"/>
                    <a:pt x="1213" y="2977"/>
                    <a:pt x="2094" y="2097"/>
                  </a:cubicBezTo>
                  <a:cubicBezTo>
                    <a:pt x="2493" y="1697"/>
                    <a:pt x="2824" y="1275"/>
                    <a:pt x="3021" y="911"/>
                  </a:cubicBezTo>
                  <a:cubicBezTo>
                    <a:pt x="3202" y="573"/>
                    <a:pt x="3254" y="312"/>
                    <a:pt x="3154" y="212"/>
                  </a:cubicBezTo>
                  <a:cubicBezTo>
                    <a:pt x="3054" y="113"/>
                    <a:pt x="2793" y="164"/>
                    <a:pt x="2455" y="346"/>
                  </a:cubicBezTo>
                  <a:cubicBezTo>
                    <a:pt x="2429" y="358"/>
                    <a:pt x="2399" y="351"/>
                    <a:pt x="2386" y="325"/>
                  </a:cubicBezTo>
                  <a:cubicBezTo>
                    <a:pt x="2373" y="300"/>
                    <a:pt x="2381" y="269"/>
                    <a:pt x="2406" y="256"/>
                  </a:cubicBezTo>
                  <a:cubicBezTo>
                    <a:pt x="2803" y="41"/>
                    <a:pt x="3087" y="0"/>
                    <a:pt x="3226" y="141"/>
                  </a:cubicBezTo>
                  <a:cubicBezTo>
                    <a:pt x="3364" y="279"/>
                    <a:pt x="3325" y="563"/>
                    <a:pt x="3110" y="960"/>
                  </a:cubicBezTo>
                  <a:cubicBezTo>
                    <a:pt x="2908" y="1334"/>
                    <a:pt x="2573" y="1764"/>
                    <a:pt x="2166" y="2171"/>
                  </a:cubicBezTo>
                  <a:cubicBezTo>
                    <a:pt x="1546" y="2790"/>
                    <a:pt x="786" y="3308"/>
                    <a:pt x="363" y="3308"/>
                  </a:cubicBezTo>
                  <a:close/>
                  <a:moveTo>
                    <a:pt x="363" y="3308"/>
                  </a:moveTo>
                  <a:cubicBezTo>
                    <a:pt x="363" y="3308"/>
                    <a:pt x="363" y="3308"/>
                    <a:pt x="363" y="33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7"/>
            <p:cNvSpPr>
              <a:spLocks noEditPoints="1"/>
            </p:cNvSpPr>
            <p:nvPr/>
          </p:nvSpPr>
          <p:spPr bwMode="auto">
            <a:xfrm>
              <a:off x="15035213" y="-200025"/>
              <a:ext cx="6240463" cy="5473701"/>
            </a:xfrm>
            <a:custGeom>
              <a:avLst/>
              <a:gdLst>
                <a:gd name="T0" fmla="*/ 1388 w 2962"/>
                <a:gd name="T1" fmla="*/ 1846 h 2598"/>
                <a:gd name="T2" fmla="*/ 1232 w 2962"/>
                <a:gd name="T3" fmla="*/ 1621 h 2598"/>
                <a:gd name="T4" fmla="*/ 1078 w 2962"/>
                <a:gd name="T5" fmla="*/ 1242 h 2598"/>
                <a:gd name="T6" fmla="*/ 1142 w 2962"/>
                <a:gd name="T7" fmla="*/ 873 h 2598"/>
                <a:gd name="T8" fmla="*/ 1377 w 2962"/>
                <a:gd name="T9" fmla="*/ 699 h 2598"/>
                <a:gd name="T10" fmla="*/ 1738 w 2962"/>
                <a:gd name="T11" fmla="*/ 602 h 2598"/>
                <a:gd name="T12" fmla="*/ 2215 w 2962"/>
                <a:gd name="T13" fmla="*/ 292 h 2598"/>
                <a:gd name="T14" fmla="*/ 2332 w 2962"/>
                <a:gd name="T15" fmla="*/ 105 h 2598"/>
                <a:gd name="T16" fmla="*/ 2289 w 2962"/>
                <a:gd name="T17" fmla="*/ 277 h 2598"/>
                <a:gd name="T18" fmla="*/ 2138 w 2962"/>
                <a:gd name="T19" fmla="*/ 809 h 2598"/>
                <a:gd name="T20" fmla="*/ 1628 w 2962"/>
                <a:gd name="T21" fmla="*/ 755 h 2598"/>
                <a:gd name="T22" fmla="*/ 1088 w 2962"/>
                <a:gd name="T23" fmla="*/ 1011 h 2598"/>
                <a:gd name="T24" fmla="*/ 1032 w 2962"/>
                <a:gd name="T25" fmla="*/ 1347 h 2598"/>
                <a:gd name="T26" fmla="*/ 1421 w 2962"/>
                <a:gd name="T27" fmla="*/ 1702 h 2598"/>
                <a:gd name="T28" fmla="*/ 1733 w 2962"/>
                <a:gd name="T29" fmla="*/ 1948 h 2598"/>
                <a:gd name="T30" fmla="*/ 1987 w 2962"/>
                <a:gd name="T31" fmla="*/ 1951 h 2598"/>
                <a:gd name="T32" fmla="*/ 2148 w 2962"/>
                <a:gd name="T33" fmla="*/ 1859 h 2598"/>
                <a:gd name="T34" fmla="*/ 2284 w 2962"/>
                <a:gd name="T35" fmla="*/ 1859 h 2598"/>
                <a:gd name="T36" fmla="*/ 2094 w 2962"/>
                <a:gd name="T37" fmla="*/ 1592 h 2598"/>
                <a:gd name="T38" fmla="*/ 2105 w 2962"/>
                <a:gd name="T39" fmla="*/ 1382 h 2598"/>
                <a:gd name="T40" fmla="*/ 2337 w 2962"/>
                <a:gd name="T41" fmla="*/ 1301 h 2598"/>
                <a:gd name="T42" fmla="*/ 2448 w 2962"/>
                <a:gd name="T43" fmla="*/ 1434 h 2598"/>
                <a:gd name="T44" fmla="*/ 2501 w 2962"/>
                <a:gd name="T45" fmla="*/ 1411 h 2598"/>
                <a:gd name="T46" fmla="*/ 2704 w 2962"/>
                <a:gd name="T47" fmla="*/ 1334 h 2598"/>
                <a:gd name="T48" fmla="*/ 2581 w 2962"/>
                <a:gd name="T49" fmla="*/ 1167 h 2598"/>
                <a:gd name="T50" fmla="*/ 2391 w 2962"/>
                <a:gd name="T51" fmla="*/ 1114 h 2598"/>
                <a:gd name="T52" fmla="*/ 2302 w 2962"/>
                <a:gd name="T53" fmla="*/ 952 h 2598"/>
                <a:gd name="T54" fmla="*/ 2919 w 2962"/>
                <a:gd name="T55" fmla="*/ 850 h 2598"/>
                <a:gd name="T56" fmla="*/ 2363 w 2962"/>
                <a:gd name="T57" fmla="*/ 940 h 2598"/>
                <a:gd name="T58" fmla="*/ 2501 w 2962"/>
                <a:gd name="T59" fmla="*/ 1027 h 2598"/>
                <a:gd name="T60" fmla="*/ 2724 w 2962"/>
                <a:gd name="T61" fmla="*/ 1249 h 2598"/>
                <a:gd name="T62" fmla="*/ 2721 w 2962"/>
                <a:gd name="T63" fmla="*/ 1475 h 2598"/>
                <a:gd name="T64" fmla="*/ 2432 w 2962"/>
                <a:gd name="T65" fmla="*/ 1500 h 2598"/>
                <a:gd name="T66" fmla="*/ 2361 w 2962"/>
                <a:gd name="T67" fmla="*/ 1400 h 2598"/>
                <a:gd name="T68" fmla="*/ 2071 w 2962"/>
                <a:gd name="T69" fmla="*/ 1416 h 2598"/>
                <a:gd name="T70" fmla="*/ 2181 w 2962"/>
                <a:gd name="T71" fmla="*/ 1569 h 2598"/>
                <a:gd name="T72" fmla="*/ 2386 w 2962"/>
                <a:gd name="T73" fmla="*/ 1894 h 2598"/>
                <a:gd name="T74" fmla="*/ 2151 w 2962"/>
                <a:gd name="T75" fmla="*/ 1912 h 2598"/>
                <a:gd name="T76" fmla="*/ 2010 w 2962"/>
                <a:gd name="T77" fmla="*/ 2022 h 2598"/>
                <a:gd name="T78" fmla="*/ 512 w 2962"/>
                <a:gd name="T79" fmla="*/ 2591 h 2598"/>
                <a:gd name="T80" fmla="*/ 225 w 2962"/>
                <a:gd name="T81" fmla="*/ 2179 h 2598"/>
                <a:gd name="T82" fmla="*/ 448 w 2962"/>
                <a:gd name="T83" fmla="*/ 2337 h 2598"/>
                <a:gd name="T84" fmla="*/ 433 w 2962"/>
                <a:gd name="T85" fmla="*/ 1736 h 2598"/>
                <a:gd name="T86" fmla="*/ 566 w 2962"/>
                <a:gd name="T87" fmla="*/ 1362 h 2598"/>
                <a:gd name="T88" fmla="*/ 359 w 2962"/>
                <a:gd name="T89" fmla="*/ 996 h 2598"/>
                <a:gd name="T90" fmla="*/ 394 w 2962"/>
                <a:gd name="T91" fmla="*/ 730 h 2598"/>
                <a:gd name="T92" fmla="*/ 845 w 2962"/>
                <a:gd name="T93" fmla="*/ 522 h 2598"/>
                <a:gd name="T94" fmla="*/ 827 w 2962"/>
                <a:gd name="T95" fmla="*/ 146 h 2598"/>
                <a:gd name="T96" fmla="*/ 740 w 2962"/>
                <a:gd name="T97" fmla="*/ 21 h 2598"/>
                <a:gd name="T98" fmla="*/ 822 w 2962"/>
                <a:gd name="T99" fmla="*/ 305 h 2598"/>
                <a:gd name="T100" fmla="*/ 753 w 2962"/>
                <a:gd name="T101" fmla="*/ 574 h 2598"/>
                <a:gd name="T102" fmla="*/ 387 w 2962"/>
                <a:gd name="T103" fmla="*/ 842 h 2598"/>
                <a:gd name="T104" fmla="*/ 397 w 2962"/>
                <a:gd name="T105" fmla="*/ 1134 h 2598"/>
                <a:gd name="T106" fmla="*/ 487 w 2962"/>
                <a:gd name="T107" fmla="*/ 1592 h 2598"/>
                <a:gd name="T108" fmla="*/ 435 w 2962"/>
                <a:gd name="T109" fmla="*/ 2161 h 2598"/>
                <a:gd name="T110" fmla="*/ 517 w 2962"/>
                <a:gd name="T111" fmla="*/ 2442 h 2598"/>
                <a:gd name="T112" fmla="*/ 530 w 2962"/>
                <a:gd name="T113" fmla="*/ 2598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2" h="2598">
                  <a:moveTo>
                    <a:pt x="1959" y="2414"/>
                  </a:moveTo>
                  <a:cubicBezTo>
                    <a:pt x="1953" y="2414"/>
                    <a:pt x="1953" y="2414"/>
                    <a:pt x="1953" y="2414"/>
                  </a:cubicBezTo>
                  <a:cubicBezTo>
                    <a:pt x="1869" y="2394"/>
                    <a:pt x="1797" y="2327"/>
                    <a:pt x="1754" y="2232"/>
                  </a:cubicBezTo>
                  <a:cubicBezTo>
                    <a:pt x="1721" y="2161"/>
                    <a:pt x="1708" y="2081"/>
                    <a:pt x="1697" y="2005"/>
                  </a:cubicBezTo>
                  <a:cubicBezTo>
                    <a:pt x="1577" y="2025"/>
                    <a:pt x="1431" y="1971"/>
                    <a:pt x="1388" y="1846"/>
                  </a:cubicBezTo>
                  <a:cubicBezTo>
                    <a:pt x="1380" y="1825"/>
                    <a:pt x="1375" y="1802"/>
                    <a:pt x="1375" y="1779"/>
                  </a:cubicBezTo>
                  <a:cubicBezTo>
                    <a:pt x="1375" y="1756"/>
                    <a:pt x="1375" y="1756"/>
                    <a:pt x="1375" y="1756"/>
                  </a:cubicBezTo>
                  <a:cubicBezTo>
                    <a:pt x="1375" y="1741"/>
                    <a:pt x="1375" y="1728"/>
                    <a:pt x="1372" y="1718"/>
                  </a:cubicBezTo>
                  <a:cubicBezTo>
                    <a:pt x="1362" y="1669"/>
                    <a:pt x="1303" y="1646"/>
                    <a:pt x="1278" y="1636"/>
                  </a:cubicBezTo>
                  <a:cubicBezTo>
                    <a:pt x="1232" y="1621"/>
                    <a:pt x="1232" y="1621"/>
                    <a:pt x="1232" y="1621"/>
                  </a:cubicBezTo>
                  <a:cubicBezTo>
                    <a:pt x="1196" y="1610"/>
                    <a:pt x="1160" y="1600"/>
                    <a:pt x="1129" y="1580"/>
                  </a:cubicBezTo>
                  <a:cubicBezTo>
                    <a:pt x="1063" y="1539"/>
                    <a:pt x="1024" y="1464"/>
                    <a:pt x="996" y="1406"/>
                  </a:cubicBezTo>
                  <a:cubicBezTo>
                    <a:pt x="988" y="1390"/>
                    <a:pt x="976" y="1365"/>
                    <a:pt x="981" y="1339"/>
                  </a:cubicBezTo>
                  <a:cubicBezTo>
                    <a:pt x="988" y="1306"/>
                    <a:pt x="1017" y="1288"/>
                    <a:pt x="1042" y="1272"/>
                  </a:cubicBezTo>
                  <a:cubicBezTo>
                    <a:pt x="1063" y="1260"/>
                    <a:pt x="1075" y="1252"/>
                    <a:pt x="1078" y="1242"/>
                  </a:cubicBezTo>
                  <a:cubicBezTo>
                    <a:pt x="1078" y="1237"/>
                    <a:pt x="1073" y="1226"/>
                    <a:pt x="1068" y="1216"/>
                  </a:cubicBezTo>
                  <a:cubicBezTo>
                    <a:pt x="1065" y="1211"/>
                    <a:pt x="1065" y="1211"/>
                    <a:pt x="1065" y="1211"/>
                  </a:cubicBezTo>
                  <a:cubicBezTo>
                    <a:pt x="1029" y="1142"/>
                    <a:pt x="1022" y="1062"/>
                    <a:pt x="1042" y="988"/>
                  </a:cubicBezTo>
                  <a:cubicBezTo>
                    <a:pt x="1045" y="981"/>
                    <a:pt x="1050" y="975"/>
                    <a:pt x="1055" y="973"/>
                  </a:cubicBezTo>
                  <a:cubicBezTo>
                    <a:pt x="1096" y="952"/>
                    <a:pt x="1127" y="917"/>
                    <a:pt x="1142" y="873"/>
                  </a:cubicBezTo>
                  <a:cubicBezTo>
                    <a:pt x="1147" y="860"/>
                    <a:pt x="1157" y="855"/>
                    <a:pt x="1170" y="858"/>
                  </a:cubicBezTo>
                  <a:cubicBezTo>
                    <a:pt x="1221" y="865"/>
                    <a:pt x="1275" y="847"/>
                    <a:pt x="1308" y="809"/>
                  </a:cubicBezTo>
                  <a:cubicBezTo>
                    <a:pt x="1311" y="806"/>
                    <a:pt x="1316" y="804"/>
                    <a:pt x="1319" y="801"/>
                  </a:cubicBezTo>
                  <a:cubicBezTo>
                    <a:pt x="1352" y="791"/>
                    <a:pt x="1372" y="753"/>
                    <a:pt x="1370" y="719"/>
                  </a:cubicBezTo>
                  <a:cubicBezTo>
                    <a:pt x="1370" y="712"/>
                    <a:pt x="1372" y="704"/>
                    <a:pt x="1377" y="699"/>
                  </a:cubicBezTo>
                  <a:cubicBezTo>
                    <a:pt x="1418" y="658"/>
                    <a:pt x="1472" y="686"/>
                    <a:pt x="1516" y="709"/>
                  </a:cubicBezTo>
                  <a:cubicBezTo>
                    <a:pt x="1554" y="730"/>
                    <a:pt x="1572" y="737"/>
                    <a:pt x="1585" y="730"/>
                  </a:cubicBezTo>
                  <a:cubicBezTo>
                    <a:pt x="1590" y="627"/>
                    <a:pt x="1590" y="627"/>
                    <a:pt x="1590" y="627"/>
                  </a:cubicBezTo>
                  <a:cubicBezTo>
                    <a:pt x="1590" y="614"/>
                    <a:pt x="1603" y="602"/>
                    <a:pt x="1616" y="602"/>
                  </a:cubicBezTo>
                  <a:cubicBezTo>
                    <a:pt x="1738" y="602"/>
                    <a:pt x="1738" y="602"/>
                    <a:pt x="1738" y="602"/>
                  </a:cubicBezTo>
                  <a:cubicBezTo>
                    <a:pt x="1749" y="602"/>
                    <a:pt x="1759" y="609"/>
                    <a:pt x="1761" y="620"/>
                  </a:cubicBezTo>
                  <a:cubicBezTo>
                    <a:pt x="1787" y="686"/>
                    <a:pt x="1874" y="712"/>
                    <a:pt x="1956" y="727"/>
                  </a:cubicBezTo>
                  <a:cubicBezTo>
                    <a:pt x="2125" y="758"/>
                    <a:pt x="2125" y="758"/>
                    <a:pt x="2125" y="758"/>
                  </a:cubicBezTo>
                  <a:cubicBezTo>
                    <a:pt x="2153" y="643"/>
                    <a:pt x="2171" y="525"/>
                    <a:pt x="2184" y="407"/>
                  </a:cubicBezTo>
                  <a:cubicBezTo>
                    <a:pt x="2186" y="369"/>
                    <a:pt x="2192" y="328"/>
                    <a:pt x="2215" y="292"/>
                  </a:cubicBezTo>
                  <a:cubicBezTo>
                    <a:pt x="2220" y="287"/>
                    <a:pt x="2225" y="279"/>
                    <a:pt x="2230" y="274"/>
                  </a:cubicBezTo>
                  <a:cubicBezTo>
                    <a:pt x="2235" y="266"/>
                    <a:pt x="2240" y="261"/>
                    <a:pt x="2245" y="254"/>
                  </a:cubicBezTo>
                  <a:cubicBezTo>
                    <a:pt x="2250" y="241"/>
                    <a:pt x="2253" y="225"/>
                    <a:pt x="2253" y="210"/>
                  </a:cubicBezTo>
                  <a:cubicBezTo>
                    <a:pt x="2253" y="200"/>
                    <a:pt x="2256" y="192"/>
                    <a:pt x="2256" y="182"/>
                  </a:cubicBezTo>
                  <a:cubicBezTo>
                    <a:pt x="2263" y="143"/>
                    <a:pt x="2291" y="102"/>
                    <a:pt x="2332" y="105"/>
                  </a:cubicBezTo>
                  <a:cubicBezTo>
                    <a:pt x="2348" y="105"/>
                    <a:pt x="2358" y="118"/>
                    <a:pt x="2355" y="133"/>
                  </a:cubicBezTo>
                  <a:cubicBezTo>
                    <a:pt x="2355" y="149"/>
                    <a:pt x="2343" y="159"/>
                    <a:pt x="2327" y="156"/>
                  </a:cubicBezTo>
                  <a:cubicBezTo>
                    <a:pt x="2317" y="156"/>
                    <a:pt x="2307" y="172"/>
                    <a:pt x="2304" y="190"/>
                  </a:cubicBezTo>
                  <a:cubicBezTo>
                    <a:pt x="2304" y="197"/>
                    <a:pt x="2302" y="205"/>
                    <a:pt x="2302" y="213"/>
                  </a:cubicBezTo>
                  <a:cubicBezTo>
                    <a:pt x="2299" y="233"/>
                    <a:pt x="2299" y="254"/>
                    <a:pt x="2289" y="277"/>
                  </a:cubicBezTo>
                  <a:cubicBezTo>
                    <a:pt x="2284" y="289"/>
                    <a:pt x="2273" y="297"/>
                    <a:pt x="2268" y="305"/>
                  </a:cubicBezTo>
                  <a:cubicBezTo>
                    <a:pt x="2263" y="310"/>
                    <a:pt x="2261" y="315"/>
                    <a:pt x="2258" y="318"/>
                  </a:cubicBezTo>
                  <a:cubicBezTo>
                    <a:pt x="2243" y="341"/>
                    <a:pt x="2238" y="374"/>
                    <a:pt x="2235" y="407"/>
                  </a:cubicBezTo>
                  <a:cubicBezTo>
                    <a:pt x="2222" y="538"/>
                    <a:pt x="2202" y="666"/>
                    <a:pt x="2169" y="791"/>
                  </a:cubicBezTo>
                  <a:cubicBezTo>
                    <a:pt x="2166" y="804"/>
                    <a:pt x="2153" y="812"/>
                    <a:pt x="2138" y="809"/>
                  </a:cubicBezTo>
                  <a:cubicBezTo>
                    <a:pt x="1946" y="773"/>
                    <a:pt x="1946" y="773"/>
                    <a:pt x="1946" y="773"/>
                  </a:cubicBezTo>
                  <a:cubicBezTo>
                    <a:pt x="1856" y="755"/>
                    <a:pt x="1761" y="727"/>
                    <a:pt x="1721" y="650"/>
                  </a:cubicBezTo>
                  <a:cubicBezTo>
                    <a:pt x="1639" y="650"/>
                    <a:pt x="1639" y="650"/>
                    <a:pt x="1639" y="650"/>
                  </a:cubicBezTo>
                  <a:cubicBezTo>
                    <a:pt x="1633" y="740"/>
                    <a:pt x="1633" y="740"/>
                    <a:pt x="1633" y="740"/>
                  </a:cubicBezTo>
                  <a:cubicBezTo>
                    <a:pt x="1633" y="745"/>
                    <a:pt x="1631" y="750"/>
                    <a:pt x="1628" y="755"/>
                  </a:cubicBezTo>
                  <a:cubicBezTo>
                    <a:pt x="1590" y="801"/>
                    <a:pt x="1534" y="773"/>
                    <a:pt x="1490" y="750"/>
                  </a:cubicBezTo>
                  <a:cubicBezTo>
                    <a:pt x="1459" y="735"/>
                    <a:pt x="1434" y="722"/>
                    <a:pt x="1421" y="727"/>
                  </a:cubicBezTo>
                  <a:cubicBezTo>
                    <a:pt x="1421" y="776"/>
                    <a:pt x="1388" y="824"/>
                    <a:pt x="1342" y="845"/>
                  </a:cubicBezTo>
                  <a:cubicBezTo>
                    <a:pt x="1301" y="888"/>
                    <a:pt x="1242" y="911"/>
                    <a:pt x="1183" y="909"/>
                  </a:cubicBezTo>
                  <a:cubicBezTo>
                    <a:pt x="1162" y="952"/>
                    <a:pt x="1129" y="988"/>
                    <a:pt x="1088" y="1011"/>
                  </a:cubicBezTo>
                  <a:cubicBezTo>
                    <a:pt x="1075" y="1070"/>
                    <a:pt x="1083" y="1134"/>
                    <a:pt x="1109" y="1185"/>
                  </a:cubicBezTo>
                  <a:cubicBezTo>
                    <a:pt x="1111" y="1188"/>
                    <a:pt x="1111" y="1188"/>
                    <a:pt x="1111" y="1188"/>
                  </a:cubicBezTo>
                  <a:cubicBezTo>
                    <a:pt x="1119" y="1201"/>
                    <a:pt x="1127" y="1219"/>
                    <a:pt x="1127" y="1239"/>
                  </a:cubicBezTo>
                  <a:cubicBezTo>
                    <a:pt x="1124" y="1278"/>
                    <a:pt x="1093" y="1298"/>
                    <a:pt x="1068" y="1313"/>
                  </a:cubicBezTo>
                  <a:cubicBezTo>
                    <a:pt x="1050" y="1324"/>
                    <a:pt x="1034" y="1334"/>
                    <a:pt x="1032" y="1347"/>
                  </a:cubicBezTo>
                  <a:cubicBezTo>
                    <a:pt x="1029" y="1354"/>
                    <a:pt x="1037" y="1367"/>
                    <a:pt x="1042" y="1380"/>
                  </a:cubicBezTo>
                  <a:cubicBezTo>
                    <a:pt x="1075" y="1449"/>
                    <a:pt x="1106" y="1503"/>
                    <a:pt x="1157" y="1534"/>
                  </a:cubicBezTo>
                  <a:cubicBezTo>
                    <a:pt x="1183" y="1549"/>
                    <a:pt x="1216" y="1559"/>
                    <a:pt x="1247" y="1569"/>
                  </a:cubicBezTo>
                  <a:cubicBezTo>
                    <a:pt x="1265" y="1574"/>
                    <a:pt x="1280" y="1580"/>
                    <a:pt x="1296" y="1585"/>
                  </a:cubicBezTo>
                  <a:cubicBezTo>
                    <a:pt x="1337" y="1600"/>
                    <a:pt x="1406" y="1633"/>
                    <a:pt x="1421" y="1702"/>
                  </a:cubicBezTo>
                  <a:cubicBezTo>
                    <a:pt x="1426" y="1720"/>
                    <a:pt x="1426" y="1738"/>
                    <a:pt x="1426" y="1754"/>
                  </a:cubicBezTo>
                  <a:cubicBezTo>
                    <a:pt x="1426" y="1774"/>
                    <a:pt x="1426" y="1774"/>
                    <a:pt x="1426" y="1774"/>
                  </a:cubicBezTo>
                  <a:cubicBezTo>
                    <a:pt x="1426" y="1792"/>
                    <a:pt x="1431" y="1810"/>
                    <a:pt x="1436" y="1825"/>
                  </a:cubicBezTo>
                  <a:cubicBezTo>
                    <a:pt x="1475" y="1933"/>
                    <a:pt x="1613" y="1974"/>
                    <a:pt x="1713" y="1946"/>
                  </a:cubicBezTo>
                  <a:cubicBezTo>
                    <a:pt x="1721" y="1943"/>
                    <a:pt x="1728" y="1946"/>
                    <a:pt x="1733" y="1948"/>
                  </a:cubicBezTo>
                  <a:cubicBezTo>
                    <a:pt x="1738" y="1953"/>
                    <a:pt x="1744" y="1958"/>
                    <a:pt x="1744" y="1966"/>
                  </a:cubicBezTo>
                  <a:cubicBezTo>
                    <a:pt x="1754" y="2048"/>
                    <a:pt x="1767" y="2133"/>
                    <a:pt x="1800" y="2207"/>
                  </a:cubicBezTo>
                  <a:cubicBezTo>
                    <a:pt x="1831" y="2271"/>
                    <a:pt x="1877" y="2322"/>
                    <a:pt x="1928" y="2348"/>
                  </a:cubicBezTo>
                  <a:cubicBezTo>
                    <a:pt x="1915" y="2220"/>
                    <a:pt x="1928" y="2089"/>
                    <a:pt x="1969" y="1966"/>
                  </a:cubicBezTo>
                  <a:cubicBezTo>
                    <a:pt x="1971" y="1958"/>
                    <a:pt x="1979" y="1951"/>
                    <a:pt x="1987" y="1951"/>
                  </a:cubicBezTo>
                  <a:cubicBezTo>
                    <a:pt x="1994" y="1948"/>
                    <a:pt x="2005" y="1951"/>
                    <a:pt x="2010" y="1956"/>
                  </a:cubicBezTo>
                  <a:cubicBezTo>
                    <a:pt x="2061" y="1997"/>
                    <a:pt x="2061" y="1997"/>
                    <a:pt x="2061" y="1997"/>
                  </a:cubicBezTo>
                  <a:cubicBezTo>
                    <a:pt x="2089" y="1892"/>
                    <a:pt x="2089" y="1892"/>
                    <a:pt x="2089" y="1892"/>
                  </a:cubicBezTo>
                  <a:cubicBezTo>
                    <a:pt x="2089" y="1889"/>
                    <a:pt x="2092" y="1887"/>
                    <a:pt x="2094" y="1884"/>
                  </a:cubicBezTo>
                  <a:cubicBezTo>
                    <a:pt x="2107" y="1866"/>
                    <a:pt x="2125" y="1859"/>
                    <a:pt x="2148" y="1859"/>
                  </a:cubicBezTo>
                  <a:cubicBezTo>
                    <a:pt x="2189" y="1859"/>
                    <a:pt x="2230" y="1892"/>
                    <a:pt x="2256" y="1923"/>
                  </a:cubicBezTo>
                  <a:cubicBezTo>
                    <a:pt x="2279" y="1953"/>
                    <a:pt x="2304" y="1974"/>
                    <a:pt x="2322" y="1976"/>
                  </a:cubicBezTo>
                  <a:cubicBezTo>
                    <a:pt x="2327" y="1976"/>
                    <a:pt x="2330" y="1976"/>
                    <a:pt x="2332" y="1974"/>
                  </a:cubicBezTo>
                  <a:cubicBezTo>
                    <a:pt x="2340" y="1956"/>
                    <a:pt x="2343" y="1930"/>
                    <a:pt x="2332" y="1910"/>
                  </a:cubicBezTo>
                  <a:cubicBezTo>
                    <a:pt x="2325" y="1887"/>
                    <a:pt x="2307" y="1866"/>
                    <a:pt x="2284" y="1859"/>
                  </a:cubicBezTo>
                  <a:cubicBezTo>
                    <a:pt x="2279" y="1856"/>
                    <a:pt x="2273" y="1856"/>
                    <a:pt x="2268" y="1854"/>
                  </a:cubicBezTo>
                  <a:cubicBezTo>
                    <a:pt x="2248" y="1848"/>
                    <a:pt x="2225" y="1841"/>
                    <a:pt x="2209" y="1820"/>
                  </a:cubicBezTo>
                  <a:cubicBezTo>
                    <a:pt x="2194" y="1800"/>
                    <a:pt x="2197" y="1774"/>
                    <a:pt x="2197" y="1756"/>
                  </a:cubicBezTo>
                  <a:cubicBezTo>
                    <a:pt x="2199" y="1713"/>
                    <a:pt x="2194" y="1638"/>
                    <a:pt x="2148" y="1610"/>
                  </a:cubicBezTo>
                  <a:cubicBezTo>
                    <a:pt x="2133" y="1603"/>
                    <a:pt x="2115" y="1598"/>
                    <a:pt x="2094" y="1592"/>
                  </a:cubicBezTo>
                  <a:cubicBezTo>
                    <a:pt x="2058" y="1585"/>
                    <a:pt x="2020" y="1574"/>
                    <a:pt x="1997" y="1539"/>
                  </a:cubicBezTo>
                  <a:cubicBezTo>
                    <a:pt x="1979" y="1508"/>
                    <a:pt x="1979" y="1472"/>
                    <a:pt x="1982" y="1446"/>
                  </a:cubicBezTo>
                  <a:cubicBezTo>
                    <a:pt x="1984" y="1418"/>
                    <a:pt x="1994" y="1380"/>
                    <a:pt x="2020" y="1362"/>
                  </a:cubicBezTo>
                  <a:cubicBezTo>
                    <a:pt x="2033" y="1352"/>
                    <a:pt x="2051" y="1349"/>
                    <a:pt x="2066" y="1354"/>
                  </a:cubicBezTo>
                  <a:cubicBezTo>
                    <a:pt x="2084" y="1359"/>
                    <a:pt x="2097" y="1372"/>
                    <a:pt x="2105" y="1382"/>
                  </a:cubicBezTo>
                  <a:cubicBezTo>
                    <a:pt x="2169" y="1459"/>
                    <a:pt x="2220" y="1490"/>
                    <a:pt x="2263" y="1485"/>
                  </a:cubicBezTo>
                  <a:cubicBezTo>
                    <a:pt x="2263" y="1436"/>
                    <a:pt x="2245" y="1385"/>
                    <a:pt x="2215" y="1347"/>
                  </a:cubicBezTo>
                  <a:cubicBezTo>
                    <a:pt x="2209" y="1342"/>
                    <a:pt x="2209" y="1334"/>
                    <a:pt x="2209" y="1326"/>
                  </a:cubicBezTo>
                  <a:cubicBezTo>
                    <a:pt x="2209" y="1318"/>
                    <a:pt x="2215" y="1313"/>
                    <a:pt x="2220" y="1308"/>
                  </a:cubicBezTo>
                  <a:cubicBezTo>
                    <a:pt x="2253" y="1285"/>
                    <a:pt x="2297" y="1283"/>
                    <a:pt x="2337" y="1301"/>
                  </a:cubicBezTo>
                  <a:cubicBezTo>
                    <a:pt x="2378" y="1318"/>
                    <a:pt x="2404" y="1357"/>
                    <a:pt x="2407" y="1395"/>
                  </a:cubicBezTo>
                  <a:cubicBezTo>
                    <a:pt x="2407" y="1406"/>
                    <a:pt x="2407" y="1406"/>
                    <a:pt x="2407" y="1406"/>
                  </a:cubicBezTo>
                  <a:cubicBezTo>
                    <a:pt x="2407" y="1411"/>
                    <a:pt x="2407" y="1421"/>
                    <a:pt x="2409" y="1423"/>
                  </a:cubicBezTo>
                  <a:cubicBezTo>
                    <a:pt x="2409" y="1423"/>
                    <a:pt x="2414" y="1423"/>
                    <a:pt x="2419" y="1426"/>
                  </a:cubicBezTo>
                  <a:cubicBezTo>
                    <a:pt x="2427" y="1426"/>
                    <a:pt x="2437" y="1429"/>
                    <a:pt x="2448" y="1434"/>
                  </a:cubicBezTo>
                  <a:cubicBezTo>
                    <a:pt x="2471" y="1446"/>
                    <a:pt x="2478" y="1472"/>
                    <a:pt x="2481" y="1490"/>
                  </a:cubicBezTo>
                  <a:cubicBezTo>
                    <a:pt x="2483" y="1500"/>
                    <a:pt x="2486" y="1510"/>
                    <a:pt x="2489" y="1516"/>
                  </a:cubicBezTo>
                  <a:cubicBezTo>
                    <a:pt x="2489" y="1516"/>
                    <a:pt x="2491" y="1521"/>
                    <a:pt x="2501" y="1518"/>
                  </a:cubicBezTo>
                  <a:cubicBezTo>
                    <a:pt x="2514" y="1516"/>
                    <a:pt x="2524" y="1505"/>
                    <a:pt x="2527" y="1495"/>
                  </a:cubicBezTo>
                  <a:cubicBezTo>
                    <a:pt x="2532" y="1470"/>
                    <a:pt x="2519" y="1441"/>
                    <a:pt x="2501" y="1411"/>
                  </a:cubicBezTo>
                  <a:cubicBezTo>
                    <a:pt x="2496" y="1403"/>
                    <a:pt x="2496" y="1393"/>
                    <a:pt x="2501" y="1385"/>
                  </a:cubicBezTo>
                  <a:cubicBezTo>
                    <a:pt x="2506" y="1377"/>
                    <a:pt x="2514" y="1372"/>
                    <a:pt x="2522" y="1372"/>
                  </a:cubicBezTo>
                  <a:cubicBezTo>
                    <a:pt x="2593" y="1367"/>
                    <a:pt x="2665" y="1385"/>
                    <a:pt x="2727" y="1421"/>
                  </a:cubicBezTo>
                  <a:cubicBezTo>
                    <a:pt x="2732" y="1408"/>
                    <a:pt x="2729" y="1390"/>
                    <a:pt x="2724" y="1375"/>
                  </a:cubicBezTo>
                  <a:cubicBezTo>
                    <a:pt x="2719" y="1362"/>
                    <a:pt x="2711" y="1349"/>
                    <a:pt x="2704" y="1334"/>
                  </a:cubicBezTo>
                  <a:cubicBezTo>
                    <a:pt x="2696" y="1318"/>
                    <a:pt x="2686" y="1306"/>
                    <a:pt x="2681" y="1288"/>
                  </a:cubicBezTo>
                  <a:cubicBezTo>
                    <a:pt x="2673" y="1265"/>
                    <a:pt x="2673" y="1265"/>
                    <a:pt x="2673" y="1265"/>
                  </a:cubicBezTo>
                  <a:cubicBezTo>
                    <a:pt x="2670" y="1252"/>
                    <a:pt x="2665" y="1242"/>
                    <a:pt x="2660" y="1231"/>
                  </a:cubicBezTo>
                  <a:cubicBezTo>
                    <a:pt x="2650" y="1216"/>
                    <a:pt x="2632" y="1203"/>
                    <a:pt x="2611" y="1190"/>
                  </a:cubicBezTo>
                  <a:cubicBezTo>
                    <a:pt x="2601" y="1183"/>
                    <a:pt x="2591" y="1178"/>
                    <a:pt x="2581" y="1167"/>
                  </a:cubicBezTo>
                  <a:cubicBezTo>
                    <a:pt x="2563" y="1152"/>
                    <a:pt x="2547" y="1137"/>
                    <a:pt x="2532" y="1119"/>
                  </a:cubicBezTo>
                  <a:cubicBezTo>
                    <a:pt x="2514" y="1098"/>
                    <a:pt x="2496" y="1078"/>
                    <a:pt x="2473" y="1068"/>
                  </a:cubicBezTo>
                  <a:cubicBezTo>
                    <a:pt x="2455" y="1057"/>
                    <a:pt x="2427" y="1060"/>
                    <a:pt x="2409" y="1073"/>
                  </a:cubicBezTo>
                  <a:cubicBezTo>
                    <a:pt x="2396" y="1080"/>
                    <a:pt x="2399" y="1091"/>
                    <a:pt x="2399" y="1093"/>
                  </a:cubicBezTo>
                  <a:cubicBezTo>
                    <a:pt x="2399" y="1101"/>
                    <a:pt x="2396" y="1109"/>
                    <a:pt x="2391" y="1114"/>
                  </a:cubicBezTo>
                  <a:cubicBezTo>
                    <a:pt x="2386" y="1119"/>
                    <a:pt x="2378" y="1121"/>
                    <a:pt x="2371" y="1121"/>
                  </a:cubicBezTo>
                  <a:cubicBezTo>
                    <a:pt x="2312" y="1114"/>
                    <a:pt x="2261" y="1065"/>
                    <a:pt x="2248" y="1009"/>
                  </a:cubicBezTo>
                  <a:cubicBezTo>
                    <a:pt x="2245" y="1001"/>
                    <a:pt x="2248" y="996"/>
                    <a:pt x="2250" y="988"/>
                  </a:cubicBezTo>
                  <a:cubicBezTo>
                    <a:pt x="2253" y="981"/>
                    <a:pt x="2261" y="978"/>
                    <a:pt x="2266" y="978"/>
                  </a:cubicBezTo>
                  <a:cubicBezTo>
                    <a:pt x="2279" y="975"/>
                    <a:pt x="2291" y="965"/>
                    <a:pt x="2302" y="952"/>
                  </a:cubicBezTo>
                  <a:cubicBezTo>
                    <a:pt x="2312" y="940"/>
                    <a:pt x="2312" y="922"/>
                    <a:pt x="2309" y="909"/>
                  </a:cubicBezTo>
                  <a:cubicBezTo>
                    <a:pt x="2307" y="899"/>
                    <a:pt x="2309" y="888"/>
                    <a:pt x="2317" y="883"/>
                  </a:cubicBezTo>
                  <a:cubicBezTo>
                    <a:pt x="2325" y="876"/>
                    <a:pt x="2335" y="876"/>
                    <a:pt x="2343" y="878"/>
                  </a:cubicBezTo>
                  <a:cubicBezTo>
                    <a:pt x="2430" y="911"/>
                    <a:pt x="2524" y="929"/>
                    <a:pt x="2617" y="929"/>
                  </a:cubicBezTo>
                  <a:cubicBezTo>
                    <a:pt x="2732" y="929"/>
                    <a:pt x="2834" y="901"/>
                    <a:pt x="2919" y="850"/>
                  </a:cubicBezTo>
                  <a:cubicBezTo>
                    <a:pt x="2931" y="842"/>
                    <a:pt x="2947" y="847"/>
                    <a:pt x="2954" y="858"/>
                  </a:cubicBezTo>
                  <a:cubicBezTo>
                    <a:pt x="2962" y="868"/>
                    <a:pt x="2957" y="886"/>
                    <a:pt x="2947" y="894"/>
                  </a:cubicBezTo>
                  <a:cubicBezTo>
                    <a:pt x="2855" y="950"/>
                    <a:pt x="2742" y="981"/>
                    <a:pt x="2619" y="981"/>
                  </a:cubicBezTo>
                  <a:cubicBezTo>
                    <a:pt x="2617" y="981"/>
                    <a:pt x="2617" y="981"/>
                    <a:pt x="2617" y="981"/>
                  </a:cubicBezTo>
                  <a:cubicBezTo>
                    <a:pt x="2529" y="981"/>
                    <a:pt x="2445" y="968"/>
                    <a:pt x="2363" y="940"/>
                  </a:cubicBezTo>
                  <a:cubicBezTo>
                    <a:pt x="2361" y="952"/>
                    <a:pt x="2355" y="968"/>
                    <a:pt x="2348" y="981"/>
                  </a:cubicBezTo>
                  <a:cubicBezTo>
                    <a:pt x="2337" y="998"/>
                    <a:pt x="2322" y="1011"/>
                    <a:pt x="2307" y="1022"/>
                  </a:cubicBezTo>
                  <a:cubicBezTo>
                    <a:pt x="2317" y="1042"/>
                    <a:pt x="2335" y="1057"/>
                    <a:pt x="2355" y="1068"/>
                  </a:cubicBezTo>
                  <a:cubicBezTo>
                    <a:pt x="2361" y="1055"/>
                    <a:pt x="2371" y="1045"/>
                    <a:pt x="2384" y="1034"/>
                  </a:cubicBezTo>
                  <a:cubicBezTo>
                    <a:pt x="2417" y="1011"/>
                    <a:pt x="2465" y="1009"/>
                    <a:pt x="2501" y="1027"/>
                  </a:cubicBezTo>
                  <a:cubicBezTo>
                    <a:pt x="2532" y="1042"/>
                    <a:pt x="2553" y="1068"/>
                    <a:pt x="2573" y="1091"/>
                  </a:cubicBezTo>
                  <a:cubicBezTo>
                    <a:pt x="2586" y="1106"/>
                    <a:pt x="2599" y="1121"/>
                    <a:pt x="2614" y="1132"/>
                  </a:cubicBezTo>
                  <a:cubicBezTo>
                    <a:pt x="2622" y="1139"/>
                    <a:pt x="2632" y="1144"/>
                    <a:pt x="2642" y="1150"/>
                  </a:cubicBezTo>
                  <a:cubicBezTo>
                    <a:pt x="2665" y="1165"/>
                    <a:pt x="2691" y="1180"/>
                    <a:pt x="2706" y="1206"/>
                  </a:cubicBezTo>
                  <a:cubicBezTo>
                    <a:pt x="2714" y="1221"/>
                    <a:pt x="2719" y="1234"/>
                    <a:pt x="2724" y="1249"/>
                  </a:cubicBezTo>
                  <a:cubicBezTo>
                    <a:pt x="2727" y="1257"/>
                    <a:pt x="2729" y="1262"/>
                    <a:pt x="2732" y="1270"/>
                  </a:cubicBezTo>
                  <a:cubicBezTo>
                    <a:pt x="2737" y="1283"/>
                    <a:pt x="2745" y="1295"/>
                    <a:pt x="2752" y="1308"/>
                  </a:cubicBezTo>
                  <a:cubicBezTo>
                    <a:pt x="2760" y="1324"/>
                    <a:pt x="2770" y="1339"/>
                    <a:pt x="2778" y="1357"/>
                  </a:cubicBezTo>
                  <a:cubicBezTo>
                    <a:pt x="2793" y="1395"/>
                    <a:pt x="2791" y="1449"/>
                    <a:pt x="2750" y="1475"/>
                  </a:cubicBezTo>
                  <a:cubicBezTo>
                    <a:pt x="2742" y="1480"/>
                    <a:pt x="2729" y="1480"/>
                    <a:pt x="2721" y="1475"/>
                  </a:cubicBezTo>
                  <a:cubicBezTo>
                    <a:pt x="2678" y="1444"/>
                    <a:pt x="2624" y="1426"/>
                    <a:pt x="2570" y="1421"/>
                  </a:cubicBezTo>
                  <a:cubicBezTo>
                    <a:pt x="2581" y="1446"/>
                    <a:pt x="2588" y="1475"/>
                    <a:pt x="2581" y="1503"/>
                  </a:cubicBezTo>
                  <a:cubicBezTo>
                    <a:pt x="2573" y="1531"/>
                    <a:pt x="2547" y="1557"/>
                    <a:pt x="2517" y="1564"/>
                  </a:cubicBezTo>
                  <a:cubicBezTo>
                    <a:pt x="2491" y="1569"/>
                    <a:pt x="2468" y="1564"/>
                    <a:pt x="2453" y="1546"/>
                  </a:cubicBezTo>
                  <a:cubicBezTo>
                    <a:pt x="2440" y="1531"/>
                    <a:pt x="2437" y="1516"/>
                    <a:pt x="2432" y="1500"/>
                  </a:cubicBezTo>
                  <a:cubicBezTo>
                    <a:pt x="2430" y="1490"/>
                    <a:pt x="2427" y="1480"/>
                    <a:pt x="2425" y="1477"/>
                  </a:cubicBezTo>
                  <a:cubicBezTo>
                    <a:pt x="2422" y="1477"/>
                    <a:pt x="2417" y="1475"/>
                    <a:pt x="2414" y="1475"/>
                  </a:cubicBezTo>
                  <a:cubicBezTo>
                    <a:pt x="2404" y="1472"/>
                    <a:pt x="2391" y="1472"/>
                    <a:pt x="2378" y="1462"/>
                  </a:cubicBezTo>
                  <a:cubicBezTo>
                    <a:pt x="2361" y="1446"/>
                    <a:pt x="2361" y="1423"/>
                    <a:pt x="2361" y="1408"/>
                  </a:cubicBezTo>
                  <a:cubicBezTo>
                    <a:pt x="2361" y="1400"/>
                    <a:pt x="2361" y="1400"/>
                    <a:pt x="2361" y="1400"/>
                  </a:cubicBezTo>
                  <a:cubicBezTo>
                    <a:pt x="2358" y="1375"/>
                    <a:pt x="2340" y="1357"/>
                    <a:pt x="2320" y="1349"/>
                  </a:cubicBezTo>
                  <a:cubicBezTo>
                    <a:pt x="2307" y="1344"/>
                    <a:pt x="2291" y="1339"/>
                    <a:pt x="2279" y="1342"/>
                  </a:cubicBezTo>
                  <a:cubicBezTo>
                    <a:pt x="2307" y="1390"/>
                    <a:pt x="2322" y="1446"/>
                    <a:pt x="2320" y="1505"/>
                  </a:cubicBezTo>
                  <a:cubicBezTo>
                    <a:pt x="2320" y="1516"/>
                    <a:pt x="2312" y="1523"/>
                    <a:pt x="2304" y="1528"/>
                  </a:cubicBezTo>
                  <a:cubicBezTo>
                    <a:pt x="2212" y="1564"/>
                    <a:pt x="2128" y="1482"/>
                    <a:pt x="2071" y="1416"/>
                  </a:cubicBezTo>
                  <a:cubicBezTo>
                    <a:pt x="2058" y="1403"/>
                    <a:pt x="2058" y="1403"/>
                    <a:pt x="2058" y="1403"/>
                  </a:cubicBezTo>
                  <a:cubicBezTo>
                    <a:pt x="2053" y="1403"/>
                    <a:pt x="2043" y="1423"/>
                    <a:pt x="2041" y="1449"/>
                  </a:cubicBezTo>
                  <a:cubicBezTo>
                    <a:pt x="2038" y="1475"/>
                    <a:pt x="2038" y="1495"/>
                    <a:pt x="2048" y="1510"/>
                  </a:cubicBezTo>
                  <a:cubicBezTo>
                    <a:pt x="2061" y="1528"/>
                    <a:pt x="2084" y="1536"/>
                    <a:pt x="2115" y="1544"/>
                  </a:cubicBezTo>
                  <a:cubicBezTo>
                    <a:pt x="2138" y="1549"/>
                    <a:pt x="2161" y="1557"/>
                    <a:pt x="2181" y="1569"/>
                  </a:cubicBezTo>
                  <a:cubicBezTo>
                    <a:pt x="2248" y="1610"/>
                    <a:pt x="2258" y="1695"/>
                    <a:pt x="2256" y="1761"/>
                  </a:cubicBezTo>
                  <a:cubicBezTo>
                    <a:pt x="2256" y="1774"/>
                    <a:pt x="2256" y="1790"/>
                    <a:pt x="2258" y="1795"/>
                  </a:cubicBezTo>
                  <a:cubicBezTo>
                    <a:pt x="2263" y="1802"/>
                    <a:pt x="2276" y="1805"/>
                    <a:pt x="2289" y="1807"/>
                  </a:cubicBezTo>
                  <a:cubicBezTo>
                    <a:pt x="2294" y="1810"/>
                    <a:pt x="2302" y="1810"/>
                    <a:pt x="2307" y="1813"/>
                  </a:cubicBezTo>
                  <a:cubicBezTo>
                    <a:pt x="2343" y="1825"/>
                    <a:pt x="2371" y="1856"/>
                    <a:pt x="2386" y="1894"/>
                  </a:cubicBezTo>
                  <a:cubicBezTo>
                    <a:pt x="2401" y="1933"/>
                    <a:pt x="2399" y="1974"/>
                    <a:pt x="2378" y="2007"/>
                  </a:cubicBezTo>
                  <a:cubicBezTo>
                    <a:pt x="2371" y="2015"/>
                    <a:pt x="2371" y="2015"/>
                    <a:pt x="2371" y="2015"/>
                  </a:cubicBezTo>
                  <a:cubicBezTo>
                    <a:pt x="2355" y="2028"/>
                    <a:pt x="2337" y="2033"/>
                    <a:pt x="2317" y="2030"/>
                  </a:cubicBezTo>
                  <a:cubicBezTo>
                    <a:pt x="2273" y="2025"/>
                    <a:pt x="2235" y="1982"/>
                    <a:pt x="2217" y="1956"/>
                  </a:cubicBezTo>
                  <a:cubicBezTo>
                    <a:pt x="2199" y="1933"/>
                    <a:pt x="2169" y="1912"/>
                    <a:pt x="2151" y="1912"/>
                  </a:cubicBezTo>
                  <a:cubicBezTo>
                    <a:pt x="2145" y="1912"/>
                    <a:pt x="2143" y="1912"/>
                    <a:pt x="2140" y="1915"/>
                  </a:cubicBezTo>
                  <a:cubicBezTo>
                    <a:pt x="2102" y="2051"/>
                    <a:pt x="2102" y="2051"/>
                    <a:pt x="2102" y="2051"/>
                  </a:cubicBezTo>
                  <a:cubicBezTo>
                    <a:pt x="2099" y="2058"/>
                    <a:pt x="2094" y="2066"/>
                    <a:pt x="2084" y="2069"/>
                  </a:cubicBezTo>
                  <a:cubicBezTo>
                    <a:pt x="2076" y="2071"/>
                    <a:pt x="2066" y="2069"/>
                    <a:pt x="2061" y="2063"/>
                  </a:cubicBezTo>
                  <a:cubicBezTo>
                    <a:pt x="2010" y="2022"/>
                    <a:pt x="2010" y="2022"/>
                    <a:pt x="2010" y="2022"/>
                  </a:cubicBezTo>
                  <a:cubicBezTo>
                    <a:pt x="1977" y="2140"/>
                    <a:pt x="1969" y="2266"/>
                    <a:pt x="1987" y="2386"/>
                  </a:cubicBezTo>
                  <a:cubicBezTo>
                    <a:pt x="1987" y="2394"/>
                    <a:pt x="1984" y="2404"/>
                    <a:pt x="1979" y="2409"/>
                  </a:cubicBezTo>
                  <a:cubicBezTo>
                    <a:pt x="1969" y="2412"/>
                    <a:pt x="1964" y="2414"/>
                    <a:pt x="1959" y="2414"/>
                  </a:cubicBezTo>
                  <a:close/>
                  <a:moveTo>
                    <a:pt x="530" y="2598"/>
                  </a:moveTo>
                  <a:cubicBezTo>
                    <a:pt x="522" y="2598"/>
                    <a:pt x="517" y="2596"/>
                    <a:pt x="512" y="2591"/>
                  </a:cubicBezTo>
                  <a:cubicBezTo>
                    <a:pt x="392" y="2473"/>
                    <a:pt x="282" y="2345"/>
                    <a:pt x="182" y="2207"/>
                  </a:cubicBezTo>
                  <a:cubicBezTo>
                    <a:pt x="136" y="2145"/>
                    <a:pt x="90" y="2084"/>
                    <a:pt x="26" y="2086"/>
                  </a:cubicBezTo>
                  <a:cubicBezTo>
                    <a:pt x="10" y="2086"/>
                    <a:pt x="0" y="2076"/>
                    <a:pt x="0" y="2061"/>
                  </a:cubicBezTo>
                  <a:cubicBezTo>
                    <a:pt x="0" y="2046"/>
                    <a:pt x="10" y="2035"/>
                    <a:pt x="26" y="2035"/>
                  </a:cubicBezTo>
                  <a:cubicBezTo>
                    <a:pt x="120" y="2033"/>
                    <a:pt x="187" y="2125"/>
                    <a:pt x="225" y="2179"/>
                  </a:cubicBezTo>
                  <a:cubicBezTo>
                    <a:pt x="312" y="2299"/>
                    <a:pt x="407" y="2414"/>
                    <a:pt x="512" y="2519"/>
                  </a:cubicBezTo>
                  <a:cubicBezTo>
                    <a:pt x="510" y="2509"/>
                    <a:pt x="502" y="2499"/>
                    <a:pt x="497" y="2488"/>
                  </a:cubicBezTo>
                  <a:cubicBezTo>
                    <a:pt x="494" y="2483"/>
                    <a:pt x="489" y="2478"/>
                    <a:pt x="487" y="2473"/>
                  </a:cubicBezTo>
                  <a:cubicBezTo>
                    <a:pt x="466" y="2447"/>
                    <a:pt x="446" y="2417"/>
                    <a:pt x="443" y="2381"/>
                  </a:cubicBezTo>
                  <a:cubicBezTo>
                    <a:pt x="443" y="2366"/>
                    <a:pt x="446" y="2350"/>
                    <a:pt x="448" y="2337"/>
                  </a:cubicBezTo>
                  <a:cubicBezTo>
                    <a:pt x="451" y="2327"/>
                    <a:pt x="453" y="2319"/>
                    <a:pt x="453" y="2312"/>
                  </a:cubicBezTo>
                  <a:cubicBezTo>
                    <a:pt x="453" y="2286"/>
                    <a:pt x="440" y="2258"/>
                    <a:pt x="423" y="2232"/>
                  </a:cubicBezTo>
                  <a:cubicBezTo>
                    <a:pt x="412" y="2217"/>
                    <a:pt x="405" y="2202"/>
                    <a:pt x="397" y="2184"/>
                  </a:cubicBezTo>
                  <a:cubicBezTo>
                    <a:pt x="364" y="2102"/>
                    <a:pt x="387" y="2017"/>
                    <a:pt x="410" y="1935"/>
                  </a:cubicBezTo>
                  <a:cubicBezTo>
                    <a:pt x="430" y="1866"/>
                    <a:pt x="448" y="1800"/>
                    <a:pt x="433" y="1736"/>
                  </a:cubicBezTo>
                  <a:cubicBezTo>
                    <a:pt x="430" y="1731"/>
                    <a:pt x="430" y="1723"/>
                    <a:pt x="428" y="1718"/>
                  </a:cubicBezTo>
                  <a:cubicBezTo>
                    <a:pt x="423" y="1700"/>
                    <a:pt x="417" y="1679"/>
                    <a:pt x="417" y="1659"/>
                  </a:cubicBezTo>
                  <a:cubicBezTo>
                    <a:pt x="417" y="1623"/>
                    <a:pt x="435" y="1595"/>
                    <a:pt x="451" y="1572"/>
                  </a:cubicBezTo>
                  <a:cubicBezTo>
                    <a:pt x="545" y="1411"/>
                    <a:pt x="545" y="1411"/>
                    <a:pt x="545" y="1411"/>
                  </a:cubicBezTo>
                  <a:cubicBezTo>
                    <a:pt x="556" y="1395"/>
                    <a:pt x="563" y="1380"/>
                    <a:pt x="566" y="1362"/>
                  </a:cubicBezTo>
                  <a:cubicBezTo>
                    <a:pt x="574" y="1321"/>
                    <a:pt x="538" y="1283"/>
                    <a:pt x="505" y="1260"/>
                  </a:cubicBezTo>
                  <a:cubicBezTo>
                    <a:pt x="489" y="1249"/>
                    <a:pt x="471" y="1239"/>
                    <a:pt x="453" y="1231"/>
                  </a:cubicBezTo>
                  <a:cubicBezTo>
                    <a:pt x="425" y="1216"/>
                    <a:pt x="394" y="1201"/>
                    <a:pt x="369" y="1178"/>
                  </a:cubicBezTo>
                  <a:cubicBezTo>
                    <a:pt x="323" y="1137"/>
                    <a:pt x="292" y="1062"/>
                    <a:pt x="330" y="1006"/>
                  </a:cubicBezTo>
                  <a:cubicBezTo>
                    <a:pt x="336" y="996"/>
                    <a:pt x="348" y="993"/>
                    <a:pt x="359" y="996"/>
                  </a:cubicBezTo>
                  <a:cubicBezTo>
                    <a:pt x="387" y="1004"/>
                    <a:pt x="423" y="998"/>
                    <a:pt x="448" y="98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59" y="891"/>
                    <a:pt x="343" y="876"/>
                    <a:pt x="338" y="853"/>
                  </a:cubicBezTo>
                  <a:cubicBezTo>
                    <a:pt x="330" y="817"/>
                    <a:pt x="353" y="791"/>
                    <a:pt x="371" y="768"/>
                  </a:cubicBezTo>
                  <a:cubicBezTo>
                    <a:pt x="387" y="750"/>
                    <a:pt x="397" y="737"/>
                    <a:pt x="394" y="730"/>
                  </a:cubicBezTo>
                  <a:cubicBezTo>
                    <a:pt x="389" y="717"/>
                    <a:pt x="397" y="702"/>
                    <a:pt x="412" y="699"/>
                  </a:cubicBezTo>
                  <a:cubicBezTo>
                    <a:pt x="697" y="609"/>
                    <a:pt x="697" y="609"/>
                    <a:pt x="697" y="609"/>
                  </a:cubicBezTo>
                  <a:cubicBezTo>
                    <a:pt x="704" y="543"/>
                    <a:pt x="704" y="543"/>
                    <a:pt x="704" y="543"/>
                  </a:cubicBezTo>
                  <a:cubicBezTo>
                    <a:pt x="707" y="530"/>
                    <a:pt x="717" y="520"/>
                    <a:pt x="730" y="520"/>
                  </a:cubicBezTo>
                  <a:cubicBezTo>
                    <a:pt x="845" y="522"/>
                    <a:pt x="845" y="522"/>
                    <a:pt x="845" y="522"/>
                  </a:cubicBezTo>
                  <a:cubicBezTo>
                    <a:pt x="825" y="474"/>
                    <a:pt x="807" y="422"/>
                    <a:pt x="786" y="374"/>
                  </a:cubicBezTo>
                  <a:cubicBezTo>
                    <a:pt x="776" y="346"/>
                    <a:pt x="766" y="312"/>
                    <a:pt x="781" y="282"/>
                  </a:cubicBezTo>
                  <a:cubicBezTo>
                    <a:pt x="791" y="261"/>
                    <a:pt x="807" y="248"/>
                    <a:pt x="822" y="238"/>
                  </a:cubicBezTo>
                  <a:cubicBezTo>
                    <a:pt x="830" y="233"/>
                    <a:pt x="840" y="225"/>
                    <a:pt x="845" y="220"/>
                  </a:cubicBezTo>
                  <a:cubicBezTo>
                    <a:pt x="860" y="200"/>
                    <a:pt x="850" y="164"/>
                    <a:pt x="827" y="146"/>
                  </a:cubicBezTo>
                  <a:cubicBezTo>
                    <a:pt x="801" y="123"/>
                    <a:pt x="760" y="115"/>
                    <a:pt x="727" y="108"/>
                  </a:cubicBezTo>
                  <a:cubicBezTo>
                    <a:pt x="717" y="105"/>
                    <a:pt x="709" y="97"/>
                    <a:pt x="707" y="90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689" y="21"/>
                    <a:pt x="697" y="5"/>
                    <a:pt x="709" y="3"/>
                  </a:cubicBezTo>
                  <a:cubicBezTo>
                    <a:pt x="722" y="0"/>
                    <a:pt x="737" y="8"/>
                    <a:pt x="740" y="21"/>
                  </a:cubicBezTo>
                  <a:cubicBezTo>
                    <a:pt x="750" y="64"/>
                    <a:pt x="750" y="64"/>
                    <a:pt x="750" y="64"/>
                  </a:cubicBezTo>
                  <a:cubicBezTo>
                    <a:pt x="786" y="72"/>
                    <a:pt x="827" y="82"/>
                    <a:pt x="858" y="110"/>
                  </a:cubicBezTo>
                  <a:cubicBezTo>
                    <a:pt x="896" y="143"/>
                    <a:pt x="917" y="210"/>
                    <a:pt x="881" y="254"/>
                  </a:cubicBezTo>
                  <a:cubicBezTo>
                    <a:pt x="871" y="266"/>
                    <a:pt x="858" y="274"/>
                    <a:pt x="848" y="282"/>
                  </a:cubicBezTo>
                  <a:cubicBezTo>
                    <a:pt x="837" y="289"/>
                    <a:pt x="827" y="297"/>
                    <a:pt x="822" y="305"/>
                  </a:cubicBezTo>
                  <a:cubicBezTo>
                    <a:pt x="817" y="318"/>
                    <a:pt x="822" y="338"/>
                    <a:pt x="830" y="356"/>
                  </a:cubicBezTo>
                  <a:cubicBezTo>
                    <a:pt x="853" y="417"/>
                    <a:pt x="876" y="479"/>
                    <a:pt x="901" y="540"/>
                  </a:cubicBezTo>
                  <a:cubicBezTo>
                    <a:pt x="904" y="548"/>
                    <a:pt x="904" y="558"/>
                    <a:pt x="899" y="563"/>
                  </a:cubicBezTo>
                  <a:cubicBezTo>
                    <a:pt x="894" y="571"/>
                    <a:pt x="886" y="574"/>
                    <a:pt x="878" y="574"/>
                  </a:cubicBezTo>
                  <a:cubicBezTo>
                    <a:pt x="753" y="574"/>
                    <a:pt x="753" y="574"/>
                    <a:pt x="753" y="574"/>
                  </a:cubicBezTo>
                  <a:cubicBezTo>
                    <a:pt x="745" y="635"/>
                    <a:pt x="745" y="635"/>
                    <a:pt x="745" y="635"/>
                  </a:cubicBezTo>
                  <a:cubicBezTo>
                    <a:pt x="745" y="645"/>
                    <a:pt x="737" y="653"/>
                    <a:pt x="727" y="655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3" y="766"/>
                    <a:pt x="425" y="786"/>
                    <a:pt x="410" y="804"/>
                  </a:cubicBezTo>
                  <a:cubicBezTo>
                    <a:pt x="397" y="819"/>
                    <a:pt x="384" y="832"/>
                    <a:pt x="387" y="842"/>
                  </a:cubicBezTo>
                  <a:cubicBezTo>
                    <a:pt x="389" y="850"/>
                    <a:pt x="397" y="858"/>
                    <a:pt x="402" y="863"/>
                  </a:cubicBezTo>
                  <a:cubicBezTo>
                    <a:pt x="499" y="960"/>
                    <a:pt x="499" y="960"/>
                    <a:pt x="499" y="960"/>
                  </a:cubicBezTo>
                  <a:cubicBezTo>
                    <a:pt x="510" y="970"/>
                    <a:pt x="510" y="986"/>
                    <a:pt x="499" y="996"/>
                  </a:cubicBezTo>
                  <a:cubicBezTo>
                    <a:pt x="466" y="1034"/>
                    <a:pt x="412" y="1052"/>
                    <a:pt x="361" y="1045"/>
                  </a:cubicBezTo>
                  <a:cubicBezTo>
                    <a:pt x="353" y="1075"/>
                    <a:pt x="371" y="1111"/>
                    <a:pt x="397" y="1134"/>
                  </a:cubicBezTo>
                  <a:cubicBezTo>
                    <a:pt x="417" y="1152"/>
                    <a:pt x="443" y="1167"/>
                    <a:pt x="471" y="1180"/>
                  </a:cubicBezTo>
                  <a:cubicBezTo>
                    <a:pt x="489" y="1190"/>
                    <a:pt x="510" y="1201"/>
                    <a:pt x="528" y="1214"/>
                  </a:cubicBezTo>
                  <a:cubicBezTo>
                    <a:pt x="576" y="1244"/>
                    <a:pt x="622" y="1303"/>
                    <a:pt x="609" y="1367"/>
                  </a:cubicBezTo>
                  <a:cubicBezTo>
                    <a:pt x="604" y="1393"/>
                    <a:pt x="592" y="1413"/>
                    <a:pt x="581" y="1431"/>
                  </a:cubicBezTo>
                  <a:cubicBezTo>
                    <a:pt x="487" y="1592"/>
                    <a:pt x="487" y="1592"/>
                    <a:pt x="487" y="1592"/>
                  </a:cubicBezTo>
                  <a:cubicBezTo>
                    <a:pt x="474" y="1613"/>
                    <a:pt x="461" y="1633"/>
                    <a:pt x="461" y="1656"/>
                  </a:cubicBezTo>
                  <a:cubicBezTo>
                    <a:pt x="461" y="1669"/>
                    <a:pt x="466" y="1685"/>
                    <a:pt x="469" y="1700"/>
                  </a:cubicBezTo>
                  <a:cubicBezTo>
                    <a:pt x="471" y="1708"/>
                    <a:pt x="474" y="1713"/>
                    <a:pt x="474" y="1720"/>
                  </a:cubicBezTo>
                  <a:cubicBezTo>
                    <a:pt x="492" y="1797"/>
                    <a:pt x="471" y="1871"/>
                    <a:pt x="451" y="1946"/>
                  </a:cubicBezTo>
                  <a:cubicBezTo>
                    <a:pt x="430" y="2022"/>
                    <a:pt x="410" y="2094"/>
                    <a:pt x="435" y="2161"/>
                  </a:cubicBezTo>
                  <a:cubicBezTo>
                    <a:pt x="440" y="2176"/>
                    <a:pt x="448" y="2189"/>
                    <a:pt x="458" y="2204"/>
                  </a:cubicBezTo>
                  <a:cubicBezTo>
                    <a:pt x="476" y="2238"/>
                    <a:pt x="497" y="2271"/>
                    <a:pt x="494" y="2312"/>
                  </a:cubicBezTo>
                  <a:cubicBezTo>
                    <a:pt x="494" y="2325"/>
                    <a:pt x="492" y="2335"/>
                    <a:pt x="489" y="2348"/>
                  </a:cubicBezTo>
                  <a:cubicBezTo>
                    <a:pt x="487" y="2358"/>
                    <a:pt x="484" y="2368"/>
                    <a:pt x="484" y="2378"/>
                  </a:cubicBezTo>
                  <a:cubicBezTo>
                    <a:pt x="484" y="2401"/>
                    <a:pt x="499" y="2422"/>
                    <a:pt x="517" y="2442"/>
                  </a:cubicBezTo>
                  <a:cubicBezTo>
                    <a:pt x="522" y="2447"/>
                    <a:pt x="525" y="2453"/>
                    <a:pt x="530" y="2458"/>
                  </a:cubicBezTo>
                  <a:cubicBezTo>
                    <a:pt x="563" y="2506"/>
                    <a:pt x="569" y="2555"/>
                    <a:pt x="543" y="2588"/>
                  </a:cubicBezTo>
                  <a:cubicBezTo>
                    <a:pt x="545" y="2593"/>
                    <a:pt x="538" y="2598"/>
                    <a:pt x="530" y="2598"/>
                  </a:cubicBezTo>
                  <a:close/>
                  <a:moveTo>
                    <a:pt x="530" y="2598"/>
                  </a:moveTo>
                  <a:cubicBezTo>
                    <a:pt x="530" y="2598"/>
                    <a:pt x="530" y="2598"/>
                    <a:pt x="530" y="25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8"/>
            <p:cNvSpPr>
              <a:spLocks noEditPoints="1"/>
            </p:cNvSpPr>
            <p:nvPr/>
          </p:nvSpPr>
          <p:spPr bwMode="auto">
            <a:xfrm>
              <a:off x="14762163" y="1314450"/>
              <a:ext cx="684213" cy="982663"/>
            </a:xfrm>
            <a:custGeom>
              <a:avLst/>
              <a:gdLst>
                <a:gd name="T0" fmla="*/ 48 w 325"/>
                <a:gd name="T1" fmla="*/ 466 h 466"/>
                <a:gd name="T2" fmla="*/ 23 w 325"/>
                <a:gd name="T3" fmla="*/ 464 h 466"/>
                <a:gd name="T4" fmla="*/ 5 w 325"/>
                <a:gd name="T5" fmla="*/ 433 h 466"/>
                <a:gd name="T6" fmla="*/ 35 w 325"/>
                <a:gd name="T7" fmla="*/ 415 h 466"/>
                <a:gd name="T8" fmla="*/ 120 w 325"/>
                <a:gd name="T9" fmla="*/ 367 h 466"/>
                <a:gd name="T10" fmla="*/ 123 w 325"/>
                <a:gd name="T11" fmla="*/ 349 h 466"/>
                <a:gd name="T12" fmla="*/ 125 w 325"/>
                <a:gd name="T13" fmla="*/ 331 h 466"/>
                <a:gd name="T14" fmla="*/ 181 w 325"/>
                <a:gd name="T15" fmla="*/ 246 h 466"/>
                <a:gd name="T16" fmla="*/ 230 w 325"/>
                <a:gd name="T17" fmla="*/ 221 h 466"/>
                <a:gd name="T18" fmla="*/ 266 w 325"/>
                <a:gd name="T19" fmla="*/ 203 h 466"/>
                <a:gd name="T20" fmla="*/ 169 w 325"/>
                <a:gd name="T21" fmla="*/ 39 h 466"/>
                <a:gd name="T22" fmla="*/ 184 w 325"/>
                <a:gd name="T23" fmla="*/ 6 h 466"/>
                <a:gd name="T24" fmla="*/ 217 w 325"/>
                <a:gd name="T25" fmla="*/ 21 h 466"/>
                <a:gd name="T26" fmla="*/ 294 w 325"/>
                <a:gd name="T27" fmla="*/ 157 h 466"/>
                <a:gd name="T28" fmla="*/ 322 w 325"/>
                <a:gd name="T29" fmla="*/ 203 h 466"/>
                <a:gd name="T30" fmla="*/ 299 w 325"/>
                <a:gd name="T31" fmla="*/ 239 h 466"/>
                <a:gd name="T32" fmla="*/ 245 w 325"/>
                <a:gd name="T33" fmla="*/ 267 h 466"/>
                <a:gd name="T34" fmla="*/ 204 w 325"/>
                <a:gd name="T35" fmla="*/ 287 h 466"/>
                <a:gd name="T36" fmla="*/ 176 w 325"/>
                <a:gd name="T37" fmla="*/ 341 h 466"/>
                <a:gd name="T38" fmla="*/ 174 w 325"/>
                <a:gd name="T39" fmla="*/ 356 h 466"/>
                <a:gd name="T40" fmla="*/ 169 w 325"/>
                <a:gd name="T41" fmla="*/ 379 h 466"/>
                <a:gd name="T42" fmla="*/ 48 w 325"/>
                <a:gd name="T43" fmla="*/ 466 h 466"/>
                <a:gd name="T44" fmla="*/ 48 w 325"/>
                <a:gd name="T45" fmla="*/ 466 h 466"/>
                <a:gd name="T46" fmla="*/ 48 w 325"/>
                <a:gd name="T4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466">
                  <a:moveTo>
                    <a:pt x="48" y="466"/>
                  </a:moveTo>
                  <a:cubicBezTo>
                    <a:pt x="41" y="466"/>
                    <a:pt x="30" y="466"/>
                    <a:pt x="23" y="464"/>
                  </a:cubicBezTo>
                  <a:cubicBezTo>
                    <a:pt x="10" y="461"/>
                    <a:pt x="0" y="446"/>
                    <a:pt x="5" y="433"/>
                  </a:cubicBezTo>
                  <a:cubicBezTo>
                    <a:pt x="7" y="420"/>
                    <a:pt x="23" y="410"/>
                    <a:pt x="35" y="415"/>
                  </a:cubicBezTo>
                  <a:cubicBezTo>
                    <a:pt x="69" y="423"/>
                    <a:pt x="110" y="400"/>
                    <a:pt x="120" y="367"/>
                  </a:cubicBezTo>
                  <a:cubicBezTo>
                    <a:pt x="123" y="361"/>
                    <a:pt x="123" y="354"/>
                    <a:pt x="123" y="349"/>
                  </a:cubicBezTo>
                  <a:cubicBezTo>
                    <a:pt x="123" y="343"/>
                    <a:pt x="125" y="336"/>
                    <a:pt x="125" y="331"/>
                  </a:cubicBezTo>
                  <a:cubicBezTo>
                    <a:pt x="133" y="295"/>
                    <a:pt x="153" y="264"/>
                    <a:pt x="181" y="246"/>
                  </a:cubicBezTo>
                  <a:cubicBezTo>
                    <a:pt x="197" y="236"/>
                    <a:pt x="215" y="228"/>
                    <a:pt x="230" y="221"/>
                  </a:cubicBezTo>
                  <a:cubicBezTo>
                    <a:pt x="243" y="215"/>
                    <a:pt x="256" y="210"/>
                    <a:pt x="266" y="203"/>
                  </a:cubicBezTo>
                  <a:cubicBezTo>
                    <a:pt x="207" y="164"/>
                    <a:pt x="184" y="93"/>
                    <a:pt x="169" y="39"/>
                  </a:cubicBezTo>
                  <a:cubicBezTo>
                    <a:pt x="163" y="26"/>
                    <a:pt x="171" y="11"/>
                    <a:pt x="184" y="6"/>
                  </a:cubicBezTo>
                  <a:cubicBezTo>
                    <a:pt x="197" y="0"/>
                    <a:pt x="212" y="8"/>
                    <a:pt x="217" y="21"/>
                  </a:cubicBezTo>
                  <a:cubicBezTo>
                    <a:pt x="235" y="80"/>
                    <a:pt x="256" y="128"/>
                    <a:pt x="294" y="157"/>
                  </a:cubicBezTo>
                  <a:cubicBezTo>
                    <a:pt x="304" y="164"/>
                    <a:pt x="325" y="177"/>
                    <a:pt x="322" y="203"/>
                  </a:cubicBezTo>
                  <a:cubicBezTo>
                    <a:pt x="322" y="215"/>
                    <a:pt x="315" y="228"/>
                    <a:pt x="299" y="239"/>
                  </a:cubicBezTo>
                  <a:cubicBezTo>
                    <a:pt x="281" y="251"/>
                    <a:pt x="263" y="259"/>
                    <a:pt x="245" y="267"/>
                  </a:cubicBezTo>
                  <a:cubicBezTo>
                    <a:pt x="230" y="272"/>
                    <a:pt x="217" y="279"/>
                    <a:pt x="204" y="287"/>
                  </a:cubicBezTo>
                  <a:cubicBezTo>
                    <a:pt x="194" y="300"/>
                    <a:pt x="181" y="320"/>
                    <a:pt x="176" y="341"/>
                  </a:cubicBezTo>
                  <a:cubicBezTo>
                    <a:pt x="176" y="346"/>
                    <a:pt x="174" y="351"/>
                    <a:pt x="174" y="356"/>
                  </a:cubicBezTo>
                  <a:cubicBezTo>
                    <a:pt x="174" y="364"/>
                    <a:pt x="171" y="372"/>
                    <a:pt x="169" y="379"/>
                  </a:cubicBezTo>
                  <a:cubicBezTo>
                    <a:pt x="153" y="431"/>
                    <a:pt x="102" y="466"/>
                    <a:pt x="48" y="466"/>
                  </a:cubicBezTo>
                  <a:close/>
                  <a:moveTo>
                    <a:pt x="48" y="466"/>
                  </a:moveTo>
                  <a:cubicBezTo>
                    <a:pt x="48" y="466"/>
                    <a:pt x="48" y="466"/>
                    <a:pt x="48" y="4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016348" y="3356356"/>
            <a:ext cx="662477" cy="662784"/>
            <a:chOff x="-10274301" y="4546601"/>
            <a:chExt cx="6848475" cy="6851650"/>
          </a:xfrm>
          <a:solidFill>
            <a:schemeClr val="accent1"/>
          </a:solidFill>
        </p:grpSpPr>
        <p:sp>
          <p:nvSpPr>
            <p:cNvPr id="58" name="Freeform 32"/>
            <p:cNvSpPr>
              <a:spLocks noEditPoints="1"/>
            </p:cNvSpPr>
            <p:nvPr/>
          </p:nvSpPr>
          <p:spPr bwMode="auto">
            <a:xfrm>
              <a:off x="-10274301" y="4546601"/>
              <a:ext cx="6848475" cy="6851650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8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5" y="103"/>
                    <a:pt x="102" y="786"/>
                    <a:pt x="102" y="1626"/>
                  </a:cubicBezTo>
                  <a:cubicBezTo>
                    <a:pt x="102" y="2466"/>
                    <a:pt x="785" y="3149"/>
                    <a:pt x="1625" y="3149"/>
                  </a:cubicBezTo>
                  <a:cubicBezTo>
                    <a:pt x="2465" y="3149"/>
                    <a:pt x="3148" y="2466"/>
                    <a:pt x="3148" y="1626"/>
                  </a:cubicBezTo>
                  <a:cubicBezTo>
                    <a:pt x="3148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3"/>
            <p:cNvSpPr>
              <a:spLocks noEditPoints="1"/>
            </p:cNvSpPr>
            <p:nvPr/>
          </p:nvSpPr>
          <p:spPr bwMode="auto">
            <a:xfrm>
              <a:off x="-8577263" y="6240463"/>
              <a:ext cx="3448050" cy="3454400"/>
            </a:xfrm>
            <a:custGeom>
              <a:avLst/>
              <a:gdLst>
                <a:gd name="T0" fmla="*/ 28 w 1636"/>
                <a:gd name="T1" fmla="*/ 1639 h 1639"/>
                <a:gd name="T2" fmla="*/ 10 w 1636"/>
                <a:gd name="T3" fmla="*/ 1631 h 1639"/>
                <a:gd name="T4" fmla="*/ 5 w 1636"/>
                <a:gd name="T5" fmla="*/ 1600 h 1639"/>
                <a:gd name="T6" fmla="*/ 555 w 1636"/>
                <a:gd name="T7" fmla="*/ 568 h 1639"/>
                <a:gd name="T8" fmla="*/ 566 w 1636"/>
                <a:gd name="T9" fmla="*/ 558 h 1639"/>
                <a:gd name="T10" fmla="*/ 1595 w 1636"/>
                <a:gd name="T11" fmla="*/ 5 h 1639"/>
                <a:gd name="T12" fmla="*/ 1626 w 1636"/>
                <a:gd name="T13" fmla="*/ 10 h 1639"/>
                <a:gd name="T14" fmla="*/ 1631 w 1636"/>
                <a:gd name="T15" fmla="*/ 41 h 1639"/>
                <a:gd name="T16" fmla="*/ 1080 w 1636"/>
                <a:gd name="T17" fmla="*/ 1075 h 1639"/>
                <a:gd name="T18" fmla="*/ 1070 w 1636"/>
                <a:gd name="T19" fmla="*/ 1086 h 1639"/>
                <a:gd name="T20" fmla="*/ 41 w 1636"/>
                <a:gd name="T21" fmla="*/ 1636 h 1639"/>
                <a:gd name="T22" fmla="*/ 28 w 1636"/>
                <a:gd name="T23" fmla="*/ 1639 h 1639"/>
                <a:gd name="T24" fmla="*/ 596 w 1636"/>
                <a:gd name="T25" fmla="*/ 599 h 1639"/>
                <a:gd name="T26" fmla="*/ 90 w 1636"/>
                <a:gd name="T27" fmla="*/ 1552 h 1639"/>
                <a:gd name="T28" fmla="*/ 1039 w 1636"/>
                <a:gd name="T29" fmla="*/ 1042 h 1639"/>
                <a:gd name="T30" fmla="*/ 1546 w 1636"/>
                <a:gd name="T31" fmla="*/ 90 h 1639"/>
                <a:gd name="T32" fmla="*/ 596 w 1636"/>
                <a:gd name="T33" fmla="*/ 599 h 1639"/>
                <a:gd name="T34" fmla="*/ 596 w 1636"/>
                <a:gd name="T35" fmla="*/ 599 h 1639"/>
                <a:gd name="T36" fmla="*/ 596 w 1636"/>
                <a:gd name="T37" fmla="*/ 599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6" h="1639">
                  <a:moveTo>
                    <a:pt x="28" y="1639"/>
                  </a:moveTo>
                  <a:cubicBezTo>
                    <a:pt x="20" y="1639"/>
                    <a:pt x="15" y="1636"/>
                    <a:pt x="10" y="1631"/>
                  </a:cubicBezTo>
                  <a:cubicBezTo>
                    <a:pt x="2" y="1623"/>
                    <a:pt x="0" y="1610"/>
                    <a:pt x="5" y="1600"/>
                  </a:cubicBezTo>
                  <a:cubicBezTo>
                    <a:pt x="555" y="568"/>
                    <a:pt x="555" y="568"/>
                    <a:pt x="555" y="568"/>
                  </a:cubicBezTo>
                  <a:cubicBezTo>
                    <a:pt x="558" y="563"/>
                    <a:pt x="561" y="561"/>
                    <a:pt x="566" y="558"/>
                  </a:cubicBezTo>
                  <a:cubicBezTo>
                    <a:pt x="1595" y="5"/>
                    <a:pt x="1595" y="5"/>
                    <a:pt x="1595" y="5"/>
                  </a:cubicBezTo>
                  <a:cubicBezTo>
                    <a:pt x="1605" y="0"/>
                    <a:pt x="1618" y="3"/>
                    <a:pt x="1626" y="10"/>
                  </a:cubicBezTo>
                  <a:cubicBezTo>
                    <a:pt x="1633" y="18"/>
                    <a:pt x="1636" y="31"/>
                    <a:pt x="1631" y="41"/>
                  </a:cubicBezTo>
                  <a:cubicBezTo>
                    <a:pt x="1080" y="1075"/>
                    <a:pt x="1080" y="1075"/>
                    <a:pt x="1080" y="1075"/>
                  </a:cubicBezTo>
                  <a:cubicBezTo>
                    <a:pt x="1078" y="1080"/>
                    <a:pt x="1075" y="1083"/>
                    <a:pt x="1070" y="1086"/>
                  </a:cubicBezTo>
                  <a:cubicBezTo>
                    <a:pt x="41" y="1636"/>
                    <a:pt x="41" y="1636"/>
                    <a:pt x="41" y="1636"/>
                  </a:cubicBezTo>
                  <a:cubicBezTo>
                    <a:pt x="36" y="1639"/>
                    <a:pt x="33" y="1639"/>
                    <a:pt x="28" y="1639"/>
                  </a:cubicBezTo>
                  <a:close/>
                  <a:moveTo>
                    <a:pt x="596" y="599"/>
                  </a:moveTo>
                  <a:cubicBezTo>
                    <a:pt x="90" y="1552"/>
                    <a:pt x="90" y="1552"/>
                    <a:pt x="90" y="1552"/>
                  </a:cubicBezTo>
                  <a:cubicBezTo>
                    <a:pt x="1039" y="1042"/>
                    <a:pt x="1039" y="1042"/>
                    <a:pt x="1039" y="1042"/>
                  </a:cubicBezTo>
                  <a:cubicBezTo>
                    <a:pt x="1546" y="90"/>
                    <a:pt x="1546" y="90"/>
                    <a:pt x="1546" y="90"/>
                  </a:cubicBezTo>
                  <a:lnTo>
                    <a:pt x="596" y="599"/>
                  </a:lnTo>
                  <a:close/>
                  <a:moveTo>
                    <a:pt x="596" y="599"/>
                  </a:moveTo>
                  <a:cubicBezTo>
                    <a:pt x="596" y="599"/>
                    <a:pt x="596" y="599"/>
                    <a:pt x="596" y="5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4"/>
            <p:cNvSpPr>
              <a:spLocks noEditPoints="1"/>
            </p:cNvSpPr>
            <p:nvPr/>
          </p:nvSpPr>
          <p:spPr bwMode="auto">
            <a:xfrm>
              <a:off x="-7227888" y="7599363"/>
              <a:ext cx="754063" cy="750888"/>
            </a:xfrm>
            <a:custGeom>
              <a:avLst/>
              <a:gdLst>
                <a:gd name="T0" fmla="*/ 179 w 358"/>
                <a:gd name="T1" fmla="*/ 356 h 356"/>
                <a:gd name="T2" fmla="*/ 54 w 358"/>
                <a:gd name="T3" fmla="*/ 305 h 356"/>
                <a:gd name="T4" fmla="*/ 0 w 358"/>
                <a:gd name="T5" fmla="*/ 179 h 356"/>
                <a:gd name="T6" fmla="*/ 179 w 358"/>
                <a:gd name="T7" fmla="*/ 0 h 356"/>
                <a:gd name="T8" fmla="*/ 305 w 358"/>
                <a:gd name="T9" fmla="*/ 51 h 356"/>
                <a:gd name="T10" fmla="*/ 358 w 358"/>
                <a:gd name="T11" fmla="*/ 177 h 356"/>
                <a:gd name="T12" fmla="*/ 179 w 358"/>
                <a:gd name="T13" fmla="*/ 356 h 356"/>
                <a:gd name="T14" fmla="*/ 179 w 358"/>
                <a:gd name="T15" fmla="*/ 49 h 356"/>
                <a:gd name="T16" fmla="*/ 51 w 358"/>
                <a:gd name="T17" fmla="*/ 177 h 356"/>
                <a:gd name="T18" fmla="*/ 90 w 358"/>
                <a:gd name="T19" fmla="*/ 267 h 356"/>
                <a:gd name="T20" fmla="*/ 179 w 358"/>
                <a:gd name="T21" fmla="*/ 305 h 356"/>
                <a:gd name="T22" fmla="*/ 307 w 358"/>
                <a:gd name="T23" fmla="*/ 177 h 356"/>
                <a:gd name="T24" fmla="*/ 269 w 358"/>
                <a:gd name="T25" fmla="*/ 87 h 356"/>
                <a:gd name="T26" fmla="*/ 179 w 358"/>
                <a:gd name="T27" fmla="*/ 49 h 356"/>
                <a:gd name="T28" fmla="*/ 179 w 358"/>
                <a:gd name="T29" fmla="*/ 49 h 356"/>
                <a:gd name="T30" fmla="*/ 179 w 358"/>
                <a:gd name="T31" fmla="*/ 4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8" h="356">
                  <a:moveTo>
                    <a:pt x="179" y="356"/>
                  </a:moveTo>
                  <a:cubicBezTo>
                    <a:pt x="130" y="356"/>
                    <a:pt x="87" y="338"/>
                    <a:pt x="54" y="305"/>
                  </a:cubicBezTo>
                  <a:cubicBezTo>
                    <a:pt x="20" y="272"/>
                    <a:pt x="2" y="226"/>
                    <a:pt x="0" y="179"/>
                  </a:cubicBezTo>
                  <a:cubicBezTo>
                    <a:pt x="0" y="80"/>
                    <a:pt x="79" y="0"/>
                    <a:pt x="179" y="0"/>
                  </a:cubicBezTo>
                  <a:cubicBezTo>
                    <a:pt x="228" y="0"/>
                    <a:pt x="271" y="18"/>
                    <a:pt x="305" y="51"/>
                  </a:cubicBezTo>
                  <a:cubicBezTo>
                    <a:pt x="338" y="85"/>
                    <a:pt x="356" y="131"/>
                    <a:pt x="358" y="177"/>
                  </a:cubicBezTo>
                  <a:cubicBezTo>
                    <a:pt x="358" y="277"/>
                    <a:pt x="276" y="356"/>
                    <a:pt x="179" y="356"/>
                  </a:cubicBezTo>
                  <a:close/>
                  <a:moveTo>
                    <a:pt x="179" y="49"/>
                  </a:moveTo>
                  <a:cubicBezTo>
                    <a:pt x="107" y="49"/>
                    <a:pt x="51" y="105"/>
                    <a:pt x="51" y="177"/>
                  </a:cubicBezTo>
                  <a:cubicBezTo>
                    <a:pt x="51" y="210"/>
                    <a:pt x="64" y="243"/>
                    <a:pt x="90" y="267"/>
                  </a:cubicBezTo>
                  <a:cubicBezTo>
                    <a:pt x="113" y="290"/>
                    <a:pt x="146" y="305"/>
                    <a:pt x="179" y="305"/>
                  </a:cubicBezTo>
                  <a:cubicBezTo>
                    <a:pt x="251" y="305"/>
                    <a:pt x="307" y="249"/>
                    <a:pt x="307" y="177"/>
                  </a:cubicBezTo>
                  <a:cubicBezTo>
                    <a:pt x="307" y="144"/>
                    <a:pt x="294" y="110"/>
                    <a:pt x="269" y="87"/>
                  </a:cubicBezTo>
                  <a:cubicBezTo>
                    <a:pt x="243" y="62"/>
                    <a:pt x="212" y="49"/>
                    <a:pt x="179" y="49"/>
                  </a:cubicBez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5"/>
            <p:cNvSpPr>
              <a:spLocks noEditPoints="1"/>
            </p:cNvSpPr>
            <p:nvPr/>
          </p:nvSpPr>
          <p:spPr bwMode="auto">
            <a:xfrm>
              <a:off x="-9585326" y="5238751"/>
              <a:ext cx="5468938" cy="5468938"/>
            </a:xfrm>
            <a:custGeom>
              <a:avLst/>
              <a:gdLst>
                <a:gd name="T0" fmla="*/ 1298 w 2596"/>
                <a:gd name="T1" fmla="*/ 0 h 2596"/>
                <a:gd name="T2" fmla="*/ 0 w 2596"/>
                <a:gd name="T3" fmla="*/ 1298 h 2596"/>
                <a:gd name="T4" fmla="*/ 1298 w 2596"/>
                <a:gd name="T5" fmla="*/ 2596 h 2596"/>
                <a:gd name="T6" fmla="*/ 2596 w 2596"/>
                <a:gd name="T7" fmla="*/ 1298 h 2596"/>
                <a:gd name="T8" fmla="*/ 1298 w 2596"/>
                <a:gd name="T9" fmla="*/ 0 h 2596"/>
                <a:gd name="T10" fmla="*/ 1324 w 2596"/>
                <a:gd name="T11" fmla="*/ 2544 h 2596"/>
                <a:gd name="T12" fmla="*/ 1324 w 2596"/>
                <a:gd name="T13" fmla="*/ 2388 h 2596"/>
                <a:gd name="T14" fmla="*/ 1298 w 2596"/>
                <a:gd name="T15" fmla="*/ 2363 h 2596"/>
                <a:gd name="T16" fmla="*/ 1273 w 2596"/>
                <a:gd name="T17" fmla="*/ 2388 h 2596"/>
                <a:gd name="T18" fmla="*/ 1273 w 2596"/>
                <a:gd name="T19" fmla="*/ 2544 h 2596"/>
                <a:gd name="T20" fmla="*/ 52 w 2596"/>
                <a:gd name="T21" fmla="*/ 1318 h 2596"/>
                <a:gd name="T22" fmla="*/ 200 w 2596"/>
                <a:gd name="T23" fmla="*/ 1318 h 2596"/>
                <a:gd name="T24" fmla="*/ 225 w 2596"/>
                <a:gd name="T25" fmla="*/ 1293 h 2596"/>
                <a:gd name="T26" fmla="*/ 200 w 2596"/>
                <a:gd name="T27" fmla="*/ 1267 h 2596"/>
                <a:gd name="T28" fmla="*/ 52 w 2596"/>
                <a:gd name="T29" fmla="*/ 1267 h 2596"/>
                <a:gd name="T30" fmla="*/ 1273 w 2596"/>
                <a:gd name="T31" fmla="*/ 52 h 2596"/>
                <a:gd name="T32" fmla="*/ 1273 w 2596"/>
                <a:gd name="T33" fmla="*/ 195 h 2596"/>
                <a:gd name="T34" fmla="*/ 1298 w 2596"/>
                <a:gd name="T35" fmla="*/ 220 h 2596"/>
                <a:gd name="T36" fmla="*/ 1324 w 2596"/>
                <a:gd name="T37" fmla="*/ 195 h 2596"/>
                <a:gd name="T38" fmla="*/ 1324 w 2596"/>
                <a:gd name="T39" fmla="*/ 52 h 2596"/>
                <a:gd name="T40" fmla="*/ 2544 w 2596"/>
                <a:gd name="T41" fmla="*/ 1267 h 2596"/>
                <a:gd name="T42" fmla="*/ 2396 w 2596"/>
                <a:gd name="T43" fmla="*/ 1267 h 2596"/>
                <a:gd name="T44" fmla="*/ 2371 w 2596"/>
                <a:gd name="T45" fmla="*/ 1293 h 2596"/>
                <a:gd name="T46" fmla="*/ 2396 w 2596"/>
                <a:gd name="T47" fmla="*/ 1318 h 2596"/>
                <a:gd name="T48" fmla="*/ 2545 w 2596"/>
                <a:gd name="T49" fmla="*/ 1318 h 2596"/>
                <a:gd name="T50" fmla="*/ 1324 w 2596"/>
                <a:gd name="T51" fmla="*/ 2544 h 2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96" h="2596">
                  <a:moveTo>
                    <a:pt x="1298" y="0"/>
                  </a:moveTo>
                  <a:cubicBezTo>
                    <a:pt x="581" y="0"/>
                    <a:pt x="0" y="581"/>
                    <a:pt x="0" y="1298"/>
                  </a:cubicBezTo>
                  <a:cubicBezTo>
                    <a:pt x="0" y="2015"/>
                    <a:pt x="581" y="2596"/>
                    <a:pt x="1298" y="2596"/>
                  </a:cubicBezTo>
                  <a:cubicBezTo>
                    <a:pt x="2015" y="2596"/>
                    <a:pt x="2596" y="2015"/>
                    <a:pt x="2596" y="1298"/>
                  </a:cubicBezTo>
                  <a:cubicBezTo>
                    <a:pt x="2596" y="581"/>
                    <a:pt x="2015" y="0"/>
                    <a:pt x="1298" y="0"/>
                  </a:cubicBezTo>
                  <a:close/>
                  <a:moveTo>
                    <a:pt x="1324" y="2544"/>
                  </a:moveTo>
                  <a:cubicBezTo>
                    <a:pt x="1324" y="2388"/>
                    <a:pt x="1324" y="2388"/>
                    <a:pt x="1324" y="2388"/>
                  </a:cubicBezTo>
                  <a:cubicBezTo>
                    <a:pt x="1324" y="2373"/>
                    <a:pt x="1313" y="2363"/>
                    <a:pt x="1298" y="2363"/>
                  </a:cubicBezTo>
                  <a:cubicBezTo>
                    <a:pt x="1283" y="2363"/>
                    <a:pt x="1273" y="2373"/>
                    <a:pt x="1273" y="2388"/>
                  </a:cubicBezTo>
                  <a:cubicBezTo>
                    <a:pt x="1273" y="2544"/>
                    <a:pt x="1273" y="2544"/>
                    <a:pt x="1273" y="2544"/>
                  </a:cubicBezTo>
                  <a:cubicBezTo>
                    <a:pt x="603" y="2531"/>
                    <a:pt x="63" y="1987"/>
                    <a:pt x="52" y="1318"/>
                  </a:cubicBezTo>
                  <a:cubicBezTo>
                    <a:pt x="200" y="1318"/>
                    <a:pt x="200" y="1318"/>
                    <a:pt x="200" y="1318"/>
                  </a:cubicBezTo>
                  <a:cubicBezTo>
                    <a:pt x="215" y="1318"/>
                    <a:pt x="225" y="1308"/>
                    <a:pt x="225" y="1293"/>
                  </a:cubicBezTo>
                  <a:cubicBezTo>
                    <a:pt x="225" y="1277"/>
                    <a:pt x="215" y="1267"/>
                    <a:pt x="200" y="1267"/>
                  </a:cubicBezTo>
                  <a:cubicBezTo>
                    <a:pt x="52" y="1267"/>
                    <a:pt x="52" y="1267"/>
                    <a:pt x="52" y="1267"/>
                  </a:cubicBezTo>
                  <a:cubicBezTo>
                    <a:pt x="68" y="604"/>
                    <a:pt x="606" y="65"/>
                    <a:pt x="1273" y="52"/>
                  </a:cubicBezTo>
                  <a:cubicBezTo>
                    <a:pt x="1273" y="195"/>
                    <a:pt x="1273" y="195"/>
                    <a:pt x="1273" y="195"/>
                  </a:cubicBezTo>
                  <a:cubicBezTo>
                    <a:pt x="1273" y="210"/>
                    <a:pt x="1283" y="220"/>
                    <a:pt x="1298" y="220"/>
                  </a:cubicBezTo>
                  <a:cubicBezTo>
                    <a:pt x="1313" y="220"/>
                    <a:pt x="1324" y="207"/>
                    <a:pt x="1324" y="195"/>
                  </a:cubicBezTo>
                  <a:cubicBezTo>
                    <a:pt x="1324" y="52"/>
                    <a:pt x="1324" y="52"/>
                    <a:pt x="1324" y="52"/>
                  </a:cubicBezTo>
                  <a:cubicBezTo>
                    <a:pt x="1990" y="65"/>
                    <a:pt x="2528" y="601"/>
                    <a:pt x="2544" y="1267"/>
                  </a:cubicBezTo>
                  <a:cubicBezTo>
                    <a:pt x="2396" y="1267"/>
                    <a:pt x="2396" y="1267"/>
                    <a:pt x="2396" y="1267"/>
                  </a:cubicBezTo>
                  <a:cubicBezTo>
                    <a:pt x="2381" y="1267"/>
                    <a:pt x="2371" y="1277"/>
                    <a:pt x="2371" y="1293"/>
                  </a:cubicBezTo>
                  <a:cubicBezTo>
                    <a:pt x="2371" y="1308"/>
                    <a:pt x="2381" y="1318"/>
                    <a:pt x="2396" y="1318"/>
                  </a:cubicBezTo>
                  <a:cubicBezTo>
                    <a:pt x="2545" y="1318"/>
                    <a:pt x="2545" y="1318"/>
                    <a:pt x="2545" y="1318"/>
                  </a:cubicBezTo>
                  <a:cubicBezTo>
                    <a:pt x="2534" y="1989"/>
                    <a:pt x="1994" y="2531"/>
                    <a:pt x="1324" y="25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553879" y="3431878"/>
            <a:ext cx="579972" cy="511740"/>
            <a:chOff x="-2705100" y="1998663"/>
            <a:chExt cx="971550" cy="857250"/>
          </a:xfrm>
          <a:solidFill>
            <a:schemeClr val="accent3"/>
          </a:solidFill>
        </p:grpSpPr>
        <p:sp>
          <p:nvSpPr>
            <p:cNvPr id="71" name="Freeform 39"/>
            <p:cNvSpPr>
              <a:spLocks noEditPoints="1"/>
            </p:cNvSpPr>
            <p:nvPr/>
          </p:nvSpPr>
          <p:spPr bwMode="auto">
            <a:xfrm>
              <a:off x="-2705100" y="2233613"/>
              <a:ext cx="971550" cy="622300"/>
            </a:xfrm>
            <a:custGeom>
              <a:avLst/>
              <a:gdLst>
                <a:gd name="T0" fmla="*/ 3200 w 3251"/>
                <a:gd name="T1" fmla="*/ 2081 h 2081"/>
                <a:gd name="T2" fmla="*/ 51 w 3251"/>
                <a:gd name="T3" fmla="*/ 2081 h 2081"/>
                <a:gd name="T4" fmla="*/ 0 w 3251"/>
                <a:gd name="T5" fmla="*/ 2030 h 2081"/>
                <a:gd name="T6" fmla="*/ 0 w 3251"/>
                <a:gd name="T7" fmla="*/ 51 h 2081"/>
                <a:gd name="T8" fmla="*/ 51 w 3251"/>
                <a:gd name="T9" fmla="*/ 0 h 2081"/>
                <a:gd name="T10" fmla="*/ 1175 w 3251"/>
                <a:gd name="T11" fmla="*/ 0 h 2081"/>
                <a:gd name="T12" fmla="*/ 1226 w 3251"/>
                <a:gd name="T13" fmla="*/ 51 h 2081"/>
                <a:gd name="T14" fmla="*/ 1175 w 3251"/>
                <a:gd name="T15" fmla="*/ 102 h 2081"/>
                <a:gd name="T16" fmla="*/ 102 w 3251"/>
                <a:gd name="T17" fmla="*/ 102 h 2081"/>
                <a:gd name="T18" fmla="*/ 102 w 3251"/>
                <a:gd name="T19" fmla="*/ 1979 h 2081"/>
                <a:gd name="T20" fmla="*/ 3148 w 3251"/>
                <a:gd name="T21" fmla="*/ 1979 h 2081"/>
                <a:gd name="T22" fmla="*/ 3148 w 3251"/>
                <a:gd name="T23" fmla="*/ 102 h 2081"/>
                <a:gd name="T24" fmla="*/ 2076 w 3251"/>
                <a:gd name="T25" fmla="*/ 102 h 2081"/>
                <a:gd name="T26" fmla="*/ 2024 w 3251"/>
                <a:gd name="T27" fmla="*/ 51 h 2081"/>
                <a:gd name="T28" fmla="*/ 2076 w 3251"/>
                <a:gd name="T29" fmla="*/ 0 h 2081"/>
                <a:gd name="T30" fmla="*/ 3200 w 3251"/>
                <a:gd name="T31" fmla="*/ 0 h 2081"/>
                <a:gd name="T32" fmla="*/ 3251 w 3251"/>
                <a:gd name="T33" fmla="*/ 51 h 2081"/>
                <a:gd name="T34" fmla="*/ 3251 w 3251"/>
                <a:gd name="T35" fmla="*/ 2030 h 2081"/>
                <a:gd name="T36" fmla="*/ 3200 w 3251"/>
                <a:gd name="T37" fmla="*/ 2081 h 2081"/>
                <a:gd name="T38" fmla="*/ 3200 w 3251"/>
                <a:gd name="T39" fmla="*/ 2081 h 2081"/>
                <a:gd name="T40" fmla="*/ 3200 w 3251"/>
                <a:gd name="T41" fmla="*/ 2081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1" h="2081">
                  <a:moveTo>
                    <a:pt x="3200" y="2081"/>
                  </a:moveTo>
                  <a:cubicBezTo>
                    <a:pt x="51" y="2081"/>
                    <a:pt x="51" y="2081"/>
                    <a:pt x="51" y="2081"/>
                  </a:cubicBezTo>
                  <a:cubicBezTo>
                    <a:pt x="23" y="2081"/>
                    <a:pt x="0" y="2058"/>
                    <a:pt x="0" y="203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1175" y="0"/>
                    <a:pt x="1175" y="0"/>
                    <a:pt x="1175" y="0"/>
                  </a:cubicBezTo>
                  <a:cubicBezTo>
                    <a:pt x="1203" y="0"/>
                    <a:pt x="1226" y="23"/>
                    <a:pt x="1226" y="51"/>
                  </a:cubicBezTo>
                  <a:cubicBezTo>
                    <a:pt x="1226" y="79"/>
                    <a:pt x="1203" y="102"/>
                    <a:pt x="1175" y="102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979"/>
                    <a:pt x="102" y="1979"/>
                    <a:pt x="102" y="1979"/>
                  </a:cubicBezTo>
                  <a:cubicBezTo>
                    <a:pt x="3148" y="1979"/>
                    <a:pt x="3148" y="1979"/>
                    <a:pt x="3148" y="1979"/>
                  </a:cubicBezTo>
                  <a:cubicBezTo>
                    <a:pt x="3148" y="102"/>
                    <a:pt x="3148" y="102"/>
                    <a:pt x="3148" y="102"/>
                  </a:cubicBezTo>
                  <a:cubicBezTo>
                    <a:pt x="2076" y="102"/>
                    <a:pt x="2076" y="102"/>
                    <a:pt x="2076" y="102"/>
                  </a:cubicBezTo>
                  <a:cubicBezTo>
                    <a:pt x="2048" y="102"/>
                    <a:pt x="2024" y="79"/>
                    <a:pt x="2024" y="51"/>
                  </a:cubicBezTo>
                  <a:cubicBezTo>
                    <a:pt x="2024" y="23"/>
                    <a:pt x="2048" y="0"/>
                    <a:pt x="2076" y="0"/>
                  </a:cubicBezTo>
                  <a:cubicBezTo>
                    <a:pt x="3200" y="0"/>
                    <a:pt x="3200" y="0"/>
                    <a:pt x="3200" y="0"/>
                  </a:cubicBezTo>
                  <a:cubicBezTo>
                    <a:pt x="3228" y="0"/>
                    <a:pt x="3251" y="23"/>
                    <a:pt x="3251" y="51"/>
                  </a:cubicBezTo>
                  <a:cubicBezTo>
                    <a:pt x="3251" y="2030"/>
                    <a:pt x="3251" y="2030"/>
                    <a:pt x="3251" y="2030"/>
                  </a:cubicBezTo>
                  <a:cubicBezTo>
                    <a:pt x="3251" y="2058"/>
                    <a:pt x="3228" y="2081"/>
                    <a:pt x="3200" y="2081"/>
                  </a:cubicBezTo>
                  <a:close/>
                  <a:moveTo>
                    <a:pt x="3200" y="2081"/>
                  </a:moveTo>
                  <a:cubicBezTo>
                    <a:pt x="3200" y="2081"/>
                    <a:pt x="3200" y="2081"/>
                    <a:pt x="3200" y="20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0"/>
            <p:cNvSpPr>
              <a:spLocks noEditPoints="1"/>
            </p:cNvSpPr>
            <p:nvPr/>
          </p:nvSpPr>
          <p:spPr bwMode="auto">
            <a:xfrm>
              <a:off x="-2392363" y="1998663"/>
              <a:ext cx="344488" cy="342900"/>
            </a:xfrm>
            <a:custGeom>
              <a:avLst/>
              <a:gdLst>
                <a:gd name="T0" fmla="*/ 576 w 1152"/>
                <a:gd name="T1" fmla="*/ 1152 h 1152"/>
                <a:gd name="T2" fmla="*/ 0 w 1152"/>
                <a:gd name="T3" fmla="*/ 576 h 1152"/>
                <a:gd name="T4" fmla="*/ 576 w 1152"/>
                <a:gd name="T5" fmla="*/ 0 h 1152"/>
                <a:gd name="T6" fmla="*/ 1152 w 1152"/>
                <a:gd name="T7" fmla="*/ 576 h 1152"/>
                <a:gd name="T8" fmla="*/ 576 w 1152"/>
                <a:gd name="T9" fmla="*/ 1152 h 1152"/>
                <a:gd name="T10" fmla="*/ 576 w 1152"/>
                <a:gd name="T11" fmla="*/ 102 h 1152"/>
                <a:gd name="T12" fmla="*/ 103 w 1152"/>
                <a:gd name="T13" fmla="*/ 576 h 1152"/>
                <a:gd name="T14" fmla="*/ 576 w 1152"/>
                <a:gd name="T15" fmla="*/ 1049 h 1152"/>
                <a:gd name="T16" fmla="*/ 1050 w 1152"/>
                <a:gd name="T17" fmla="*/ 576 h 1152"/>
                <a:gd name="T18" fmla="*/ 576 w 1152"/>
                <a:gd name="T19" fmla="*/ 102 h 1152"/>
                <a:gd name="T20" fmla="*/ 576 w 1152"/>
                <a:gd name="T21" fmla="*/ 102 h 1152"/>
                <a:gd name="T22" fmla="*/ 576 w 1152"/>
                <a:gd name="T23" fmla="*/ 10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2" h="1152">
                  <a:moveTo>
                    <a:pt x="576" y="1152"/>
                  </a:moveTo>
                  <a:cubicBezTo>
                    <a:pt x="259" y="1152"/>
                    <a:pt x="0" y="893"/>
                    <a:pt x="0" y="576"/>
                  </a:cubicBezTo>
                  <a:cubicBezTo>
                    <a:pt x="0" y="258"/>
                    <a:pt x="259" y="0"/>
                    <a:pt x="576" y="0"/>
                  </a:cubicBezTo>
                  <a:cubicBezTo>
                    <a:pt x="894" y="0"/>
                    <a:pt x="1152" y="258"/>
                    <a:pt x="1152" y="576"/>
                  </a:cubicBezTo>
                  <a:cubicBezTo>
                    <a:pt x="1152" y="893"/>
                    <a:pt x="894" y="1152"/>
                    <a:pt x="576" y="1152"/>
                  </a:cubicBezTo>
                  <a:close/>
                  <a:moveTo>
                    <a:pt x="576" y="102"/>
                  </a:moveTo>
                  <a:cubicBezTo>
                    <a:pt x="315" y="102"/>
                    <a:pt x="103" y="315"/>
                    <a:pt x="103" y="576"/>
                  </a:cubicBezTo>
                  <a:cubicBezTo>
                    <a:pt x="103" y="837"/>
                    <a:pt x="315" y="1049"/>
                    <a:pt x="576" y="1049"/>
                  </a:cubicBezTo>
                  <a:cubicBezTo>
                    <a:pt x="837" y="1049"/>
                    <a:pt x="1050" y="837"/>
                    <a:pt x="1050" y="576"/>
                  </a:cubicBezTo>
                  <a:cubicBezTo>
                    <a:pt x="1050" y="315"/>
                    <a:pt x="837" y="102"/>
                    <a:pt x="576" y="102"/>
                  </a:cubicBezTo>
                  <a:close/>
                  <a:moveTo>
                    <a:pt x="576" y="102"/>
                  </a:moveTo>
                  <a:cubicBezTo>
                    <a:pt x="576" y="102"/>
                    <a:pt x="576" y="102"/>
                    <a:pt x="576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1"/>
            <p:cNvSpPr>
              <a:spLocks noEditPoints="1"/>
            </p:cNvSpPr>
            <p:nvPr/>
          </p:nvSpPr>
          <p:spPr bwMode="auto">
            <a:xfrm>
              <a:off x="-2600325" y="2076450"/>
              <a:ext cx="762000" cy="682625"/>
            </a:xfrm>
            <a:custGeom>
              <a:avLst/>
              <a:gdLst>
                <a:gd name="T0" fmla="*/ 963 w 2550"/>
                <a:gd name="T1" fmla="*/ 312 h 2281"/>
                <a:gd name="T2" fmla="*/ 1587 w 2550"/>
                <a:gd name="T3" fmla="*/ 312 h 2281"/>
                <a:gd name="T4" fmla="*/ 1275 w 2550"/>
                <a:gd name="T5" fmla="*/ 51 h 2281"/>
                <a:gd name="T6" fmla="*/ 1275 w 2550"/>
                <a:gd name="T7" fmla="*/ 573 h 2281"/>
                <a:gd name="T8" fmla="*/ 1275 w 2550"/>
                <a:gd name="T9" fmla="*/ 51 h 2281"/>
                <a:gd name="T10" fmla="*/ 912 w 2550"/>
                <a:gd name="T11" fmla="*/ 1379 h 2281"/>
                <a:gd name="T12" fmla="*/ 627 w 2550"/>
                <a:gd name="T13" fmla="*/ 1198 h 2281"/>
                <a:gd name="T14" fmla="*/ 604 w 2550"/>
                <a:gd name="T15" fmla="*/ 1159 h 2281"/>
                <a:gd name="T16" fmla="*/ 922 w 2550"/>
                <a:gd name="T17" fmla="*/ 678 h 2281"/>
                <a:gd name="T18" fmla="*/ 1273 w 2550"/>
                <a:gd name="T19" fmla="*/ 809 h 2281"/>
                <a:gd name="T20" fmla="*/ 1623 w 2550"/>
                <a:gd name="T21" fmla="*/ 678 h 2281"/>
                <a:gd name="T22" fmla="*/ 1941 w 2550"/>
                <a:gd name="T23" fmla="*/ 1159 h 2281"/>
                <a:gd name="T24" fmla="*/ 1923 w 2550"/>
                <a:gd name="T25" fmla="*/ 1198 h 2281"/>
                <a:gd name="T26" fmla="*/ 1636 w 2550"/>
                <a:gd name="T27" fmla="*/ 1379 h 2281"/>
                <a:gd name="T28" fmla="*/ 1593 w 2550"/>
                <a:gd name="T29" fmla="*/ 1382 h 2281"/>
                <a:gd name="T30" fmla="*/ 958 w 2550"/>
                <a:gd name="T31" fmla="*/ 1385 h 2281"/>
                <a:gd name="T32" fmla="*/ 1319 w 2550"/>
                <a:gd name="T33" fmla="*/ 860 h 2281"/>
                <a:gd name="T34" fmla="*/ 1685 w 2550"/>
                <a:gd name="T35" fmla="*/ 1167 h 2281"/>
                <a:gd name="T36" fmla="*/ 1877 w 2550"/>
                <a:gd name="T37" fmla="*/ 1149 h 2281"/>
                <a:gd name="T38" fmla="*/ 1319 w 2550"/>
                <a:gd name="T39" fmla="*/ 860 h 2281"/>
                <a:gd name="T40" fmla="*/ 842 w 2550"/>
                <a:gd name="T41" fmla="*/ 1152 h 2281"/>
                <a:gd name="T42" fmla="*/ 940 w 2550"/>
                <a:gd name="T43" fmla="*/ 1318 h 2281"/>
                <a:gd name="T44" fmla="*/ 935 w 2550"/>
                <a:gd name="T45" fmla="*/ 742 h 2281"/>
                <a:gd name="T46" fmla="*/ 2524 w 2550"/>
                <a:gd name="T47" fmla="*/ 1784 h 2281"/>
                <a:gd name="T48" fmla="*/ 0 w 2550"/>
                <a:gd name="T49" fmla="*/ 1758 h 2281"/>
                <a:gd name="T50" fmla="*/ 2524 w 2550"/>
                <a:gd name="T51" fmla="*/ 1733 h 2281"/>
                <a:gd name="T52" fmla="*/ 2524 w 2550"/>
                <a:gd name="T53" fmla="*/ 1784 h 2281"/>
                <a:gd name="T54" fmla="*/ 26 w 2550"/>
                <a:gd name="T55" fmla="*/ 2281 h 2281"/>
                <a:gd name="T56" fmla="*/ 26 w 2550"/>
                <a:gd name="T57" fmla="*/ 2229 h 2281"/>
                <a:gd name="T58" fmla="*/ 581 w 2550"/>
                <a:gd name="T59" fmla="*/ 2255 h 2281"/>
                <a:gd name="T60" fmla="*/ 2524 w 2550"/>
                <a:gd name="T61" fmla="*/ 2281 h 2281"/>
                <a:gd name="T62" fmla="*/ 1969 w 2550"/>
                <a:gd name="T63" fmla="*/ 2255 h 2281"/>
                <a:gd name="T64" fmla="*/ 2524 w 2550"/>
                <a:gd name="T65" fmla="*/ 2229 h 2281"/>
                <a:gd name="T66" fmla="*/ 2524 w 2550"/>
                <a:gd name="T67" fmla="*/ 2281 h 2281"/>
                <a:gd name="T68" fmla="*/ 2524 w 2550"/>
                <a:gd name="T69" fmla="*/ 2281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50" h="2281">
                  <a:moveTo>
                    <a:pt x="1275" y="624"/>
                  </a:moveTo>
                  <a:cubicBezTo>
                    <a:pt x="1104" y="624"/>
                    <a:pt x="963" y="483"/>
                    <a:pt x="963" y="312"/>
                  </a:cubicBezTo>
                  <a:cubicBezTo>
                    <a:pt x="963" y="140"/>
                    <a:pt x="1104" y="0"/>
                    <a:pt x="1275" y="0"/>
                  </a:cubicBezTo>
                  <a:cubicBezTo>
                    <a:pt x="1447" y="0"/>
                    <a:pt x="1587" y="140"/>
                    <a:pt x="1587" y="312"/>
                  </a:cubicBezTo>
                  <a:cubicBezTo>
                    <a:pt x="1587" y="483"/>
                    <a:pt x="1447" y="624"/>
                    <a:pt x="1275" y="624"/>
                  </a:cubicBezTo>
                  <a:close/>
                  <a:moveTo>
                    <a:pt x="1275" y="51"/>
                  </a:moveTo>
                  <a:cubicBezTo>
                    <a:pt x="1132" y="51"/>
                    <a:pt x="1014" y="169"/>
                    <a:pt x="1014" y="312"/>
                  </a:cubicBezTo>
                  <a:cubicBezTo>
                    <a:pt x="1014" y="455"/>
                    <a:pt x="1132" y="573"/>
                    <a:pt x="1275" y="573"/>
                  </a:cubicBezTo>
                  <a:cubicBezTo>
                    <a:pt x="1418" y="573"/>
                    <a:pt x="1536" y="455"/>
                    <a:pt x="1536" y="312"/>
                  </a:cubicBezTo>
                  <a:cubicBezTo>
                    <a:pt x="1536" y="169"/>
                    <a:pt x="1418" y="51"/>
                    <a:pt x="1275" y="51"/>
                  </a:cubicBezTo>
                  <a:close/>
                  <a:moveTo>
                    <a:pt x="935" y="1395"/>
                  </a:moveTo>
                  <a:cubicBezTo>
                    <a:pt x="924" y="1395"/>
                    <a:pt x="917" y="1390"/>
                    <a:pt x="912" y="1379"/>
                  </a:cubicBezTo>
                  <a:cubicBezTo>
                    <a:pt x="825" y="1200"/>
                    <a:pt x="825" y="1200"/>
                    <a:pt x="825" y="1200"/>
                  </a:cubicBezTo>
                  <a:cubicBezTo>
                    <a:pt x="627" y="1198"/>
                    <a:pt x="627" y="1198"/>
                    <a:pt x="627" y="1198"/>
                  </a:cubicBezTo>
                  <a:cubicBezTo>
                    <a:pt x="617" y="1198"/>
                    <a:pt x="610" y="1193"/>
                    <a:pt x="604" y="1185"/>
                  </a:cubicBezTo>
                  <a:cubicBezTo>
                    <a:pt x="599" y="1177"/>
                    <a:pt x="599" y="1167"/>
                    <a:pt x="604" y="1159"/>
                  </a:cubicBezTo>
                  <a:cubicBezTo>
                    <a:pt x="904" y="691"/>
                    <a:pt x="904" y="691"/>
                    <a:pt x="904" y="691"/>
                  </a:cubicBezTo>
                  <a:cubicBezTo>
                    <a:pt x="909" y="686"/>
                    <a:pt x="914" y="681"/>
                    <a:pt x="922" y="678"/>
                  </a:cubicBezTo>
                  <a:cubicBezTo>
                    <a:pt x="930" y="678"/>
                    <a:pt x="937" y="678"/>
                    <a:pt x="942" y="683"/>
                  </a:cubicBezTo>
                  <a:cubicBezTo>
                    <a:pt x="1034" y="765"/>
                    <a:pt x="1152" y="809"/>
                    <a:pt x="1273" y="809"/>
                  </a:cubicBezTo>
                  <a:cubicBezTo>
                    <a:pt x="1393" y="809"/>
                    <a:pt x="1511" y="765"/>
                    <a:pt x="1603" y="683"/>
                  </a:cubicBezTo>
                  <a:cubicBezTo>
                    <a:pt x="1608" y="678"/>
                    <a:pt x="1616" y="675"/>
                    <a:pt x="1623" y="678"/>
                  </a:cubicBezTo>
                  <a:cubicBezTo>
                    <a:pt x="1631" y="678"/>
                    <a:pt x="1636" y="683"/>
                    <a:pt x="1641" y="691"/>
                  </a:cubicBezTo>
                  <a:cubicBezTo>
                    <a:pt x="1941" y="1159"/>
                    <a:pt x="1941" y="1159"/>
                    <a:pt x="1941" y="1159"/>
                  </a:cubicBezTo>
                  <a:cubicBezTo>
                    <a:pt x="1946" y="1167"/>
                    <a:pt x="1946" y="1177"/>
                    <a:pt x="1941" y="1185"/>
                  </a:cubicBezTo>
                  <a:cubicBezTo>
                    <a:pt x="1941" y="1193"/>
                    <a:pt x="1933" y="1198"/>
                    <a:pt x="1923" y="1198"/>
                  </a:cubicBezTo>
                  <a:cubicBezTo>
                    <a:pt x="1723" y="1200"/>
                    <a:pt x="1723" y="1200"/>
                    <a:pt x="1723" y="1200"/>
                  </a:cubicBezTo>
                  <a:cubicBezTo>
                    <a:pt x="1636" y="1379"/>
                    <a:pt x="1636" y="1379"/>
                    <a:pt x="1636" y="1379"/>
                  </a:cubicBezTo>
                  <a:cubicBezTo>
                    <a:pt x="1631" y="1387"/>
                    <a:pt x="1623" y="1392"/>
                    <a:pt x="1616" y="1395"/>
                  </a:cubicBezTo>
                  <a:cubicBezTo>
                    <a:pt x="1605" y="1395"/>
                    <a:pt x="1598" y="1390"/>
                    <a:pt x="1593" y="1382"/>
                  </a:cubicBezTo>
                  <a:cubicBezTo>
                    <a:pt x="1275" y="885"/>
                    <a:pt x="1275" y="885"/>
                    <a:pt x="1275" y="885"/>
                  </a:cubicBezTo>
                  <a:cubicBezTo>
                    <a:pt x="958" y="1385"/>
                    <a:pt x="958" y="1385"/>
                    <a:pt x="958" y="1385"/>
                  </a:cubicBezTo>
                  <a:cubicBezTo>
                    <a:pt x="953" y="1390"/>
                    <a:pt x="945" y="1395"/>
                    <a:pt x="935" y="1395"/>
                  </a:cubicBezTo>
                  <a:close/>
                  <a:moveTo>
                    <a:pt x="1319" y="860"/>
                  </a:moveTo>
                  <a:cubicBezTo>
                    <a:pt x="1610" y="1318"/>
                    <a:pt x="1610" y="1318"/>
                    <a:pt x="1610" y="1318"/>
                  </a:cubicBezTo>
                  <a:cubicBezTo>
                    <a:pt x="1685" y="1167"/>
                    <a:pt x="1685" y="1167"/>
                    <a:pt x="1685" y="1167"/>
                  </a:cubicBezTo>
                  <a:cubicBezTo>
                    <a:pt x="1690" y="1159"/>
                    <a:pt x="1698" y="1152"/>
                    <a:pt x="1708" y="1152"/>
                  </a:cubicBezTo>
                  <a:cubicBezTo>
                    <a:pt x="1877" y="1149"/>
                    <a:pt x="1877" y="1149"/>
                    <a:pt x="1877" y="1149"/>
                  </a:cubicBezTo>
                  <a:cubicBezTo>
                    <a:pt x="1616" y="742"/>
                    <a:pt x="1616" y="742"/>
                    <a:pt x="1616" y="742"/>
                  </a:cubicBezTo>
                  <a:cubicBezTo>
                    <a:pt x="1531" y="811"/>
                    <a:pt x="1426" y="852"/>
                    <a:pt x="1319" y="860"/>
                  </a:cubicBezTo>
                  <a:close/>
                  <a:moveTo>
                    <a:pt x="674" y="1149"/>
                  </a:moveTo>
                  <a:cubicBezTo>
                    <a:pt x="842" y="1152"/>
                    <a:pt x="842" y="1152"/>
                    <a:pt x="842" y="1152"/>
                  </a:cubicBezTo>
                  <a:cubicBezTo>
                    <a:pt x="853" y="1152"/>
                    <a:pt x="860" y="1157"/>
                    <a:pt x="866" y="1167"/>
                  </a:cubicBezTo>
                  <a:cubicBezTo>
                    <a:pt x="940" y="1318"/>
                    <a:pt x="940" y="1318"/>
                    <a:pt x="940" y="1318"/>
                  </a:cubicBezTo>
                  <a:cubicBezTo>
                    <a:pt x="1232" y="860"/>
                    <a:pt x="1232" y="860"/>
                    <a:pt x="1232" y="860"/>
                  </a:cubicBezTo>
                  <a:cubicBezTo>
                    <a:pt x="1124" y="852"/>
                    <a:pt x="1019" y="811"/>
                    <a:pt x="935" y="742"/>
                  </a:cubicBezTo>
                  <a:lnTo>
                    <a:pt x="674" y="1149"/>
                  </a:lnTo>
                  <a:close/>
                  <a:moveTo>
                    <a:pt x="2524" y="1784"/>
                  </a:moveTo>
                  <a:cubicBezTo>
                    <a:pt x="26" y="1784"/>
                    <a:pt x="26" y="1784"/>
                    <a:pt x="26" y="1784"/>
                  </a:cubicBezTo>
                  <a:cubicBezTo>
                    <a:pt x="10" y="1784"/>
                    <a:pt x="0" y="1774"/>
                    <a:pt x="0" y="1758"/>
                  </a:cubicBezTo>
                  <a:cubicBezTo>
                    <a:pt x="0" y="1743"/>
                    <a:pt x="10" y="1733"/>
                    <a:pt x="26" y="1733"/>
                  </a:cubicBezTo>
                  <a:cubicBezTo>
                    <a:pt x="2524" y="1733"/>
                    <a:pt x="2524" y="1733"/>
                    <a:pt x="2524" y="1733"/>
                  </a:cubicBezTo>
                  <a:cubicBezTo>
                    <a:pt x="2540" y="1733"/>
                    <a:pt x="2550" y="1743"/>
                    <a:pt x="2550" y="1758"/>
                  </a:cubicBezTo>
                  <a:cubicBezTo>
                    <a:pt x="2550" y="1774"/>
                    <a:pt x="2540" y="1784"/>
                    <a:pt x="2524" y="1784"/>
                  </a:cubicBezTo>
                  <a:close/>
                  <a:moveTo>
                    <a:pt x="556" y="2281"/>
                  </a:moveTo>
                  <a:cubicBezTo>
                    <a:pt x="26" y="2281"/>
                    <a:pt x="26" y="2281"/>
                    <a:pt x="26" y="2281"/>
                  </a:cubicBezTo>
                  <a:cubicBezTo>
                    <a:pt x="10" y="2281"/>
                    <a:pt x="0" y="2270"/>
                    <a:pt x="0" y="2255"/>
                  </a:cubicBezTo>
                  <a:cubicBezTo>
                    <a:pt x="0" y="2240"/>
                    <a:pt x="10" y="2229"/>
                    <a:pt x="26" y="2229"/>
                  </a:cubicBezTo>
                  <a:cubicBezTo>
                    <a:pt x="556" y="2229"/>
                    <a:pt x="556" y="2229"/>
                    <a:pt x="556" y="2229"/>
                  </a:cubicBezTo>
                  <a:cubicBezTo>
                    <a:pt x="571" y="2229"/>
                    <a:pt x="581" y="2240"/>
                    <a:pt x="581" y="2255"/>
                  </a:cubicBezTo>
                  <a:cubicBezTo>
                    <a:pt x="581" y="2270"/>
                    <a:pt x="569" y="2281"/>
                    <a:pt x="556" y="2281"/>
                  </a:cubicBezTo>
                  <a:close/>
                  <a:moveTo>
                    <a:pt x="2524" y="2281"/>
                  </a:moveTo>
                  <a:cubicBezTo>
                    <a:pt x="1994" y="2281"/>
                    <a:pt x="1994" y="2281"/>
                    <a:pt x="1994" y="2281"/>
                  </a:cubicBezTo>
                  <a:cubicBezTo>
                    <a:pt x="1979" y="2281"/>
                    <a:pt x="1969" y="2270"/>
                    <a:pt x="1969" y="2255"/>
                  </a:cubicBezTo>
                  <a:cubicBezTo>
                    <a:pt x="1969" y="2240"/>
                    <a:pt x="1979" y="2229"/>
                    <a:pt x="1994" y="2229"/>
                  </a:cubicBezTo>
                  <a:cubicBezTo>
                    <a:pt x="2524" y="2229"/>
                    <a:pt x="2524" y="2229"/>
                    <a:pt x="2524" y="2229"/>
                  </a:cubicBezTo>
                  <a:cubicBezTo>
                    <a:pt x="2540" y="2229"/>
                    <a:pt x="2550" y="2240"/>
                    <a:pt x="2550" y="2255"/>
                  </a:cubicBezTo>
                  <a:cubicBezTo>
                    <a:pt x="2550" y="2270"/>
                    <a:pt x="2540" y="2281"/>
                    <a:pt x="2524" y="2281"/>
                  </a:cubicBezTo>
                  <a:close/>
                  <a:moveTo>
                    <a:pt x="2524" y="2281"/>
                  </a:moveTo>
                  <a:cubicBezTo>
                    <a:pt x="2524" y="2281"/>
                    <a:pt x="2524" y="2281"/>
                    <a:pt x="2524" y="22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117725" y="3411538"/>
            <a:ext cx="428625" cy="552450"/>
            <a:chOff x="2117725" y="3411538"/>
            <a:chExt cx="428625" cy="552450"/>
          </a:xfrm>
          <a:solidFill>
            <a:schemeClr val="accent1"/>
          </a:solidFill>
        </p:grpSpPr>
        <p:sp>
          <p:nvSpPr>
            <p:cNvPr id="101" name="Freeform 45"/>
            <p:cNvSpPr>
              <a:spLocks noEditPoints="1"/>
            </p:cNvSpPr>
            <p:nvPr/>
          </p:nvSpPr>
          <p:spPr bwMode="auto">
            <a:xfrm>
              <a:off x="2117725" y="3411538"/>
              <a:ext cx="428625" cy="552450"/>
            </a:xfrm>
            <a:custGeom>
              <a:avLst/>
              <a:gdLst>
                <a:gd name="T0" fmla="*/ 2230 w 2524"/>
                <a:gd name="T1" fmla="*/ 2821 h 3252"/>
                <a:gd name="T2" fmla="*/ 1505 w 2524"/>
                <a:gd name="T3" fmla="*/ 706 h 3252"/>
                <a:gd name="T4" fmla="*/ 1600 w 2524"/>
                <a:gd name="T5" fmla="*/ 328 h 3252"/>
                <a:gd name="T6" fmla="*/ 1597 w 2524"/>
                <a:gd name="T7" fmla="*/ 182 h 3252"/>
                <a:gd name="T8" fmla="*/ 1285 w 2524"/>
                <a:gd name="T9" fmla="*/ 5 h 3252"/>
                <a:gd name="T10" fmla="*/ 1218 w 2524"/>
                <a:gd name="T11" fmla="*/ 34 h 3252"/>
                <a:gd name="T12" fmla="*/ 1116 w 2524"/>
                <a:gd name="T13" fmla="*/ 139 h 3252"/>
                <a:gd name="T14" fmla="*/ 594 w 2524"/>
                <a:gd name="T15" fmla="*/ 1328 h 3252"/>
                <a:gd name="T16" fmla="*/ 483 w 2524"/>
                <a:gd name="T17" fmla="*/ 1460 h 3252"/>
                <a:gd name="T18" fmla="*/ 637 w 2524"/>
                <a:gd name="T19" fmla="*/ 1631 h 3252"/>
                <a:gd name="T20" fmla="*/ 711 w 2524"/>
                <a:gd name="T21" fmla="*/ 1628 h 3252"/>
                <a:gd name="T22" fmla="*/ 873 w 2524"/>
                <a:gd name="T23" fmla="*/ 1503 h 3252"/>
                <a:gd name="T24" fmla="*/ 929 w 2524"/>
                <a:gd name="T25" fmla="*/ 1746 h 3252"/>
                <a:gd name="T26" fmla="*/ 1177 w 2524"/>
                <a:gd name="T27" fmla="*/ 1690 h 3252"/>
                <a:gd name="T28" fmla="*/ 1330 w 2524"/>
                <a:gd name="T29" fmla="*/ 1153 h 3252"/>
                <a:gd name="T30" fmla="*/ 1686 w 2524"/>
                <a:gd name="T31" fmla="*/ 2567 h 3252"/>
                <a:gd name="T32" fmla="*/ 1459 w 2524"/>
                <a:gd name="T33" fmla="*/ 2404 h 3252"/>
                <a:gd name="T34" fmla="*/ 1507 w 2524"/>
                <a:gd name="T35" fmla="*/ 2110 h 3252"/>
                <a:gd name="T36" fmla="*/ 240 w 2524"/>
                <a:gd name="T37" fmla="*/ 2059 h 3252"/>
                <a:gd name="T38" fmla="*/ 189 w 2524"/>
                <a:gd name="T39" fmla="*/ 2353 h 3252"/>
                <a:gd name="T40" fmla="*/ 926 w 2524"/>
                <a:gd name="T41" fmla="*/ 2404 h 3252"/>
                <a:gd name="T42" fmla="*/ 1185 w 2524"/>
                <a:gd name="T43" fmla="*/ 2821 h 3252"/>
                <a:gd name="T44" fmla="*/ 0 w 2524"/>
                <a:gd name="T45" fmla="*/ 2873 h 3252"/>
                <a:gd name="T46" fmla="*/ 51 w 2524"/>
                <a:gd name="T47" fmla="*/ 3252 h 3252"/>
                <a:gd name="T48" fmla="*/ 2368 w 2524"/>
                <a:gd name="T49" fmla="*/ 3200 h 3252"/>
                <a:gd name="T50" fmla="*/ 2316 w 2524"/>
                <a:gd name="T51" fmla="*/ 2821 h 3252"/>
                <a:gd name="T52" fmla="*/ 1405 w 2524"/>
                <a:gd name="T53" fmla="*/ 2161 h 3252"/>
                <a:gd name="T54" fmla="*/ 944 w 2524"/>
                <a:gd name="T55" fmla="*/ 2302 h 3252"/>
                <a:gd name="T56" fmla="*/ 291 w 2524"/>
                <a:gd name="T57" fmla="*/ 2302 h 3252"/>
                <a:gd name="T58" fmla="*/ 1292 w 2524"/>
                <a:gd name="T59" fmla="*/ 118 h 3252"/>
                <a:gd name="T60" fmla="*/ 1452 w 2524"/>
                <a:gd name="T61" fmla="*/ 270 h 3252"/>
                <a:gd name="T62" fmla="*/ 1292 w 2524"/>
                <a:gd name="T63" fmla="*/ 118 h 3252"/>
                <a:gd name="T64" fmla="*/ 609 w 2524"/>
                <a:gd name="T65" fmla="*/ 1457 h 3252"/>
                <a:gd name="T66" fmla="*/ 741 w 2524"/>
                <a:gd name="T67" fmla="*/ 1451 h 3252"/>
                <a:gd name="T68" fmla="*/ 980 w 2524"/>
                <a:gd name="T69" fmla="*/ 1644 h 3252"/>
                <a:gd name="T70" fmla="*/ 1067 w 2524"/>
                <a:gd name="T71" fmla="*/ 1580 h 3252"/>
                <a:gd name="T72" fmla="*/ 980 w 2524"/>
                <a:gd name="T73" fmla="*/ 1644 h 3252"/>
                <a:gd name="T74" fmla="*/ 1320 w 2524"/>
                <a:gd name="T75" fmla="*/ 1047 h 3252"/>
                <a:gd name="T76" fmla="*/ 1249 w 2524"/>
                <a:gd name="T77" fmla="*/ 1081 h 3252"/>
                <a:gd name="T78" fmla="*/ 944 w 2524"/>
                <a:gd name="T79" fmla="*/ 1421 h 3252"/>
                <a:gd name="T80" fmla="*/ 704 w 2524"/>
                <a:gd name="T81" fmla="*/ 1326 h 3252"/>
                <a:gd name="T82" fmla="*/ 1159 w 2524"/>
                <a:gd name="T83" fmla="*/ 262 h 3252"/>
                <a:gd name="T84" fmla="*/ 1464 w 2524"/>
                <a:gd name="T85" fmla="*/ 387 h 3252"/>
                <a:gd name="T86" fmla="*/ 1483 w 2524"/>
                <a:gd name="T87" fmla="*/ 389 h 3252"/>
                <a:gd name="T88" fmla="*/ 1395 w 2524"/>
                <a:gd name="T89" fmla="*/ 707 h 3252"/>
                <a:gd name="T90" fmla="*/ 1443 w 2524"/>
                <a:gd name="T91" fmla="*/ 796 h 3252"/>
                <a:gd name="T92" fmla="*/ 2096 w 2524"/>
                <a:gd name="T93" fmla="*/ 2821 h 3252"/>
                <a:gd name="T94" fmla="*/ 2101 w 2524"/>
                <a:gd name="T95" fmla="*/ 1989 h 3252"/>
                <a:gd name="T96" fmla="*/ 102 w 2524"/>
                <a:gd name="T97" fmla="*/ 3149 h 3252"/>
                <a:gd name="T98" fmla="*/ 1195 w 2524"/>
                <a:gd name="T99" fmla="*/ 2924 h 3252"/>
                <a:gd name="T100" fmla="*/ 2265 w 2524"/>
                <a:gd name="T101" fmla="*/ 2924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4" h="3252">
                  <a:moveTo>
                    <a:pt x="2316" y="2821"/>
                  </a:moveTo>
                  <a:cubicBezTo>
                    <a:pt x="2230" y="2821"/>
                    <a:pt x="2230" y="2821"/>
                    <a:pt x="2230" y="2821"/>
                  </a:cubicBezTo>
                  <a:cubicBezTo>
                    <a:pt x="2419" y="2588"/>
                    <a:pt x="2524" y="2296"/>
                    <a:pt x="2524" y="1989"/>
                  </a:cubicBezTo>
                  <a:cubicBezTo>
                    <a:pt x="2524" y="1370"/>
                    <a:pt x="2099" y="838"/>
                    <a:pt x="1505" y="706"/>
                  </a:cubicBezTo>
                  <a:cubicBezTo>
                    <a:pt x="1628" y="395"/>
                    <a:pt x="1628" y="395"/>
                    <a:pt x="1628" y="395"/>
                  </a:cubicBezTo>
                  <a:cubicBezTo>
                    <a:pt x="1638" y="369"/>
                    <a:pt x="1625" y="338"/>
                    <a:pt x="1600" y="328"/>
                  </a:cubicBezTo>
                  <a:cubicBezTo>
                    <a:pt x="1547" y="308"/>
                    <a:pt x="1547" y="308"/>
                    <a:pt x="1547" y="308"/>
                  </a:cubicBezTo>
                  <a:cubicBezTo>
                    <a:pt x="1597" y="182"/>
                    <a:pt x="1597" y="182"/>
                    <a:pt x="1597" y="182"/>
                  </a:cubicBezTo>
                  <a:cubicBezTo>
                    <a:pt x="1607" y="156"/>
                    <a:pt x="1594" y="126"/>
                    <a:pt x="1569" y="116"/>
                  </a:cubicBezTo>
                  <a:cubicBezTo>
                    <a:pt x="1285" y="5"/>
                    <a:pt x="1285" y="5"/>
                    <a:pt x="1285" y="5"/>
                  </a:cubicBezTo>
                  <a:cubicBezTo>
                    <a:pt x="1272" y="0"/>
                    <a:pt x="1259" y="0"/>
                    <a:pt x="1246" y="5"/>
                  </a:cubicBezTo>
                  <a:cubicBezTo>
                    <a:pt x="1233" y="11"/>
                    <a:pt x="1223" y="21"/>
                    <a:pt x="1218" y="34"/>
                  </a:cubicBezTo>
                  <a:cubicBezTo>
                    <a:pt x="1168" y="159"/>
                    <a:pt x="1168" y="159"/>
                    <a:pt x="1168" y="159"/>
                  </a:cubicBezTo>
                  <a:cubicBezTo>
                    <a:pt x="1116" y="139"/>
                    <a:pt x="1116" y="139"/>
                    <a:pt x="1116" y="139"/>
                  </a:cubicBezTo>
                  <a:cubicBezTo>
                    <a:pt x="1090" y="128"/>
                    <a:pt x="1059" y="141"/>
                    <a:pt x="1049" y="167"/>
                  </a:cubicBezTo>
                  <a:cubicBezTo>
                    <a:pt x="594" y="1328"/>
                    <a:pt x="594" y="1328"/>
                    <a:pt x="594" y="1328"/>
                  </a:cubicBezTo>
                  <a:cubicBezTo>
                    <a:pt x="499" y="1424"/>
                    <a:pt x="499" y="1424"/>
                    <a:pt x="499" y="1424"/>
                  </a:cubicBezTo>
                  <a:cubicBezTo>
                    <a:pt x="488" y="1434"/>
                    <a:pt x="483" y="1447"/>
                    <a:pt x="483" y="1460"/>
                  </a:cubicBezTo>
                  <a:cubicBezTo>
                    <a:pt x="483" y="1472"/>
                    <a:pt x="488" y="1485"/>
                    <a:pt x="499" y="1495"/>
                  </a:cubicBezTo>
                  <a:cubicBezTo>
                    <a:pt x="637" y="1631"/>
                    <a:pt x="637" y="1631"/>
                    <a:pt x="637" y="1631"/>
                  </a:cubicBezTo>
                  <a:cubicBezTo>
                    <a:pt x="647" y="1641"/>
                    <a:pt x="660" y="1646"/>
                    <a:pt x="673" y="1646"/>
                  </a:cubicBezTo>
                  <a:cubicBezTo>
                    <a:pt x="686" y="1646"/>
                    <a:pt x="698" y="1641"/>
                    <a:pt x="711" y="1628"/>
                  </a:cubicBezTo>
                  <a:cubicBezTo>
                    <a:pt x="846" y="1492"/>
                    <a:pt x="846" y="1492"/>
                    <a:pt x="846" y="1492"/>
                  </a:cubicBezTo>
                  <a:cubicBezTo>
                    <a:pt x="873" y="1503"/>
                    <a:pt x="873" y="1503"/>
                    <a:pt x="873" y="1503"/>
                  </a:cubicBezTo>
                  <a:cubicBezTo>
                    <a:pt x="878" y="1698"/>
                    <a:pt x="878" y="1698"/>
                    <a:pt x="878" y="1698"/>
                  </a:cubicBezTo>
                  <a:cubicBezTo>
                    <a:pt x="878" y="1723"/>
                    <a:pt x="901" y="1746"/>
                    <a:pt x="929" y="1746"/>
                  </a:cubicBezTo>
                  <a:cubicBezTo>
                    <a:pt x="1128" y="1744"/>
                    <a:pt x="1128" y="1744"/>
                    <a:pt x="1128" y="1744"/>
                  </a:cubicBezTo>
                  <a:cubicBezTo>
                    <a:pt x="1157" y="1741"/>
                    <a:pt x="1177" y="1718"/>
                    <a:pt x="1177" y="1690"/>
                  </a:cubicBezTo>
                  <a:cubicBezTo>
                    <a:pt x="1172" y="1551"/>
                    <a:pt x="1172" y="1551"/>
                    <a:pt x="1172" y="1551"/>
                  </a:cubicBezTo>
                  <a:cubicBezTo>
                    <a:pt x="1330" y="1153"/>
                    <a:pt x="1330" y="1153"/>
                    <a:pt x="1330" y="1153"/>
                  </a:cubicBezTo>
                  <a:cubicBezTo>
                    <a:pt x="1720" y="1235"/>
                    <a:pt x="1999" y="1582"/>
                    <a:pt x="1999" y="1987"/>
                  </a:cubicBezTo>
                  <a:cubicBezTo>
                    <a:pt x="1999" y="2205"/>
                    <a:pt x="1869" y="2411"/>
                    <a:pt x="1686" y="2567"/>
                  </a:cubicBezTo>
                  <a:cubicBezTo>
                    <a:pt x="1233" y="2404"/>
                    <a:pt x="1233" y="2404"/>
                    <a:pt x="1233" y="2404"/>
                  </a:cubicBezTo>
                  <a:cubicBezTo>
                    <a:pt x="1459" y="2404"/>
                    <a:pt x="1459" y="2404"/>
                    <a:pt x="1459" y="2404"/>
                  </a:cubicBezTo>
                  <a:cubicBezTo>
                    <a:pt x="1487" y="2404"/>
                    <a:pt x="1510" y="2381"/>
                    <a:pt x="1507" y="2353"/>
                  </a:cubicBezTo>
                  <a:cubicBezTo>
                    <a:pt x="1507" y="2110"/>
                    <a:pt x="1507" y="2110"/>
                    <a:pt x="1507" y="2110"/>
                  </a:cubicBezTo>
                  <a:cubicBezTo>
                    <a:pt x="1507" y="2082"/>
                    <a:pt x="1484" y="2059"/>
                    <a:pt x="1456" y="2059"/>
                  </a:cubicBezTo>
                  <a:cubicBezTo>
                    <a:pt x="240" y="2059"/>
                    <a:pt x="240" y="2059"/>
                    <a:pt x="240" y="2059"/>
                  </a:cubicBezTo>
                  <a:cubicBezTo>
                    <a:pt x="212" y="2059"/>
                    <a:pt x="189" y="2082"/>
                    <a:pt x="189" y="2110"/>
                  </a:cubicBezTo>
                  <a:cubicBezTo>
                    <a:pt x="189" y="2353"/>
                    <a:pt x="189" y="2353"/>
                    <a:pt x="189" y="2353"/>
                  </a:cubicBezTo>
                  <a:cubicBezTo>
                    <a:pt x="189" y="2381"/>
                    <a:pt x="212" y="2404"/>
                    <a:pt x="240" y="2404"/>
                  </a:cubicBezTo>
                  <a:cubicBezTo>
                    <a:pt x="926" y="2404"/>
                    <a:pt x="926" y="2404"/>
                    <a:pt x="926" y="2404"/>
                  </a:cubicBezTo>
                  <a:cubicBezTo>
                    <a:pt x="1589" y="2641"/>
                    <a:pt x="1589" y="2641"/>
                    <a:pt x="1589" y="2641"/>
                  </a:cubicBezTo>
                  <a:cubicBezTo>
                    <a:pt x="1464" y="2727"/>
                    <a:pt x="1323" y="2791"/>
                    <a:pt x="1185" y="2821"/>
                  </a:cubicBezTo>
                  <a:cubicBezTo>
                    <a:pt x="51" y="2821"/>
                    <a:pt x="51" y="2821"/>
                    <a:pt x="51" y="2821"/>
                  </a:cubicBezTo>
                  <a:cubicBezTo>
                    <a:pt x="23" y="2821"/>
                    <a:pt x="0" y="2844"/>
                    <a:pt x="0" y="2873"/>
                  </a:cubicBezTo>
                  <a:cubicBezTo>
                    <a:pt x="0" y="3200"/>
                    <a:pt x="0" y="3200"/>
                    <a:pt x="0" y="3200"/>
                  </a:cubicBezTo>
                  <a:cubicBezTo>
                    <a:pt x="0" y="3228"/>
                    <a:pt x="23" y="3252"/>
                    <a:pt x="51" y="3252"/>
                  </a:cubicBezTo>
                  <a:cubicBezTo>
                    <a:pt x="2316" y="3252"/>
                    <a:pt x="2316" y="3252"/>
                    <a:pt x="2316" y="3252"/>
                  </a:cubicBezTo>
                  <a:cubicBezTo>
                    <a:pt x="2344" y="3252"/>
                    <a:pt x="2368" y="3228"/>
                    <a:pt x="2368" y="3200"/>
                  </a:cubicBezTo>
                  <a:cubicBezTo>
                    <a:pt x="2368" y="2873"/>
                    <a:pt x="2368" y="2873"/>
                    <a:pt x="2368" y="2873"/>
                  </a:cubicBezTo>
                  <a:cubicBezTo>
                    <a:pt x="2368" y="2844"/>
                    <a:pt x="2344" y="2821"/>
                    <a:pt x="2316" y="2821"/>
                  </a:cubicBezTo>
                  <a:close/>
                  <a:moveTo>
                    <a:pt x="291" y="2161"/>
                  </a:moveTo>
                  <a:cubicBezTo>
                    <a:pt x="1405" y="2161"/>
                    <a:pt x="1405" y="2161"/>
                    <a:pt x="1405" y="2161"/>
                  </a:cubicBezTo>
                  <a:cubicBezTo>
                    <a:pt x="1405" y="2302"/>
                    <a:pt x="1405" y="2302"/>
                    <a:pt x="1405" y="2302"/>
                  </a:cubicBezTo>
                  <a:cubicBezTo>
                    <a:pt x="944" y="2302"/>
                    <a:pt x="944" y="2302"/>
                    <a:pt x="944" y="2302"/>
                  </a:cubicBezTo>
                  <a:cubicBezTo>
                    <a:pt x="939" y="2301"/>
                    <a:pt x="934" y="2301"/>
                    <a:pt x="929" y="2302"/>
                  </a:cubicBezTo>
                  <a:cubicBezTo>
                    <a:pt x="291" y="2302"/>
                    <a:pt x="291" y="2302"/>
                    <a:pt x="291" y="2302"/>
                  </a:cubicBezTo>
                  <a:lnTo>
                    <a:pt x="291" y="2161"/>
                  </a:lnTo>
                  <a:close/>
                  <a:moveTo>
                    <a:pt x="1292" y="118"/>
                  </a:moveTo>
                  <a:cubicBezTo>
                    <a:pt x="1482" y="192"/>
                    <a:pt x="1482" y="192"/>
                    <a:pt x="1482" y="192"/>
                  </a:cubicBezTo>
                  <a:cubicBezTo>
                    <a:pt x="1452" y="270"/>
                    <a:pt x="1452" y="270"/>
                    <a:pt x="1452" y="270"/>
                  </a:cubicBezTo>
                  <a:cubicBezTo>
                    <a:pt x="1262" y="196"/>
                    <a:pt x="1262" y="196"/>
                    <a:pt x="1262" y="196"/>
                  </a:cubicBezTo>
                  <a:lnTo>
                    <a:pt x="1292" y="118"/>
                  </a:lnTo>
                  <a:close/>
                  <a:moveTo>
                    <a:pt x="673" y="1521"/>
                  </a:moveTo>
                  <a:cubicBezTo>
                    <a:pt x="609" y="1457"/>
                    <a:pt x="609" y="1457"/>
                    <a:pt x="609" y="1457"/>
                  </a:cubicBezTo>
                  <a:cubicBezTo>
                    <a:pt x="649" y="1415"/>
                    <a:pt x="649" y="1415"/>
                    <a:pt x="649" y="1415"/>
                  </a:cubicBezTo>
                  <a:cubicBezTo>
                    <a:pt x="741" y="1451"/>
                    <a:pt x="741" y="1451"/>
                    <a:pt x="741" y="1451"/>
                  </a:cubicBezTo>
                  <a:lnTo>
                    <a:pt x="673" y="1521"/>
                  </a:lnTo>
                  <a:close/>
                  <a:moveTo>
                    <a:pt x="980" y="1644"/>
                  </a:moveTo>
                  <a:cubicBezTo>
                    <a:pt x="977" y="1544"/>
                    <a:pt x="977" y="1544"/>
                    <a:pt x="977" y="1544"/>
                  </a:cubicBezTo>
                  <a:cubicBezTo>
                    <a:pt x="1067" y="1580"/>
                    <a:pt x="1067" y="1580"/>
                    <a:pt x="1067" y="1580"/>
                  </a:cubicBezTo>
                  <a:cubicBezTo>
                    <a:pt x="1070" y="1641"/>
                    <a:pt x="1070" y="1641"/>
                    <a:pt x="1070" y="1641"/>
                  </a:cubicBezTo>
                  <a:lnTo>
                    <a:pt x="980" y="1644"/>
                  </a:lnTo>
                  <a:close/>
                  <a:moveTo>
                    <a:pt x="2101" y="1989"/>
                  </a:moveTo>
                  <a:cubicBezTo>
                    <a:pt x="2101" y="1524"/>
                    <a:pt x="1774" y="1129"/>
                    <a:pt x="1320" y="1047"/>
                  </a:cubicBezTo>
                  <a:cubicBezTo>
                    <a:pt x="1312" y="1046"/>
                    <a:pt x="1303" y="1046"/>
                    <a:pt x="1295" y="1049"/>
                  </a:cubicBezTo>
                  <a:cubicBezTo>
                    <a:pt x="1275" y="1050"/>
                    <a:pt x="1256" y="1062"/>
                    <a:pt x="1249" y="1081"/>
                  </a:cubicBezTo>
                  <a:cubicBezTo>
                    <a:pt x="1093" y="1480"/>
                    <a:pt x="1093" y="1480"/>
                    <a:pt x="1093" y="1480"/>
                  </a:cubicBezTo>
                  <a:cubicBezTo>
                    <a:pt x="944" y="1421"/>
                    <a:pt x="944" y="1421"/>
                    <a:pt x="944" y="1421"/>
                  </a:cubicBezTo>
                  <a:cubicBezTo>
                    <a:pt x="941" y="1420"/>
                    <a:pt x="939" y="1419"/>
                    <a:pt x="936" y="1418"/>
                  </a:cubicBezTo>
                  <a:cubicBezTo>
                    <a:pt x="704" y="1326"/>
                    <a:pt x="704" y="1326"/>
                    <a:pt x="704" y="1326"/>
                  </a:cubicBezTo>
                  <a:cubicBezTo>
                    <a:pt x="1126" y="249"/>
                    <a:pt x="1126" y="249"/>
                    <a:pt x="1126" y="249"/>
                  </a:cubicBezTo>
                  <a:cubicBezTo>
                    <a:pt x="1159" y="262"/>
                    <a:pt x="1159" y="262"/>
                    <a:pt x="1159" y="262"/>
                  </a:cubicBezTo>
                  <a:cubicBezTo>
                    <a:pt x="1164" y="267"/>
                    <a:pt x="1170" y="271"/>
                    <a:pt x="1177" y="274"/>
                  </a:cubicBezTo>
                  <a:cubicBezTo>
                    <a:pt x="1464" y="387"/>
                    <a:pt x="1464" y="387"/>
                    <a:pt x="1464" y="387"/>
                  </a:cubicBezTo>
                  <a:cubicBezTo>
                    <a:pt x="1469" y="389"/>
                    <a:pt x="1477" y="389"/>
                    <a:pt x="1482" y="389"/>
                  </a:cubicBezTo>
                  <a:cubicBezTo>
                    <a:pt x="1482" y="389"/>
                    <a:pt x="1482" y="389"/>
                    <a:pt x="1483" y="389"/>
                  </a:cubicBezTo>
                  <a:cubicBezTo>
                    <a:pt x="1515" y="402"/>
                    <a:pt x="1515" y="402"/>
                    <a:pt x="1515" y="402"/>
                  </a:cubicBezTo>
                  <a:cubicBezTo>
                    <a:pt x="1395" y="707"/>
                    <a:pt x="1395" y="707"/>
                    <a:pt x="1395" y="707"/>
                  </a:cubicBezTo>
                  <a:cubicBezTo>
                    <a:pt x="1388" y="724"/>
                    <a:pt x="1392" y="744"/>
                    <a:pt x="1403" y="758"/>
                  </a:cubicBezTo>
                  <a:cubicBezTo>
                    <a:pt x="1407" y="778"/>
                    <a:pt x="1422" y="793"/>
                    <a:pt x="1443" y="796"/>
                  </a:cubicBezTo>
                  <a:cubicBezTo>
                    <a:pt x="2012" y="904"/>
                    <a:pt x="2424" y="1403"/>
                    <a:pt x="2424" y="1989"/>
                  </a:cubicBezTo>
                  <a:cubicBezTo>
                    <a:pt x="2424" y="2299"/>
                    <a:pt x="2309" y="2596"/>
                    <a:pt x="2096" y="2821"/>
                  </a:cubicBezTo>
                  <a:cubicBezTo>
                    <a:pt x="1487" y="2821"/>
                    <a:pt x="1487" y="2821"/>
                    <a:pt x="1487" y="2821"/>
                  </a:cubicBezTo>
                  <a:cubicBezTo>
                    <a:pt x="1817" y="2658"/>
                    <a:pt x="2101" y="2345"/>
                    <a:pt x="2101" y="1989"/>
                  </a:cubicBezTo>
                  <a:close/>
                  <a:moveTo>
                    <a:pt x="2265" y="3149"/>
                  </a:moveTo>
                  <a:cubicBezTo>
                    <a:pt x="102" y="3149"/>
                    <a:pt x="102" y="3149"/>
                    <a:pt x="102" y="3149"/>
                  </a:cubicBezTo>
                  <a:cubicBezTo>
                    <a:pt x="102" y="2924"/>
                    <a:pt x="102" y="2924"/>
                    <a:pt x="102" y="2924"/>
                  </a:cubicBezTo>
                  <a:cubicBezTo>
                    <a:pt x="1195" y="2924"/>
                    <a:pt x="1195" y="2924"/>
                    <a:pt x="1195" y="2924"/>
                  </a:cubicBezTo>
                  <a:cubicBezTo>
                    <a:pt x="2117" y="2924"/>
                    <a:pt x="2117" y="2924"/>
                    <a:pt x="2117" y="2924"/>
                  </a:cubicBezTo>
                  <a:cubicBezTo>
                    <a:pt x="2265" y="2924"/>
                    <a:pt x="2265" y="2924"/>
                    <a:pt x="2265" y="2924"/>
                  </a:cubicBezTo>
                  <a:lnTo>
                    <a:pt x="2265" y="3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6"/>
            <p:cNvSpPr>
              <a:spLocks noEditPoints="1"/>
            </p:cNvSpPr>
            <p:nvPr/>
          </p:nvSpPr>
          <p:spPr bwMode="auto">
            <a:xfrm>
              <a:off x="2306638" y="3533776"/>
              <a:ext cx="52388" cy="50800"/>
            </a:xfrm>
            <a:custGeom>
              <a:avLst/>
              <a:gdLst>
                <a:gd name="T0" fmla="*/ 151 w 302"/>
                <a:gd name="T1" fmla="*/ 0 h 302"/>
                <a:gd name="T2" fmla="*/ 0 w 302"/>
                <a:gd name="T3" fmla="*/ 151 h 302"/>
                <a:gd name="T4" fmla="*/ 151 w 302"/>
                <a:gd name="T5" fmla="*/ 302 h 302"/>
                <a:gd name="T6" fmla="*/ 302 w 302"/>
                <a:gd name="T7" fmla="*/ 151 h 302"/>
                <a:gd name="T8" fmla="*/ 151 w 302"/>
                <a:gd name="T9" fmla="*/ 0 h 302"/>
                <a:gd name="T10" fmla="*/ 151 w 302"/>
                <a:gd name="T11" fmla="*/ 253 h 302"/>
                <a:gd name="T12" fmla="*/ 51 w 302"/>
                <a:gd name="T13" fmla="*/ 153 h 302"/>
                <a:gd name="T14" fmla="*/ 151 w 302"/>
                <a:gd name="T15" fmla="*/ 53 h 302"/>
                <a:gd name="T16" fmla="*/ 251 w 302"/>
                <a:gd name="T17" fmla="*/ 153 h 302"/>
                <a:gd name="T18" fmla="*/ 151 w 302"/>
                <a:gd name="T19" fmla="*/ 25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302">
                  <a:moveTo>
                    <a:pt x="151" y="0"/>
                  </a:moveTo>
                  <a:cubicBezTo>
                    <a:pt x="66" y="0"/>
                    <a:pt x="0" y="66"/>
                    <a:pt x="0" y="151"/>
                  </a:cubicBezTo>
                  <a:cubicBezTo>
                    <a:pt x="0" y="235"/>
                    <a:pt x="69" y="302"/>
                    <a:pt x="151" y="302"/>
                  </a:cubicBezTo>
                  <a:cubicBezTo>
                    <a:pt x="235" y="302"/>
                    <a:pt x="302" y="235"/>
                    <a:pt x="302" y="151"/>
                  </a:cubicBezTo>
                  <a:cubicBezTo>
                    <a:pt x="302" y="66"/>
                    <a:pt x="233" y="0"/>
                    <a:pt x="151" y="0"/>
                  </a:cubicBezTo>
                  <a:close/>
                  <a:moveTo>
                    <a:pt x="151" y="253"/>
                  </a:moveTo>
                  <a:cubicBezTo>
                    <a:pt x="94" y="253"/>
                    <a:pt x="51" y="210"/>
                    <a:pt x="51" y="153"/>
                  </a:cubicBezTo>
                  <a:cubicBezTo>
                    <a:pt x="51" y="97"/>
                    <a:pt x="97" y="53"/>
                    <a:pt x="151" y="53"/>
                  </a:cubicBezTo>
                  <a:cubicBezTo>
                    <a:pt x="207" y="53"/>
                    <a:pt x="251" y="97"/>
                    <a:pt x="251" y="153"/>
                  </a:cubicBezTo>
                  <a:cubicBezTo>
                    <a:pt x="251" y="210"/>
                    <a:pt x="207" y="253"/>
                    <a:pt x="151" y="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3421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71BE3C-6C59-4211-A3E8-D7A469B18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递进关系模板</a:t>
            </a:r>
            <a:r>
              <a:rPr lang="en-US" altLang="zh-CN" dirty="0"/>
              <a:t>-7</a:t>
            </a:r>
            <a:r>
              <a:rPr lang="zh-CN" altLang="en-US" dirty="0"/>
              <a:t>个对象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134024" y="2889250"/>
            <a:ext cx="10232074" cy="1223142"/>
            <a:chOff x="699049" y="2908300"/>
            <a:chExt cx="10232074" cy="1223142"/>
          </a:xfrm>
        </p:grpSpPr>
        <p:sp>
          <p:nvSpPr>
            <p:cNvPr id="68" name="任意多边形 67"/>
            <p:cNvSpPr/>
            <p:nvPr/>
          </p:nvSpPr>
          <p:spPr>
            <a:xfrm>
              <a:off x="8838877" y="2908300"/>
              <a:ext cx="2092246" cy="1223142"/>
            </a:xfrm>
            <a:custGeom>
              <a:avLst/>
              <a:gdLst>
                <a:gd name="connsiteX0" fmla="*/ 812473 w 2092246"/>
                <a:gd name="connsiteY0" fmla="*/ 0 h 1223142"/>
                <a:gd name="connsiteX1" fmla="*/ 2092246 w 2092246"/>
                <a:gd name="connsiteY1" fmla="*/ 611571 h 1223142"/>
                <a:gd name="connsiteX2" fmla="*/ 812473 w 2092246"/>
                <a:gd name="connsiteY2" fmla="*/ 1223142 h 1223142"/>
                <a:gd name="connsiteX3" fmla="*/ 812473 w 2092246"/>
                <a:gd name="connsiteY3" fmla="*/ 1053260 h 1223142"/>
                <a:gd name="connsiteX4" fmla="*/ 0 w 2092246"/>
                <a:gd name="connsiteY4" fmla="*/ 1053260 h 1223142"/>
                <a:gd name="connsiteX5" fmla="*/ 220844 w 2092246"/>
                <a:gd name="connsiteY5" fmla="*/ 169882 h 1223142"/>
                <a:gd name="connsiteX6" fmla="*/ 812473 w 2092246"/>
                <a:gd name="connsiteY6" fmla="*/ 169882 h 12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246" h="1223142">
                  <a:moveTo>
                    <a:pt x="812473" y="0"/>
                  </a:moveTo>
                  <a:lnTo>
                    <a:pt x="2092246" y="611571"/>
                  </a:lnTo>
                  <a:lnTo>
                    <a:pt x="812473" y="1223142"/>
                  </a:lnTo>
                  <a:lnTo>
                    <a:pt x="812473" y="1053260"/>
                  </a:lnTo>
                  <a:lnTo>
                    <a:pt x="0" y="1053260"/>
                  </a:lnTo>
                  <a:lnTo>
                    <a:pt x="220844" y="169882"/>
                  </a:lnTo>
                  <a:lnTo>
                    <a:pt x="812473" y="169882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/>
                <a:t>07</a:t>
              </a:r>
              <a:endParaRPr lang="zh-CN" altLang="en-US" sz="2400" dirty="0"/>
            </a:p>
          </p:txBody>
        </p:sp>
        <p:sp>
          <p:nvSpPr>
            <p:cNvPr id="56" name="平行四边形 55"/>
            <p:cNvSpPr/>
            <p:nvPr/>
          </p:nvSpPr>
          <p:spPr>
            <a:xfrm>
              <a:off x="7475592" y="3083844"/>
              <a:ext cx="1483626" cy="883380"/>
            </a:xfrm>
            <a:prstGeom prst="parallelogram">
              <a:avLst/>
            </a:prstGeom>
            <a:noFill/>
            <a:ln>
              <a:solidFill>
                <a:schemeClr val="accent3"/>
              </a:solidFill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/>
                <a:t>06</a:t>
              </a:r>
              <a:endParaRPr lang="zh-CN" altLang="en-US" sz="2400" dirty="0"/>
            </a:p>
          </p:txBody>
        </p:sp>
        <p:sp>
          <p:nvSpPr>
            <p:cNvPr id="57" name="平行四边形 56"/>
            <p:cNvSpPr/>
            <p:nvPr/>
          </p:nvSpPr>
          <p:spPr>
            <a:xfrm>
              <a:off x="6130718" y="3083844"/>
              <a:ext cx="1483626" cy="883380"/>
            </a:xfrm>
            <a:prstGeom prst="parallelogram">
              <a:avLst/>
            </a:prstGeom>
            <a:noFill/>
            <a:ln>
              <a:solidFill>
                <a:schemeClr val="accent1"/>
              </a:solidFill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/>
                <a:t>05</a:t>
              </a:r>
              <a:endParaRPr lang="zh-CN" altLang="en-US" sz="2400" dirty="0"/>
            </a:p>
          </p:txBody>
        </p:sp>
        <p:sp>
          <p:nvSpPr>
            <p:cNvPr id="58" name="平行四边形 57"/>
            <p:cNvSpPr/>
            <p:nvPr/>
          </p:nvSpPr>
          <p:spPr>
            <a:xfrm>
              <a:off x="4767433" y="3083844"/>
              <a:ext cx="1483626" cy="883380"/>
            </a:xfrm>
            <a:prstGeom prst="parallelogram">
              <a:avLst/>
            </a:prstGeom>
            <a:noFill/>
            <a:ln>
              <a:solidFill>
                <a:schemeClr val="accent3"/>
              </a:solidFill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/>
                <a:t>04</a:t>
              </a:r>
              <a:endParaRPr lang="zh-CN" altLang="en-US" sz="2400" dirty="0"/>
            </a:p>
          </p:txBody>
        </p:sp>
        <p:sp>
          <p:nvSpPr>
            <p:cNvPr id="59" name="平行四边形 58"/>
            <p:cNvSpPr/>
            <p:nvPr/>
          </p:nvSpPr>
          <p:spPr>
            <a:xfrm>
              <a:off x="3407207" y="3083844"/>
              <a:ext cx="1483626" cy="883380"/>
            </a:xfrm>
            <a:prstGeom prst="parallelogram">
              <a:avLst/>
            </a:prstGeom>
            <a:noFill/>
            <a:ln>
              <a:solidFill>
                <a:schemeClr val="accent1"/>
              </a:solidFill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/>
                <a:t>03</a:t>
              </a:r>
              <a:endParaRPr lang="zh-CN" altLang="en-US" sz="2400" dirty="0"/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2062334" y="3083844"/>
              <a:ext cx="1483626" cy="883380"/>
            </a:xfrm>
            <a:prstGeom prst="parallelogram">
              <a:avLst/>
            </a:prstGeom>
            <a:noFill/>
            <a:ln>
              <a:solidFill>
                <a:schemeClr val="accent3"/>
              </a:solidFill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/>
                <a:t>02</a:t>
              </a:r>
              <a:endParaRPr lang="zh-CN" altLang="en-US" sz="2400" dirty="0"/>
            </a:p>
          </p:txBody>
        </p:sp>
        <p:sp>
          <p:nvSpPr>
            <p:cNvPr id="64" name="平行四边形 63"/>
            <p:cNvSpPr/>
            <p:nvPr/>
          </p:nvSpPr>
          <p:spPr>
            <a:xfrm>
              <a:off x="699049" y="3083844"/>
              <a:ext cx="1483626" cy="883380"/>
            </a:xfrm>
            <a:prstGeom prst="parallelogram">
              <a:avLst/>
            </a:prstGeom>
            <a:noFill/>
            <a:ln>
              <a:solidFill>
                <a:schemeClr val="accent1"/>
              </a:solidFill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/>
                <a:t>01</a:t>
              </a:r>
              <a:endParaRPr lang="zh-CN" altLang="en-US" sz="2400" dirty="0"/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881733" y="4366023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477772" y="4810462"/>
            <a:ext cx="254512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3675481" y="4366023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3278621" y="4810462"/>
            <a:ext cx="254512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6484300" y="4366023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6079470" y="4810462"/>
            <a:ext cx="254512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9347298" y="4366023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8880319" y="4810462"/>
            <a:ext cx="254512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2394141" y="2320317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1874678" y="1276985"/>
            <a:ext cx="280453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5492409" y="2320317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4978032" y="1276985"/>
            <a:ext cx="279436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8545511" y="2320317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+mj-ea"/>
                <a:ea typeface="+mj-ea"/>
              </a:rPr>
              <a:t>阶段名称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8049320" y="1276985"/>
            <a:ext cx="2757988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/>
              <a:t>将该阶段所做的具体事情，在此位置进行展示，根据内容可适当简写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4458566" y="1231957"/>
            <a:ext cx="423734" cy="15785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7466189" y="1231957"/>
            <a:ext cx="423734" cy="15785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2938890" y="4348944"/>
            <a:ext cx="423734" cy="15785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flipH="1">
            <a:off x="5739739" y="4348944"/>
            <a:ext cx="423734" cy="15785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flipH="1">
            <a:off x="8540588" y="4348944"/>
            <a:ext cx="423734" cy="15785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619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945201" y="1653652"/>
            <a:ext cx="5159545" cy="682625"/>
          </a:xfrm>
        </p:spPr>
        <p:txBody>
          <a:bodyPr/>
          <a:lstStyle/>
          <a:p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945201" y="2522139"/>
            <a:ext cx="8065699" cy="906861"/>
          </a:xfrm>
        </p:spPr>
        <p:txBody>
          <a:bodyPr>
            <a:normAutofit lnSpcReduction="10000"/>
          </a:bodyPr>
          <a:lstStyle/>
          <a:p>
            <a:r>
              <a:rPr lang="zh-CN" altLang="en-US" sz="6000" dirty="0"/>
              <a:t>图表页面模板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945201" y="3576488"/>
            <a:ext cx="5159545" cy="325188"/>
          </a:xfrm>
        </p:spPr>
        <p:txBody>
          <a:bodyPr/>
          <a:lstStyle/>
          <a:p>
            <a:pPr algn="dist"/>
            <a:r>
              <a:rPr lang="en-US" altLang="zh-CN" sz="1200" dirty="0"/>
              <a:t>CHART PAGE TEMPLATE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4283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03019" y="1892300"/>
            <a:ext cx="3458855" cy="3458855"/>
          </a:xfrm>
          <a:prstGeom prst="ellipse">
            <a:avLst/>
          </a:prstGeom>
          <a:noFill/>
          <a:ln>
            <a:solidFill>
              <a:schemeClr val="accent3"/>
            </a:solidFill>
            <a:prstDash val="dash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71BE3C-6C59-4211-A3E8-D7A469B18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图表页面模板</a:t>
            </a:r>
            <a:r>
              <a:rPr lang="en-US" altLang="zh-CN" dirty="0"/>
              <a:t>-</a:t>
            </a:r>
            <a:r>
              <a:rPr lang="zh-CN" altLang="en-US" dirty="0"/>
              <a:t>饼状图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183898" y="1842580"/>
            <a:ext cx="5727700" cy="3890433"/>
            <a:chOff x="3183898" y="1842580"/>
            <a:chExt cx="5727700" cy="3890433"/>
          </a:xfrm>
        </p:grpSpPr>
        <p:graphicFrame>
          <p:nvGraphicFramePr>
            <p:cNvPr id="6" name="图表 5"/>
            <p:cNvGraphicFramePr/>
            <p:nvPr>
              <p:extLst/>
            </p:nvPr>
          </p:nvGraphicFramePr>
          <p:xfrm>
            <a:off x="3183898" y="1842580"/>
            <a:ext cx="5727700" cy="38904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椭圆 6"/>
            <p:cNvSpPr/>
            <p:nvPr/>
          </p:nvSpPr>
          <p:spPr>
            <a:xfrm>
              <a:off x="5119012" y="2628703"/>
              <a:ext cx="1866900" cy="1866900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饼图名称</a:t>
              </a:r>
              <a:endParaRPr lang="en-US" altLang="zh-CN" dirty="0">
                <a:latin typeface="+mj-ea"/>
                <a:ea typeface="+mj-ea"/>
              </a:endParaRPr>
            </a:p>
            <a:p>
              <a:pPr algn="ctr"/>
              <a:r>
                <a:rPr lang="en-US" altLang="zh-CN" sz="1100" dirty="0">
                  <a:latin typeface="+mj-ea"/>
                  <a:ea typeface="+mj-ea"/>
                </a:rPr>
                <a:t> CHART TITLE</a:t>
              </a:r>
              <a:endParaRPr lang="zh-CN" altLang="en-US" sz="1100" dirty="0">
                <a:latin typeface="+mj-ea"/>
                <a:ea typeface="+mj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8472231" y="3818466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部分名称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8632235" y="4218576"/>
            <a:ext cx="297963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  <p:sp>
        <p:nvSpPr>
          <p:cNvPr id="12" name="任意多边形 11"/>
          <p:cNvSpPr/>
          <p:nvPr/>
        </p:nvSpPr>
        <p:spPr>
          <a:xfrm flipV="1">
            <a:off x="7378699" y="3929381"/>
            <a:ext cx="1122467" cy="45719"/>
          </a:xfrm>
          <a:custGeom>
            <a:avLst/>
            <a:gdLst>
              <a:gd name="connsiteX0" fmla="*/ 0 w 952500"/>
              <a:gd name="connsiteY0" fmla="*/ 0 h 0"/>
              <a:gd name="connsiteX1" fmla="*/ 0 w 952500"/>
              <a:gd name="connsiteY1" fmla="*/ 0 h 0"/>
              <a:gd name="connsiteX2" fmla="*/ 952500 w 9525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>
                <a:moveTo>
                  <a:pt x="0" y="0"/>
                </a:moveTo>
                <a:lnTo>
                  <a:pt x="0" y="0"/>
                </a:lnTo>
                <a:lnTo>
                  <a:pt x="95250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  <a:tailEnd type="oval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1730661" y="1393611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部分名称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516632" y="1793721"/>
            <a:ext cx="297963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将该阶段所做的具体事情在此位置进行展示，根据内容可适当简写</a:t>
            </a:r>
          </a:p>
        </p:txBody>
      </p:sp>
      <p:sp>
        <p:nvSpPr>
          <p:cNvPr id="15" name="任意多边形 14"/>
          <p:cNvSpPr/>
          <p:nvPr/>
        </p:nvSpPr>
        <p:spPr>
          <a:xfrm>
            <a:off x="3579917" y="1599544"/>
            <a:ext cx="2082800" cy="622300"/>
          </a:xfrm>
          <a:custGeom>
            <a:avLst/>
            <a:gdLst>
              <a:gd name="connsiteX0" fmla="*/ 2082800 w 2082800"/>
              <a:gd name="connsiteY0" fmla="*/ 622300 h 622300"/>
              <a:gd name="connsiteX1" fmla="*/ 1536700 w 2082800"/>
              <a:gd name="connsiteY1" fmla="*/ 0 h 622300"/>
              <a:gd name="connsiteX2" fmla="*/ 0 w 2082800"/>
              <a:gd name="connsiteY2" fmla="*/ 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622300">
                <a:moveTo>
                  <a:pt x="2082800" y="622300"/>
                </a:moveTo>
                <a:lnTo>
                  <a:pt x="15367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  <a:tailEnd type="oval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3517649" y="3562153"/>
            <a:ext cx="1160780" cy="1206500"/>
          </a:xfrm>
          <a:custGeom>
            <a:avLst/>
            <a:gdLst>
              <a:gd name="connsiteX0" fmla="*/ 2159000 w 2159000"/>
              <a:gd name="connsiteY0" fmla="*/ 0 h 1206500"/>
              <a:gd name="connsiteX1" fmla="*/ 1447800 w 2159000"/>
              <a:gd name="connsiteY1" fmla="*/ 1206500 h 1206500"/>
              <a:gd name="connsiteX2" fmla="*/ 0 w 2159000"/>
              <a:gd name="connsiteY2" fmla="*/ 1206500 h 1206500"/>
              <a:gd name="connsiteX0" fmla="*/ 1160780 w 1160780"/>
              <a:gd name="connsiteY0" fmla="*/ 0 h 1206500"/>
              <a:gd name="connsiteX1" fmla="*/ 449580 w 1160780"/>
              <a:gd name="connsiteY1" fmla="*/ 1206500 h 1206500"/>
              <a:gd name="connsiteX2" fmla="*/ 0 w 1160780"/>
              <a:gd name="connsiteY2" fmla="*/ 120650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780" h="1206500">
                <a:moveTo>
                  <a:pt x="1160780" y="0"/>
                </a:moveTo>
                <a:lnTo>
                  <a:pt x="449580" y="1206500"/>
                </a:lnTo>
                <a:lnTo>
                  <a:pt x="0" y="12065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  <a:tailEnd type="oval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1628528" y="3951222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部分名称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414499" y="4351332"/>
            <a:ext cx="297963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  <p:sp>
        <p:nvSpPr>
          <p:cNvPr id="19" name="任意多边形 18"/>
          <p:cNvSpPr/>
          <p:nvPr/>
        </p:nvSpPr>
        <p:spPr>
          <a:xfrm>
            <a:off x="6657975" y="1905000"/>
            <a:ext cx="1876425" cy="438150"/>
          </a:xfrm>
          <a:custGeom>
            <a:avLst/>
            <a:gdLst>
              <a:gd name="connsiteX0" fmla="*/ 0 w 1876425"/>
              <a:gd name="connsiteY0" fmla="*/ 438150 h 438150"/>
              <a:gd name="connsiteX1" fmla="*/ 276225 w 1876425"/>
              <a:gd name="connsiteY1" fmla="*/ 0 h 438150"/>
              <a:gd name="connsiteX2" fmla="*/ 1876425 w 1876425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425" h="438150">
                <a:moveTo>
                  <a:pt x="0" y="438150"/>
                </a:moveTo>
                <a:lnTo>
                  <a:pt x="276225" y="0"/>
                </a:lnTo>
                <a:lnTo>
                  <a:pt x="1876425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solid"/>
            <a:tailEnd type="oval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8472231" y="1670493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部分名称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8632235" y="2070603"/>
            <a:ext cx="297963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将该阶段所做的具体事情请在此位置进行展示，根据内容可适当简写</a:t>
            </a:r>
          </a:p>
        </p:txBody>
      </p:sp>
    </p:spTree>
    <p:extLst>
      <p:ext uri="{BB962C8B-B14F-4D97-AF65-F5344CB8AC3E}">
        <p14:creationId xmlns:p14="http://schemas.microsoft.com/office/powerpoint/2010/main" val="3532227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71BE3C-6C59-4211-A3E8-D7A469B18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图表页面模板</a:t>
            </a:r>
            <a:r>
              <a:rPr lang="en-US" altLang="zh-CN" dirty="0"/>
              <a:t>-</a:t>
            </a:r>
            <a:r>
              <a:rPr lang="zh-CN" altLang="en-US" dirty="0"/>
              <a:t>柱状图</a:t>
            </a:r>
          </a:p>
        </p:txBody>
      </p:sp>
      <p:graphicFrame>
        <p:nvGraphicFramePr>
          <p:cNvPr id="5" name="图表 4"/>
          <p:cNvGraphicFramePr/>
          <p:nvPr>
            <p:extLst/>
          </p:nvPr>
        </p:nvGraphicFramePr>
        <p:xfrm>
          <a:off x="477772" y="2534059"/>
          <a:ext cx="11162684" cy="4039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881260" y="1212811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图表相关说明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881260" y="1648758"/>
            <a:ext cx="932228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将下属图表所要表达的内容进行详细的说明。可以各组间的差距，也可以是组内的差异。</a:t>
            </a:r>
          </a:p>
        </p:txBody>
      </p:sp>
    </p:spTree>
    <p:extLst>
      <p:ext uri="{BB962C8B-B14F-4D97-AF65-F5344CB8AC3E}">
        <p14:creationId xmlns:p14="http://schemas.microsoft.com/office/powerpoint/2010/main" val="2178835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85925" y="1618381"/>
            <a:ext cx="2400821" cy="4617063"/>
            <a:chOff x="1685925" y="1618381"/>
            <a:chExt cx="2400821" cy="4617063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064057" y="6194425"/>
              <a:ext cx="1644556" cy="41018"/>
            </a:xfrm>
            <a:custGeom>
              <a:avLst/>
              <a:gdLst>
                <a:gd name="T0" fmla="*/ 0 w 1283"/>
                <a:gd name="T1" fmla="*/ 13 h 32"/>
                <a:gd name="T2" fmla="*/ 481 w 1283"/>
                <a:gd name="T3" fmla="*/ 13 h 32"/>
                <a:gd name="T4" fmla="*/ 496 w 1283"/>
                <a:gd name="T5" fmla="*/ 0 h 32"/>
                <a:gd name="T6" fmla="*/ 784 w 1283"/>
                <a:gd name="T7" fmla="*/ 0 h 32"/>
                <a:gd name="T8" fmla="*/ 797 w 1283"/>
                <a:gd name="T9" fmla="*/ 13 h 32"/>
                <a:gd name="T10" fmla="*/ 1283 w 1283"/>
                <a:gd name="T11" fmla="*/ 13 h 32"/>
                <a:gd name="T12" fmla="*/ 1283 w 1283"/>
                <a:gd name="T13" fmla="*/ 32 h 32"/>
                <a:gd name="T14" fmla="*/ 0 w 1283"/>
                <a:gd name="T15" fmla="*/ 32 h 32"/>
                <a:gd name="T16" fmla="*/ 0 w 1283"/>
                <a:gd name="T17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3" h="32">
                  <a:moveTo>
                    <a:pt x="0" y="13"/>
                  </a:moveTo>
                  <a:lnTo>
                    <a:pt x="481" y="13"/>
                  </a:lnTo>
                  <a:lnTo>
                    <a:pt x="496" y="0"/>
                  </a:lnTo>
                  <a:lnTo>
                    <a:pt x="784" y="0"/>
                  </a:lnTo>
                  <a:lnTo>
                    <a:pt x="797" y="13"/>
                  </a:lnTo>
                  <a:lnTo>
                    <a:pt x="1283" y="13"/>
                  </a:lnTo>
                  <a:lnTo>
                    <a:pt x="1283" y="32"/>
                  </a:lnTo>
                  <a:lnTo>
                    <a:pt x="0" y="3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685925" y="1622227"/>
              <a:ext cx="2400821" cy="4613217"/>
            </a:xfrm>
            <a:prstGeom prst="rect">
              <a:avLst/>
            </a:pr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64057" y="1618382"/>
              <a:ext cx="1644556" cy="403836"/>
            </a:xfrm>
            <a:custGeom>
              <a:avLst/>
              <a:gdLst>
                <a:gd name="T0" fmla="*/ 951 w 1027"/>
                <a:gd name="T1" fmla="*/ 223 h 223"/>
                <a:gd name="T2" fmla="*/ 91 w 1027"/>
                <a:gd name="T3" fmla="*/ 223 h 223"/>
                <a:gd name="T4" fmla="*/ 0 w 1027"/>
                <a:gd name="T5" fmla="*/ 0 h 223"/>
                <a:gd name="T6" fmla="*/ 1027 w 1027"/>
                <a:gd name="T7" fmla="*/ 0 h 223"/>
                <a:gd name="T8" fmla="*/ 951 w 1027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223">
                  <a:moveTo>
                    <a:pt x="951" y="223"/>
                  </a:moveTo>
                  <a:lnTo>
                    <a:pt x="91" y="223"/>
                  </a:lnTo>
                  <a:lnTo>
                    <a:pt x="0" y="0"/>
                  </a:lnTo>
                  <a:lnTo>
                    <a:pt x="1027" y="0"/>
                  </a:lnTo>
                  <a:lnTo>
                    <a:pt x="951" y="223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1">
                    <a:alpha val="51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064057" y="1618381"/>
              <a:ext cx="1644556" cy="41018"/>
            </a:xfrm>
            <a:custGeom>
              <a:avLst/>
              <a:gdLst>
                <a:gd name="T0" fmla="*/ 1283 w 1283"/>
                <a:gd name="T1" fmla="*/ 18 h 32"/>
                <a:gd name="T2" fmla="*/ 802 w 1283"/>
                <a:gd name="T3" fmla="*/ 18 h 32"/>
                <a:gd name="T4" fmla="*/ 787 w 1283"/>
                <a:gd name="T5" fmla="*/ 32 h 32"/>
                <a:gd name="T6" fmla="*/ 499 w 1283"/>
                <a:gd name="T7" fmla="*/ 32 h 32"/>
                <a:gd name="T8" fmla="*/ 486 w 1283"/>
                <a:gd name="T9" fmla="*/ 18 h 32"/>
                <a:gd name="T10" fmla="*/ 0 w 1283"/>
                <a:gd name="T11" fmla="*/ 18 h 32"/>
                <a:gd name="T12" fmla="*/ 0 w 1283"/>
                <a:gd name="T13" fmla="*/ 0 h 32"/>
                <a:gd name="T14" fmla="*/ 1283 w 1283"/>
                <a:gd name="T15" fmla="*/ 0 h 32"/>
                <a:gd name="T16" fmla="*/ 1283 w 1283"/>
                <a:gd name="T1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3" h="32">
                  <a:moveTo>
                    <a:pt x="1283" y="18"/>
                  </a:moveTo>
                  <a:lnTo>
                    <a:pt x="802" y="18"/>
                  </a:lnTo>
                  <a:lnTo>
                    <a:pt x="787" y="32"/>
                  </a:lnTo>
                  <a:lnTo>
                    <a:pt x="499" y="32"/>
                  </a:lnTo>
                  <a:lnTo>
                    <a:pt x="486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283" y="0"/>
                  </a:lnTo>
                  <a:lnTo>
                    <a:pt x="1283" y="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178449" y="1629789"/>
              <a:ext cx="1415772" cy="348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主要观点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242778" y="2295790"/>
              <a:ext cx="1287114" cy="1290512"/>
              <a:chOff x="2242778" y="2295790"/>
              <a:chExt cx="1287114" cy="1290512"/>
            </a:xfrm>
          </p:grpSpPr>
          <p:sp>
            <p:nvSpPr>
              <p:cNvPr id="34" name="Freeform 20"/>
              <p:cNvSpPr>
                <a:spLocks/>
              </p:cNvSpPr>
              <p:nvPr/>
            </p:nvSpPr>
            <p:spPr bwMode="auto">
              <a:xfrm>
                <a:off x="2325729" y="2384620"/>
                <a:ext cx="1121211" cy="1121211"/>
              </a:xfrm>
              <a:custGeom>
                <a:avLst/>
                <a:gdLst>
                  <a:gd name="T0" fmla="*/ 1791 w 2028"/>
                  <a:gd name="T1" fmla="*/ 2028 h 2028"/>
                  <a:gd name="T2" fmla="*/ 0 w 2028"/>
                  <a:gd name="T3" fmla="*/ 2028 h 2028"/>
                  <a:gd name="T4" fmla="*/ 0 w 2028"/>
                  <a:gd name="T5" fmla="*/ 256 h 2028"/>
                  <a:gd name="T6" fmla="*/ 251 w 2028"/>
                  <a:gd name="T7" fmla="*/ 0 h 2028"/>
                  <a:gd name="T8" fmla="*/ 2028 w 2028"/>
                  <a:gd name="T9" fmla="*/ 0 h 2028"/>
                  <a:gd name="T10" fmla="*/ 2028 w 2028"/>
                  <a:gd name="T11" fmla="*/ 1734 h 2028"/>
                  <a:gd name="T12" fmla="*/ 1791 w 2028"/>
                  <a:gd name="T13" fmla="*/ 2028 h 2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8" h="2028">
                    <a:moveTo>
                      <a:pt x="1791" y="2028"/>
                    </a:moveTo>
                    <a:lnTo>
                      <a:pt x="0" y="2028"/>
                    </a:lnTo>
                    <a:lnTo>
                      <a:pt x="0" y="256"/>
                    </a:lnTo>
                    <a:lnTo>
                      <a:pt x="251" y="0"/>
                    </a:lnTo>
                    <a:lnTo>
                      <a:pt x="2028" y="0"/>
                    </a:lnTo>
                    <a:lnTo>
                      <a:pt x="2028" y="1734"/>
                    </a:lnTo>
                    <a:lnTo>
                      <a:pt x="1791" y="2028"/>
                    </a:lnTo>
                    <a:close/>
                  </a:path>
                </a:pathLst>
              </a:custGeom>
              <a:pattFill prst="wdUpDiag">
                <a:fgClr>
                  <a:schemeClr val="tx1"/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2468566" y="2507993"/>
                <a:ext cx="794712" cy="792928"/>
                <a:chOff x="14562138" y="-701676"/>
                <a:chExt cx="7086600" cy="7070726"/>
              </a:xfrm>
              <a:solidFill>
                <a:schemeClr val="accent2"/>
              </a:solidFill>
            </p:grpSpPr>
            <p:sp>
              <p:nvSpPr>
                <p:cNvPr id="20" name="Freeform 25"/>
                <p:cNvSpPr>
                  <a:spLocks noEditPoints="1"/>
                </p:cNvSpPr>
                <p:nvPr/>
              </p:nvSpPr>
              <p:spPr bwMode="auto">
                <a:xfrm>
                  <a:off x="14685963" y="-584200"/>
                  <a:ext cx="6850063" cy="6851651"/>
                </a:xfrm>
                <a:custGeom>
                  <a:avLst/>
                  <a:gdLst>
                    <a:gd name="T0" fmla="*/ 1625 w 3251"/>
                    <a:gd name="T1" fmla="*/ 3252 h 3252"/>
                    <a:gd name="T2" fmla="*/ 0 w 3251"/>
                    <a:gd name="T3" fmla="*/ 1626 h 3252"/>
                    <a:gd name="T4" fmla="*/ 1625 w 3251"/>
                    <a:gd name="T5" fmla="*/ 0 h 3252"/>
                    <a:gd name="T6" fmla="*/ 3251 w 3251"/>
                    <a:gd name="T7" fmla="*/ 1626 h 3252"/>
                    <a:gd name="T8" fmla="*/ 1625 w 3251"/>
                    <a:gd name="T9" fmla="*/ 3252 h 3252"/>
                    <a:gd name="T10" fmla="*/ 1625 w 3251"/>
                    <a:gd name="T11" fmla="*/ 103 h 3252"/>
                    <a:gd name="T12" fmla="*/ 102 w 3251"/>
                    <a:gd name="T13" fmla="*/ 1626 h 3252"/>
                    <a:gd name="T14" fmla="*/ 1625 w 3251"/>
                    <a:gd name="T15" fmla="*/ 3149 h 3252"/>
                    <a:gd name="T16" fmla="*/ 3149 w 3251"/>
                    <a:gd name="T17" fmla="*/ 1626 h 3252"/>
                    <a:gd name="T18" fmla="*/ 1625 w 3251"/>
                    <a:gd name="T19" fmla="*/ 103 h 3252"/>
                    <a:gd name="T20" fmla="*/ 1625 w 3251"/>
                    <a:gd name="T21" fmla="*/ 103 h 3252"/>
                    <a:gd name="T22" fmla="*/ 1625 w 3251"/>
                    <a:gd name="T23" fmla="*/ 103 h 3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1" h="3252">
                      <a:moveTo>
                        <a:pt x="1625" y="3252"/>
                      </a:moveTo>
                      <a:cubicBezTo>
                        <a:pt x="729" y="3252"/>
                        <a:pt x="0" y="2522"/>
                        <a:pt x="0" y="1626"/>
                      </a:cubicBezTo>
                      <a:cubicBezTo>
                        <a:pt x="0" y="730"/>
                        <a:pt x="729" y="0"/>
                        <a:pt x="1625" y="0"/>
                      </a:cubicBezTo>
                      <a:cubicBezTo>
                        <a:pt x="2521" y="0"/>
                        <a:pt x="3251" y="730"/>
                        <a:pt x="3251" y="1626"/>
                      </a:cubicBezTo>
                      <a:cubicBezTo>
                        <a:pt x="3251" y="2522"/>
                        <a:pt x="2521" y="3252"/>
                        <a:pt x="1625" y="3252"/>
                      </a:cubicBezTo>
                      <a:close/>
                      <a:moveTo>
                        <a:pt x="1625" y="103"/>
                      </a:moveTo>
                      <a:cubicBezTo>
                        <a:pt x="786" y="103"/>
                        <a:pt x="102" y="786"/>
                        <a:pt x="102" y="1626"/>
                      </a:cubicBezTo>
                      <a:cubicBezTo>
                        <a:pt x="102" y="2466"/>
                        <a:pt x="786" y="3149"/>
                        <a:pt x="1625" y="3149"/>
                      </a:cubicBezTo>
                      <a:cubicBezTo>
                        <a:pt x="2465" y="3149"/>
                        <a:pt x="3149" y="2466"/>
                        <a:pt x="3149" y="1626"/>
                      </a:cubicBezTo>
                      <a:cubicBezTo>
                        <a:pt x="3149" y="786"/>
                        <a:pt x="2465" y="103"/>
                        <a:pt x="1625" y="103"/>
                      </a:cubicBezTo>
                      <a:close/>
                      <a:moveTo>
                        <a:pt x="1625" y="103"/>
                      </a:moveTo>
                      <a:cubicBezTo>
                        <a:pt x="1625" y="103"/>
                        <a:pt x="1625" y="103"/>
                        <a:pt x="1625" y="1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26"/>
                <p:cNvSpPr>
                  <a:spLocks noEditPoints="1"/>
                </p:cNvSpPr>
                <p:nvPr/>
              </p:nvSpPr>
              <p:spPr bwMode="auto">
                <a:xfrm>
                  <a:off x="14562138" y="-701676"/>
                  <a:ext cx="7086600" cy="7070726"/>
                </a:xfrm>
                <a:custGeom>
                  <a:avLst/>
                  <a:gdLst>
                    <a:gd name="T0" fmla="*/ 363 w 3364"/>
                    <a:gd name="T1" fmla="*/ 3308 h 3356"/>
                    <a:gd name="T2" fmla="*/ 138 w 3364"/>
                    <a:gd name="T3" fmla="*/ 3228 h 3356"/>
                    <a:gd name="T4" fmla="*/ 253 w 3364"/>
                    <a:gd name="T5" fmla="*/ 2409 h 3356"/>
                    <a:gd name="T6" fmla="*/ 322 w 3364"/>
                    <a:gd name="T7" fmla="*/ 2388 h 3356"/>
                    <a:gd name="T8" fmla="*/ 343 w 3364"/>
                    <a:gd name="T9" fmla="*/ 2458 h 3356"/>
                    <a:gd name="T10" fmla="*/ 210 w 3364"/>
                    <a:gd name="T11" fmla="*/ 3156 h 3356"/>
                    <a:gd name="T12" fmla="*/ 2094 w 3364"/>
                    <a:gd name="T13" fmla="*/ 2097 h 3356"/>
                    <a:gd name="T14" fmla="*/ 3021 w 3364"/>
                    <a:gd name="T15" fmla="*/ 911 h 3356"/>
                    <a:gd name="T16" fmla="*/ 3154 w 3364"/>
                    <a:gd name="T17" fmla="*/ 212 h 3356"/>
                    <a:gd name="T18" fmla="*/ 2455 w 3364"/>
                    <a:gd name="T19" fmla="*/ 346 h 3356"/>
                    <a:gd name="T20" fmla="*/ 2386 w 3364"/>
                    <a:gd name="T21" fmla="*/ 325 h 3356"/>
                    <a:gd name="T22" fmla="*/ 2406 w 3364"/>
                    <a:gd name="T23" fmla="*/ 256 h 3356"/>
                    <a:gd name="T24" fmla="*/ 3226 w 3364"/>
                    <a:gd name="T25" fmla="*/ 141 h 3356"/>
                    <a:gd name="T26" fmla="*/ 3110 w 3364"/>
                    <a:gd name="T27" fmla="*/ 960 h 3356"/>
                    <a:gd name="T28" fmla="*/ 2166 w 3364"/>
                    <a:gd name="T29" fmla="*/ 2171 h 3356"/>
                    <a:gd name="T30" fmla="*/ 363 w 3364"/>
                    <a:gd name="T31" fmla="*/ 3308 h 3356"/>
                    <a:gd name="T32" fmla="*/ 363 w 3364"/>
                    <a:gd name="T33" fmla="*/ 3308 h 3356"/>
                    <a:gd name="T34" fmla="*/ 363 w 3364"/>
                    <a:gd name="T35" fmla="*/ 3308 h 3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364" h="3356">
                      <a:moveTo>
                        <a:pt x="363" y="3308"/>
                      </a:moveTo>
                      <a:cubicBezTo>
                        <a:pt x="271" y="3308"/>
                        <a:pt x="194" y="3282"/>
                        <a:pt x="138" y="3228"/>
                      </a:cubicBezTo>
                      <a:cubicBezTo>
                        <a:pt x="0" y="3090"/>
                        <a:pt x="38" y="2806"/>
                        <a:pt x="253" y="2409"/>
                      </a:cubicBezTo>
                      <a:cubicBezTo>
                        <a:pt x="266" y="2383"/>
                        <a:pt x="297" y="2376"/>
                        <a:pt x="322" y="2388"/>
                      </a:cubicBezTo>
                      <a:cubicBezTo>
                        <a:pt x="348" y="2401"/>
                        <a:pt x="356" y="2432"/>
                        <a:pt x="343" y="2458"/>
                      </a:cubicBezTo>
                      <a:cubicBezTo>
                        <a:pt x="161" y="2796"/>
                        <a:pt x="110" y="3057"/>
                        <a:pt x="210" y="3156"/>
                      </a:cubicBezTo>
                      <a:cubicBezTo>
                        <a:pt x="410" y="3356"/>
                        <a:pt x="1213" y="2977"/>
                        <a:pt x="2094" y="2097"/>
                      </a:cubicBezTo>
                      <a:cubicBezTo>
                        <a:pt x="2493" y="1697"/>
                        <a:pt x="2824" y="1275"/>
                        <a:pt x="3021" y="911"/>
                      </a:cubicBezTo>
                      <a:cubicBezTo>
                        <a:pt x="3202" y="573"/>
                        <a:pt x="3254" y="312"/>
                        <a:pt x="3154" y="212"/>
                      </a:cubicBezTo>
                      <a:cubicBezTo>
                        <a:pt x="3054" y="113"/>
                        <a:pt x="2793" y="164"/>
                        <a:pt x="2455" y="346"/>
                      </a:cubicBezTo>
                      <a:cubicBezTo>
                        <a:pt x="2429" y="358"/>
                        <a:pt x="2399" y="351"/>
                        <a:pt x="2386" y="325"/>
                      </a:cubicBezTo>
                      <a:cubicBezTo>
                        <a:pt x="2373" y="300"/>
                        <a:pt x="2381" y="269"/>
                        <a:pt x="2406" y="256"/>
                      </a:cubicBezTo>
                      <a:cubicBezTo>
                        <a:pt x="2803" y="41"/>
                        <a:pt x="3087" y="0"/>
                        <a:pt x="3226" y="141"/>
                      </a:cubicBezTo>
                      <a:cubicBezTo>
                        <a:pt x="3364" y="279"/>
                        <a:pt x="3325" y="563"/>
                        <a:pt x="3110" y="960"/>
                      </a:cubicBezTo>
                      <a:cubicBezTo>
                        <a:pt x="2908" y="1334"/>
                        <a:pt x="2573" y="1764"/>
                        <a:pt x="2166" y="2171"/>
                      </a:cubicBezTo>
                      <a:cubicBezTo>
                        <a:pt x="1546" y="2790"/>
                        <a:pt x="786" y="3308"/>
                        <a:pt x="363" y="3308"/>
                      </a:cubicBezTo>
                      <a:close/>
                      <a:moveTo>
                        <a:pt x="363" y="3308"/>
                      </a:moveTo>
                      <a:cubicBezTo>
                        <a:pt x="363" y="3308"/>
                        <a:pt x="363" y="3308"/>
                        <a:pt x="363" y="330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27"/>
                <p:cNvSpPr>
                  <a:spLocks noEditPoints="1"/>
                </p:cNvSpPr>
                <p:nvPr/>
              </p:nvSpPr>
              <p:spPr bwMode="auto">
                <a:xfrm>
                  <a:off x="15035213" y="-200025"/>
                  <a:ext cx="6240463" cy="5473701"/>
                </a:xfrm>
                <a:custGeom>
                  <a:avLst/>
                  <a:gdLst>
                    <a:gd name="T0" fmla="*/ 1388 w 2962"/>
                    <a:gd name="T1" fmla="*/ 1846 h 2598"/>
                    <a:gd name="T2" fmla="*/ 1232 w 2962"/>
                    <a:gd name="T3" fmla="*/ 1621 h 2598"/>
                    <a:gd name="T4" fmla="*/ 1078 w 2962"/>
                    <a:gd name="T5" fmla="*/ 1242 h 2598"/>
                    <a:gd name="T6" fmla="*/ 1142 w 2962"/>
                    <a:gd name="T7" fmla="*/ 873 h 2598"/>
                    <a:gd name="T8" fmla="*/ 1377 w 2962"/>
                    <a:gd name="T9" fmla="*/ 699 h 2598"/>
                    <a:gd name="T10" fmla="*/ 1738 w 2962"/>
                    <a:gd name="T11" fmla="*/ 602 h 2598"/>
                    <a:gd name="T12" fmla="*/ 2215 w 2962"/>
                    <a:gd name="T13" fmla="*/ 292 h 2598"/>
                    <a:gd name="T14" fmla="*/ 2332 w 2962"/>
                    <a:gd name="T15" fmla="*/ 105 h 2598"/>
                    <a:gd name="T16" fmla="*/ 2289 w 2962"/>
                    <a:gd name="T17" fmla="*/ 277 h 2598"/>
                    <a:gd name="T18" fmla="*/ 2138 w 2962"/>
                    <a:gd name="T19" fmla="*/ 809 h 2598"/>
                    <a:gd name="T20" fmla="*/ 1628 w 2962"/>
                    <a:gd name="T21" fmla="*/ 755 h 2598"/>
                    <a:gd name="T22" fmla="*/ 1088 w 2962"/>
                    <a:gd name="T23" fmla="*/ 1011 h 2598"/>
                    <a:gd name="T24" fmla="*/ 1032 w 2962"/>
                    <a:gd name="T25" fmla="*/ 1347 h 2598"/>
                    <a:gd name="T26" fmla="*/ 1421 w 2962"/>
                    <a:gd name="T27" fmla="*/ 1702 h 2598"/>
                    <a:gd name="T28" fmla="*/ 1733 w 2962"/>
                    <a:gd name="T29" fmla="*/ 1948 h 2598"/>
                    <a:gd name="T30" fmla="*/ 1987 w 2962"/>
                    <a:gd name="T31" fmla="*/ 1951 h 2598"/>
                    <a:gd name="T32" fmla="*/ 2148 w 2962"/>
                    <a:gd name="T33" fmla="*/ 1859 h 2598"/>
                    <a:gd name="T34" fmla="*/ 2284 w 2962"/>
                    <a:gd name="T35" fmla="*/ 1859 h 2598"/>
                    <a:gd name="T36" fmla="*/ 2094 w 2962"/>
                    <a:gd name="T37" fmla="*/ 1592 h 2598"/>
                    <a:gd name="T38" fmla="*/ 2105 w 2962"/>
                    <a:gd name="T39" fmla="*/ 1382 h 2598"/>
                    <a:gd name="T40" fmla="*/ 2337 w 2962"/>
                    <a:gd name="T41" fmla="*/ 1301 h 2598"/>
                    <a:gd name="T42" fmla="*/ 2448 w 2962"/>
                    <a:gd name="T43" fmla="*/ 1434 h 2598"/>
                    <a:gd name="T44" fmla="*/ 2501 w 2962"/>
                    <a:gd name="T45" fmla="*/ 1411 h 2598"/>
                    <a:gd name="T46" fmla="*/ 2704 w 2962"/>
                    <a:gd name="T47" fmla="*/ 1334 h 2598"/>
                    <a:gd name="T48" fmla="*/ 2581 w 2962"/>
                    <a:gd name="T49" fmla="*/ 1167 h 2598"/>
                    <a:gd name="T50" fmla="*/ 2391 w 2962"/>
                    <a:gd name="T51" fmla="*/ 1114 h 2598"/>
                    <a:gd name="T52" fmla="*/ 2302 w 2962"/>
                    <a:gd name="T53" fmla="*/ 952 h 2598"/>
                    <a:gd name="T54" fmla="*/ 2919 w 2962"/>
                    <a:gd name="T55" fmla="*/ 850 h 2598"/>
                    <a:gd name="T56" fmla="*/ 2363 w 2962"/>
                    <a:gd name="T57" fmla="*/ 940 h 2598"/>
                    <a:gd name="T58" fmla="*/ 2501 w 2962"/>
                    <a:gd name="T59" fmla="*/ 1027 h 2598"/>
                    <a:gd name="T60" fmla="*/ 2724 w 2962"/>
                    <a:gd name="T61" fmla="*/ 1249 h 2598"/>
                    <a:gd name="T62" fmla="*/ 2721 w 2962"/>
                    <a:gd name="T63" fmla="*/ 1475 h 2598"/>
                    <a:gd name="T64" fmla="*/ 2432 w 2962"/>
                    <a:gd name="T65" fmla="*/ 1500 h 2598"/>
                    <a:gd name="T66" fmla="*/ 2361 w 2962"/>
                    <a:gd name="T67" fmla="*/ 1400 h 2598"/>
                    <a:gd name="T68" fmla="*/ 2071 w 2962"/>
                    <a:gd name="T69" fmla="*/ 1416 h 2598"/>
                    <a:gd name="T70" fmla="*/ 2181 w 2962"/>
                    <a:gd name="T71" fmla="*/ 1569 h 2598"/>
                    <a:gd name="T72" fmla="*/ 2386 w 2962"/>
                    <a:gd name="T73" fmla="*/ 1894 h 2598"/>
                    <a:gd name="T74" fmla="*/ 2151 w 2962"/>
                    <a:gd name="T75" fmla="*/ 1912 h 2598"/>
                    <a:gd name="T76" fmla="*/ 2010 w 2962"/>
                    <a:gd name="T77" fmla="*/ 2022 h 2598"/>
                    <a:gd name="T78" fmla="*/ 512 w 2962"/>
                    <a:gd name="T79" fmla="*/ 2591 h 2598"/>
                    <a:gd name="T80" fmla="*/ 225 w 2962"/>
                    <a:gd name="T81" fmla="*/ 2179 h 2598"/>
                    <a:gd name="T82" fmla="*/ 448 w 2962"/>
                    <a:gd name="T83" fmla="*/ 2337 h 2598"/>
                    <a:gd name="T84" fmla="*/ 433 w 2962"/>
                    <a:gd name="T85" fmla="*/ 1736 h 2598"/>
                    <a:gd name="T86" fmla="*/ 566 w 2962"/>
                    <a:gd name="T87" fmla="*/ 1362 h 2598"/>
                    <a:gd name="T88" fmla="*/ 359 w 2962"/>
                    <a:gd name="T89" fmla="*/ 996 h 2598"/>
                    <a:gd name="T90" fmla="*/ 394 w 2962"/>
                    <a:gd name="T91" fmla="*/ 730 h 2598"/>
                    <a:gd name="T92" fmla="*/ 845 w 2962"/>
                    <a:gd name="T93" fmla="*/ 522 h 2598"/>
                    <a:gd name="T94" fmla="*/ 827 w 2962"/>
                    <a:gd name="T95" fmla="*/ 146 h 2598"/>
                    <a:gd name="T96" fmla="*/ 740 w 2962"/>
                    <a:gd name="T97" fmla="*/ 21 h 2598"/>
                    <a:gd name="T98" fmla="*/ 822 w 2962"/>
                    <a:gd name="T99" fmla="*/ 305 h 2598"/>
                    <a:gd name="T100" fmla="*/ 753 w 2962"/>
                    <a:gd name="T101" fmla="*/ 574 h 2598"/>
                    <a:gd name="T102" fmla="*/ 387 w 2962"/>
                    <a:gd name="T103" fmla="*/ 842 h 2598"/>
                    <a:gd name="T104" fmla="*/ 397 w 2962"/>
                    <a:gd name="T105" fmla="*/ 1134 h 2598"/>
                    <a:gd name="T106" fmla="*/ 487 w 2962"/>
                    <a:gd name="T107" fmla="*/ 1592 h 2598"/>
                    <a:gd name="T108" fmla="*/ 435 w 2962"/>
                    <a:gd name="T109" fmla="*/ 2161 h 2598"/>
                    <a:gd name="T110" fmla="*/ 517 w 2962"/>
                    <a:gd name="T111" fmla="*/ 2442 h 2598"/>
                    <a:gd name="T112" fmla="*/ 530 w 2962"/>
                    <a:gd name="T113" fmla="*/ 2598 h 25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962" h="2598">
                      <a:moveTo>
                        <a:pt x="1959" y="2414"/>
                      </a:moveTo>
                      <a:cubicBezTo>
                        <a:pt x="1953" y="2414"/>
                        <a:pt x="1953" y="2414"/>
                        <a:pt x="1953" y="2414"/>
                      </a:cubicBezTo>
                      <a:cubicBezTo>
                        <a:pt x="1869" y="2394"/>
                        <a:pt x="1797" y="2327"/>
                        <a:pt x="1754" y="2232"/>
                      </a:cubicBezTo>
                      <a:cubicBezTo>
                        <a:pt x="1721" y="2161"/>
                        <a:pt x="1708" y="2081"/>
                        <a:pt x="1697" y="2005"/>
                      </a:cubicBezTo>
                      <a:cubicBezTo>
                        <a:pt x="1577" y="2025"/>
                        <a:pt x="1431" y="1971"/>
                        <a:pt x="1388" y="1846"/>
                      </a:cubicBezTo>
                      <a:cubicBezTo>
                        <a:pt x="1380" y="1825"/>
                        <a:pt x="1375" y="1802"/>
                        <a:pt x="1375" y="1779"/>
                      </a:cubicBezTo>
                      <a:cubicBezTo>
                        <a:pt x="1375" y="1756"/>
                        <a:pt x="1375" y="1756"/>
                        <a:pt x="1375" y="1756"/>
                      </a:cubicBezTo>
                      <a:cubicBezTo>
                        <a:pt x="1375" y="1741"/>
                        <a:pt x="1375" y="1728"/>
                        <a:pt x="1372" y="1718"/>
                      </a:cubicBezTo>
                      <a:cubicBezTo>
                        <a:pt x="1362" y="1669"/>
                        <a:pt x="1303" y="1646"/>
                        <a:pt x="1278" y="1636"/>
                      </a:cubicBezTo>
                      <a:cubicBezTo>
                        <a:pt x="1232" y="1621"/>
                        <a:pt x="1232" y="1621"/>
                        <a:pt x="1232" y="1621"/>
                      </a:cubicBezTo>
                      <a:cubicBezTo>
                        <a:pt x="1196" y="1610"/>
                        <a:pt x="1160" y="1600"/>
                        <a:pt x="1129" y="1580"/>
                      </a:cubicBezTo>
                      <a:cubicBezTo>
                        <a:pt x="1063" y="1539"/>
                        <a:pt x="1024" y="1464"/>
                        <a:pt x="996" y="1406"/>
                      </a:cubicBezTo>
                      <a:cubicBezTo>
                        <a:pt x="988" y="1390"/>
                        <a:pt x="976" y="1365"/>
                        <a:pt x="981" y="1339"/>
                      </a:cubicBezTo>
                      <a:cubicBezTo>
                        <a:pt x="988" y="1306"/>
                        <a:pt x="1017" y="1288"/>
                        <a:pt x="1042" y="1272"/>
                      </a:cubicBezTo>
                      <a:cubicBezTo>
                        <a:pt x="1063" y="1260"/>
                        <a:pt x="1075" y="1252"/>
                        <a:pt x="1078" y="1242"/>
                      </a:cubicBezTo>
                      <a:cubicBezTo>
                        <a:pt x="1078" y="1237"/>
                        <a:pt x="1073" y="1226"/>
                        <a:pt x="1068" y="1216"/>
                      </a:cubicBezTo>
                      <a:cubicBezTo>
                        <a:pt x="1065" y="1211"/>
                        <a:pt x="1065" y="1211"/>
                        <a:pt x="1065" y="1211"/>
                      </a:cubicBezTo>
                      <a:cubicBezTo>
                        <a:pt x="1029" y="1142"/>
                        <a:pt x="1022" y="1062"/>
                        <a:pt x="1042" y="988"/>
                      </a:cubicBezTo>
                      <a:cubicBezTo>
                        <a:pt x="1045" y="981"/>
                        <a:pt x="1050" y="975"/>
                        <a:pt x="1055" y="973"/>
                      </a:cubicBezTo>
                      <a:cubicBezTo>
                        <a:pt x="1096" y="952"/>
                        <a:pt x="1127" y="917"/>
                        <a:pt x="1142" y="873"/>
                      </a:cubicBezTo>
                      <a:cubicBezTo>
                        <a:pt x="1147" y="860"/>
                        <a:pt x="1157" y="855"/>
                        <a:pt x="1170" y="858"/>
                      </a:cubicBezTo>
                      <a:cubicBezTo>
                        <a:pt x="1221" y="865"/>
                        <a:pt x="1275" y="847"/>
                        <a:pt x="1308" y="809"/>
                      </a:cubicBezTo>
                      <a:cubicBezTo>
                        <a:pt x="1311" y="806"/>
                        <a:pt x="1316" y="804"/>
                        <a:pt x="1319" y="801"/>
                      </a:cubicBezTo>
                      <a:cubicBezTo>
                        <a:pt x="1352" y="791"/>
                        <a:pt x="1372" y="753"/>
                        <a:pt x="1370" y="719"/>
                      </a:cubicBezTo>
                      <a:cubicBezTo>
                        <a:pt x="1370" y="712"/>
                        <a:pt x="1372" y="704"/>
                        <a:pt x="1377" y="699"/>
                      </a:cubicBezTo>
                      <a:cubicBezTo>
                        <a:pt x="1418" y="658"/>
                        <a:pt x="1472" y="686"/>
                        <a:pt x="1516" y="709"/>
                      </a:cubicBezTo>
                      <a:cubicBezTo>
                        <a:pt x="1554" y="730"/>
                        <a:pt x="1572" y="737"/>
                        <a:pt x="1585" y="730"/>
                      </a:cubicBezTo>
                      <a:cubicBezTo>
                        <a:pt x="1590" y="627"/>
                        <a:pt x="1590" y="627"/>
                        <a:pt x="1590" y="627"/>
                      </a:cubicBezTo>
                      <a:cubicBezTo>
                        <a:pt x="1590" y="614"/>
                        <a:pt x="1603" y="602"/>
                        <a:pt x="1616" y="602"/>
                      </a:cubicBezTo>
                      <a:cubicBezTo>
                        <a:pt x="1738" y="602"/>
                        <a:pt x="1738" y="602"/>
                        <a:pt x="1738" y="602"/>
                      </a:cubicBezTo>
                      <a:cubicBezTo>
                        <a:pt x="1749" y="602"/>
                        <a:pt x="1759" y="609"/>
                        <a:pt x="1761" y="620"/>
                      </a:cubicBezTo>
                      <a:cubicBezTo>
                        <a:pt x="1787" y="686"/>
                        <a:pt x="1874" y="712"/>
                        <a:pt x="1956" y="727"/>
                      </a:cubicBezTo>
                      <a:cubicBezTo>
                        <a:pt x="2125" y="758"/>
                        <a:pt x="2125" y="758"/>
                        <a:pt x="2125" y="758"/>
                      </a:cubicBezTo>
                      <a:cubicBezTo>
                        <a:pt x="2153" y="643"/>
                        <a:pt x="2171" y="525"/>
                        <a:pt x="2184" y="407"/>
                      </a:cubicBezTo>
                      <a:cubicBezTo>
                        <a:pt x="2186" y="369"/>
                        <a:pt x="2192" y="328"/>
                        <a:pt x="2215" y="292"/>
                      </a:cubicBezTo>
                      <a:cubicBezTo>
                        <a:pt x="2220" y="287"/>
                        <a:pt x="2225" y="279"/>
                        <a:pt x="2230" y="274"/>
                      </a:cubicBezTo>
                      <a:cubicBezTo>
                        <a:pt x="2235" y="266"/>
                        <a:pt x="2240" y="261"/>
                        <a:pt x="2245" y="254"/>
                      </a:cubicBezTo>
                      <a:cubicBezTo>
                        <a:pt x="2250" y="241"/>
                        <a:pt x="2253" y="225"/>
                        <a:pt x="2253" y="210"/>
                      </a:cubicBezTo>
                      <a:cubicBezTo>
                        <a:pt x="2253" y="200"/>
                        <a:pt x="2256" y="192"/>
                        <a:pt x="2256" y="182"/>
                      </a:cubicBezTo>
                      <a:cubicBezTo>
                        <a:pt x="2263" y="143"/>
                        <a:pt x="2291" y="102"/>
                        <a:pt x="2332" y="105"/>
                      </a:cubicBezTo>
                      <a:cubicBezTo>
                        <a:pt x="2348" y="105"/>
                        <a:pt x="2358" y="118"/>
                        <a:pt x="2355" y="133"/>
                      </a:cubicBezTo>
                      <a:cubicBezTo>
                        <a:pt x="2355" y="149"/>
                        <a:pt x="2343" y="159"/>
                        <a:pt x="2327" y="156"/>
                      </a:cubicBezTo>
                      <a:cubicBezTo>
                        <a:pt x="2317" y="156"/>
                        <a:pt x="2307" y="172"/>
                        <a:pt x="2304" y="190"/>
                      </a:cubicBezTo>
                      <a:cubicBezTo>
                        <a:pt x="2304" y="197"/>
                        <a:pt x="2302" y="205"/>
                        <a:pt x="2302" y="213"/>
                      </a:cubicBezTo>
                      <a:cubicBezTo>
                        <a:pt x="2299" y="233"/>
                        <a:pt x="2299" y="254"/>
                        <a:pt x="2289" y="277"/>
                      </a:cubicBezTo>
                      <a:cubicBezTo>
                        <a:pt x="2284" y="289"/>
                        <a:pt x="2273" y="297"/>
                        <a:pt x="2268" y="305"/>
                      </a:cubicBezTo>
                      <a:cubicBezTo>
                        <a:pt x="2263" y="310"/>
                        <a:pt x="2261" y="315"/>
                        <a:pt x="2258" y="318"/>
                      </a:cubicBezTo>
                      <a:cubicBezTo>
                        <a:pt x="2243" y="341"/>
                        <a:pt x="2238" y="374"/>
                        <a:pt x="2235" y="407"/>
                      </a:cubicBezTo>
                      <a:cubicBezTo>
                        <a:pt x="2222" y="538"/>
                        <a:pt x="2202" y="666"/>
                        <a:pt x="2169" y="791"/>
                      </a:cubicBezTo>
                      <a:cubicBezTo>
                        <a:pt x="2166" y="804"/>
                        <a:pt x="2153" y="812"/>
                        <a:pt x="2138" y="809"/>
                      </a:cubicBezTo>
                      <a:cubicBezTo>
                        <a:pt x="1946" y="773"/>
                        <a:pt x="1946" y="773"/>
                        <a:pt x="1946" y="773"/>
                      </a:cubicBezTo>
                      <a:cubicBezTo>
                        <a:pt x="1856" y="755"/>
                        <a:pt x="1761" y="727"/>
                        <a:pt x="1721" y="650"/>
                      </a:cubicBezTo>
                      <a:cubicBezTo>
                        <a:pt x="1639" y="650"/>
                        <a:pt x="1639" y="650"/>
                        <a:pt x="1639" y="650"/>
                      </a:cubicBezTo>
                      <a:cubicBezTo>
                        <a:pt x="1633" y="740"/>
                        <a:pt x="1633" y="740"/>
                        <a:pt x="1633" y="740"/>
                      </a:cubicBezTo>
                      <a:cubicBezTo>
                        <a:pt x="1633" y="745"/>
                        <a:pt x="1631" y="750"/>
                        <a:pt x="1628" y="755"/>
                      </a:cubicBezTo>
                      <a:cubicBezTo>
                        <a:pt x="1590" y="801"/>
                        <a:pt x="1534" y="773"/>
                        <a:pt x="1490" y="750"/>
                      </a:cubicBezTo>
                      <a:cubicBezTo>
                        <a:pt x="1459" y="735"/>
                        <a:pt x="1434" y="722"/>
                        <a:pt x="1421" y="727"/>
                      </a:cubicBezTo>
                      <a:cubicBezTo>
                        <a:pt x="1421" y="776"/>
                        <a:pt x="1388" y="824"/>
                        <a:pt x="1342" y="845"/>
                      </a:cubicBezTo>
                      <a:cubicBezTo>
                        <a:pt x="1301" y="888"/>
                        <a:pt x="1242" y="911"/>
                        <a:pt x="1183" y="909"/>
                      </a:cubicBezTo>
                      <a:cubicBezTo>
                        <a:pt x="1162" y="952"/>
                        <a:pt x="1129" y="988"/>
                        <a:pt x="1088" y="1011"/>
                      </a:cubicBezTo>
                      <a:cubicBezTo>
                        <a:pt x="1075" y="1070"/>
                        <a:pt x="1083" y="1134"/>
                        <a:pt x="1109" y="1185"/>
                      </a:cubicBezTo>
                      <a:cubicBezTo>
                        <a:pt x="1111" y="1188"/>
                        <a:pt x="1111" y="1188"/>
                        <a:pt x="1111" y="1188"/>
                      </a:cubicBezTo>
                      <a:cubicBezTo>
                        <a:pt x="1119" y="1201"/>
                        <a:pt x="1127" y="1219"/>
                        <a:pt x="1127" y="1239"/>
                      </a:cubicBezTo>
                      <a:cubicBezTo>
                        <a:pt x="1124" y="1278"/>
                        <a:pt x="1093" y="1298"/>
                        <a:pt x="1068" y="1313"/>
                      </a:cubicBezTo>
                      <a:cubicBezTo>
                        <a:pt x="1050" y="1324"/>
                        <a:pt x="1034" y="1334"/>
                        <a:pt x="1032" y="1347"/>
                      </a:cubicBezTo>
                      <a:cubicBezTo>
                        <a:pt x="1029" y="1354"/>
                        <a:pt x="1037" y="1367"/>
                        <a:pt x="1042" y="1380"/>
                      </a:cubicBezTo>
                      <a:cubicBezTo>
                        <a:pt x="1075" y="1449"/>
                        <a:pt x="1106" y="1503"/>
                        <a:pt x="1157" y="1534"/>
                      </a:cubicBezTo>
                      <a:cubicBezTo>
                        <a:pt x="1183" y="1549"/>
                        <a:pt x="1216" y="1559"/>
                        <a:pt x="1247" y="1569"/>
                      </a:cubicBezTo>
                      <a:cubicBezTo>
                        <a:pt x="1265" y="1574"/>
                        <a:pt x="1280" y="1580"/>
                        <a:pt x="1296" y="1585"/>
                      </a:cubicBezTo>
                      <a:cubicBezTo>
                        <a:pt x="1337" y="1600"/>
                        <a:pt x="1406" y="1633"/>
                        <a:pt x="1421" y="1702"/>
                      </a:cubicBezTo>
                      <a:cubicBezTo>
                        <a:pt x="1426" y="1720"/>
                        <a:pt x="1426" y="1738"/>
                        <a:pt x="1426" y="1754"/>
                      </a:cubicBezTo>
                      <a:cubicBezTo>
                        <a:pt x="1426" y="1774"/>
                        <a:pt x="1426" y="1774"/>
                        <a:pt x="1426" y="1774"/>
                      </a:cubicBezTo>
                      <a:cubicBezTo>
                        <a:pt x="1426" y="1792"/>
                        <a:pt x="1431" y="1810"/>
                        <a:pt x="1436" y="1825"/>
                      </a:cubicBezTo>
                      <a:cubicBezTo>
                        <a:pt x="1475" y="1933"/>
                        <a:pt x="1613" y="1974"/>
                        <a:pt x="1713" y="1946"/>
                      </a:cubicBezTo>
                      <a:cubicBezTo>
                        <a:pt x="1721" y="1943"/>
                        <a:pt x="1728" y="1946"/>
                        <a:pt x="1733" y="1948"/>
                      </a:cubicBezTo>
                      <a:cubicBezTo>
                        <a:pt x="1738" y="1953"/>
                        <a:pt x="1744" y="1958"/>
                        <a:pt x="1744" y="1966"/>
                      </a:cubicBezTo>
                      <a:cubicBezTo>
                        <a:pt x="1754" y="2048"/>
                        <a:pt x="1767" y="2133"/>
                        <a:pt x="1800" y="2207"/>
                      </a:cubicBezTo>
                      <a:cubicBezTo>
                        <a:pt x="1831" y="2271"/>
                        <a:pt x="1877" y="2322"/>
                        <a:pt x="1928" y="2348"/>
                      </a:cubicBezTo>
                      <a:cubicBezTo>
                        <a:pt x="1915" y="2220"/>
                        <a:pt x="1928" y="2089"/>
                        <a:pt x="1969" y="1966"/>
                      </a:cubicBezTo>
                      <a:cubicBezTo>
                        <a:pt x="1971" y="1958"/>
                        <a:pt x="1979" y="1951"/>
                        <a:pt x="1987" y="1951"/>
                      </a:cubicBezTo>
                      <a:cubicBezTo>
                        <a:pt x="1994" y="1948"/>
                        <a:pt x="2005" y="1951"/>
                        <a:pt x="2010" y="1956"/>
                      </a:cubicBezTo>
                      <a:cubicBezTo>
                        <a:pt x="2061" y="1997"/>
                        <a:pt x="2061" y="1997"/>
                        <a:pt x="2061" y="1997"/>
                      </a:cubicBezTo>
                      <a:cubicBezTo>
                        <a:pt x="2089" y="1892"/>
                        <a:pt x="2089" y="1892"/>
                        <a:pt x="2089" y="1892"/>
                      </a:cubicBezTo>
                      <a:cubicBezTo>
                        <a:pt x="2089" y="1889"/>
                        <a:pt x="2092" y="1887"/>
                        <a:pt x="2094" y="1884"/>
                      </a:cubicBezTo>
                      <a:cubicBezTo>
                        <a:pt x="2107" y="1866"/>
                        <a:pt x="2125" y="1859"/>
                        <a:pt x="2148" y="1859"/>
                      </a:cubicBezTo>
                      <a:cubicBezTo>
                        <a:pt x="2189" y="1859"/>
                        <a:pt x="2230" y="1892"/>
                        <a:pt x="2256" y="1923"/>
                      </a:cubicBezTo>
                      <a:cubicBezTo>
                        <a:pt x="2279" y="1953"/>
                        <a:pt x="2304" y="1974"/>
                        <a:pt x="2322" y="1976"/>
                      </a:cubicBezTo>
                      <a:cubicBezTo>
                        <a:pt x="2327" y="1976"/>
                        <a:pt x="2330" y="1976"/>
                        <a:pt x="2332" y="1974"/>
                      </a:cubicBezTo>
                      <a:cubicBezTo>
                        <a:pt x="2340" y="1956"/>
                        <a:pt x="2343" y="1930"/>
                        <a:pt x="2332" y="1910"/>
                      </a:cubicBezTo>
                      <a:cubicBezTo>
                        <a:pt x="2325" y="1887"/>
                        <a:pt x="2307" y="1866"/>
                        <a:pt x="2284" y="1859"/>
                      </a:cubicBezTo>
                      <a:cubicBezTo>
                        <a:pt x="2279" y="1856"/>
                        <a:pt x="2273" y="1856"/>
                        <a:pt x="2268" y="1854"/>
                      </a:cubicBezTo>
                      <a:cubicBezTo>
                        <a:pt x="2248" y="1848"/>
                        <a:pt x="2225" y="1841"/>
                        <a:pt x="2209" y="1820"/>
                      </a:cubicBezTo>
                      <a:cubicBezTo>
                        <a:pt x="2194" y="1800"/>
                        <a:pt x="2197" y="1774"/>
                        <a:pt x="2197" y="1756"/>
                      </a:cubicBezTo>
                      <a:cubicBezTo>
                        <a:pt x="2199" y="1713"/>
                        <a:pt x="2194" y="1638"/>
                        <a:pt x="2148" y="1610"/>
                      </a:cubicBezTo>
                      <a:cubicBezTo>
                        <a:pt x="2133" y="1603"/>
                        <a:pt x="2115" y="1598"/>
                        <a:pt x="2094" y="1592"/>
                      </a:cubicBezTo>
                      <a:cubicBezTo>
                        <a:pt x="2058" y="1585"/>
                        <a:pt x="2020" y="1574"/>
                        <a:pt x="1997" y="1539"/>
                      </a:cubicBezTo>
                      <a:cubicBezTo>
                        <a:pt x="1979" y="1508"/>
                        <a:pt x="1979" y="1472"/>
                        <a:pt x="1982" y="1446"/>
                      </a:cubicBezTo>
                      <a:cubicBezTo>
                        <a:pt x="1984" y="1418"/>
                        <a:pt x="1994" y="1380"/>
                        <a:pt x="2020" y="1362"/>
                      </a:cubicBezTo>
                      <a:cubicBezTo>
                        <a:pt x="2033" y="1352"/>
                        <a:pt x="2051" y="1349"/>
                        <a:pt x="2066" y="1354"/>
                      </a:cubicBezTo>
                      <a:cubicBezTo>
                        <a:pt x="2084" y="1359"/>
                        <a:pt x="2097" y="1372"/>
                        <a:pt x="2105" y="1382"/>
                      </a:cubicBezTo>
                      <a:cubicBezTo>
                        <a:pt x="2169" y="1459"/>
                        <a:pt x="2220" y="1490"/>
                        <a:pt x="2263" y="1485"/>
                      </a:cubicBezTo>
                      <a:cubicBezTo>
                        <a:pt x="2263" y="1436"/>
                        <a:pt x="2245" y="1385"/>
                        <a:pt x="2215" y="1347"/>
                      </a:cubicBezTo>
                      <a:cubicBezTo>
                        <a:pt x="2209" y="1342"/>
                        <a:pt x="2209" y="1334"/>
                        <a:pt x="2209" y="1326"/>
                      </a:cubicBezTo>
                      <a:cubicBezTo>
                        <a:pt x="2209" y="1318"/>
                        <a:pt x="2215" y="1313"/>
                        <a:pt x="2220" y="1308"/>
                      </a:cubicBezTo>
                      <a:cubicBezTo>
                        <a:pt x="2253" y="1285"/>
                        <a:pt x="2297" y="1283"/>
                        <a:pt x="2337" y="1301"/>
                      </a:cubicBezTo>
                      <a:cubicBezTo>
                        <a:pt x="2378" y="1318"/>
                        <a:pt x="2404" y="1357"/>
                        <a:pt x="2407" y="1395"/>
                      </a:cubicBezTo>
                      <a:cubicBezTo>
                        <a:pt x="2407" y="1406"/>
                        <a:pt x="2407" y="1406"/>
                        <a:pt x="2407" y="1406"/>
                      </a:cubicBezTo>
                      <a:cubicBezTo>
                        <a:pt x="2407" y="1411"/>
                        <a:pt x="2407" y="1421"/>
                        <a:pt x="2409" y="1423"/>
                      </a:cubicBezTo>
                      <a:cubicBezTo>
                        <a:pt x="2409" y="1423"/>
                        <a:pt x="2414" y="1423"/>
                        <a:pt x="2419" y="1426"/>
                      </a:cubicBezTo>
                      <a:cubicBezTo>
                        <a:pt x="2427" y="1426"/>
                        <a:pt x="2437" y="1429"/>
                        <a:pt x="2448" y="1434"/>
                      </a:cubicBezTo>
                      <a:cubicBezTo>
                        <a:pt x="2471" y="1446"/>
                        <a:pt x="2478" y="1472"/>
                        <a:pt x="2481" y="1490"/>
                      </a:cubicBezTo>
                      <a:cubicBezTo>
                        <a:pt x="2483" y="1500"/>
                        <a:pt x="2486" y="1510"/>
                        <a:pt x="2489" y="1516"/>
                      </a:cubicBezTo>
                      <a:cubicBezTo>
                        <a:pt x="2489" y="1516"/>
                        <a:pt x="2491" y="1521"/>
                        <a:pt x="2501" y="1518"/>
                      </a:cubicBezTo>
                      <a:cubicBezTo>
                        <a:pt x="2514" y="1516"/>
                        <a:pt x="2524" y="1505"/>
                        <a:pt x="2527" y="1495"/>
                      </a:cubicBezTo>
                      <a:cubicBezTo>
                        <a:pt x="2532" y="1470"/>
                        <a:pt x="2519" y="1441"/>
                        <a:pt x="2501" y="1411"/>
                      </a:cubicBezTo>
                      <a:cubicBezTo>
                        <a:pt x="2496" y="1403"/>
                        <a:pt x="2496" y="1393"/>
                        <a:pt x="2501" y="1385"/>
                      </a:cubicBezTo>
                      <a:cubicBezTo>
                        <a:pt x="2506" y="1377"/>
                        <a:pt x="2514" y="1372"/>
                        <a:pt x="2522" y="1372"/>
                      </a:cubicBezTo>
                      <a:cubicBezTo>
                        <a:pt x="2593" y="1367"/>
                        <a:pt x="2665" y="1385"/>
                        <a:pt x="2727" y="1421"/>
                      </a:cubicBezTo>
                      <a:cubicBezTo>
                        <a:pt x="2732" y="1408"/>
                        <a:pt x="2729" y="1390"/>
                        <a:pt x="2724" y="1375"/>
                      </a:cubicBezTo>
                      <a:cubicBezTo>
                        <a:pt x="2719" y="1362"/>
                        <a:pt x="2711" y="1349"/>
                        <a:pt x="2704" y="1334"/>
                      </a:cubicBezTo>
                      <a:cubicBezTo>
                        <a:pt x="2696" y="1318"/>
                        <a:pt x="2686" y="1306"/>
                        <a:pt x="2681" y="1288"/>
                      </a:cubicBezTo>
                      <a:cubicBezTo>
                        <a:pt x="2673" y="1265"/>
                        <a:pt x="2673" y="1265"/>
                        <a:pt x="2673" y="1265"/>
                      </a:cubicBezTo>
                      <a:cubicBezTo>
                        <a:pt x="2670" y="1252"/>
                        <a:pt x="2665" y="1242"/>
                        <a:pt x="2660" y="1231"/>
                      </a:cubicBezTo>
                      <a:cubicBezTo>
                        <a:pt x="2650" y="1216"/>
                        <a:pt x="2632" y="1203"/>
                        <a:pt x="2611" y="1190"/>
                      </a:cubicBezTo>
                      <a:cubicBezTo>
                        <a:pt x="2601" y="1183"/>
                        <a:pt x="2591" y="1178"/>
                        <a:pt x="2581" y="1167"/>
                      </a:cubicBezTo>
                      <a:cubicBezTo>
                        <a:pt x="2563" y="1152"/>
                        <a:pt x="2547" y="1137"/>
                        <a:pt x="2532" y="1119"/>
                      </a:cubicBezTo>
                      <a:cubicBezTo>
                        <a:pt x="2514" y="1098"/>
                        <a:pt x="2496" y="1078"/>
                        <a:pt x="2473" y="1068"/>
                      </a:cubicBezTo>
                      <a:cubicBezTo>
                        <a:pt x="2455" y="1057"/>
                        <a:pt x="2427" y="1060"/>
                        <a:pt x="2409" y="1073"/>
                      </a:cubicBezTo>
                      <a:cubicBezTo>
                        <a:pt x="2396" y="1080"/>
                        <a:pt x="2399" y="1091"/>
                        <a:pt x="2399" y="1093"/>
                      </a:cubicBezTo>
                      <a:cubicBezTo>
                        <a:pt x="2399" y="1101"/>
                        <a:pt x="2396" y="1109"/>
                        <a:pt x="2391" y="1114"/>
                      </a:cubicBezTo>
                      <a:cubicBezTo>
                        <a:pt x="2386" y="1119"/>
                        <a:pt x="2378" y="1121"/>
                        <a:pt x="2371" y="1121"/>
                      </a:cubicBezTo>
                      <a:cubicBezTo>
                        <a:pt x="2312" y="1114"/>
                        <a:pt x="2261" y="1065"/>
                        <a:pt x="2248" y="1009"/>
                      </a:cubicBezTo>
                      <a:cubicBezTo>
                        <a:pt x="2245" y="1001"/>
                        <a:pt x="2248" y="996"/>
                        <a:pt x="2250" y="988"/>
                      </a:cubicBezTo>
                      <a:cubicBezTo>
                        <a:pt x="2253" y="981"/>
                        <a:pt x="2261" y="978"/>
                        <a:pt x="2266" y="978"/>
                      </a:cubicBezTo>
                      <a:cubicBezTo>
                        <a:pt x="2279" y="975"/>
                        <a:pt x="2291" y="965"/>
                        <a:pt x="2302" y="952"/>
                      </a:cubicBezTo>
                      <a:cubicBezTo>
                        <a:pt x="2312" y="940"/>
                        <a:pt x="2312" y="922"/>
                        <a:pt x="2309" y="909"/>
                      </a:cubicBezTo>
                      <a:cubicBezTo>
                        <a:pt x="2307" y="899"/>
                        <a:pt x="2309" y="888"/>
                        <a:pt x="2317" y="883"/>
                      </a:cubicBezTo>
                      <a:cubicBezTo>
                        <a:pt x="2325" y="876"/>
                        <a:pt x="2335" y="876"/>
                        <a:pt x="2343" y="878"/>
                      </a:cubicBezTo>
                      <a:cubicBezTo>
                        <a:pt x="2430" y="911"/>
                        <a:pt x="2524" y="929"/>
                        <a:pt x="2617" y="929"/>
                      </a:cubicBezTo>
                      <a:cubicBezTo>
                        <a:pt x="2732" y="929"/>
                        <a:pt x="2834" y="901"/>
                        <a:pt x="2919" y="850"/>
                      </a:cubicBezTo>
                      <a:cubicBezTo>
                        <a:pt x="2931" y="842"/>
                        <a:pt x="2947" y="847"/>
                        <a:pt x="2954" y="858"/>
                      </a:cubicBezTo>
                      <a:cubicBezTo>
                        <a:pt x="2962" y="868"/>
                        <a:pt x="2957" y="886"/>
                        <a:pt x="2947" y="894"/>
                      </a:cubicBezTo>
                      <a:cubicBezTo>
                        <a:pt x="2855" y="950"/>
                        <a:pt x="2742" y="981"/>
                        <a:pt x="2619" y="981"/>
                      </a:cubicBezTo>
                      <a:cubicBezTo>
                        <a:pt x="2617" y="981"/>
                        <a:pt x="2617" y="981"/>
                        <a:pt x="2617" y="981"/>
                      </a:cubicBezTo>
                      <a:cubicBezTo>
                        <a:pt x="2529" y="981"/>
                        <a:pt x="2445" y="968"/>
                        <a:pt x="2363" y="940"/>
                      </a:cubicBezTo>
                      <a:cubicBezTo>
                        <a:pt x="2361" y="952"/>
                        <a:pt x="2355" y="968"/>
                        <a:pt x="2348" y="981"/>
                      </a:cubicBezTo>
                      <a:cubicBezTo>
                        <a:pt x="2337" y="998"/>
                        <a:pt x="2322" y="1011"/>
                        <a:pt x="2307" y="1022"/>
                      </a:cubicBezTo>
                      <a:cubicBezTo>
                        <a:pt x="2317" y="1042"/>
                        <a:pt x="2335" y="1057"/>
                        <a:pt x="2355" y="1068"/>
                      </a:cubicBezTo>
                      <a:cubicBezTo>
                        <a:pt x="2361" y="1055"/>
                        <a:pt x="2371" y="1045"/>
                        <a:pt x="2384" y="1034"/>
                      </a:cubicBezTo>
                      <a:cubicBezTo>
                        <a:pt x="2417" y="1011"/>
                        <a:pt x="2465" y="1009"/>
                        <a:pt x="2501" y="1027"/>
                      </a:cubicBezTo>
                      <a:cubicBezTo>
                        <a:pt x="2532" y="1042"/>
                        <a:pt x="2553" y="1068"/>
                        <a:pt x="2573" y="1091"/>
                      </a:cubicBezTo>
                      <a:cubicBezTo>
                        <a:pt x="2586" y="1106"/>
                        <a:pt x="2599" y="1121"/>
                        <a:pt x="2614" y="1132"/>
                      </a:cubicBezTo>
                      <a:cubicBezTo>
                        <a:pt x="2622" y="1139"/>
                        <a:pt x="2632" y="1144"/>
                        <a:pt x="2642" y="1150"/>
                      </a:cubicBezTo>
                      <a:cubicBezTo>
                        <a:pt x="2665" y="1165"/>
                        <a:pt x="2691" y="1180"/>
                        <a:pt x="2706" y="1206"/>
                      </a:cubicBezTo>
                      <a:cubicBezTo>
                        <a:pt x="2714" y="1221"/>
                        <a:pt x="2719" y="1234"/>
                        <a:pt x="2724" y="1249"/>
                      </a:cubicBezTo>
                      <a:cubicBezTo>
                        <a:pt x="2727" y="1257"/>
                        <a:pt x="2729" y="1262"/>
                        <a:pt x="2732" y="1270"/>
                      </a:cubicBezTo>
                      <a:cubicBezTo>
                        <a:pt x="2737" y="1283"/>
                        <a:pt x="2745" y="1295"/>
                        <a:pt x="2752" y="1308"/>
                      </a:cubicBezTo>
                      <a:cubicBezTo>
                        <a:pt x="2760" y="1324"/>
                        <a:pt x="2770" y="1339"/>
                        <a:pt x="2778" y="1357"/>
                      </a:cubicBezTo>
                      <a:cubicBezTo>
                        <a:pt x="2793" y="1395"/>
                        <a:pt x="2791" y="1449"/>
                        <a:pt x="2750" y="1475"/>
                      </a:cubicBezTo>
                      <a:cubicBezTo>
                        <a:pt x="2742" y="1480"/>
                        <a:pt x="2729" y="1480"/>
                        <a:pt x="2721" y="1475"/>
                      </a:cubicBezTo>
                      <a:cubicBezTo>
                        <a:pt x="2678" y="1444"/>
                        <a:pt x="2624" y="1426"/>
                        <a:pt x="2570" y="1421"/>
                      </a:cubicBezTo>
                      <a:cubicBezTo>
                        <a:pt x="2581" y="1446"/>
                        <a:pt x="2588" y="1475"/>
                        <a:pt x="2581" y="1503"/>
                      </a:cubicBezTo>
                      <a:cubicBezTo>
                        <a:pt x="2573" y="1531"/>
                        <a:pt x="2547" y="1557"/>
                        <a:pt x="2517" y="1564"/>
                      </a:cubicBezTo>
                      <a:cubicBezTo>
                        <a:pt x="2491" y="1569"/>
                        <a:pt x="2468" y="1564"/>
                        <a:pt x="2453" y="1546"/>
                      </a:cubicBezTo>
                      <a:cubicBezTo>
                        <a:pt x="2440" y="1531"/>
                        <a:pt x="2437" y="1516"/>
                        <a:pt x="2432" y="1500"/>
                      </a:cubicBezTo>
                      <a:cubicBezTo>
                        <a:pt x="2430" y="1490"/>
                        <a:pt x="2427" y="1480"/>
                        <a:pt x="2425" y="1477"/>
                      </a:cubicBezTo>
                      <a:cubicBezTo>
                        <a:pt x="2422" y="1477"/>
                        <a:pt x="2417" y="1475"/>
                        <a:pt x="2414" y="1475"/>
                      </a:cubicBezTo>
                      <a:cubicBezTo>
                        <a:pt x="2404" y="1472"/>
                        <a:pt x="2391" y="1472"/>
                        <a:pt x="2378" y="1462"/>
                      </a:cubicBezTo>
                      <a:cubicBezTo>
                        <a:pt x="2361" y="1446"/>
                        <a:pt x="2361" y="1423"/>
                        <a:pt x="2361" y="1408"/>
                      </a:cubicBezTo>
                      <a:cubicBezTo>
                        <a:pt x="2361" y="1400"/>
                        <a:pt x="2361" y="1400"/>
                        <a:pt x="2361" y="1400"/>
                      </a:cubicBezTo>
                      <a:cubicBezTo>
                        <a:pt x="2358" y="1375"/>
                        <a:pt x="2340" y="1357"/>
                        <a:pt x="2320" y="1349"/>
                      </a:cubicBezTo>
                      <a:cubicBezTo>
                        <a:pt x="2307" y="1344"/>
                        <a:pt x="2291" y="1339"/>
                        <a:pt x="2279" y="1342"/>
                      </a:cubicBezTo>
                      <a:cubicBezTo>
                        <a:pt x="2307" y="1390"/>
                        <a:pt x="2322" y="1446"/>
                        <a:pt x="2320" y="1505"/>
                      </a:cubicBezTo>
                      <a:cubicBezTo>
                        <a:pt x="2320" y="1516"/>
                        <a:pt x="2312" y="1523"/>
                        <a:pt x="2304" y="1528"/>
                      </a:cubicBezTo>
                      <a:cubicBezTo>
                        <a:pt x="2212" y="1564"/>
                        <a:pt x="2128" y="1482"/>
                        <a:pt x="2071" y="1416"/>
                      </a:cubicBezTo>
                      <a:cubicBezTo>
                        <a:pt x="2058" y="1403"/>
                        <a:pt x="2058" y="1403"/>
                        <a:pt x="2058" y="1403"/>
                      </a:cubicBezTo>
                      <a:cubicBezTo>
                        <a:pt x="2053" y="1403"/>
                        <a:pt x="2043" y="1423"/>
                        <a:pt x="2041" y="1449"/>
                      </a:cubicBezTo>
                      <a:cubicBezTo>
                        <a:pt x="2038" y="1475"/>
                        <a:pt x="2038" y="1495"/>
                        <a:pt x="2048" y="1510"/>
                      </a:cubicBezTo>
                      <a:cubicBezTo>
                        <a:pt x="2061" y="1528"/>
                        <a:pt x="2084" y="1536"/>
                        <a:pt x="2115" y="1544"/>
                      </a:cubicBezTo>
                      <a:cubicBezTo>
                        <a:pt x="2138" y="1549"/>
                        <a:pt x="2161" y="1557"/>
                        <a:pt x="2181" y="1569"/>
                      </a:cubicBezTo>
                      <a:cubicBezTo>
                        <a:pt x="2248" y="1610"/>
                        <a:pt x="2258" y="1695"/>
                        <a:pt x="2256" y="1761"/>
                      </a:cubicBezTo>
                      <a:cubicBezTo>
                        <a:pt x="2256" y="1774"/>
                        <a:pt x="2256" y="1790"/>
                        <a:pt x="2258" y="1795"/>
                      </a:cubicBezTo>
                      <a:cubicBezTo>
                        <a:pt x="2263" y="1802"/>
                        <a:pt x="2276" y="1805"/>
                        <a:pt x="2289" y="1807"/>
                      </a:cubicBezTo>
                      <a:cubicBezTo>
                        <a:pt x="2294" y="1810"/>
                        <a:pt x="2302" y="1810"/>
                        <a:pt x="2307" y="1813"/>
                      </a:cubicBezTo>
                      <a:cubicBezTo>
                        <a:pt x="2343" y="1825"/>
                        <a:pt x="2371" y="1856"/>
                        <a:pt x="2386" y="1894"/>
                      </a:cubicBezTo>
                      <a:cubicBezTo>
                        <a:pt x="2401" y="1933"/>
                        <a:pt x="2399" y="1974"/>
                        <a:pt x="2378" y="2007"/>
                      </a:cubicBezTo>
                      <a:cubicBezTo>
                        <a:pt x="2371" y="2015"/>
                        <a:pt x="2371" y="2015"/>
                        <a:pt x="2371" y="2015"/>
                      </a:cubicBezTo>
                      <a:cubicBezTo>
                        <a:pt x="2355" y="2028"/>
                        <a:pt x="2337" y="2033"/>
                        <a:pt x="2317" y="2030"/>
                      </a:cubicBezTo>
                      <a:cubicBezTo>
                        <a:pt x="2273" y="2025"/>
                        <a:pt x="2235" y="1982"/>
                        <a:pt x="2217" y="1956"/>
                      </a:cubicBezTo>
                      <a:cubicBezTo>
                        <a:pt x="2199" y="1933"/>
                        <a:pt x="2169" y="1912"/>
                        <a:pt x="2151" y="1912"/>
                      </a:cubicBezTo>
                      <a:cubicBezTo>
                        <a:pt x="2145" y="1912"/>
                        <a:pt x="2143" y="1912"/>
                        <a:pt x="2140" y="1915"/>
                      </a:cubicBezTo>
                      <a:cubicBezTo>
                        <a:pt x="2102" y="2051"/>
                        <a:pt x="2102" y="2051"/>
                        <a:pt x="2102" y="2051"/>
                      </a:cubicBezTo>
                      <a:cubicBezTo>
                        <a:pt x="2099" y="2058"/>
                        <a:pt x="2094" y="2066"/>
                        <a:pt x="2084" y="2069"/>
                      </a:cubicBezTo>
                      <a:cubicBezTo>
                        <a:pt x="2076" y="2071"/>
                        <a:pt x="2066" y="2069"/>
                        <a:pt x="2061" y="2063"/>
                      </a:cubicBezTo>
                      <a:cubicBezTo>
                        <a:pt x="2010" y="2022"/>
                        <a:pt x="2010" y="2022"/>
                        <a:pt x="2010" y="2022"/>
                      </a:cubicBezTo>
                      <a:cubicBezTo>
                        <a:pt x="1977" y="2140"/>
                        <a:pt x="1969" y="2266"/>
                        <a:pt x="1987" y="2386"/>
                      </a:cubicBezTo>
                      <a:cubicBezTo>
                        <a:pt x="1987" y="2394"/>
                        <a:pt x="1984" y="2404"/>
                        <a:pt x="1979" y="2409"/>
                      </a:cubicBezTo>
                      <a:cubicBezTo>
                        <a:pt x="1969" y="2412"/>
                        <a:pt x="1964" y="2414"/>
                        <a:pt x="1959" y="2414"/>
                      </a:cubicBezTo>
                      <a:close/>
                      <a:moveTo>
                        <a:pt x="530" y="2598"/>
                      </a:moveTo>
                      <a:cubicBezTo>
                        <a:pt x="522" y="2598"/>
                        <a:pt x="517" y="2596"/>
                        <a:pt x="512" y="2591"/>
                      </a:cubicBezTo>
                      <a:cubicBezTo>
                        <a:pt x="392" y="2473"/>
                        <a:pt x="282" y="2345"/>
                        <a:pt x="182" y="2207"/>
                      </a:cubicBezTo>
                      <a:cubicBezTo>
                        <a:pt x="136" y="2145"/>
                        <a:pt x="90" y="2084"/>
                        <a:pt x="26" y="2086"/>
                      </a:cubicBezTo>
                      <a:cubicBezTo>
                        <a:pt x="10" y="2086"/>
                        <a:pt x="0" y="2076"/>
                        <a:pt x="0" y="2061"/>
                      </a:cubicBezTo>
                      <a:cubicBezTo>
                        <a:pt x="0" y="2046"/>
                        <a:pt x="10" y="2035"/>
                        <a:pt x="26" y="2035"/>
                      </a:cubicBezTo>
                      <a:cubicBezTo>
                        <a:pt x="120" y="2033"/>
                        <a:pt x="187" y="2125"/>
                        <a:pt x="225" y="2179"/>
                      </a:cubicBezTo>
                      <a:cubicBezTo>
                        <a:pt x="312" y="2299"/>
                        <a:pt x="407" y="2414"/>
                        <a:pt x="512" y="2519"/>
                      </a:cubicBezTo>
                      <a:cubicBezTo>
                        <a:pt x="510" y="2509"/>
                        <a:pt x="502" y="2499"/>
                        <a:pt x="497" y="2488"/>
                      </a:cubicBezTo>
                      <a:cubicBezTo>
                        <a:pt x="494" y="2483"/>
                        <a:pt x="489" y="2478"/>
                        <a:pt x="487" y="2473"/>
                      </a:cubicBezTo>
                      <a:cubicBezTo>
                        <a:pt x="466" y="2447"/>
                        <a:pt x="446" y="2417"/>
                        <a:pt x="443" y="2381"/>
                      </a:cubicBezTo>
                      <a:cubicBezTo>
                        <a:pt x="443" y="2366"/>
                        <a:pt x="446" y="2350"/>
                        <a:pt x="448" y="2337"/>
                      </a:cubicBezTo>
                      <a:cubicBezTo>
                        <a:pt x="451" y="2327"/>
                        <a:pt x="453" y="2319"/>
                        <a:pt x="453" y="2312"/>
                      </a:cubicBezTo>
                      <a:cubicBezTo>
                        <a:pt x="453" y="2286"/>
                        <a:pt x="440" y="2258"/>
                        <a:pt x="423" y="2232"/>
                      </a:cubicBezTo>
                      <a:cubicBezTo>
                        <a:pt x="412" y="2217"/>
                        <a:pt x="405" y="2202"/>
                        <a:pt x="397" y="2184"/>
                      </a:cubicBezTo>
                      <a:cubicBezTo>
                        <a:pt x="364" y="2102"/>
                        <a:pt x="387" y="2017"/>
                        <a:pt x="410" y="1935"/>
                      </a:cubicBezTo>
                      <a:cubicBezTo>
                        <a:pt x="430" y="1866"/>
                        <a:pt x="448" y="1800"/>
                        <a:pt x="433" y="1736"/>
                      </a:cubicBezTo>
                      <a:cubicBezTo>
                        <a:pt x="430" y="1731"/>
                        <a:pt x="430" y="1723"/>
                        <a:pt x="428" y="1718"/>
                      </a:cubicBezTo>
                      <a:cubicBezTo>
                        <a:pt x="423" y="1700"/>
                        <a:pt x="417" y="1679"/>
                        <a:pt x="417" y="1659"/>
                      </a:cubicBezTo>
                      <a:cubicBezTo>
                        <a:pt x="417" y="1623"/>
                        <a:pt x="435" y="1595"/>
                        <a:pt x="451" y="1572"/>
                      </a:cubicBezTo>
                      <a:cubicBezTo>
                        <a:pt x="545" y="1411"/>
                        <a:pt x="545" y="1411"/>
                        <a:pt x="545" y="1411"/>
                      </a:cubicBezTo>
                      <a:cubicBezTo>
                        <a:pt x="556" y="1395"/>
                        <a:pt x="563" y="1380"/>
                        <a:pt x="566" y="1362"/>
                      </a:cubicBezTo>
                      <a:cubicBezTo>
                        <a:pt x="574" y="1321"/>
                        <a:pt x="538" y="1283"/>
                        <a:pt x="505" y="1260"/>
                      </a:cubicBezTo>
                      <a:cubicBezTo>
                        <a:pt x="489" y="1249"/>
                        <a:pt x="471" y="1239"/>
                        <a:pt x="453" y="1231"/>
                      </a:cubicBezTo>
                      <a:cubicBezTo>
                        <a:pt x="425" y="1216"/>
                        <a:pt x="394" y="1201"/>
                        <a:pt x="369" y="1178"/>
                      </a:cubicBezTo>
                      <a:cubicBezTo>
                        <a:pt x="323" y="1137"/>
                        <a:pt x="292" y="1062"/>
                        <a:pt x="330" y="1006"/>
                      </a:cubicBezTo>
                      <a:cubicBezTo>
                        <a:pt x="336" y="996"/>
                        <a:pt x="348" y="993"/>
                        <a:pt x="359" y="996"/>
                      </a:cubicBezTo>
                      <a:cubicBezTo>
                        <a:pt x="387" y="1004"/>
                        <a:pt x="423" y="998"/>
                        <a:pt x="448" y="981"/>
                      </a:cubicBezTo>
                      <a:cubicBezTo>
                        <a:pt x="369" y="901"/>
                        <a:pt x="369" y="901"/>
                        <a:pt x="369" y="901"/>
                      </a:cubicBezTo>
                      <a:cubicBezTo>
                        <a:pt x="359" y="891"/>
                        <a:pt x="343" y="876"/>
                        <a:pt x="338" y="853"/>
                      </a:cubicBezTo>
                      <a:cubicBezTo>
                        <a:pt x="330" y="817"/>
                        <a:pt x="353" y="791"/>
                        <a:pt x="371" y="768"/>
                      </a:cubicBezTo>
                      <a:cubicBezTo>
                        <a:pt x="387" y="750"/>
                        <a:pt x="397" y="737"/>
                        <a:pt x="394" y="730"/>
                      </a:cubicBezTo>
                      <a:cubicBezTo>
                        <a:pt x="389" y="717"/>
                        <a:pt x="397" y="702"/>
                        <a:pt x="412" y="699"/>
                      </a:cubicBezTo>
                      <a:cubicBezTo>
                        <a:pt x="697" y="609"/>
                        <a:pt x="697" y="609"/>
                        <a:pt x="697" y="609"/>
                      </a:cubicBezTo>
                      <a:cubicBezTo>
                        <a:pt x="704" y="543"/>
                        <a:pt x="704" y="543"/>
                        <a:pt x="704" y="543"/>
                      </a:cubicBezTo>
                      <a:cubicBezTo>
                        <a:pt x="707" y="530"/>
                        <a:pt x="717" y="520"/>
                        <a:pt x="730" y="520"/>
                      </a:cubicBezTo>
                      <a:cubicBezTo>
                        <a:pt x="845" y="522"/>
                        <a:pt x="845" y="522"/>
                        <a:pt x="845" y="522"/>
                      </a:cubicBezTo>
                      <a:cubicBezTo>
                        <a:pt x="825" y="474"/>
                        <a:pt x="807" y="422"/>
                        <a:pt x="786" y="374"/>
                      </a:cubicBezTo>
                      <a:cubicBezTo>
                        <a:pt x="776" y="346"/>
                        <a:pt x="766" y="312"/>
                        <a:pt x="781" y="282"/>
                      </a:cubicBezTo>
                      <a:cubicBezTo>
                        <a:pt x="791" y="261"/>
                        <a:pt x="807" y="248"/>
                        <a:pt x="822" y="238"/>
                      </a:cubicBezTo>
                      <a:cubicBezTo>
                        <a:pt x="830" y="233"/>
                        <a:pt x="840" y="225"/>
                        <a:pt x="845" y="220"/>
                      </a:cubicBezTo>
                      <a:cubicBezTo>
                        <a:pt x="860" y="200"/>
                        <a:pt x="850" y="164"/>
                        <a:pt x="827" y="146"/>
                      </a:cubicBezTo>
                      <a:cubicBezTo>
                        <a:pt x="801" y="123"/>
                        <a:pt x="760" y="115"/>
                        <a:pt x="727" y="108"/>
                      </a:cubicBezTo>
                      <a:cubicBezTo>
                        <a:pt x="717" y="105"/>
                        <a:pt x="709" y="97"/>
                        <a:pt x="707" y="90"/>
                      </a:cubicBezTo>
                      <a:cubicBezTo>
                        <a:pt x="691" y="33"/>
                        <a:pt x="691" y="33"/>
                        <a:pt x="691" y="33"/>
                      </a:cubicBezTo>
                      <a:cubicBezTo>
                        <a:pt x="689" y="21"/>
                        <a:pt x="697" y="5"/>
                        <a:pt x="709" y="3"/>
                      </a:cubicBezTo>
                      <a:cubicBezTo>
                        <a:pt x="722" y="0"/>
                        <a:pt x="737" y="8"/>
                        <a:pt x="740" y="21"/>
                      </a:cubicBezTo>
                      <a:cubicBezTo>
                        <a:pt x="750" y="64"/>
                        <a:pt x="750" y="64"/>
                        <a:pt x="750" y="64"/>
                      </a:cubicBezTo>
                      <a:cubicBezTo>
                        <a:pt x="786" y="72"/>
                        <a:pt x="827" y="82"/>
                        <a:pt x="858" y="110"/>
                      </a:cubicBezTo>
                      <a:cubicBezTo>
                        <a:pt x="896" y="143"/>
                        <a:pt x="917" y="210"/>
                        <a:pt x="881" y="254"/>
                      </a:cubicBezTo>
                      <a:cubicBezTo>
                        <a:pt x="871" y="266"/>
                        <a:pt x="858" y="274"/>
                        <a:pt x="848" y="282"/>
                      </a:cubicBezTo>
                      <a:cubicBezTo>
                        <a:pt x="837" y="289"/>
                        <a:pt x="827" y="297"/>
                        <a:pt x="822" y="305"/>
                      </a:cubicBezTo>
                      <a:cubicBezTo>
                        <a:pt x="817" y="318"/>
                        <a:pt x="822" y="338"/>
                        <a:pt x="830" y="356"/>
                      </a:cubicBezTo>
                      <a:cubicBezTo>
                        <a:pt x="853" y="417"/>
                        <a:pt x="876" y="479"/>
                        <a:pt x="901" y="540"/>
                      </a:cubicBezTo>
                      <a:cubicBezTo>
                        <a:pt x="904" y="548"/>
                        <a:pt x="904" y="558"/>
                        <a:pt x="899" y="563"/>
                      </a:cubicBezTo>
                      <a:cubicBezTo>
                        <a:pt x="894" y="571"/>
                        <a:pt x="886" y="574"/>
                        <a:pt x="878" y="574"/>
                      </a:cubicBezTo>
                      <a:cubicBezTo>
                        <a:pt x="753" y="574"/>
                        <a:pt x="753" y="574"/>
                        <a:pt x="753" y="574"/>
                      </a:cubicBezTo>
                      <a:cubicBezTo>
                        <a:pt x="745" y="635"/>
                        <a:pt x="745" y="635"/>
                        <a:pt x="745" y="635"/>
                      </a:cubicBezTo>
                      <a:cubicBezTo>
                        <a:pt x="745" y="645"/>
                        <a:pt x="737" y="653"/>
                        <a:pt x="727" y="655"/>
                      </a:cubicBezTo>
                      <a:cubicBezTo>
                        <a:pt x="446" y="742"/>
                        <a:pt x="446" y="742"/>
                        <a:pt x="446" y="742"/>
                      </a:cubicBezTo>
                      <a:cubicBezTo>
                        <a:pt x="443" y="766"/>
                        <a:pt x="425" y="786"/>
                        <a:pt x="410" y="804"/>
                      </a:cubicBezTo>
                      <a:cubicBezTo>
                        <a:pt x="397" y="819"/>
                        <a:pt x="384" y="832"/>
                        <a:pt x="387" y="842"/>
                      </a:cubicBezTo>
                      <a:cubicBezTo>
                        <a:pt x="389" y="850"/>
                        <a:pt x="397" y="858"/>
                        <a:pt x="402" y="863"/>
                      </a:cubicBezTo>
                      <a:cubicBezTo>
                        <a:pt x="499" y="960"/>
                        <a:pt x="499" y="960"/>
                        <a:pt x="499" y="960"/>
                      </a:cubicBezTo>
                      <a:cubicBezTo>
                        <a:pt x="510" y="970"/>
                        <a:pt x="510" y="986"/>
                        <a:pt x="499" y="996"/>
                      </a:cubicBezTo>
                      <a:cubicBezTo>
                        <a:pt x="466" y="1034"/>
                        <a:pt x="412" y="1052"/>
                        <a:pt x="361" y="1045"/>
                      </a:cubicBezTo>
                      <a:cubicBezTo>
                        <a:pt x="353" y="1075"/>
                        <a:pt x="371" y="1111"/>
                        <a:pt x="397" y="1134"/>
                      </a:cubicBezTo>
                      <a:cubicBezTo>
                        <a:pt x="417" y="1152"/>
                        <a:pt x="443" y="1167"/>
                        <a:pt x="471" y="1180"/>
                      </a:cubicBezTo>
                      <a:cubicBezTo>
                        <a:pt x="489" y="1190"/>
                        <a:pt x="510" y="1201"/>
                        <a:pt x="528" y="1214"/>
                      </a:cubicBezTo>
                      <a:cubicBezTo>
                        <a:pt x="576" y="1244"/>
                        <a:pt x="622" y="1303"/>
                        <a:pt x="609" y="1367"/>
                      </a:cubicBezTo>
                      <a:cubicBezTo>
                        <a:pt x="604" y="1393"/>
                        <a:pt x="592" y="1413"/>
                        <a:pt x="581" y="1431"/>
                      </a:cubicBezTo>
                      <a:cubicBezTo>
                        <a:pt x="487" y="1592"/>
                        <a:pt x="487" y="1592"/>
                        <a:pt x="487" y="1592"/>
                      </a:cubicBezTo>
                      <a:cubicBezTo>
                        <a:pt x="474" y="1613"/>
                        <a:pt x="461" y="1633"/>
                        <a:pt x="461" y="1656"/>
                      </a:cubicBezTo>
                      <a:cubicBezTo>
                        <a:pt x="461" y="1669"/>
                        <a:pt x="466" y="1685"/>
                        <a:pt x="469" y="1700"/>
                      </a:cubicBezTo>
                      <a:cubicBezTo>
                        <a:pt x="471" y="1708"/>
                        <a:pt x="474" y="1713"/>
                        <a:pt x="474" y="1720"/>
                      </a:cubicBezTo>
                      <a:cubicBezTo>
                        <a:pt x="492" y="1797"/>
                        <a:pt x="471" y="1871"/>
                        <a:pt x="451" y="1946"/>
                      </a:cubicBezTo>
                      <a:cubicBezTo>
                        <a:pt x="430" y="2022"/>
                        <a:pt x="410" y="2094"/>
                        <a:pt x="435" y="2161"/>
                      </a:cubicBezTo>
                      <a:cubicBezTo>
                        <a:pt x="440" y="2176"/>
                        <a:pt x="448" y="2189"/>
                        <a:pt x="458" y="2204"/>
                      </a:cubicBezTo>
                      <a:cubicBezTo>
                        <a:pt x="476" y="2238"/>
                        <a:pt x="497" y="2271"/>
                        <a:pt x="494" y="2312"/>
                      </a:cubicBezTo>
                      <a:cubicBezTo>
                        <a:pt x="494" y="2325"/>
                        <a:pt x="492" y="2335"/>
                        <a:pt x="489" y="2348"/>
                      </a:cubicBezTo>
                      <a:cubicBezTo>
                        <a:pt x="487" y="2358"/>
                        <a:pt x="484" y="2368"/>
                        <a:pt x="484" y="2378"/>
                      </a:cubicBezTo>
                      <a:cubicBezTo>
                        <a:pt x="484" y="2401"/>
                        <a:pt x="499" y="2422"/>
                        <a:pt x="517" y="2442"/>
                      </a:cubicBezTo>
                      <a:cubicBezTo>
                        <a:pt x="522" y="2447"/>
                        <a:pt x="525" y="2453"/>
                        <a:pt x="530" y="2458"/>
                      </a:cubicBezTo>
                      <a:cubicBezTo>
                        <a:pt x="563" y="2506"/>
                        <a:pt x="569" y="2555"/>
                        <a:pt x="543" y="2588"/>
                      </a:cubicBezTo>
                      <a:cubicBezTo>
                        <a:pt x="545" y="2593"/>
                        <a:pt x="538" y="2598"/>
                        <a:pt x="530" y="2598"/>
                      </a:cubicBezTo>
                      <a:close/>
                      <a:moveTo>
                        <a:pt x="530" y="2598"/>
                      </a:moveTo>
                      <a:cubicBezTo>
                        <a:pt x="530" y="2598"/>
                        <a:pt x="530" y="2598"/>
                        <a:pt x="530" y="259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8"/>
                <p:cNvSpPr>
                  <a:spLocks noEditPoints="1"/>
                </p:cNvSpPr>
                <p:nvPr/>
              </p:nvSpPr>
              <p:spPr bwMode="auto">
                <a:xfrm>
                  <a:off x="14762163" y="1314450"/>
                  <a:ext cx="684213" cy="982663"/>
                </a:xfrm>
                <a:custGeom>
                  <a:avLst/>
                  <a:gdLst>
                    <a:gd name="T0" fmla="*/ 48 w 325"/>
                    <a:gd name="T1" fmla="*/ 466 h 466"/>
                    <a:gd name="T2" fmla="*/ 23 w 325"/>
                    <a:gd name="T3" fmla="*/ 464 h 466"/>
                    <a:gd name="T4" fmla="*/ 5 w 325"/>
                    <a:gd name="T5" fmla="*/ 433 h 466"/>
                    <a:gd name="T6" fmla="*/ 35 w 325"/>
                    <a:gd name="T7" fmla="*/ 415 h 466"/>
                    <a:gd name="T8" fmla="*/ 120 w 325"/>
                    <a:gd name="T9" fmla="*/ 367 h 466"/>
                    <a:gd name="T10" fmla="*/ 123 w 325"/>
                    <a:gd name="T11" fmla="*/ 349 h 466"/>
                    <a:gd name="T12" fmla="*/ 125 w 325"/>
                    <a:gd name="T13" fmla="*/ 331 h 466"/>
                    <a:gd name="T14" fmla="*/ 181 w 325"/>
                    <a:gd name="T15" fmla="*/ 246 h 466"/>
                    <a:gd name="T16" fmla="*/ 230 w 325"/>
                    <a:gd name="T17" fmla="*/ 221 h 466"/>
                    <a:gd name="T18" fmla="*/ 266 w 325"/>
                    <a:gd name="T19" fmla="*/ 203 h 466"/>
                    <a:gd name="T20" fmla="*/ 169 w 325"/>
                    <a:gd name="T21" fmla="*/ 39 h 466"/>
                    <a:gd name="T22" fmla="*/ 184 w 325"/>
                    <a:gd name="T23" fmla="*/ 6 h 466"/>
                    <a:gd name="T24" fmla="*/ 217 w 325"/>
                    <a:gd name="T25" fmla="*/ 21 h 466"/>
                    <a:gd name="T26" fmla="*/ 294 w 325"/>
                    <a:gd name="T27" fmla="*/ 157 h 466"/>
                    <a:gd name="T28" fmla="*/ 322 w 325"/>
                    <a:gd name="T29" fmla="*/ 203 h 466"/>
                    <a:gd name="T30" fmla="*/ 299 w 325"/>
                    <a:gd name="T31" fmla="*/ 239 h 466"/>
                    <a:gd name="T32" fmla="*/ 245 w 325"/>
                    <a:gd name="T33" fmla="*/ 267 h 466"/>
                    <a:gd name="T34" fmla="*/ 204 w 325"/>
                    <a:gd name="T35" fmla="*/ 287 h 466"/>
                    <a:gd name="T36" fmla="*/ 176 w 325"/>
                    <a:gd name="T37" fmla="*/ 341 h 466"/>
                    <a:gd name="T38" fmla="*/ 174 w 325"/>
                    <a:gd name="T39" fmla="*/ 356 h 466"/>
                    <a:gd name="T40" fmla="*/ 169 w 325"/>
                    <a:gd name="T41" fmla="*/ 379 h 466"/>
                    <a:gd name="T42" fmla="*/ 48 w 325"/>
                    <a:gd name="T43" fmla="*/ 466 h 466"/>
                    <a:gd name="T44" fmla="*/ 48 w 325"/>
                    <a:gd name="T45" fmla="*/ 466 h 466"/>
                    <a:gd name="T46" fmla="*/ 48 w 325"/>
                    <a:gd name="T47" fmla="*/ 466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5" h="466">
                      <a:moveTo>
                        <a:pt x="48" y="466"/>
                      </a:moveTo>
                      <a:cubicBezTo>
                        <a:pt x="41" y="466"/>
                        <a:pt x="30" y="466"/>
                        <a:pt x="23" y="464"/>
                      </a:cubicBezTo>
                      <a:cubicBezTo>
                        <a:pt x="10" y="461"/>
                        <a:pt x="0" y="446"/>
                        <a:pt x="5" y="433"/>
                      </a:cubicBezTo>
                      <a:cubicBezTo>
                        <a:pt x="7" y="420"/>
                        <a:pt x="23" y="410"/>
                        <a:pt x="35" y="415"/>
                      </a:cubicBezTo>
                      <a:cubicBezTo>
                        <a:pt x="69" y="423"/>
                        <a:pt x="110" y="400"/>
                        <a:pt x="120" y="367"/>
                      </a:cubicBezTo>
                      <a:cubicBezTo>
                        <a:pt x="123" y="361"/>
                        <a:pt x="123" y="354"/>
                        <a:pt x="123" y="349"/>
                      </a:cubicBezTo>
                      <a:cubicBezTo>
                        <a:pt x="123" y="343"/>
                        <a:pt x="125" y="336"/>
                        <a:pt x="125" y="331"/>
                      </a:cubicBezTo>
                      <a:cubicBezTo>
                        <a:pt x="133" y="295"/>
                        <a:pt x="153" y="264"/>
                        <a:pt x="181" y="246"/>
                      </a:cubicBezTo>
                      <a:cubicBezTo>
                        <a:pt x="197" y="236"/>
                        <a:pt x="215" y="228"/>
                        <a:pt x="230" y="221"/>
                      </a:cubicBezTo>
                      <a:cubicBezTo>
                        <a:pt x="243" y="215"/>
                        <a:pt x="256" y="210"/>
                        <a:pt x="266" y="203"/>
                      </a:cubicBezTo>
                      <a:cubicBezTo>
                        <a:pt x="207" y="164"/>
                        <a:pt x="184" y="93"/>
                        <a:pt x="169" y="39"/>
                      </a:cubicBezTo>
                      <a:cubicBezTo>
                        <a:pt x="163" y="26"/>
                        <a:pt x="171" y="11"/>
                        <a:pt x="184" y="6"/>
                      </a:cubicBezTo>
                      <a:cubicBezTo>
                        <a:pt x="197" y="0"/>
                        <a:pt x="212" y="8"/>
                        <a:pt x="217" y="21"/>
                      </a:cubicBezTo>
                      <a:cubicBezTo>
                        <a:pt x="235" y="80"/>
                        <a:pt x="256" y="128"/>
                        <a:pt x="294" y="157"/>
                      </a:cubicBezTo>
                      <a:cubicBezTo>
                        <a:pt x="304" y="164"/>
                        <a:pt x="325" y="177"/>
                        <a:pt x="322" y="203"/>
                      </a:cubicBezTo>
                      <a:cubicBezTo>
                        <a:pt x="322" y="215"/>
                        <a:pt x="315" y="228"/>
                        <a:pt x="299" y="239"/>
                      </a:cubicBezTo>
                      <a:cubicBezTo>
                        <a:pt x="281" y="251"/>
                        <a:pt x="263" y="259"/>
                        <a:pt x="245" y="267"/>
                      </a:cubicBezTo>
                      <a:cubicBezTo>
                        <a:pt x="230" y="272"/>
                        <a:pt x="217" y="279"/>
                        <a:pt x="204" y="287"/>
                      </a:cubicBezTo>
                      <a:cubicBezTo>
                        <a:pt x="194" y="300"/>
                        <a:pt x="181" y="320"/>
                        <a:pt x="176" y="341"/>
                      </a:cubicBezTo>
                      <a:cubicBezTo>
                        <a:pt x="176" y="346"/>
                        <a:pt x="174" y="351"/>
                        <a:pt x="174" y="356"/>
                      </a:cubicBezTo>
                      <a:cubicBezTo>
                        <a:pt x="174" y="364"/>
                        <a:pt x="171" y="372"/>
                        <a:pt x="169" y="379"/>
                      </a:cubicBezTo>
                      <a:cubicBezTo>
                        <a:pt x="153" y="431"/>
                        <a:pt x="102" y="466"/>
                        <a:pt x="48" y="466"/>
                      </a:cubicBezTo>
                      <a:close/>
                      <a:moveTo>
                        <a:pt x="48" y="466"/>
                      </a:moveTo>
                      <a:cubicBezTo>
                        <a:pt x="48" y="466"/>
                        <a:pt x="48" y="466"/>
                        <a:pt x="48" y="46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7" name="Freeform 20"/>
              <p:cNvSpPr>
                <a:spLocks/>
              </p:cNvSpPr>
              <p:nvPr/>
            </p:nvSpPr>
            <p:spPr bwMode="auto">
              <a:xfrm>
                <a:off x="2280939" y="2334025"/>
                <a:ext cx="1210792" cy="1210792"/>
              </a:xfrm>
              <a:custGeom>
                <a:avLst/>
                <a:gdLst>
                  <a:gd name="T0" fmla="*/ 1791 w 2028"/>
                  <a:gd name="T1" fmla="*/ 2028 h 2028"/>
                  <a:gd name="T2" fmla="*/ 0 w 2028"/>
                  <a:gd name="T3" fmla="*/ 2028 h 2028"/>
                  <a:gd name="T4" fmla="*/ 0 w 2028"/>
                  <a:gd name="T5" fmla="*/ 256 h 2028"/>
                  <a:gd name="T6" fmla="*/ 251 w 2028"/>
                  <a:gd name="T7" fmla="*/ 0 h 2028"/>
                  <a:gd name="T8" fmla="*/ 2028 w 2028"/>
                  <a:gd name="T9" fmla="*/ 0 h 2028"/>
                  <a:gd name="T10" fmla="*/ 2028 w 2028"/>
                  <a:gd name="T11" fmla="*/ 1734 h 2028"/>
                  <a:gd name="T12" fmla="*/ 1791 w 2028"/>
                  <a:gd name="T13" fmla="*/ 2028 h 2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8" h="2028">
                    <a:moveTo>
                      <a:pt x="1791" y="2028"/>
                    </a:moveTo>
                    <a:lnTo>
                      <a:pt x="0" y="2028"/>
                    </a:lnTo>
                    <a:lnTo>
                      <a:pt x="0" y="256"/>
                    </a:lnTo>
                    <a:lnTo>
                      <a:pt x="251" y="0"/>
                    </a:lnTo>
                    <a:lnTo>
                      <a:pt x="2028" y="0"/>
                    </a:lnTo>
                    <a:lnTo>
                      <a:pt x="2028" y="1734"/>
                    </a:lnTo>
                    <a:lnTo>
                      <a:pt x="1791" y="2028"/>
                    </a:lnTo>
                    <a:close/>
                  </a:path>
                </a:pathLst>
              </a:custGeom>
              <a:noFill/>
              <a:ln w="6350" cap="flat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3600000" scaled="0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2242778" y="2295790"/>
                <a:ext cx="229262" cy="222098"/>
              </a:xfrm>
              <a:custGeom>
                <a:avLst/>
                <a:gdLst>
                  <a:gd name="T0" fmla="*/ 28 w 384"/>
                  <a:gd name="T1" fmla="*/ 372 h 372"/>
                  <a:gd name="T2" fmla="*/ 0 w 384"/>
                  <a:gd name="T3" fmla="*/ 372 h 372"/>
                  <a:gd name="T4" fmla="*/ 0 w 384"/>
                  <a:gd name="T5" fmla="*/ 258 h 372"/>
                  <a:gd name="T6" fmla="*/ 261 w 384"/>
                  <a:gd name="T7" fmla="*/ 0 h 372"/>
                  <a:gd name="T8" fmla="*/ 384 w 384"/>
                  <a:gd name="T9" fmla="*/ 0 h 372"/>
                  <a:gd name="T10" fmla="*/ 384 w 384"/>
                  <a:gd name="T11" fmla="*/ 29 h 372"/>
                  <a:gd name="T12" fmla="*/ 272 w 384"/>
                  <a:gd name="T13" fmla="*/ 29 h 372"/>
                  <a:gd name="T14" fmla="*/ 28 w 384"/>
                  <a:gd name="T15" fmla="*/ 270 h 372"/>
                  <a:gd name="T16" fmla="*/ 28 w 384"/>
                  <a:gd name="T17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372">
                    <a:moveTo>
                      <a:pt x="28" y="372"/>
                    </a:moveTo>
                    <a:lnTo>
                      <a:pt x="0" y="372"/>
                    </a:lnTo>
                    <a:lnTo>
                      <a:pt x="0" y="258"/>
                    </a:lnTo>
                    <a:lnTo>
                      <a:pt x="261" y="0"/>
                    </a:lnTo>
                    <a:lnTo>
                      <a:pt x="384" y="0"/>
                    </a:lnTo>
                    <a:lnTo>
                      <a:pt x="384" y="29"/>
                    </a:lnTo>
                    <a:lnTo>
                      <a:pt x="272" y="29"/>
                    </a:lnTo>
                    <a:lnTo>
                      <a:pt x="28" y="270"/>
                    </a:lnTo>
                    <a:lnTo>
                      <a:pt x="28" y="3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2"/>
              <p:cNvSpPr>
                <a:spLocks/>
              </p:cNvSpPr>
              <p:nvPr/>
            </p:nvSpPr>
            <p:spPr bwMode="auto">
              <a:xfrm>
                <a:off x="3326302" y="3347487"/>
                <a:ext cx="203590" cy="238815"/>
              </a:xfrm>
              <a:custGeom>
                <a:avLst/>
                <a:gdLst>
                  <a:gd name="T0" fmla="*/ 97 w 341"/>
                  <a:gd name="T1" fmla="*/ 400 h 400"/>
                  <a:gd name="T2" fmla="*/ 0 w 341"/>
                  <a:gd name="T3" fmla="*/ 400 h 400"/>
                  <a:gd name="T4" fmla="*/ 0 w 341"/>
                  <a:gd name="T5" fmla="*/ 372 h 400"/>
                  <a:gd name="T6" fmla="*/ 85 w 341"/>
                  <a:gd name="T7" fmla="*/ 372 h 400"/>
                  <a:gd name="T8" fmla="*/ 313 w 341"/>
                  <a:gd name="T9" fmla="*/ 88 h 400"/>
                  <a:gd name="T10" fmla="*/ 313 w 341"/>
                  <a:gd name="T11" fmla="*/ 0 h 400"/>
                  <a:gd name="T12" fmla="*/ 341 w 341"/>
                  <a:gd name="T13" fmla="*/ 0 h 400"/>
                  <a:gd name="T14" fmla="*/ 341 w 341"/>
                  <a:gd name="T15" fmla="*/ 100 h 400"/>
                  <a:gd name="T16" fmla="*/ 97 w 341"/>
                  <a:gd name="T1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00">
                    <a:moveTo>
                      <a:pt x="97" y="400"/>
                    </a:moveTo>
                    <a:lnTo>
                      <a:pt x="0" y="400"/>
                    </a:lnTo>
                    <a:lnTo>
                      <a:pt x="0" y="372"/>
                    </a:lnTo>
                    <a:lnTo>
                      <a:pt x="85" y="372"/>
                    </a:lnTo>
                    <a:lnTo>
                      <a:pt x="313" y="88"/>
                    </a:lnTo>
                    <a:lnTo>
                      <a:pt x="313" y="0"/>
                    </a:lnTo>
                    <a:lnTo>
                      <a:pt x="341" y="0"/>
                    </a:lnTo>
                    <a:lnTo>
                      <a:pt x="341" y="100"/>
                    </a:lnTo>
                    <a:lnTo>
                      <a:pt x="97" y="4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1972089" y="4001501"/>
              <a:ext cx="1828492" cy="1253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将你的观点的具体内容，在此位置进行展示，根据内容可适当简写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249494" y="5744386"/>
              <a:ext cx="1273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gradFill>
                    <a:gsLst>
                      <a:gs pos="100000">
                        <a:schemeClr val="accent2">
                          <a:alpha val="68000"/>
                        </a:schemeClr>
                      </a:gs>
                      <a:gs pos="1000">
                        <a:schemeClr val="accent1"/>
                      </a:gs>
                    </a:gsLst>
                    <a:lin ang="12000000" scaled="0"/>
                  </a:gradFill>
                </a:rPr>
                <a:t>YOUR VIEW</a:t>
              </a:r>
              <a:endParaRPr lang="zh-CN" altLang="en-US" dirty="0"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1000">
                      <a:schemeClr val="accent1"/>
                    </a:gs>
                  </a:gsLst>
                  <a:lin ang="12000000" scaled="0"/>
                </a:gradFill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762767" y="1618381"/>
            <a:ext cx="2400821" cy="4617063"/>
            <a:chOff x="4762767" y="1618381"/>
            <a:chExt cx="2400821" cy="4617063"/>
          </a:xfrm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5140899" y="6194425"/>
              <a:ext cx="1644556" cy="41018"/>
            </a:xfrm>
            <a:custGeom>
              <a:avLst/>
              <a:gdLst>
                <a:gd name="T0" fmla="*/ 0 w 1283"/>
                <a:gd name="T1" fmla="*/ 13 h 32"/>
                <a:gd name="T2" fmla="*/ 481 w 1283"/>
                <a:gd name="T3" fmla="*/ 13 h 32"/>
                <a:gd name="T4" fmla="*/ 496 w 1283"/>
                <a:gd name="T5" fmla="*/ 0 h 32"/>
                <a:gd name="T6" fmla="*/ 784 w 1283"/>
                <a:gd name="T7" fmla="*/ 0 h 32"/>
                <a:gd name="T8" fmla="*/ 797 w 1283"/>
                <a:gd name="T9" fmla="*/ 13 h 32"/>
                <a:gd name="T10" fmla="*/ 1283 w 1283"/>
                <a:gd name="T11" fmla="*/ 13 h 32"/>
                <a:gd name="T12" fmla="*/ 1283 w 1283"/>
                <a:gd name="T13" fmla="*/ 32 h 32"/>
                <a:gd name="T14" fmla="*/ 0 w 1283"/>
                <a:gd name="T15" fmla="*/ 32 h 32"/>
                <a:gd name="T16" fmla="*/ 0 w 1283"/>
                <a:gd name="T17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3" h="32">
                  <a:moveTo>
                    <a:pt x="0" y="13"/>
                  </a:moveTo>
                  <a:lnTo>
                    <a:pt x="481" y="13"/>
                  </a:lnTo>
                  <a:lnTo>
                    <a:pt x="496" y="0"/>
                  </a:lnTo>
                  <a:lnTo>
                    <a:pt x="784" y="0"/>
                  </a:lnTo>
                  <a:lnTo>
                    <a:pt x="797" y="13"/>
                  </a:lnTo>
                  <a:lnTo>
                    <a:pt x="1283" y="13"/>
                  </a:lnTo>
                  <a:lnTo>
                    <a:pt x="1283" y="32"/>
                  </a:lnTo>
                  <a:lnTo>
                    <a:pt x="0" y="3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4762767" y="1622227"/>
              <a:ext cx="2400821" cy="4613217"/>
            </a:xfrm>
            <a:prstGeom prst="rect">
              <a:avLst/>
            </a:pr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5140899" y="1618382"/>
              <a:ext cx="1644556" cy="403836"/>
            </a:xfrm>
            <a:custGeom>
              <a:avLst/>
              <a:gdLst>
                <a:gd name="T0" fmla="*/ 951 w 1027"/>
                <a:gd name="T1" fmla="*/ 223 h 223"/>
                <a:gd name="T2" fmla="*/ 91 w 1027"/>
                <a:gd name="T3" fmla="*/ 223 h 223"/>
                <a:gd name="T4" fmla="*/ 0 w 1027"/>
                <a:gd name="T5" fmla="*/ 0 h 223"/>
                <a:gd name="T6" fmla="*/ 1027 w 1027"/>
                <a:gd name="T7" fmla="*/ 0 h 223"/>
                <a:gd name="T8" fmla="*/ 951 w 1027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223">
                  <a:moveTo>
                    <a:pt x="951" y="223"/>
                  </a:moveTo>
                  <a:lnTo>
                    <a:pt x="91" y="223"/>
                  </a:lnTo>
                  <a:lnTo>
                    <a:pt x="0" y="0"/>
                  </a:lnTo>
                  <a:lnTo>
                    <a:pt x="1027" y="0"/>
                  </a:lnTo>
                  <a:lnTo>
                    <a:pt x="951" y="223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1">
                    <a:alpha val="51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5140899" y="1618381"/>
              <a:ext cx="1644556" cy="41018"/>
            </a:xfrm>
            <a:custGeom>
              <a:avLst/>
              <a:gdLst>
                <a:gd name="T0" fmla="*/ 1283 w 1283"/>
                <a:gd name="T1" fmla="*/ 18 h 32"/>
                <a:gd name="T2" fmla="*/ 802 w 1283"/>
                <a:gd name="T3" fmla="*/ 18 h 32"/>
                <a:gd name="T4" fmla="*/ 787 w 1283"/>
                <a:gd name="T5" fmla="*/ 32 h 32"/>
                <a:gd name="T6" fmla="*/ 499 w 1283"/>
                <a:gd name="T7" fmla="*/ 32 h 32"/>
                <a:gd name="T8" fmla="*/ 486 w 1283"/>
                <a:gd name="T9" fmla="*/ 18 h 32"/>
                <a:gd name="T10" fmla="*/ 0 w 1283"/>
                <a:gd name="T11" fmla="*/ 18 h 32"/>
                <a:gd name="T12" fmla="*/ 0 w 1283"/>
                <a:gd name="T13" fmla="*/ 0 h 32"/>
                <a:gd name="T14" fmla="*/ 1283 w 1283"/>
                <a:gd name="T15" fmla="*/ 0 h 32"/>
                <a:gd name="T16" fmla="*/ 1283 w 1283"/>
                <a:gd name="T1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3" h="32">
                  <a:moveTo>
                    <a:pt x="1283" y="18"/>
                  </a:moveTo>
                  <a:lnTo>
                    <a:pt x="802" y="18"/>
                  </a:lnTo>
                  <a:lnTo>
                    <a:pt x="787" y="32"/>
                  </a:lnTo>
                  <a:lnTo>
                    <a:pt x="499" y="32"/>
                  </a:lnTo>
                  <a:lnTo>
                    <a:pt x="486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283" y="0"/>
                  </a:lnTo>
                  <a:lnTo>
                    <a:pt x="1283" y="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255291" y="1629789"/>
              <a:ext cx="1415772" cy="348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主要观点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5048931" y="4001501"/>
              <a:ext cx="1828492" cy="1253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将你的观点的具体内容，在此位置进行展示，根据内容可适当简写</a:t>
              </a: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5319620" y="2295790"/>
              <a:ext cx="1287114" cy="1290512"/>
              <a:chOff x="5301646" y="2295790"/>
              <a:chExt cx="1287114" cy="1290512"/>
            </a:xfrm>
          </p:grpSpPr>
          <p:sp>
            <p:nvSpPr>
              <p:cNvPr id="37" name="Freeform 20"/>
              <p:cNvSpPr>
                <a:spLocks/>
              </p:cNvSpPr>
              <p:nvPr/>
            </p:nvSpPr>
            <p:spPr bwMode="auto">
              <a:xfrm>
                <a:off x="5384597" y="2384620"/>
                <a:ext cx="1121211" cy="1121211"/>
              </a:xfrm>
              <a:custGeom>
                <a:avLst/>
                <a:gdLst>
                  <a:gd name="T0" fmla="*/ 1791 w 2028"/>
                  <a:gd name="T1" fmla="*/ 2028 h 2028"/>
                  <a:gd name="T2" fmla="*/ 0 w 2028"/>
                  <a:gd name="T3" fmla="*/ 2028 h 2028"/>
                  <a:gd name="T4" fmla="*/ 0 w 2028"/>
                  <a:gd name="T5" fmla="*/ 256 h 2028"/>
                  <a:gd name="T6" fmla="*/ 251 w 2028"/>
                  <a:gd name="T7" fmla="*/ 0 h 2028"/>
                  <a:gd name="T8" fmla="*/ 2028 w 2028"/>
                  <a:gd name="T9" fmla="*/ 0 h 2028"/>
                  <a:gd name="T10" fmla="*/ 2028 w 2028"/>
                  <a:gd name="T11" fmla="*/ 1734 h 2028"/>
                  <a:gd name="T12" fmla="*/ 1791 w 2028"/>
                  <a:gd name="T13" fmla="*/ 2028 h 2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8" h="2028">
                    <a:moveTo>
                      <a:pt x="1791" y="2028"/>
                    </a:moveTo>
                    <a:lnTo>
                      <a:pt x="0" y="2028"/>
                    </a:lnTo>
                    <a:lnTo>
                      <a:pt x="0" y="256"/>
                    </a:lnTo>
                    <a:lnTo>
                      <a:pt x="251" y="0"/>
                    </a:lnTo>
                    <a:lnTo>
                      <a:pt x="2028" y="0"/>
                    </a:lnTo>
                    <a:lnTo>
                      <a:pt x="2028" y="1734"/>
                    </a:lnTo>
                    <a:lnTo>
                      <a:pt x="1791" y="2028"/>
                    </a:lnTo>
                    <a:close/>
                  </a:path>
                </a:pathLst>
              </a:custGeom>
              <a:pattFill prst="wdUpDiag">
                <a:fgClr>
                  <a:schemeClr val="tx1"/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5339807" y="2334025"/>
                <a:ext cx="1210792" cy="1210792"/>
              </a:xfrm>
              <a:custGeom>
                <a:avLst/>
                <a:gdLst>
                  <a:gd name="T0" fmla="*/ 1791 w 2028"/>
                  <a:gd name="T1" fmla="*/ 2028 h 2028"/>
                  <a:gd name="T2" fmla="*/ 0 w 2028"/>
                  <a:gd name="T3" fmla="*/ 2028 h 2028"/>
                  <a:gd name="T4" fmla="*/ 0 w 2028"/>
                  <a:gd name="T5" fmla="*/ 256 h 2028"/>
                  <a:gd name="T6" fmla="*/ 251 w 2028"/>
                  <a:gd name="T7" fmla="*/ 0 h 2028"/>
                  <a:gd name="T8" fmla="*/ 2028 w 2028"/>
                  <a:gd name="T9" fmla="*/ 0 h 2028"/>
                  <a:gd name="T10" fmla="*/ 2028 w 2028"/>
                  <a:gd name="T11" fmla="*/ 1734 h 2028"/>
                  <a:gd name="T12" fmla="*/ 1791 w 2028"/>
                  <a:gd name="T13" fmla="*/ 2028 h 2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8" h="2028">
                    <a:moveTo>
                      <a:pt x="1791" y="2028"/>
                    </a:moveTo>
                    <a:lnTo>
                      <a:pt x="0" y="2028"/>
                    </a:lnTo>
                    <a:lnTo>
                      <a:pt x="0" y="256"/>
                    </a:lnTo>
                    <a:lnTo>
                      <a:pt x="251" y="0"/>
                    </a:lnTo>
                    <a:lnTo>
                      <a:pt x="2028" y="0"/>
                    </a:lnTo>
                    <a:lnTo>
                      <a:pt x="2028" y="1734"/>
                    </a:lnTo>
                    <a:lnTo>
                      <a:pt x="1791" y="2028"/>
                    </a:lnTo>
                    <a:close/>
                  </a:path>
                </a:pathLst>
              </a:custGeom>
              <a:noFill/>
              <a:ln w="6350" cap="flat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3600000" scaled="0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1"/>
              <p:cNvSpPr>
                <a:spLocks/>
              </p:cNvSpPr>
              <p:nvPr/>
            </p:nvSpPr>
            <p:spPr bwMode="auto">
              <a:xfrm>
                <a:off x="5301646" y="2295790"/>
                <a:ext cx="229262" cy="222098"/>
              </a:xfrm>
              <a:custGeom>
                <a:avLst/>
                <a:gdLst>
                  <a:gd name="T0" fmla="*/ 28 w 384"/>
                  <a:gd name="T1" fmla="*/ 372 h 372"/>
                  <a:gd name="T2" fmla="*/ 0 w 384"/>
                  <a:gd name="T3" fmla="*/ 372 h 372"/>
                  <a:gd name="T4" fmla="*/ 0 w 384"/>
                  <a:gd name="T5" fmla="*/ 258 h 372"/>
                  <a:gd name="T6" fmla="*/ 261 w 384"/>
                  <a:gd name="T7" fmla="*/ 0 h 372"/>
                  <a:gd name="T8" fmla="*/ 384 w 384"/>
                  <a:gd name="T9" fmla="*/ 0 h 372"/>
                  <a:gd name="T10" fmla="*/ 384 w 384"/>
                  <a:gd name="T11" fmla="*/ 29 h 372"/>
                  <a:gd name="T12" fmla="*/ 272 w 384"/>
                  <a:gd name="T13" fmla="*/ 29 h 372"/>
                  <a:gd name="T14" fmla="*/ 28 w 384"/>
                  <a:gd name="T15" fmla="*/ 270 h 372"/>
                  <a:gd name="T16" fmla="*/ 28 w 384"/>
                  <a:gd name="T17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372">
                    <a:moveTo>
                      <a:pt x="28" y="372"/>
                    </a:moveTo>
                    <a:lnTo>
                      <a:pt x="0" y="372"/>
                    </a:lnTo>
                    <a:lnTo>
                      <a:pt x="0" y="258"/>
                    </a:lnTo>
                    <a:lnTo>
                      <a:pt x="261" y="0"/>
                    </a:lnTo>
                    <a:lnTo>
                      <a:pt x="384" y="0"/>
                    </a:lnTo>
                    <a:lnTo>
                      <a:pt x="384" y="29"/>
                    </a:lnTo>
                    <a:lnTo>
                      <a:pt x="272" y="29"/>
                    </a:lnTo>
                    <a:lnTo>
                      <a:pt x="28" y="270"/>
                    </a:lnTo>
                    <a:lnTo>
                      <a:pt x="28" y="37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2"/>
              <p:cNvSpPr>
                <a:spLocks/>
              </p:cNvSpPr>
              <p:nvPr/>
            </p:nvSpPr>
            <p:spPr bwMode="auto">
              <a:xfrm>
                <a:off x="6385170" y="3347487"/>
                <a:ext cx="203590" cy="238815"/>
              </a:xfrm>
              <a:custGeom>
                <a:avLst/>
                <a:gdLst>
                  <a:gd name="T0" fmla="*/ 97 w 341"/>
                  <a:gd name="T1" fmla="*/ 400 h 400"/>
                  <a:gd name="T2" fmla="*/ 0 w 341"/>
                  <a:gd name="T3" fmla="*/ 400 h 400"/>
                  <a:gd name="T4" fmla="*/ 0 w 341"/>
                  <a:gd name="T5" fmla="*/ 372 h 400"/>
                  <a:gd name="T6" fmla="*/ 85 w 341"/>
                  <a:gd name="T7" fmla="*/ 372 h 400"/>
                  <a:gd name="T8" fmla="*/ 313 w 341"/>
                  <a:gd name="T9" fmla="*/ 88 h 400"/>
                  <a:gd name="T10" fmla="*/ 313 w 341"/>
                  <a:gd name="T11" fmla="*/ 0 h 400"/>
                  <a:gd name="T12" fmla="*/ 341 w 341"/>
                  <a:gd name="T13" fmla="*/ 0 h 400"/>
                  <a:gd name="T14" fmla="*/ 341 w 341"/>
                  <a:gd name="T15" fmla="*/ 100 h 400"/>
                  <a:gd name="T16" fmla="*/ 97 w 341"/>
                  <a:gd name="T1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400">
                    <a:moveTo>
                      <a:pt x="97" y="400"/>
                    </a:moveTo>
                    <a:lnTo>
                      <a:pt x="0" y="400"/>
                    </a:lnTo>
                    <a:lnTo>
                      <a:pt x="0" y="372"/>
                    </a:lnTo>
                    <a:lnTo>
                      <a:pt x="85" y="372"/>
                    </a:lnTo>
                    <a:lnTo>
                      <a:pt x="313" y="88"/>
                    </a:lnTo>
                    <a:lnTo>
                      <a:pt x="313" y="0"/>
                    </a:lnTo>
                    <a:lnTo>
                      <a:pt x="341" y="0"/>
                    </a:lnTo>
                    <a:lnTo>
                      <a:pt x="341" y="100"/>
                    </a:lnTo>
                    <a:lnTo>
                      <a:pt x="97" y="4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5579287" y="2509741"/>
                <a:ext cx="780826" cy="781189"/>
                <a:chOff x="-10274301" y="4546601"/>
                <a:chExt cx="6848475" cy="6851650"/>
              </a:xfrm>
              <a:solidFill>
                <a:schemeClr val="accent2"/>
              </a:solidFill>
            </p:grpSpPr>
            <p:sp>
              <p:nvSpPr>
                <p:cNvPr id="69" name="Freeform 32"/>
                <p:cNvSpPr>
                  <a:spLocks noEditPoints="1"/>
                </p:cNvSpPr>
                <p:nvPr/>
              </p:nvSpPr>
              <p:spPr bwMode="auto">
                <a:xfrm>
                  <a:off x="-10274301" y="4546601"/>
                  <a:ext cx="6848475" cy="6851650"/>
                </a:xfrm>
                <a:custGeom>
                  <a:avLst/>
                  <a:gdLst>
                    <a:gd name="T0" fmla="*/ 1625 w 3251"/>
                    <a:gd name="T1" fmla="*/ 3252 h 3252"/>
                    <a:gd name="T2" fmla="*/ 0 w 3251"/>
                    <a:gd name="T3" fmla="*/ 1626 h 3252"/>
                    <a:gd name="T4" fmla="*/ 1625 w 3251"/>
                    <a:gd name="T5" fmla="*/ 0 h 3252"/>
                    <a:gd name="T6" fmla="*/ 3251 w 3251"/>
                    <a:gd name="T7" fmla="*/ 1626 h 3252"/>
                    <a:gd name="T8" fmla="*/ 1625 w 3251"/>
                    <a:gd name="T9" fmla="*/ 3252 h 3252"/>
                    <a:gd name="T10" fmla="*/ 1625 w 3251"/>
                    <a:gd name="T11" fmla="*/ 103 h 3252"/>
                    <a:gd name="T12" fmla="*/ 102 w 3251"/>
                    <a:gd name="T13" fmla="*/ 1626 h 3252"/>
                    <a:gd name="T14" fmla="*/ 1625 w 3251"/>
                    <a:gd name="T15" fmla="*/ 3149 h 3252"/>
                    <a:gd name="T16" fmla="*/ 3148 w 3251"/>
                    <a:gd name="T17" fmla="*/ 1626 h 3252"/>
                    <a:gd name="T18" fmla="*/ 1625 w 3251"/>
                    <a:gd name="T19" fmla="*/ 103 h 3252"/>
                    <a:gd name="T20" fmla="*/ 1625 w 3251"/>
                    <a:gd name="T21" fmla="*/ 103 h 3252"/>
                    <a:gd name="T22" fmla="*/ 1625 w 3251"/>
                    <a:gd name="T23" fmla="*/ 103 h 3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51" h="3252">
                      <a:moveTo>
                        <a:pt x="1625" y="3252"/>
                      </a:moveTo>
                      <a:cubicBezTo>
                        <a:pt x="729" y="3252"/>
                        <a:pt x="0" y="2522"/>
                        <a:pt x="0" y="1626"/>
                      </a:cubicBezTo>
                      <a:cubicBezTo>
                        <a:pt x="0" y="730"/>
                        <a:pt x="729" y="0"/>
                        <a:pt x="1625" y="0"/>
                      </a:cubicBezTo>
                      <a:cubicBezTo>
                        <a:pt x="2521" y="0"/>
                        <a:pt x="3251" y="730"/>
                        <a:pt x="3251" y="1626"/>
                      </a:cubicBezTo>
                      <a:cubicBezTo>
                        <a:pt x="3251" y="2522"/>
                        <a:pt x="2521" y="3252"/>
                        <a:pt x="1625" y="3252"/>
                      </a:cubicBezTo>
                      <a:close/>
                      <a:moveTo>
                        <a:pt x="1625" y="103"/>
                      </a:moveTo>
                      <a:cubicBezTo>
                        <a:pt x="785" y="103"/>
                        <a:pt x="102" y="786"/>
                        <a:pt x="102" y="1626"/>
                      </a:cubicBezTo>
                      <a:cubicBezTo>
                        <a:pt x="102" y="2466"/>
                        <a:pt x="785" y="3149"/>
                        <a:pt x="1625" y="3149"/>
                      </a:cubicBezTo>
                      <a:cubicBezTo>
                        <a:pt x="2465" y="3149"/>
                        <a:pt x="3148" y="2466"/>
                        <a:pt x="3148" y="1626"/>
                      </a:cubicBezTo>
                      <a:cubicBezTo>
                        <a:pt x="3148" y="786"/>
                        <a:pt x="2465" y="103"/>
                        <a:pt x="1625" y="103"/>
                      </a:cubicBezTo>
                      <a:close/>
                      <a:moveTo>
                        <a:pt x="1625" y="103"/>
                      </a:moveTo>
                      <a:cubicBezTo>
                        <a:pt x="1625" y="103"/>
                        <a:pt x="1625" y="103"/>
                        <a:pt x="1625" y="1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Freeform 33"/>
                <p:cNvSpPr>
                  <a:spLocks noEditPoints="1"/>
                </p:cNvSpPr>
                <p:nvPr/>
              </p:nvSpPr>
              <p:spPr bwMode="auto">
                <a:xfrm>
                  <a:off x="-8577263" y="6240463"/>
                  <a:ext cx="3448050" cy="3454400"/>
                </a:xfrm>
                <a:custGeom>
                  <a:avLst/>
                  <a:gdLst>
                    <a:gd name="T0" fmla="*/ 28 w 1636"/>
                    <a:gd name="T1" fmla="*/ 1639 h 1639"/>
                    <a:gd name="T2" fmla="*/ 10 w 1636"/>
                    <a:gd name="T3" fmla="*/ 1631 h 1639"/>
                    <a:gd name="T4" fmla="*/ 5 w 1636"/>
                    <a:gd name="T5" fmla="*/ 1600 h 1639"/>
                    <a:gd name="T6" fmla="*/ 555 w 1636"/>
                    <a:gd name="T7" fmla="*/ 568 h 1639"/>
                    <a:gd name="T8" fmla="*/ 566 w 1636"/>
                    <a:gd name="T9" fmla="*/ 558 h 1639"/>
                    <a:gd name="T10" fmla="*/ 1595 w 1636"/>
                    <a:gd name="T11" fmla="*/ 5 h 1639"/>
                    <a:gd name="T12" fmla="*/ 1626 w 1636"/>
                    <a:gd name="T13" fmla="*/ 10 h 1639"/>
                    <a:gd name="T14" fmla="*/ 1631 w 1636"/>
                    <a:gd name="T15" fmla="*/ 41 h 1639"/>
                    <a:gd name="T16" fmla="*/ 1080 w 1636"/>
                    <a:gd name="T17" fmla="*/ 1075 h 1639"/>
                    <a:gd name="T18" fmla="*/ 1070 w 1636"/>
                    <a:gd name="T19" fmla="*/ 1086 h 1639"/>
                    <a:gd name="T20" fmla="*/ 41 w 1636"/>
                    <a:gd name="T21" fmla="*/ 1636 h 1639"/>
                    <a:gd name="T22" fmla="*/ 28 w 1636"/>
                    <a:gd name="T23" fmla="*/ 1639 h 1639"/>
                    <a:gd name="T24" fmla="*/ 596 w 1636"/>
                    <a:gd name="T25" fmla="*/ 599 h 1639"/>
                    <a:gd name="T26" fmla="*/ 90 w 1636"/>
                    <a:gd name="T27" fmla="*/ 1552 h 1639"/>
                    <a:gd name="T28" fmla="*/ 1039 w 1636"/>
                    <a:gd name="T29" fmla="*/ 1042 h 1639"/>
                    <a:gd name="T30" fmla="*/ 1546 w 1636"/>
                    <a:gd name="T31" fmla="*/ 90 h 1639"/>
                    <a:gd name="T32" fmla="*/ 596 w 1636"/>
                    <a:gd name="T33" fmla="*/ 599 h 1639"/>
                    <a:gd name="T34" fmla="*/ 596 w 1636"/>
                    <a:gd name="T35" fmla="*/ 599 h 1639"/>
                    <a:gd name="T36" fmla="*/ 596 w 1636"/>
                    <a:gd name="T37" fmla="*/ 599 h 1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36" h="1639">
                      <a:moveTo>
                        <a:pt x="28" y="1639"/>
                      </a:moveTo>
                      <a:cubicBezTo>
                        <a:pt x="20" y="1639"/>
                        <a:pt x="15" y="1636"/>
                        <a:pt x="10" y="1631"/>
                      </a:cubicBezTo>
                      <a:cubicBezTo>
                        <a:pt x="2" y="1623"/>
                        <a:pt x="0" y="1610"/>
                        <a:pt x="5" y="1600"/>
                      </a:cubicBezTo>
                      <a:cubicBezTo>
                        <a:pt x="555" y="568"/>
                        <a:pt x="555" y="568"/>
                        <a:pt x="555" y="568"/>
                      </a:cubicBezTo>
                      <a:cubicBezTo>
                        <a:pt x="558" y="563"/>
                        <a:pt x="561" y="561"/>
                        <a:pt x="566" y="558"/>
                      </a:cubicBezTo>
                      <a:cubicBezTo>
                        <a:pt x="1595" y="5"/>
                        <a:pt x="1595" y="5"/>
                        <a:pt x="1595" y="5"/>
                      </a:cubicBezTo>
                      <a:cubicBezTo>
                        <a:pt x="1605" y="0"/>
                        <a:pt x="1618" y="3"/>
                        <a:pt x="1626" y="10"/>
                      </a:cubicBezTo>
                      <a:cubicBezTo>
                        <a:pt x="1633" y="18"/>
                        <a:pt x="1636" y="31"/>
                        <a:pt x="1631" y="41"/>
                      </a:cubicBezTo>
                      <a:cubicBezTo>
                        <a:pt x="1080" y="1075"/>
                        <a:pt x="1080" y="1075"/>
                        <a:pt x="1080" y="1075"/>
                      </a:cubicBezTo>
                      <a:cubicBezTo>
                        <a:pt x="1078" y="1080"/>
                        <a:pt x="1075" y="1083"/>
                        <a:pt x="1070" y="1086"/>
                      </a:cubicBezTo>
                      <a:cubicBezTo>
                        <a:pt x="41" y="1636"/>
                        <a:pt x="41" y="1636"/>
                        <a:pt x="41" y="1636"/>
                      </a:cubicBezTo>
                      <a:cubicBezTo>
                        <a:pt x="36" y="1639"/>
                        <a:pt x="33" y="1639"/>
                        <a:pt x="28" y="1639"/>
                      </a:cubicBezTo>
                      <a:close/>
                      <a:moveTo>
                        <a:pt x="596" y="599"/>
                      </a:moveTo>
                      <a:cubicBezTo>
                        <a:pt x="90" y="1552"/>
                        <a:pt x="90" y="1552"/>
                        <a:pt x="90" y="1552"/>
                      </a:cubicBezTo>
                      <a:cubicBezTo>
                        <a:pt x="1039" y="1042"/>
                        <a:pt x="1039" y="1042"/>
                        <a:pt x="1039" y="1042"/>
                      </a:cubicBezTo>
                      <a:cubicBezTo>
                        <a:pt x="1546" y="90"/>
                        <a:pt x="1546" y="90"/>
                        <a:pt x="1546" y="90"/>
                      </a:cubicBezTo>
                      <a:lnTo>
                        <a:pt x="596" y="599"/>
                      </a:lnTo>
                      <a:close/>
                      <a:moveTo>
                        <a:pt x="596" y="599"/>
                      </a:moveTo>
                      <a:cubicBezTo>
                        <a:pt x="596" y="599"/>
                        <a:pt x="596" y="599"/>
                        <a:pt x="596" y="59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34"/>
                <p:cNvSpPr>
                  <a:spLocks noEditPoints="1"/>
                </p:cNvSpPr>
                <p:nvPr/>
              </p:nvSpPr>
              <p:spPr bwMode="auto">
                <a:xfrm>
                  <a:off x="-7227888" y="7599363"/>
                  <a:ext cx="754063" cy="750888"/>
                </a:xfrm>
                <a:custGeom>
                  <a:avLst/>
                  <a:gdLst>
                    <a:gd name="T0" fmla="*/ 179 w 358"/>
                    <a:gd name="T1" fmla="*/ 356 h 356"/>
                    <a:gd name="T2" fmla="*/ 54 w 358"/>
                    <a:gd name="T3" fmla="*/ 305 h 356"/>
                    <a:gd name="T4" fmla="*/ 0 w 358"/>
                    <a:gd name="T5" fmla="*/ 179 h 356"/>
                    <a:gd name="T6" fmla="*/ 179 w 358"/>
                    <a:gd name="T7" fmla="*/ 0 h 356"/>
                    <a:gd name="T8" fmla="*/ 305 w 358"/>
                    <a:gd name="T9" fmla="*/ 51 h 356"/>
                    <a:gd name="T10" fmla="*/ 358 w 358"/>
                    <a:gd name="T11" fmla="*/ 177 h 356"/>
                    <a:gd name="T12" fmla="*/ 179 w 358"/>
                    <a:gd name="T13" fmla="*/ 356 h 356"/>
                    <a:gd name="T14" fmla="*/ 179 w 358"/>
                    <a:gd name="T15" fmla="*/ 49 h 356"/>
                    <a:gd name="T16" fmla="*/ 51 w 358"/>
                    <a:gd name="T17" fmla="*/ 177 h 356"/>
                    <a:gd name="T18" fmla="*/ 90 w 358"/>
                    <a:gd name="T19" fmla="*/ 267 h 356"/>
                    <a:gd name="T20" fmla="*/ 179 w 358"/>
                    <a:gd name="T21" fmla="*/ 305 h 356"/>
                    <a:gd name="T22" fmla="*/ 307 w 358"/>
                    <a:gd name="T23" fmla="*/ 177 h 356"/>
                    <a:gd name="T24" fmla="*/ 269 w 358"/>
                    <a:gd name="T25" fmla="*/ 87 h 356"/>
                    <a:gd name="T26" fmla="*/ 179 w 358"/>
                    <a:gd name="T27" fmla="*/ 49 h 356"/>
                    <a:gd name="T28" fmla="*/ 179 w 358"/>
                    <a:gd name="T29" fmla="*/ 49 h 356"/>
                    <a:gd name="T30" fmla="*/ 179 w 358"/>
                    <a:gd name="T31" fmla="*/ 49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8" h="356">
                      <a:moveTo>
                        <a:pt x="179" y="356"/>
                      </a:moveTo>
                      <a:cubicBezTo>
                        <a:pt x="130" y="356"/>
                        <a:pt x="87" y="338"/>
                        <a:pt x="54" y="305"/>
                      </a:cubicBezTo>
                      <a:cubicBezTo>
                        <a:pt x="20" y="272"/>
                        <a:pt x="2" y="226"/>
                        <a:pt x="0" y="179"/>
                      </a:cubicBezTo>
                      <a:cubicBezTo>
                        <a:pt x="0" y="80"/>
                        <a:pt x="79" y="0"/>
                        <a:pt x="179" y="0"/>
                      </a:cubicBezTo>
                      <a:cubicBezTo>
                        <a:pt x="228" y="0"/>
                        <a:pt x="271" y="18"/>
                        <a:pt x="305" y="51"/>
                      </a:cubicBezTo>
                      <a:cubicBezTo>
                        <a:pt x="338" y="85"/>
                        <a:pt x="356" y="131"/>
                        <a:pt x="358" y="177"/>
                      </a:cubicBezTo>
                      <a:cubicBezTo>
                        <a:pt x="358" y="277"/>
                        <a:pt x="276" y="356"/>
                        <a:pt x="179" y="356"/>
                      </a:cubicBezTo>
                      <a:close/>
                      <a:moveTo>
                        <a:pt x="179" y="49"/>
                      </a:moveTo>
                      <a:cubicBezTo>
                        <a:pt x="107" y="49"/>
                        <a:pt x="51" y="105"/>
                        <a:pt x="51" y="177"/>
                      </a:cubicBezTo>
                      <a:cubicBezTo>
                        <a:pt x="51" y="210"/>
                        <a:pt x="64" y="243"/>
                        <a:pt x="90" y="267"/>
                      </a:cubicBezTo>
                      <a:cubicBezTo>
                        <a:pt x="113" y="290"/>
                        <a:pt x="146" y="305"/>
                        <a:pt x="179" y="305"/>
                      </a:cubicBezTo>
                      <a:cubicBezTo>
                        <a:pt x="251" y="305"/>
                        <a:pt x="307" y="249"/>
                        <a:pt x="307" y="177"/>
                      </a:cubicBezTo>
                      <a:cubicBezTo>
                        <a:pt x="307" y="144"/>
                        <a:pt x="294" y="110"/>
                        <a:pt x="269" y="87"/>
                      </a:cubicBezTo>
                      <a:cubicBezTo>
                        <a:pt x="243" y="62"/>
                        <a:pt x="212" y="49"/>
                        <a:pt x="179" y="49"/>
                      </a:cubicBezTo>
                      <a:close/>
                      <a:moveTo>
                        <a:pt x="179" y="49"/>
                      </a:moveTo>
                      <a:cubicBezTo>
                        <a:pt x="179" y="49"/>
                        <a:pt x="179" y="49"/>
                        <a:pt x="179" y="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35"/>
                <p:cNvSpPr>
                  <a:spLocks noEditPoints="1"/>
                </p:cNvSpPr>
                <p:nvPr/>
              </p:nvSpPr>
              <p:spPr bwMode="auto">
                <a:xfrm>
                  <a:off x="-9585326" y="5238751"/>
                  <a:ext cx="5468938" cy="5468938"/>
                </a:xfrm>
                <a:custGeom>
                  <a:avLst/>
                  <a:gdLst>
                    <a:gd name="T0" fmla="*/ 1298 w 2596"/>
                    <a:gd name="T1" fmla="*/ 0 h 2596"/>
                    <a:gd name="T2" fmla="*/ 0 w 2596"/>
                    <a:gd name="T3" fmla="*/ 1298 h 2596"/>
                    <a:gd name="T4" fmla="*/ 1298 w 2596"/>
                    <a:gd name="T5" fmla="*/ 2596 h 2596"/>
                    <a:gd name="T6" fmla="*/ 2596 w 2596"/>
                    <a:gd name="T7" fmla="*/ 1298 h 2596"/>
                    <a:gd name="T8" fmla="*/ 1298 w 2596"/>
                    <a:gd name="T9" fmla="*/ 0 h 2596"/>
                    <a:gd name="T10" fmla="*/ 1324 w 2596"/>
                    <a:gd name="T11" fmla="*/ 2544 h 2596"/>
                    <a:gd name="T12" fmla="*/ 1324 w 2596"/>
                    <a:gd name="T13" fmla="*/ 2388 h 2596"/>
                    <a:gd name="T14" fmla="*/ 1298 w 2596"/>
                    <a:gd name="T15" fmla="*/ 2363 h 2596"/>
                    <a:gd name="T16" fmla="*/ 1273 w 2596"/>
                    <a:gd name="T17" fmla="*/ 2388 h 2596"/>
                    <a:gd name="T18" fmla="*/ 1273 w 2596"/>
                    <a:gd name="T19" fmla="*/ 2544 h 2596"/>
                    <a:gd name="T20" fmla="*/ 52 w 2596"/>
                    <a:gd name="T21" fmla="*/ 1318 h 2596"/>
                    <a:gd name="T22" fmla="*/ 200 w 2596"/>
                    <a:gd name="T23" fmla="*/ 1318 h 2596"/>
                    <a:gd name="T24" fmla="*/ 225 w 2596"/>
                    <a:gd name="T25" fmla="*/ 1293 h 2596"/>
                    <a:gd name="T26" fmla="*/ 200 w 2596"/>
                    <a:gd name="T27" fmla="*/ 1267 h 2596"/>
                    <a:gd name="T28" fmla="*/ 52 w 2596"/>
                    <a:gd name="T29" fmla="*/ 1267 h 2596"/>
                    <a:gd name="T30" fmla="*/ 1273 w 2596"/>
                    <a:gd name="T31" fmla="*/ 52 h 2596"/>
                    <a:gd name="T32" fmla="*/ 1273 w 2596"/>
                    <a:gd name="T33" fmla="*/ 195 h 2596"/>
                    <a:gd name="T34" fmla="*/ 1298 w 2596"/>
                    <a:gd name="T35" fmla="*/ 220 h 2596"/>
                    <a:gd name="T36" fmla="*/ 1324 w 2596"/>
                    <a:gd name="T37" fmla="*/ 195 h 2596"/>
                    <a:gd name="T38" fmla="*/ 1324 w 2596"/>
                    <a:gd name="T39" fmla="*/ 52 h 2596"/>
                    <a:gd name="T40" fmla="*/ 2544 w 2596"/>
                    <a:gd name="T41" fmla="*/ 1267 h 2596"/>
                    <a:gd name="T42" fmla="*/ 2396 w 2596"/>
                    <a:gd name="T43" fmla="*/ 1267 h 2596"/>
                    <a:gd name="T44" fmla="*/ 2371 w 2596"/>
                    <a:gd name="T45" fmla="*/ 1293 h 2596"/>
                    <a:gd name="T46" fmla="*/ 2396 w 2596"/>
                    <a:gd name="T47" fmla="*/ 1318 h 2596"/>
                    <a:gd name="T48" fmla="*/ 2545 w 2596"/>
                    <a:gd name="T49" fmla="*/ 1318 h 2596"/>
                    <a:gd name="T50" fmla="*/ 1324 w 2596"/>
                    <a:gd name="T51" fmla="*/ 2544 h 25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96" h="2596">
                      <a:moveTo>
                        <a:pt x="1298" y="0"/>
                      </a:moveTo>
                      <a:cubicBezTo>
                        <a:pt x="581" y="0"/>
                        <a:pt x="0" y="581"/>
                        <a:pt x="0" y="1298"/>
                      </a:cubicBezTo>
                      <a:cubicBezTo>
                        <a:pt x="0" y="2015"/>
                        <a:pt x="581" y="2596"/>
                        <a:pt x="1298" y="2596"/>
                      </a:cubicBezTo>
                      <a:cubicBezTo>
                        <a:pt x="2015" y="2596"/>
                        <a:pt x="2596" y="2015"/>
                        <a:pt x="2596" y="1298"/>
                      </a:cubicBezTo>
                      <a:cubicBezTo>
                        <a:pt x="2596" y="581"/>
                        <a:pt x="2015" y="0"/>
                        <a:pt x="1298" y="0"/>
                      </a:cubicBezTo>
                      <a:close/>
                      <a:moveTo>
                        <a:pt x="1324" y="2544"/>
                      </a:moveTo>
                      <a:cubicBezTo>
                        <a:pt x="1324" y="2388"/>
                        <a:pt x="1324" y="2388"/>
                        <a:pt x="1324" y="2388"/>
                      </a:cubicBezTo>
                      <a:cubicBezTo>
                        <a:pt x="1324" y="2373"/>
                        <a:pt x="1313" y="2363"/>
                        <a:pt x="1298" y="2363"/>
                      </a:cubicBezTo>
                      <a:cubicBezTo>
                        <a:pt x="1283" y="2363"/>
                        <a:pt x="1273" y="2373"/>
                        <a:pt x="1273" y="2388"/>
                      </a:cubicBezTo>
                      <a:cubicBezTo>
                        <a:pt x="1273" y="2544"/>
                        <a:pt x="1273" y="2544"/>
                        <a:pt x="1273" y="2544"/>
                      </a:cubicBezTo>
                      <a:cubicBezTo>
                        <a:pt x="603" y="2531"/>
                        <a:pt x="63" y="1987"/>
                        <a:pt x="52" y="1318"/>
                      </a:cubicBezTo>
                      <a:cubicBezTo>
                        <a:pt x="200" y="1318"/>
                        <a:pt x="200" y="1318"/>
                        <a:pt x="200" y="1318"/>
                      </a:cubicBezTo>
                      <a:cubicBezTo>
                        <a:pt x="215" y="1318"/>
                        <a:pt x="225" y="1308"/>
                        <a:pt x="225" y="1293"/>
                      </a:cubicBezTo>
                      <a:cubicBezTo>
                        <a:pt x="225" y="1277"/>
                        <a:pt x="215" y="1267"/>
                        <a:pt x="200" y="1267"/>
                      </a:cubicBezTo>
                      <a:cubicBezTo>
                        <a:pt x="52" y="1267"/>
                        <a:pt x="52" y="1267"/>
                        <a:pt x="52" y="1267"/>
                      </a:cubicBezTo>
                      <a:cubicBezTo>
                        <a:pt x="68" y="604"/>
                        <a:pt x="606" y="65"/>
                        <a:pt x="1273" y="52"/>
                      </a:cubicBezTo>
                      <a:cubicBezTo>
                        <a:pt x="1273" y="195"/>
                        <a:pt x="1273" y="195"/>
                        <a:pt x="1273" y="195"/>
                      </a:cubicBezTo>
                      <a:cubicBezTo>
                        <a:pt x="1273" y="210"/>
                        <a:pt x="1283" y="220"/>
                        <a:pt x="1298" y="220"/>
                      </a:cubicBezTo>
                      <a:cubicBezTo>
                        <a:pt x="1313" y="220"/>
                        <a:pt x="1324" y="207"/>
                        <a:pt x="1324" y="195"/>
                      </a:cubicBezTo>
                      <a:cubicBezTo>
                        <a:pt x="1324" y="52"/>
                        <a:pt x="1324" y="52"/>
                        <a:pt x="1324" y="52"/>
                      </a:cubicBezTo>
                      <a:cubicBezTo>
                        <a:pt x="1990" y="65"/>
                        <a:pt x="2528" y="601"/>
                        <a:pt x="2544" y="1267"/>
                      </a:cubicBezTo>
                      <a:cubicBezTo>
                        <a:pt x="2396" y="1267"/>
                        <a:pt x="2396" y="1267"/>
                        <a:pt x="2396" y="1267"/>
                      </a:cubicBezTo>
                      <a:cubicBezTo>
                        <a:pt x="2381" y="1267"/>
                        <a:pt x="2371" y="1277"/>
                        <a:pt x="2371" y="1293"/>
                      </a:cubicBezTo>
                      <a:cubicBezTo>
                        <a:pt x="2371" y="1308"/>
                        <a:pt x="2381" y="1318"/>
                        <a:pt x="2396" y="1318"/>
                      </a:cubicBezTo>
                      <a:cubicBezTo>
                        <a:pt x="2545" y="1318"/>
                        <a:pt x="2545" y="1318"/>
                        <a:pt x="2545" y="1318"/>
                      </a:cubicBezTo>
                      <a:cubicBezTo>
                        <a:pt x="2534" y="1989"/>
                        <a:pt x="1994" y="2531"/>
                        <a:pt x="1324" y="25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6" name="文本框 75"/>
            <p:cNvSpPr txBox="1"/>
            <p:nvPr/>
          </p:nvSpPr>
          <p:spPr>
            <a:xfrm>
              <a:off x="5326336" y="5744386"/>
              <a:ext cx="1273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gradFill>
                    <a:gsLst>
                      <a:gs pos="100000">
                        <a:schemeClr val="accent2">
                          <a:alpha val="68000"/>
                        </a:schemeClr>
                      </a:gs>
                      <a:gs pos="1000">
                        <a:schemeClr val="accent1"/>
                      </a:gs>
                    </a:gsLst>
                    <a:lin ang="12000000" scaled="0"/>
                  </a:gradFill>
                </a:defRPr>
              </a:lvl1pPr>
            </a:lstStyle>
            <a:p>
              <a:r>
                <a:rPr lang="en-US" altLang="zh-CN" dirty="0"/>
                <a:t>YOUR VIEW</a:t>
              </a:r>
              <a:endParaRPr lang="zh-CN" altLang="en-US" dirty="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839609" y="1618381"/>
            <a:ext cx="2400821" cy="4617063"/>
            <a:chOff x="7839609" y="1618381"/>
            <a:chExt cx="2400821" cy="4617063"/>
          </a:xfrm>
        </p:grpSpPr>
        <p:sp>
          <p:nvSpPr>
            <p:cNvPr id="53" name="Freeform 20"/>
            <p:cNvSpPr>
              <a:spLocks/>
            </p:cNvSpPr>
            <p:nvPr/>
          </p:nvSpPr>
          <p:spPr bwMode="auto">
            <a:xfrm>
              <a:off x="8461439" y="2384620"/>
              <a:ext cx="1121211" cy="1121211"/>
            </a:xfrm>
            <a:custGeom>
              <a:avLst/>
              <a:gdLst>
                <a:gd name="T0" fmla="*/ 1791 w 2028"/>
                <a:gd name="T1" fmla="*/ 2028 h 2028"/>
                <a:gd name="T2" fmla="*/ 0 w 2028"/>
                <a:gd name="T3" fmla="*/ 2028 h 2028"/>
                <a:gd name="T4" fmla="*/ 0 w 2028"/>
                <a:gd name="T5" fmla="*/ 256 h 2028"/>
                <a:gd name="T6" fmla="*/ 251 w 2028"/>
                <a:gd name="T7" fmla="*/ 0 h 2028"/>
                <a:gd name="T8" fmla="*/ 2028 w 2028"/>
                <a:gd name="T9" fmla="*/ 0 h 2028"/>
                <a:gd name="T10" fmla="*/ 2028 w 2028"/>
                <a:gd name="T11" fmla="*/ 1734 h 2028"/>
                <a:gd name="T12" fmla="*/ 1791 w 2028"/>
                <a:gd name="T13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8" h="2028">
                  <a:moveTo>
                    <a:pt x="1791" y="2028"/>
                  </a:moveTo>
                  <a:lnTo>
                    <a:pt x="0" y="2028"/>
                  </a:lnTo>
                  <a:lnTo>
                    <a:pt x="0" y="256"/>
                  </a:lnTo>
                  <a:lnTo>
                    <a:pt x="251" y="0"/>
                  </a:lnTo>
                  <a:lnTo>
                    <a:pt x="2028" y="0"/>
                  </a:lnTo>
                  <a:lnTo>
                    <a:pt x="2028" y="1734"/>
                  </a:lnTo>
                  <a:lnTo>
                    <a:pt x="1791" y="2028"/>
                  </a:lnTo>
                  <a:close/>
                </a:path>
              </a:pathLst>
            </a:custGeom>
            <a:pattFill prst="wdUpDiag">
              <a:fgClr>
                <a:schemeClr val="tx1"/>
              </a:fgClr>
              <a:bgClr>
                <a:schemeClr val="tx1">
                  <a:lumMod val="85000"/>
                  <a:lumOff val="15000"/>
                </a:schemeClr>
              </a:bgClr>
            </a:patt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8217742" y="6194425"/>
              <a:ext cx="1644556" cy="41018"/>
            </a:xfrm>
            <a:custGeom>
              <a:avLst/>
              <a:gdLst>
                <a:gd name="T0" fmla="*/ 0 w 1283"/>
                <a:gd name="T1" fmla="*/ 13 h 32"/>
                <a:gd name="T2" fmla="*/ 481 w 1283"/>
                <a:gd name="T3" fmla="*/ 13 h 32"/>
                <a:gd name="T4" fmla="*/ 496 w 1283"/>
                <a:gd name="T5" fmla="*/ 0 h 32"/>
                <a:gd name="T6" fmla="*/ 784 w 1283"/>
                <a:gd name="T7" fmla="*/ 0 h 32"/>
                <a:gd name="T8" fmla="*/ 797 w 1283"/>
                <a:gd name="T9" fmla="*/ 13 h 32"/>
                <a:gd name="T10" fmla="*/ 1283 w 1283"/>
                <a:gd name="T11" fmla="*/ 13 h 32"/>
                <a:gd name="T12" fmla="*/ 1283 w 1283"/>
                <a:gd name="T13" fmla="*/ 32 h 32"/>
                <a:gd name="T14" fmla="*/ 0 w 1283"/>
                <a:gd name="T15" fmla="*/ 32 h 32"/>
                <a:gd name="T16" fmla="*/ 0 w 1283"/>
                <a:gd name="T17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3" h="32">
                  <a:moveTo>
                    <a:pt x="0" y="13"/>
                  </a:moveTo>
                  <a:lnTo>
                    <a:pt x="481" y="13"/>
                  </a:lnTo>
                  <a:lnTo>
                    <a:pt x="496" y="0"/>
                  </a:lnTo>
                  <a:lnTo>
                    <a:pt x="784" y="0"/>
                  </a:lnTo>
                  <a:lnTo>
                    <a:pt x="797" y="13"/>
                  </a:lnTo>
                  <a:lnTo>
                    <a:pt x="1283" y="13"/>
                  </a:lnTo>
                  <a:lnTo>
                    <a:pt x="1283" y="32"/>
                  </a:lnTo>
                  <a:lnTo>
                    <a:pt x="0" y="3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auto">
            <a:xfrm>
              <a:off x="7839609" y="1622227"/>
              <a:ext cx="2400821" cy="4613217"/>
            </a:xfrm>
            <a:prstGeom prst="rect">
              <a:avLst/>
            </a:prstGeom>
            <a:noFill/>
            <a:ln w="9525">
              <a:gradFill>
                <a:gsLst>
                  <a:gs pos="100000">
                    <a:schemeClr val="accent2">
                      <a:alpha val="68000"/>
                    </a:schemeClr>
                  </a:gs>
                  <a:gs pos="0">
                    <a:schemeClr val="accent1"/>
                  </a:gs>
                </a:gsLst>
                <a:lin ang="12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8217742" y="1618382"/>
              <a:ext cx="1644556" cy="403836"/>
            </a:xfrm>
            <a:custGeom>
              <a:avLst/>
              <a:gdLst>
                <a:gd name="T0" fmla="*/ 951 w 1027"/>
                <a:gd name="T1" fmla="*/ 223 h 223"/>
                <a:gd name="T2" fmla="*/ 91 w 1027"/>
                <a:gd name="T3" fmla="*/ 223 h 223"/>
                <a:gd name="T4" fmla="*/ 0 w 1027"/>
                <a:gd name="T5" fmla="*/ 0 h 223"/>
                <a:gd name="T6" fmla="*/ 1027 w 1027"/>
                <a:gd name="T7" fmla="*/ 0 h 223"/>
                <a:gd name="T8" fmla="*/ 951 w 1027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223">
                  <a:moveTo>
                    <a:pt x="951" y="223"/>
                  </a:moveTo>
                  <a:lnTo>
                    <a:pt x="91" y="223"/>
                  </a:lnTo>
                  <a:lnTo>
                    <a:pt x="0" y="0"/>
                  </a:lnTo>
                  <a:lnTo>
                    <a:pt x="1027" y="0"/>
                  </a:lnTo>
                  <a:lnTo>
                    <a:pt x="951" y="223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1">
                    <a:alpha val="51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8217742" y="1618381"/>
              <a:ext cx="1644556" cy="41018"/>
            </a:xfrm>
            <a:custGeom>
              <a:avLst/>
              <a:gdLst>
                <a:gd name="T0" fmla="*/ 1283 w 1283"/>
                <a:gd name="T1" fmla="*/ 18 h 32"/>
                <a:gd name="T2" fmla="*/ 802 w 1283"/>
                <a:gd name="T3" fmla="*/ 18 h 32"/>
                <a:gd name="T4" fmla="*/ 787 w 1283"/>
                <a:gd name="T5" fmla="*/ 32 h 32"/>
                <a:gd name="T6" fmla="*/ 499 w 1283"/>
                <a:gd name="T7" fmla="*/ 32 h 32"/>
                <a:gd name="T8" fmla="*/ 486 w 1283"/>
                <a:gd name="T9" fmla="*/ 18 h 32"/>
                <a:gd name="T10" fmla="*/ 0 w 1283"/>
                <a:gd name="T11" fmla="*/ 18 h 32"/>
                <a:gd name="T12" fmla="*/ 0 w 1283"/>
                <a:gd name="T13" fmla="*/ 0 h 32"/>
                <a:gd name="T14" fmla="*/ 1283 w 1283"/>
                <a:gd name="T15" fmla="*/ 0 h 32"/>
                <a:gd name="T16" fmla="*/ 1283 w 1283"/>
                <a:gd name="T1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3" h="32">
                  <a:moveTo>
                    <a:pt x="1283" y="18"/>
                  </a:moveTo>
                  <a:lnTo>
                    <a:pt x="802" y="18"/>
                  </a:lnTo>
                  <a:lnTo>
                    <a:pt x="787" y="32"/>
                  </a:lnTo>
                  <a:lnTo>
                    <a:pt x="499" y="32"/>
                  </a:lnTo>
                  <a:lnTo>
                    <a:pt x="486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283" y="0"/>
                  </a:lnTo>
                  <a:lnTo>
                    <a:pt x="1283" y="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8332133" y="1629789"/>
              <a:ext cx="1415772" cy="348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主要观点</a:t>
              </a:r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8416649" y="2334025"/>
              <a:ext cx="1210792" cy="1210792"/>
            </a:xfrm>
            <a:custGeom>
              <a:avLst/>
              <a:gdLst>
                <a:gd name="T0" fmla="*/ 1791 w 2028"/>
                <a:gd name="T1" fmla="*/ 2028 h 2028"/>
                <a:gd name="T2" fmla="*/ 0 w 2028"/>
                <a:gd name="T3" fmla="*/ 2028 h 2028"/>
                <a:gd name="T4" fmla="*/ 0 w 2028"/>
                <a:gd name="T5" fmla="*/ 256 h 2028"/>
                <a:gd name="T6" fmla="*/ 251 w 2028"/>
                <a:gd name="T7" fmla="*/ 0 h 2028"/>
                <a:gd name="T8" fmla="*/ 2028 w 2028"/>
                <a:gd name="T9" fmla="*/ 0 h 2028"/>
                <a:gd name="T10" fmla="*/ 2028 w 2028"/>
                <a:gd name="T11" fmla="*/ 1734 h 2028"/>
                <a:gd name="T12" fmla="*/ 1791 w 2028"/>
                <a:gd name="T13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8" h="2028">
                  <a:moveTo>
                    <a:pt x="1791" y="2028"/>
                  </a:moveTo>
                  <a:lnTo>
                    <a:pt x="0" y="2028"/>
                  </a:lnTo>
                  <a:lnTo>
                    <a:pt x="0" y="256"/>
                  </a:lnTo>
                  <a:lnTo>
                    <a:pt x="251" y="0"/>
                  </a:lnTo>
                  <a:lnTo>
                    <a:pt x="2028" y="0"/>
                  </a:lnTo>
                  <a:lnTo>
                    <a:pt x="2028" y="1734"/>
                  </a:lnTo>
                  <a:lnTo>
                    <a:pt x="1791" y="2028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3600000" scaled="0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8378488" y="2295790"/>
              <a:ext cx="229262" cy="222098"/>
            </a:xfrm>
            <a:custGeom>
              <a:avLst/>
              <a:gdLst>
                <a:gd name="T0" fmla="*/ 28 w 384"/>
                <a:gd name="T1" fmla="*/ 372 h 372"/>
                <a:gd name="T2" fmla="*/ 0 w 384"/>
                <a:gd name="T3" fmla="*/ 372 h 372"/>
                <a:gd name="T4" fmla="*/ 0 w 384"/>
                <a:gd name="T5" fmla="*/ 258 h 372"/>
                <a:gd name="T6" fmla="*/ 261 w 384"/>
                <a:gd name="T7" fmla="*/ 0 h 372"/>
                <a:gd name="T8" fmla="*/ 384 w 384"/>
                <a:gd name="T9" fmla="*/ 0 h 372"/>
                <a:gd name="T10" fmla="*/ 384 w 384"/>
                <a:gd name="T11" fmla="*/ 29 h 372"/>
                <a:gd name="T12" fmla="*/ 272 w 384"/>
                <a:gd name="T13" fmla="*/ 29 h 372"/>
                <a:gd name="T14" fmla="*/ 28 w 384"/>
                <a:gd name="T15" fmla="*/ 270 h 372"/>
                <a:gd name="T16" fmla="*/ 28 w 384"/>
                <a:gd name="T17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372">
                  <a:moveTo>
                    <a:pt x="28" y="372"/>
                  </a:moveTo>
                  <a:lnTo>
                    <a:pt x="0" y="372"/>
                  </a:lnTo>
                  <a:lnTo>
                    <a:pt x="0" y="258"/>
                  </a:lnTo>
                  <a:lnTo>
                    <a:pt x="261" y="0"/>
                  </a:lnTo>
                  <a:lnTo>
                    <a:pt x="384" y="0"/>
                  </a:lnTo>
                  <a:lnTo>
                    <a:pt x="384" y="29"/>
                  </a:lnTo>
                  <a:lnTo>
                    <a:pt x="272" y="29"/>
                  </a:lnTo>
                  <a:lnTo>
                    <a:pt x="28" y="270"/>
                  </a:lnTo>
                  <a:lnTo>
                    <a:pt x="28" y="3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9462012" y="3347487"/>
              <a:ext cx="203590" cy="238815"/>
            </a:xfrm>
            <a:custGeom>
              <a:avLst/>
              <a:gdLst>
                <a:gd name="T0" fmla="*/ 97 w 341"/>
                <a:gd name="T1" fmla="*/ 400 h 400"/>
                <a:gd name="T2" fmla="*/ 0 w 341"/>
                <a:gd name="T3" fmla="*/ 400 h 400"/>
                <a:gd name="T4" fmla="*/ 0 w 341"/>
                <a:gd name="T5" fmla="*/ 372 h 400"/>
                <a:gd name="T6" fmla="*/ 85 w 341"/>
                <a:gd name="T7" fmla="*/ 372 h 400"/>
                <a:gd name="T8" fmla="*/ 313 w 341"/>
                <a:gd name="T9" fmla="*/ 88 h 400"/>
                <a:gd name="T10" fmla="*/ 313 w 341"/>
                <a:gd name="T11" fmla="*/ 0 h 400"/>
                <a:gd name="T12" fmla="*/ 341 w 341"/>
                <a:gd name="T13" fmla="*/ 0 h 400"/>
                <a:gd name="T14" fmla="*/ 341 w 341"/>
                <a:gd name="T15" fmla="*/ 100 h 400"/>
                <a:gd name="T16" fmla="*/ 97 w 341"/>
                <a:gd name="T1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00">
                  <a:moveTo>
                    <a:pt x="97" y="400"/>
                  </a:moveTo>
                  <a:lnTo>
                    <a:pt x="0" y="400"/>
                  </a:lnTo>
                  <a:lnTo>
                    <a:pt x="0" y="372"/>
                  </a:lnTo>
                  <a:lnTo>
                    <a:pt x="85" y="372"/>
                  </a:lnTo>
                  <a:lnTo>
                    <a:pt x="313" y="88"/>
                  </a:lnTo>
                  <a:lnTo>
                    <a:pt x="313" y="0"/>
                  </a:lnTo>
                  <a:lnTo>
                    <a:pt x="341" y="0"/>
                  </a:lnTo>
                  <a:lnTo>
                    <a:pt x="341" y="100"/>
                  </a:lnTo>
                  <a:lnTo>
                    <a:pt x="97" y="4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8087386" y="4001501"/>
              <a:ext cx="1828492" cy="1253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将你的观点的具体内容，在此位置进行展示，根据内容可适当简写</a:t>
              </a:r>
            </a:p>
          </p:txBody>
        </p:sp>
        <p:sp>
          <p:nvSpPr>
            <p:cNvPr id="73" name="Freeform 5"/>
            <p:cNvSpPr>
              <a:spLocks noEditPoints="1"/>
            </p:cNvSpPr>
            <p:nvPr/>
          </p:nvSpPr>
          <p:spPr bwMode="auto">
            <a:xfrm>
              <a:off x="8706383" y="2578257"/>
              <a:ext cx="667271" cy="722327"/>
            </a:xfrm>
            <a:custGeom>
              <a:avLst/>
              <a:gdLst>
                <a:gd name="T0" fmla="*/ 2162 w 2553"/>
                <a:gd name="T1" fmla="*/ 1067 h 2764"/>
                <a:gd name="T2" fmla="*/ 2139 w 2553"/>
                <a:gd name="T3" fmla="*/ 345 h 2764"/>
                <a:gd name="T4" fmla="*/ 1664 w 2553"/>
                <a:gd name="T5" fmla="*/ 880 h 2764"/>
                <a:gd name="T6" fmla="*/ 1245 w 2553"/>
                <a:gd name="T7" fmla="*/ 1063 h 2764"/>
                <a:gd name="T8" fmla="*/ 743 w 2553"/>
                <a:gd name="T9" fmla="*/ 969 h 2764"/>
                <a:gd name="T10" fmla="*/ 1043 w 2553"/>
                <a:gd name="T11" fmla="*/ 483 h 2764"/>
                <a:gd name="T12" fmla="*/ 1529 w 2553"/>
                <a:gd name="T13" fmla="*/ 285 h 2764"/>
                <a:gd name="T14" fmla="*/ 977 w 2553"/>
                <a:gd name="T15" fmla="*/ 376 h 2764"/>
                <a:gd name="T16" fmla="*/ 387 w 2553"/>
                <a:gd name="T17" fmla="*/ 428 h 2764"/>
                <a:gd name="T18" fmla="*/ 656 w 2553"/>
                <a:gd name="T19" fmla="*/ 1092 h 2764"/>
                <a:gd name="T20" fmla="*/ 964 w 2553"/>
                <a:gd name="T21" fmla="*/ 1247 h 2764"/>
                <a:gd name="T22" fmla="*/ 1239 w 2553"/>
                <a:gd name="T23" fmla="*/ 1640 h 2764"/>
                <a:gd name="T24" fmla="*/ 1328 w 2553"/>
                <a:gd name="T25" fmla="*/ 1979 h 2764"/>
                <a:gd name="T26" fmla="*/ 773 w 2553"/>
                <a:gd name="T27" fmla="*/ 2111 h 2764"/>
                <a:gd name="T28" fmla="*/ 288 w 2553"/>
                <a:gd name="T29" fmla="*/ 1907 h 2764"/>
                <a:gd name="T30" fmla="*/ 744 w 2553"/>
                <a:gd name="T31" fmla="*/ 2233 h 2764"/>
                <a:gd name="T32" fmla="*/ 1198 w 2553"/>
                <a:gd name="T33" fmla="*/ 2613 h 2764"/>
                <a:gd name="T34" fmla="*/ 1477 w 2553"/>
                <a:gd name="T35" fmla="*/ 1953 h 2764"/>
                <a:gd name="T36" fmla="*/ 1365 w 2553"/>
                <a:gd name="T37" fmla="*/ 1612 h 2764"/>
                <a:gd name="T38" fmla="*/ 1529 w 2553"/>
                <a:gd name="T39" fmla="*/ 1347 h 2764"/>
                <a:gd name="T40" fmla="*/ 1886 w 2553"/>
                <a:gd name="T41" fmla="*/ 1077 h 2764"/>
                <a:gd name="T42" fmla="*/ 2111 w 2553"/>
                <a:gd name="T43" fmla="*/ 1440 h 2764"/>
                <a:gd name="T44" fmla="*/ 2503 w 2553"/>
                <a:gd name="T45" fmla="*/ 1788 h 2764"/>
                <a:gd name="T46" fmla="*/ 1404 w 2553"/>
                <a:gd name="T47" fmla="*/ 285 h 2764"/>
                <a:gd name="T48" fmla="*/ 1130 w 2553"/>
                <a:gd name="T49" fmla="*/ 394 h 2764"/>
                <a:gd name="T50" fmla="*/ 1087 w 2553"/>
                <a:gd name="T51" fmla="*/ 285 h 2764"/>
                <a:gd name="T52" fmla="*/ 569 w 2553"/>
                <a:gd name="T53" fmla="*/ 1003 h 2764"/>
                <a:gd name="T54" fmla="*/ 387 w 2553"/>
                <a:gd name="T55" fmla="*/ 554 h 2764"/>
                <a:gd name="T56" fmla="*/ 572 w 2553"/>
                <a:gd name="T57" fmla="*/ 1000 h 2764"/>
                <a:gd name="T58" fmla="*/ 601 w 2553"/>
                <a:gd name="T59" fmla="*/ 2220 h 2764"/>
                <a:gd name="T60" fmla="*/ 601 w 2553"/>
                <a:gd name="T61" fmla="*/ 1997 h 2764"/>
                <a:gd name="T62" fmla="*/ 644 w 2553"/>
                <a:gd name="T63" fmla="*/ 2143 h 2764"/>
                <a:gd name="T64" fmla="*/ 1104 w 2553"/>
                <a:gd name="T65" fmla="*/ 1276 h 2764"/>
                <a:gd name="T66" fmla="*/ 1372 w 2553"/>
                <a:gd name="T67" fmla="*/ 1280 h 2764"/>
                <a:gd name="T68" fmla="*/ 1259 w 2553"/>
                <a:gd name="T69" fmla="*/ 1505 h 2764"/>
                <a:gd name="T70" fmla="*/ 1476 w 2553"/>
                <a:gd name="T71" fmla="*/ 2078 h 2764"/>
                <a:gd name="T72" fmla="*/ 1287 w 2553"/>
                <a:gd name="T73" fmla="*/ 2525 h 2764"/>
                <a:gd name="T74" fmla="*/ 1471 w 2553"/>
                <a:gd name="T75" fmla="*/ 2078 h 2764"/>
                <a:gd name="T76" fmla="*/ 1775 w 2553"/>
                <a:gd name="T77" fmla="*/ 822 h 2764"/>
                <a:gd name="T78" fmla="*/ 2259 w 2553"/>
                <a:gd name="T79" fmla="*/ 796 h 2764"/>
                <a:gd name="T80" fmla="*/ 2385 w 2553"/>
                <a:gd name="T81" fmla="*/ 1747 h 2764"/>
                <a:gd name="T82" fmla="*/ 2165 w 2553"/>
                <a:gd name="T83" fmla="*/ 1553 h 2764"/>
                <a:gd name="T84" fmla="*/ 2201 w 2553"/>
                <a:gd name="T85" fmla="*/ 1541 h 2764"/>
                <a:gd name="T86" fmla="*/ 2385 w 2553"/>
                <a:gd name="T87" fmla="*/ 1747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53" h="2764">
                  <a:moveTo>
                    <a:pt x="2326" y="1427"/>
                  </a:moveTo>
                  <a:cubicBezTo>
                    <a:pt x="2296" y="1416"/>
                    <a:pt x="2265" y="1411"/>
                    <a:pt x="2235" y="1411"/>
                  </a:cubicBezTo>
                  <a:cubicBezTo>
                    <a:pt x="2162" y="1067"/>
                    <a:pt x="2162" y="1067"/>
                    <a:pt x="2162" y="1067"/>
                  </a:cubicBezTo>
                  <a:cubicBezTo>
                    <a:pt x="2168" y="1064"/>
                    <a:pt x="2175" y="1061"/>
                    <a:pt x="2181" y="1058"/>
                  </a:cubicBezTo>
                  <a:cubicBezTo>
                    <a:pt x="2270" y="1015"/>
                    <a:pt x="2343" y="938"/>
                    <a:pt x="2378" y="836"/>
                  </a:cubicBezTo>
                  <a:cubicBezTo>
                    <a:pt x="2447" y="636"/>
                    <a:pt x="2339" y="414"/>
                    <a:pt x="2139" y="345"/>
                  </a:cubicBezTo>
                  <a:cubicBezTo>
                    <a:pt x="1937" y="275"/>
                    <a:pt x="1715" y="383"/>
                    <a:pt x="1645" y="584"/>
                  </a:cubicBezTo>
                  <a:cubicBezTo>
                    <a:pt x="1611" y="683"/>
                    <a:pt x="1620" y="787"/>
                    <a:pt x="1662" y="875"/>
                  </a:cubicBezTo>
                  <a:cubicBezTo>
                    <a:pt x="1664" y="880"/>
                    <a:pt x="1664" y="880"/>
                    <a:pt x="1664" y="880"/>
                  </a:cubicBezTo>
                  <a:cubicBezTo>
                    <a:pt x="1666" y="886"/>
                    <a:pt x="1671" y="893"/>
                    <a:pt x="1673" y="899"/>
                  </a:cubicBezTo>
                  <a:cubicBezTo>
                    <a:pt x="1413" y="1118"/>
                    <a:pt x="1413" y="1118"/>
                    <a:pt x="1413" y="1118"/>
                  </a:cubicBezTo>
                  <a:cubicBezTo>
                    <a:pt x="1366" y="1084"/>
                    <a:pt x="1308" y="1063"/>
                    <a:pt x="1245" y="1063"/>
                  </a:cubicBezTo>
                  <a:cubicBezTo>
                    <a:pt x="1232" y="1063"/>
                    <a:pt x="1219" y="1064"/>
                    <a:pt x="1206" y="1066"/>
                  </a:cubicBezTo>
                  <a:cubicBezTo>
                    <a:pt x="1142" y="1072"/>
                    <a:pt x="1081" y="1099"/>
                    <a:pt x="1034" y="1143"/>
                  </a:cubicBezTo>
                  <a:cubicBezTo>
                    <a:pt x="743" y="969"/>
                    <a:pt x="743" y="969"/>
                    <a:pt x="743" y="969"/>
                  </a:cubicBezTo>
                  <a:cubicBezTo>
                    <a:pt x="763" y="921"/>
                    <a:pt x="774" y="869"/>
                    <a:pt x="774" y="815"/>
                  </a:cubicBezTo>
                  <a:cubicBezTo>
                    <a:pt x="774" y="761"/>
                    <a:pt x="763" y="709"/>
                    <a:pt x="743" y="662"/>
                  </a:cubicBezTo>
                  <a:cubicBezTo>
                    <a:pt x="1043" y="483"/>
                    <a:pt x="1043" y="483"/>
                    <a:pt x="1043" y="483"/>
                  </a:cubicBezTo>
                  <a:cubicBezTo>
                    <a:pt x="1044" y="484"/>
                    <a:pt x="1044" y="484"/>
                    <a:pt x="1044" y="484"/>
                  </a:cubicBezTo>
                  <a:cubicBezTo>
                    <a:pt x="1096" y="536"/>
                    <a:pt x="1167" y="568"/>
                    <a:pt x="1245" y="568"/>
                  </a:cubicBezTo>
                  <a:cubicBezTo>
                    <a:pt x="1401" y="568"/>
                    <a:pt x="1529" y="440"/>
                    <a:pt x="1529" y="285"/>
                  </a:cubicBezTo>
                  <a:cubicBezTo>
                    <a:pt x="1529" y="127"/>
                    <a:pt x="1401" y="0"/>
                    <a:pt x="1245" y="0"/>
                  </a:cubicBezTo>
                  <a:cubicBezTo>
                    <a:pt x="1090" y="0"/>
                    <a:pt x="962" y="127"/>
                    <a:pt x="962" y="285"/>
                  </a:cubicBezTo>
                  <a:cubicBezTo>
                    <a:pt x="962" y="317"/>
                    <a:pt x="967" y="348"/>
                    <a:pt x="977" y="376"/>
                  </a:cubicBezTo>
                  <a:cubicBezTo>
                    <a:pt x="675" y="557"/>
                    <a:pt x="675" y="557"/>
                    <a:pt x="675" y="557"/>
                  </a:cubicBezTo>
                  <a:cubicBezTo>
                    <a:pt x="670" y="553"/>
                    <a:pt x="665" y="547"/>
                    <a:pt x="660" y="542"/>
                  </a:cubicBezTo>
                  <a:cubicBezTo>
                    <a:pt x="591" y="472"/>
                    <a:pt x="493" y="428"/>
                    <a:pt x="387" y="428"/>
                  </a:cubicBezTo>
                  <a:cubicBezTo>
                    <a:pt x="174" y="428"/>
                    <a:pt x="0" y="602"/>
                    <a:pt x="0" y="815"/>
                  </a:cubicBezTo>
                  <a:cubicBezTo>
                    <a:pt x="0" y="1028"/>
                    <a:pt x="174" y="1203"/>
                    <a:pt x="387" y="1203"/>
                  </a:cubicBezTo>
                  <a:cubicBezTo>
                    <a:pt x="492" y="1203"/>
                    <a:pt x="587" y="1161"/>
                    <a:pt x="656" y="1092"/>
                  </a:cubicBezTo>
                  <a:cubicBezTo>
                    <a:pt x="660" y="1089"/>
                    <a:pt x="660" y="1089"/>
                    <a:pt x="660" y="1089"/>
                  </a:cubicBezTo>
                  <a:cubicBezTo>
                    <a:pt x="665" y="1085"/>
                    <a:pt x="670" y="1079"/>
                    <a:pt x="675" y="1074"/>
                  </a:cubicBezTo>
                  <a:cubicBezTo>
                    <a:pt x="964" y="1247"/>
                    <a:pt x="964" y="1247"/>
                    <a:pt x="964" y="1247"/>
                  </a:cubicBezTo>
                  <a:cubicBezTo>
                    <a:pt x="963" y="1250"/>
                    <a:pt x="962" y="1253"/>
                    <a:pt x="961" y="1256"/>
                  </a:cubicBezTo>
                  <a:cubicBezTo>
                    <a:pt x="917" y="1384"/>
                    <a:pt x="970" y="1524"/>
                    <a:pt x="1082" y="1592"/>
                  </a:cubicBezTo>
                  <a:cubicBezTo>
                    <a:pt x="1129" y="1624"/>
                    <a:pt x="1184" y="1640"/>
                    <a:pt x="1239" y="1640"/>
                  </a:cubicBezTo>
                  <a:cubicBezTo>
                    <a:pt x="1240" y="1641"/>
                    <a:pt x="1240" y="1641"/>
                    <a:pt x="1240" y="1641"/>
                  </a:cubicBezTo>
                  <a:cubicBezTo>
                    <a:pt x="1243" y="1641"/>
                    <a:pt x="1243" y="1641"/>
                    <a:pt x="1243" y="1641"/>
                  </a:cubicBezTo>
                  <a:cubicBezTo>
                    <a:pt x="1328" y="1979"/>
                    <a:pt x="1328" y="1979"/>
                    <a:pt x="1328" y="1979"/>
                  </a:cubicBezTo>
                  <a:cubicBezTo>
                    <a:pt x="1280" y="1998"/>
                    <a:pt x="1236" y="2028"/>
                    <a:pt x="1197" y="2066"/>
                  </a:cubicBezTo>
                  <a:cubicBezTo>
                    <a:pt x="1159" y="2104"/>
                    <a:pt x="1130" y="2149"/>
                    <a:pt x="1112" y="2196"/>
                  </a:cubicBezTo>
                  <a:cubicBezTo>
                    <a:pt x="773" y="2111"/>
                    <a:pt x="773" y="2111"/>
                    <a:pt x="773" y="2111"/>
                  </a:cubicBezTo>
                  <a:cubicBezTo>
                    <a:pt x="772" y="2109"/>
                    <a:pt x="772" y="2109"/>
                    <a:pt x="772" y="2109"/>
                  </a:cubicBezTo>
                  <a:cubicBezTo>
                    <a:pt x="772" y="2036"/>
                    <a:pt x="745" y="1963"/>
                    <a:pt x="690" y="1907"/>
                  </a:cubicBezTo>
                  <a:cubicBezTo>
                    <a:pt x="579" y="1797"/>
                    <a:pt x="398" y="1797"/>
                    <a:pt x="288" y="1907"/>
                  </a:cubicBezTo>
                  <a:cubicBezTo>
                    <a:pt x="177" y="2018"/>
                    <a:pt x="178" y="2199"/>
                    <a:pt x="288" y="2309"/>
                  </a:cubicBezTo>
                  <a:cubicBezTo>
                    <a:pt x="398" y="2419"/>
                    <a:pt x="579" y="2420"/>
                    <a:pt x="690" y="2308"/>
                  </a:cubicBezTo>
                  <a:cubicBezTo>
                    <a:pt x="712" y="2286"/>
                    <a:pt x="731" y="2260"/>
                    <a:pt x="744" y="2233"/>
                  </a:cubicBezTo>
                  <a:cubicBezTo>
                    <a:pt x="1085" y="2318"/>
                    <a:pt x="1085" y="2318"/>
                    <a:pt x="1085" y="2318"/>
                  </a:cubicBezTo>
                  <a:cubicBezTo>
                    <a:pt x="1085" y="2325"/>
                    <a:pt x="1085" y="2332"/>
                    <a:pt x="1085" y="2340"/>
                  </a:cubicBezTo>
                  <a:cubicBezTo>
                    <a:pt x="1085" y="2438"/>
                    <a:pt x="1122" y="2538"/>
                    <a:pt x="1198" y="2613"/>
                  </a:cubicBezTo>
                  <a:cubicBezTo>
                    <a:pt x="1348" y="2764"/>
                    <a:pt x="1595" y="2764"/>
                    <a:pt x="1745" y="2614"/>
                  </a:cubicBezTo>
                  <a:cubicBezTo>
                    <a:pt x="1896" y="2463"/>
                    <a:pt x="1896" y="2216"/>
                    <a:pt x="1746" y="2066"/>
                  </a:cubicBezTo>
                  <a:cubicBezTo>
                    <a:pt x="1671" y="1991"/>
                    <a:pt x="1575" y="1953"/>
                    <a:pt x="1477" y="1953"/>
                  </a:cubicBezTo>
                  <a:cubicBezTo>
                    <a:pt x="1472" y="1953"/>
                    <a:pt x="1472" y="1953"/>
                    <a:pt x="1472" y="1953"/>
                  </a:cubicBezTo>
                  <a:cubicBezTo>
                    <a:pt x="1465" y="1952"/>
                    <a:pt x="1457" y="1953"/>
                    <a:pt x="1451" y="1953"/>
                  </a:cubicBezTo>
                  <a:cubicBezTo>
                    <a:pt x="1365" y="1612"/>
                    <a:pt x="1365" y="1612"/>
                    <a:pt x="1365" y="1612"/>
                  </a:cubicBezTo>
                  <a:cubicBezTo>
                    <a:pt x="1392" y="1598"/>
                    <a:pt x="1418" y="1580"/>
                    <a:pt x="1441" y="1557"/>
                  </a:cubicBezTo>
                  <a:cubicBezTo>
                    <a:pt x="1462" y="1536"/>
                    <a:pt x="1480" y="1512"/>
                    <a:pt x="1493" y="1486"/>
                  </a:cubicBezTo>
                  <a:cubicBezTo>
                    <a:pt x="1517" y="1443"/>
                    <a:pt x="1529" y="1396"/>
                    <a:pt x="1529" y="1347"/>
                  </a:cubicBezTo>
                  <a:cubicBezTo>
                    <a:pt x="1529" y="1298"/>
                    <a:pt x="1517" y="1253"/>
                    <a:pt x="1495" y="1213"/>
                  </a:cubicBezTo>
                  <a:cubicBezTo>
                    <a:pt x="1751" y="997"/>
                    <a:pt x="1751" y="997"/>
                    <a:pt x="1751" y="997"/>
                  </a:cubicBezTo>
                  <a:cubicBezTo>
                    <a:pt x="1789" y="1032"/>
                    <a:pt x="1835" y="1059"/>
                    <a:pt x="1886" y="1077"/>
                  </a:cubicBezTo>
                  <a:cubicBezTo>
                    <a:pt x="1937" y="1094"/>
                    <a:pt x="1990" y="1101"/>
                    <a:pt x="2040" y="1097"/>
                  </a:cubicBezTo>
                  <a:cubicBezTo>
                    <a:pt x="2113" y="1439"/>
                    <a:pt x="2113" y="1439"/>
                    <a:pt x="2113" y="1439"/>
                  </a:cubicBezTo>
                  <a:cubicBezTo>
                    <a:pt x="2111" y="1440"/>
                    <a:pt x="2111" y="1440"/>
                    <a:pt x="2111" y="1440"/>
                  </a:cubicBezTo>
                  <a:cubicBezTo>
                    <a:pt x="2045" y="1472"/>
                    <a:pt x="1991" y="1529"/>
                    <a:pt x="1966" y="1603"/>
                  </a:cubicBezTo>
                  <a:cubicBezTo>
                    <a:pt x="1915" y="1750"/>
                    <a:pt x="1995" y="1913"/>
                    <a:pt x="2141" y="1964"/>
                  </a:cubicBezTo>
                  <a:cubicBezTo>
                    <a:pt x="2290" y="2015"/>
                    <a:pt x="2452" y="1935"/>
                    <a:pt x="2503" y="1788"/>
                  </a:cubicBezTo>
                  <a:cubicBezTo>
                    <a:pt x="2553" y="1641"/>
                    <a:pt x="2475" y="1478"/>
                    <a:pt x="2326" y="1427"/>
                  </a:cubicBezTo>
                  <a:close/>
                  <a:moveTo>
                    <a:pt x="1245" y="125"/>
                  </a:moveTo>
                  <a:cubicBezTo>
                    <a:pt x="1333" y="125"/>
                    <a:pt x="1404" y="196"/>
                    <a:pt x="1404" y="285"/>
                  </a:cubicBezTo>
                  <a:cubicBezTo>
                    <a:pt x="1404" y="372"/>
                    <a:pt x="1332" y="442"/>
                    <a:pt x="1245" y="442"/>
                  </a:cubicBezTo>
                  <a:cubicBezTo>
                    <a:pt x="1202" y="442"/>
                    <a:pt x="1162" y="425"/>
                    <a:pt x="1133" y="396"/>
                  </a:cubicBezTo>
                  <a:cubicBezTo>
                    <a:pt x="1130" y="394"/>
                    <a:pt x="1130" y="394"/>
                    <a:pt x="1130" y="394"/>
                  </a:cubicBezTo>
                  <a:cubicBezTo>
                    <a:pt x="1124" y="386"/>
                    <a:pt x="1117" y="377"/>
                    <a:pt x="1111" y="369"/>
                  </a:cubicBezTo>
                  <a:cubicBezTo>
                    <a:pt x="1110" y="366"/>
                    <a:pt x="1110" y="366"/>
                    <a:pt x="1110" y="366"/>
                  </a:cubicBezTo>
                  <a:cubicBezTo>
                    <a:pt x="1095" y="343"/>
                    <a:pt x="1087" y="314"/>
                    <a:pt x="1087" y="285"/>
                  </a:cubicBezTo>
                  <a:cubicBezTo>
                    <a:pt x="1087" y="196"/>
                    <a:pt x="1158" y="125"/>
                    <a:pt x="1245" y="125"/>
                  </a:cubicBezTo>
                  <a:close/>
                  <a:moveTo>
                    <a:pt x="572" y="1000"/>
                  </a:moveTo>
                  <a:cubicBezTo>
                    <a:pt x="569" y="1003"/>
                    <a:pt x="569" y="1003"/>
                    <a:pt x="569" y="1003"/>
                  </a:cubicBezTo>
                  <a:cubicBezTo>
                    <a:pt x="522" y="1049"/>
                    <a:pt x="457" y="1077"/>
                    <a:pt x="387" y="1077"/>
                  </a:cubicBezTo>
                  <a:cubicBezTo>
                    <a:pt x="242" y="1077"/>
                    <a:pt x="126" y="960"/>
                    <a:pt x="126" y="815"/>
                  </a:cubicBezTo>
                  <a:cubicBezTo>
                    <a:pt x="126" y="671"/>
                    <a:pt x="242" y="554"/>
                    <a:pt x="387" y="554"/>
                  </a:cubicBezTo>
                  <a:cubicBezTo>
                    <a:pt x="460" y="554"/>
                    <a:pt x="525" y="584"/>
                    <a:pt x="572" y="630"/>
                  </a:cubicBezTo>
                  <a:cubicBezTo>
                    <a:pt x="619" y="677"/>
                    <a:pt x="648" y="744"/>
                    <a:pt x="648" y="815"/>
                  </a:cubicBezTo>
                  <a:cubicBezTo>
                    <a:pt x="648" y="887"/>
                    <a:pt x="619" y="953"/>
                    <a:pt x="572" y="1000"/>
                  </a:cubicBezTo>
                  <a:close/>
                  <a:moveTo>
                    <a:pt x="644" y="2143"/>
                  </a:moveTo>
                  <a:cubicBezTo>
                    <a:pt x="643" y="2146"/>
                    <a:pt x="643" y="2146"/>
                    <a:pt x="643" y="2146"/>
                  </a:cubicBezTo>
                  <a:cubicBezTo>
                    <a:pt x="636" y="2173"/>
                    <a:pt x="622" y="2199"/>
                    <a:pt x="601" y="2220"/>
                  </a:cubicBezTo>
                  <a:cubicBezTo>
                    <a:pt x="538" y="2283"/>
                    <a:pt x="438" y="2282"/>
                    <a:pt x="377" y="2221"/>
                  </a:cubicBezTo>
                  <a:cubicBezTo>
                    <a:pt x="315" y="2159"/>
                    <a:pt x="314" y="2059"/>
                    <a:pt x="377" y="1996"/>
                  </a:cubicBezTo>
                  <a:cubicBezTo>
                    <a:pt x="439" y="1934"/>
                    <a:pt x="539" y="1935"/>
                    <a:pt x="601" y="1997"/>
                  </a:cubicBezTo>
                  <a:cubicBezTo>
                    <a:pt x="631" y="2027"/>
                    <a:pt x="648" y="2067"/>
                    <a:pt x="647" y="2108"/>
                  </a:cubicBezTo>
                  <a:cubicBezTo>
                    <a:pt x="648" y="2112"/>
                    <a:pt x="648" y="2112"/>
                    <a:pt x="648" y="2112"/>
                  </a:cubicBezTo>
                  <a:cubicBezTo>
                    <a:pt x="647" y="2122"/>
                    <a:pt x="645" y="2133"/>
                    <a:pt x="644" y="2143"/>
                  </a:cubicBezTo>
                  <a:close/>
                  <a:moveTo>
                    <a:pt x="1245" y="1505"/>
                  </a:moveTo>
                  <a:cubicBezTo>
                    <a:pt x="1158" y="1505"/>
                    <a:pt x="1087" y="1434"/>
                    <a:pt x="1087" y="1347"/>
                  </a:cubicBezTo>
                  <a:cubicBezTo>
                    <a:pt x="1087" y="1321"/>
                    <a:pt x="1093" y="1297"/>
                    <a:pt x="1104" y="1276"/>
                  </a:cubicBezTo>
                  <a:cubicBezTo>
                    <a:pt x="1111" y="1264"/>
                    <a:pt x="1119" y="1254"/>
                    <a:pt x="1128" y="1244"/>
                  </a:cubicBezTo>
                  <a:cubicBezTo>
                    <a:pt x="1182" y="1191"/>
                    <a:pt x="1265" y="1184"/>
                    <a:pt x="1326" y="1223"/>
                  </a:cubicBezTo>
                  <a:cubicBezTo>
                    <a:pt x="1345" y="1238"/>
                    <a:pt x="1361" y="1258"/>
                    <a:pt x="1372" y="1280"/>
                  </a:cubicBezTo>
                  <a:cubicBezTo>
                    <a:pt x="1390" y="1316"/>
                    <a:pt x="1394" y="1360"/>
                    <a:pt x="1380" y="1401"/>
                  </a:cubicBezTo>
                  <a:cubicBezTo>
                    <a:pt x="1366" y="1441"/>
                    <a:pt x="1337" y="1473"/>
                    <a:pt x="1299" y="1492"/>
                  </a:cubicBezTo>
                  <a:cubicBezTo>
                    <a:pt x="1286" y="1498"/>
                    <a:pt x="1273" y="1502"/>
                    <a:pt x="1259" y="1505"/>
                  </a:cubicBezTo>
                  <a:cubicBezTo>
                    <a:pt x="1254" y="1505"/>
                    <a:pt x="1250" y="1505"/>
                    <a:pt x="1245" y="1505"/>
                  </a:cubicBezTo>
                  <a:close/>
                  <a:moveTo>
                    <a:pt x="1471" y="2078"/>
                  </a:moveTo>
                  <a:cubicBezTo>
                    <a:pt x="1476" y="2078"/>
                    <a:pt x="1476" y="2078"/>
                    <a:pt x="1476" y="2078"/>
                  </a:cubicBezTo>
                  <a:cubicBezTo>
                    <a:pt x="1541" y="2079"/>
                    <a:pt x="1607" y="2105"/>
                    <a:pt x="1657" y="2155"/>
                  </a:cubicBezTo>
                  <a:cubicBezTo>
                    <a:pt x="1759" y="2257"/>
                    <a:pt x="1758" y="2422"/>
                    <a:pt x="1656" y="2525"/>
                  </a:cubicBezTo>
                  <a:cubicBezTo>
                    <a:pt x="1554" y="2626"/>
                    <a:pt x="1389" y="2627"/>
                    <a:pt x="1287" y="2525"/>
                  </a:cubicBezTo>
                  <a:cubicBezTo>
                    <a:pt x="1235" y="2473"/>
                    <a:pt x="1210" y="2406"/>
                    <a:pt x="1210" y="2340"/>
                  </a:cubicBezTo>
                  <a:cubicBezTo>
                    <a:pt x="1209" y="2273"/>
                    <a:pt x="1236" y="2205"/>
                    <a:pt x="1286" y="2155"/>
                  </a:cubicBezTo>
                  <a:cubicBezTo>
                    <a:pt x="1338" y="2104"/>
                    <a:pt x="1404" y="2078"/>
                    <a:pt x="1471" y="2078"/>
                  </a:cubicBezTo>
                  <a:close/>
                  <a:moveTo>
                    <a:pt x="1927" y="958"/>
                  </a:moveTo>
                  <a:cubicBezTo>
                    <a:pt x="1859" y="934"/>
                    <a:pt x="1806" y="885"/>
                    <a:pt x="1777" y="825"/>
                  </a:cubicBezTo>
                  <a:cubicBezTo>
                    <a:pt x="1775" y="822"/>
                    <a:pt x="1775" y="822"/>
                    <a:pt x="1775" y="822"/>
                  </a:cubicBezTo>
                  <a:cubicBezTo>
                    <a:pt x="1747" y="762"/>
                    <a:pt x="1741" y="692"/>
                    <a:pt x="1764" y="625"/>
                  </a:cubicBezTo>
                  <a:cubicBezTo>
                    <a:pt x="1811" y="489"/>
                    <a:pt x="1961" y="417"/>
                    <a:pt x="2097" y="464"/>
                  </a:cubicBezTo>
                  <a:cubicBezTo>
                    <a:pt x="2233" y="510"/>
                    <a:pt x="2306" y="659"/>
                    <a:pt x="2259" y="796"/>
                  </a:cubicBezTo>
                  <a:cubicBezTo>
                    <a:pt x="2235" y="865"/>
                    <a:pt x="2186" y="916"/>
                    <a:pt x="2127" y="946"/>
                  </a:cubicBezTo>
                  <a:cubicBezTo>
                    <a:pt x="2067" y="975"/>
                    <a:pt x="1994" y="981"/>
                    <a:pt x="1927" y="958"/>
                  </a:cubicBezTo>
                  <a:close/>
                  <a:moveTo>
                    <a:pt x="2385" y="1747"/>
                  </a:moveTo>
                  <a:cubicBezTo>
                    <a:pt x="2356" y="1830"/>
                    <a:pt x="2266" y="1874"/>
                    <a:pt x="2182" y="1845"/>
                  </a:cubicBezTo>
                  <a:cubicBezTo>
                    <a:pt x="2100" y="1817"/>
                    <a:pt x="2057" y="1726"/>
                    <a:pt x="2085" y="1644"/>
                  </a:cubicBezTo>
                  <a:cubicBezTo>
                    <a:pt x="2099" y="1603"/>
                    <a:pt x="2128" y="1570"/>
                    <a:pt x="2165" y="1553"/>
                  </a:cubicBezTo>
                  <a:cubicBezTo>
                    <a:pt x="2168" y="1551"/>
                    <a:pt x="2168" y="1551"/>
                    <a:pt x="2168" y="1551"/>
                  </a:cubicBezTo>
                  <a:cubicBezTo>
                    <a:pt x="2178" y="1547"/>
                    <a:pt x="2188" y="1544"/>
                    <a:pt x="2198" y="1541"/>
                  </a:cubicBezTo>
                  <a:cubicBezTo>
                    <a:pt x="2201" y="1541"/>
                    <a:pt x="2201" y="1541"/>
                    <a:pt x="2201" y="1541"/>
                  </a:cubicBezTo>
                  <a:cubicBezTo>
                    <a:pt x="2228" y="1535"/>
                    <a:pt x="2258" y="1536"/>
                    <a:pt x="2286" y="1545"/>
                  </a:cubicBezTo>
                  <a:cubicBezTo>
                    <a:pt x="2370" y="1574"/>
                    <a:pt x="2413" y="1665"/>
                    <a:pt x="2385" y="1747"/>
                  </a:cubicBezTo>
                  <a:close/>
                  <a:moveTo>
                    <a:pt x="2385" y="1747"/>
                  </a:moveTo>
                  <a:cubicBezTo>
                    <a:pt x="2385" y="1747"/>
                    <a:pt x="2385" y="1747"/>
                    <a:pt x="2385" y="17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8360222" y="5744386"/>
              <a:ext cx="1273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gradFill>
                    <a:gsLst>
                      <a:gs pos="100000">
                        <a:schemeClr val="accent2">
                          <a:alpha val="68000"/>
                        </a:schemeClr>
                      </a:gs>
                      <a:gs pos="1000">
                        <a:schemeClr val="accent1"/>
                      </a:gs>
                    </a:gsLst>
                    <a:lin ang="12000000" scaled="0"/>
                  </a:gradFill>
                </a:defRPr>
              </a:lvl1pPr>
            </a:lstStyle>
            <a:p>
              <a:r>
                <a:rPr lang="en-US" altLang="zh-CN" dirty="0"/>
                <a:t>YOUR VIEW</a:t>
              </a:r>
              <a:endParaRPr lang="zh-CN" altLang="en-US" dirty="0"/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并列关系模板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2624618" y="78373"/>
            <a:ext cx="3151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PARALLEL RELATIONSHIP TEMPLATE</a:t>
            </a:r>
            <a:endParaRPr lang="zh-CN" altLang="en-US" sz="1600" dirty="0">
              <a:solidFill>
                <a:schemeClr val="bg1">
                  <a:alpha val="18000"/>
                </a:schemeClr>
              </a:solidFill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88" name="菱形 87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菱形 88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菱形 89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菱形 90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菱形 91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10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71BE3C-6C59-4211-A3E8-D7A469B18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图表页面模板</a:t>
            </a:r>
            <a:r>
              <a:rPr lang="en-US" altLang="zh-CN" dirty="0"/>
              <a:t>-</a:t>
            </a:r>
            <a:r>
              <a:rPr lang="zh-CN" altLang="en-US" dirty="0"/>
              <a:t>柱状图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5903202" y="1997586"/>
            <a:ext cx="509862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阐述一下类型</a:t>
            </a:r>
            <a:r>
              <a:rPr lang="en-US" altLang="zh-CN" dirty="0"/>
              <a:t>1</a:t>
            </a:r>
            <a:r>
              <a:rPr lang="zh-CN" altLang="en-US" dirty="0"/>
              <a:t>的相关情况，形成当前结果的相关原因等因素。</a:t>
            </a:r>
          </a:p>
        </p:txBody>
      </p:sp>
      <p:graphicFrame>
        <p:nvGraphicFramePr>
          <p:cNvPr id="17" name="图表 16"/>
          <p:cNvGraphicFramePr/>
          <p:nvPr>
            <p:extLst/>
          </p:nvPr>
        </p:nvGraphicFramePr>
        <p:xfrm>
          <a:off x="477772" y="1248229"/>
          <a:ext cx="4876800" cy="5383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5903202" y="1597476"/>
            <a:ext cx="206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类别</a:t>
            </a:r>
            <a:r>
              <a:rPr lang="en-US" altLang="zh-CN" sz="2000" b="1" dirty="0">
                <a:latin typeface="+mj-ea"/>
                <a:ea typeface="+mj-ea"/>
              </a:rPr>
              <a:t>1 </a:t>
            </a:r>
            <a:r>
              <a:rPr lang="zh-CN" altLang="en-US" sz="2000" b="1" dirty="0">
                <a:latin typeface="+mj-ea"/>
                <a:ea typeface="+mj-ea"/>
              </a:rPr>
              <a:t>相关说明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5903202" y="3703247"/>
            <a:ext cx="509862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阐述一下类型</a:t>
            </a:r>
            <a:r>
              <a:rPr lang="en-US" altLang="zh-CN" dirty="0"/>
              <a:t>1</a:t>
            </a:r>
            <a:r>
              <a:rPr lang="zh-CN" altLang="en-US" dirty="0"/>
              <a:t>的相关情况，形成当前结果的相关原因等因素。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5903202" y="3303137"/>
            <a:ext cx="206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类别</a:t>
            </a:r>
            <a:r>
              <a:rPr lang="en-US" altLang="zh-CN" sz="2000" b="1" dirty="0">
                <a:latin typeface="+mj-ea"/>
                <a:ea typeface="+mj-ea"/>
              </a:rPr>
              <a:t>2 </a:t>
            </a:r>
            <a:r>
              <a:rPr lang="zh-CN" altLang="en-US" sz="2000" b="1" dirty="0">
                <a:latin typeface="+mj-ea"/>
                <a:ea typeface="+mj-ea"/>
              </a:rPr>
              <a:t>相关说明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5903202" y="5408909"/>
            <a:ext cx="509862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阐述一下类型</a:t>
            </a:r>
            <a:r>
              <a:rPr lang="en-US" altLang="zh-CN" dirty="0"/>
              <a:t>1</a:t>
            </a:r>
            <a:r>
              <a:rPr lang="zh-CN" altLang="en-US" dirty="0"/>
              <a:t>的相关情况，形成当前结果的相关原因等因素。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5903202" y="5021509"/>
            <a:ext cx="206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类别</a:t>
            </a:r>
            <a:r>
              <a:rPr lang="en-US" altLang="zh-CN" sz="2000" b="1" dirty="0">
                <a:latin typeface="+mj-ea"/>
                <a:ea typeface="+mj-ea"/>
              </a:rPr>
              <a:t>3 </a:t>
            </a:r>
            <a:r>
              <a:rPr lang="zh-CN" altLang="en-US" sz="2000" b="1" dirty="0">
                <a:latin typeface="+mj-ea"/>
                <a:ea typeface="+mj-ea"/>
              </a:rPr>
              <a:t>相关说明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007100" y="3048000"/>
            <a:ext cx="473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007100" y="4648200"/>
            <a:ext cx="473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067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图表页面模板</a:t>
            </a:r>
            <a:r>
              <a:rPr lang="en-US" altLang="zh-CN" dirty="0"/>
              <a:t>-</a:t>
            </a:r>
            <a:r>
              <a:rPr lang="zh-CN" altLang="en-US" dirty="0"/>
              <a:t>环状图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72457" y="1282700"/>
            <a:ext cx="10355164" cy="5130800"/>
            <a:chOff x="972457" y="1282700"/>
            <a:chExt cx="10355164" cy="5130800"/>
          </a:xfrm>
        </p:grpSpPr>
        <p:grpSp>
          <p:nvGrpSpPr>
            <p:cNvPr id="3" name="组合 2"/>
            <p:cNvGrpSpPr/>
            <p:nvPr/>
          </p:nvGrpSpPr>
          <p:grpSpPr>
            <a:xfrm>
              <a:off x="972457" y="1282700"/>
              <a:ext cx="3257680" cy="5130800"/>
              <a:chOff x="972457" y="1282700"/>
              <a:chExt cx="3257680" cy="5130800"/>
            </a:xfrm>
          </p:grpSpPr>
          <p:graphicFrame>
            <p:nvGraphicFramePr>
              <p:cNvPr id="8" name="图表 7"/>
              <p:cNvGraphicFramePr/>
              <p:nvPr>
                <p:extLst/>
              </p:nvPr>
            </p:nvGraphicFramePr>
            <p:xfrm>
              <a:off x="972457" y="1683052"/>
              <a:ext cx="3257680" cy="21717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6" name="矩形 15"/>
              <p:cNvSpPr/>
              <p:nvPr/>
            </p:nvSpPr>
            <p:spPr>
              <a:xfrm>
                <a:off x="2178745" y="2476556"/>
                <a:ext cx="8451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200" dirty="0"/>
                  <a:t>80</a:t>
                </a:r>
                <a:r>
                  <a:rPr lang="en-US" altLang="zh-CN" dirty="0"/>
                  <a:t>%</a:t>
                </a:r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60BE828-3EDC-4610-910A-5FC305310EB7}"/>
                  </a:ext>
                </a:extLst>
              </p:cNvPr>
              <p:cNvSpPr/>
              <p:nvPr/>
            </p:nvSpPr>
            <p:spPr>
              <a:xfrm>
                <a:off x="1260917" y="4757410"/>
                <a:ext cx="2680760" cy="1089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dirty="0"/>
                  <a:t>阐述一下图表的相关情况，形成当前结果的相关原因等因素。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5017D36-07CE-45F8-AE25-93E88617E434}"/>
                  </a:ext>
                </a:extLst>
              </p:cNvPr>
              <p:cNvSpPr txBox="1"/>
              <p:nvPr/>
            </p:nvSpPr>
            <p:spPr>
              <a:xfrm>
                <a:off x="1568727" y="4213948"/>
                <a:ext cx="2065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latin typeface="+mj-ea"/>
                    <a:ea typeface="+mj-ea"/>
                  </a:rPr>
                  <a:t>图表相关说明</a:t>
                </a: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1055526" y="1282700"/>
                <a:ext cx="3091543" cy="5130800"/>
              </a:xfrm>
              <a:prstGeom prst="roundRect">
                <a:avLst>
                  <a:gd name="adj" fmla="val 270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2096820" y="4658181"/>
                <a:ext cx="100895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/>
            <p:cNvGrpSpPr/>
            <p:nvPr/>
          </p:nvGrpSpPr>
          <p:grpSpPr>
            <a:xfrm>
              <a:off x="4521199" y="1282700"/>
              <a:ext cx="3257680" cy="5130800"/>
              <a:chOff x="4521199" y="1282700"/>
              <a:chExt cx="3257680" cy="5130800"/>
            </a:xfrm>
          </p:grpSpPr>
          <p:graphicFrame>
            <p:nvGraphicFramePr>
              <p:cNvPr id="10" name="图表 9"/>
              <p:cNvGraphicFramePr/>
              <p:nvPr>
                <p:extLst/>
              </p:nvPr>
            </p:nvGraphicFramePr>
            <p:xfrm>
              <a:off x="4521199" y="1683051"/>
              <a:ext cx="3257680" cy="21717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7" name="矩形 16"/>
              <p:cNvSpPr/>
              <p:nvPr/>
            </p:nvSpPr>
            <p:spPr>
              <a:xfrm>
                <a:off x="5727487" y="2476556"/>
                <a:ext cx="8451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200" dirty="0"/>
                  <a:t>45</a:t>
                </a:r>
                <a:r>
                  <a:rPr lang="en-US" altLang="zh-CN" dirty="0"/>
                  <a:t>%</a:t>
                </a:r>
                <a:endParaRPr lang="zh-CN" altLang="en-US" dirty="0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60BE828-3EDC-4610-910A-5FC305310EB7}"/>
                  </a:ext>
                </a:extLst>
              </p:cNvPr>
              <p:cNvSpPr/>
              <p:nvPr/>
            </p:nvSpPr>
            <p:spPr>
              <a:xfrm>
                <a:off x="4809659" y="4757410"/>
                <a:ext cx="2680760" cy="1089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dirty="0"/>
                  <a:t>阐述一下图表的相关情况，形成当前结果的相关原因等因素。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5017D36-07CE-45F8-AE25-93E88617E434}"/>
                  </a:ext>
                </a:extLst>
              </p:cNvPr>
              <p:cNvSpPr txBox="1"/>
              <p:nvPr/>
            </p:nvSpPr>
            <p:spPr>
              <a:xfrm>
                <a:off x="5117469" y="4213948"/>
                <a:ext cx="2065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latin typeface="+mj-ea"/>
                    <a:ea typeface="+mj-ea"/>
                  </a:rPr>
                  <a:t>图表相关说明</a:t>
                </a: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4604268" y="1282700"/>
                <a:ext cx="3091543" cy="5130800"/>
              </a:xfrm>
              <a:prstGeom prst="roundRect">
                <a:avLst>
                  <a:gd name="adj" fmla="val 270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>
                <a:off x="5645562" y="4658181"/>
                <a:ext cx="100895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/>
            <p:cNvGrpSpPr/>
            <p:nvPr/>
          </p:nvGrpSpPr>
          <p:grpSpPr>
            <a:xfrm>
              <a:off x="8069941" y="1282700"/>
              <a:ext cx="3257680" cy="5130800"/>
              <a:chOff x="8069941" y="1282700"/>
              <a:chExt cx="3257680" cy="5130800"/>
            </a:xfrm>
          </p:grpSpPr>
          <p:graphicFrame>
            <p:nvGraphicFramePr>
              <p:cNvPr id="11" name="图表 10"/>
              <p:cNvGraphicFramePr/>
              <p:nvPr>
                <p:extLst/>
              </p:nvPr>
            </p:nvGraphicFramePr>
            <p:xfrm>
              <a:off x="8069941" y="1683051"/>
              <a:ext cx="3257680" cy="21717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8" name="矩形 17"/>
              <p:cNvSpPr/>
              <p:nvPr/>
            </p:nvSpPr>
            <p:spPr>
              <a:xfrm>
                <a:off x="9276229" y="2476556"/>
                <a:ext cx="8451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200" dirty="0"/>
                  <a:t>70</a:t>
                </a:r>
                <a:r>
                  <a:rPr lang="en-US" altLang="zh-CN" dirty="0"/>
                  <a:t>%</a:t>
                </a:r>
                <a:endParaRPr lang="zh-CN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60BE828-3EDC-4610-910A-5FC305310EB7}"/>
                  </a:ext>
                </a:extLst>
              </p:cNvPr>
              <p:cNvSpPr/>
              <p:nvPr/>
            </p:nvSpPr>
            <p:spPr>
              <a:xfrm>
                <a:off x="8358401" y="4757410"/>
                <a:ext cx="2680760" cy="1089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dirty="0"/>
                  <a:t>阐述一下图表的相关情况，形成当前结果的相关原因等因素。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5017D36-07CE-45F8-AE25-93E88617E434}"/>
                  </a:ext>
                </a:extLst>
              </p:cNvPr>
              <p:cNvSpPr txBox="1"/>
              <p:nvPr/>
            </p:nvSpPr>
            <p:spPr>
              <a:xfrm>
                <a:off x="8666211" y="4213948"/>
                <a:ext cx="2065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latin typeface="+mj-ea"/>
                    <a:ea typeface="+mj-ea"/>
                  </a:rPr>
                  <a:t>图表相关说明</a:t>
                </a: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8153010" y="1282700"/>
                <a:ext cx="3091543" cy="5130800"/>
              </a:xfrm>
              <a:prstGeom prst="roundRect">
                <a:avLst>
                  <a:gd name="adj" fmla="val 270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9194304" y="4658181"/>
                <a:ext cx="100895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58880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图表页面模板</a:t>
            </a:r>
            <a:r>
              <a:rPr lang="en-US" altLang="zh-CN" dirty="0"/>
              <a:t>-</a:t>
            </a:r>
            <a:r>
              <a:rPr lang="zh-CN" altLang="en-US" dirty="0"/>
              <a:t>表格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54742" y="1514457"/>
          <a:ext cx="10885716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1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1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AA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AA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AA</a:t>
                      </a:r>
                      <a:endParaRPr lang="zh-CN" alt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AA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XX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E5017D36-07CE-45F8-AE25-93E88617E434}"/>
              </a:ext>
            </a:extLst>
          </p:cNvPr>
          <p:cNvSpPr txBox="1"/>
          <p:nvPr/>
        </p:nvSpPr>
        <p:spPr>
          <a:xfrm>
            <a:off x="754742" y="4855639"/>
            <a:ext cx="176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图表相关说明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0BE828-3EDC-4610-910A-5FC305310EB7}"/>
              </a:ext>
            </a:extLst>
          </p:cNvPr>
          <p:cNvSpPr/>
          <p:nvPr/>
        </p:nvSpPr>
        <p:spPr>
          <a:xfrm>
            <a:off x="754742" y="5262217"/>
            <a:ext cx="1030925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将上述表格说明的问题，进行更为详细的阐述。将表格中的重点的内容，以黄色底纹进行标注，表格中的重点更为突出。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93887" y="1345365"/>
            <a:ext cx="11235256" cy="2873829"/>
          </a:xfrm>
          <a:prstGeom prst="roundRect">
            <a:avLst>
              <a:gd name="adj" fmla="val 2449"/>
            </a:avLst>
          </a:prstGeom>
          <a:noFill/>
          <a:ln>
            <a:solidFill>
              <a:schemeClr val="tx1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8884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945201" y="1653652"/>
            <a:ext cx="5159545" cy="682625"/>
          </a:xfrm>
        </p:spPr>
        <p:txBody>
          <a:bodyPr/>
          <a:lstStyle/>
          <a:p>
            <a:r>
              <a:rPr lang="en-US" altLang="zh-CN" dirty="0"/>
              <a:t>PART FIVE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945201" y="2522139"/>
            <a:ext cx="8065699" cy="906861"/>
          </a:xfrm>
        </p:spPr>
        <p:txBody>
          <a:bodyPr>
            <a:normAutofit lnSpcReduction="10000"/>
          </a:bodyPr>
          <a:lstStyle/>
          <a:p>
            <a:r>
              <a:rPr lang="zh-CN" altLang="en-US" sz="6000" dirty="0"/>
              <a:t>图片页面模板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945201" y="3576488"/>
            <a:ext cx="5159545" cy="325188"/>
          </a:xfrm>
        </p:spPr>
        <p:txBody>
          <a:bodyPr/>
          <a:lstStyle/>
          <a:p>
            <a:pPr algn="dist"/>
            <a:r>
              <a:rPr lang="en-US" altLang="zh-CN" sz="1200" dirty="0"/>
              <a:t>PICTURE PAGE TEMPLATE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210750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006600" y="2692400"/>
            <a:ext cx="9220200" cy="2679700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图片页面模板</a:t>
            </a:r>
            <a:r>
              <a:rPr lang="en-US" altLang="zh-CN" dirty="0"/>
              <a:t>- 1</a:t>
            </a:r>
            <a:r>
              <a:rPr lang="zh-CN" altLang="en-US" dirty="0"/>
              <a:t>张图片</a:t>
            </a: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r="524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48125" y="21164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人物名称</a:t>
            </a:r>
          </a:p>
        </p:txBody>
      </p:sp>
      <p:sp>
        <p:nvSpPr>
          <p:cNvPr id="11" name="矩形 10"/>
          <p:cNvSpPr/>
          <p:nvPr/>
        </p:nvSpPr>
        <p:spPr>
          <a:xfrm>
            <a:off x="5463897" y="2183368"/>
            <a:ext cx="185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Albert. Einstein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22894" y="3079734"/>
            <a:ext cx="701500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人物相关的介绍。爱因斯坦，</a:t>
            </a:r>
            <a:r>
              <a:rPr lang="en-US" altLang="zh-CN" dirty="0"/>
              <a:t>1879</a:t>
            </a:r>
            <a:r>
              <a:rPr lang="zh-CN" altLang="en-US" dirty="0"/>
              <a:t>年出生于德国乌尔姆市的一个犹太人家庭（父母均为犹太人），</a:t>
            </a:r>
            <a:r>
              <a:rPr lang="en-US" altLang="zh-CN" dirty="0"/>
              <a:t>1900</a:t>
            </a:r>
            <a:r>
              <a:rPr lang="zh-CN" altLang="en-US" dirty="0"/>
              <a:t>年毕业于苏黎世联邦理工学院，入瑞士国籍。</a:t>
            </a:r>
            <a:r>
              <a:rPr lang="en-US" altLang="zh-CN" dirty="0"/>
              <a:t>1905</a:t>
            </a:r>
            <a:r>
              <a:rPr lang="zh-CN" altLang="en-US" dirty="0"/>
              <a:t>年，获苏黎世大学哲学博士学位，爱因斯坦提出光子假设，成功解释了光电效应，因此获得</a:t>
            </a:r>
            <a:r>
              <a:rPr lang="en-US" altLang="zh-CN" dirty="0"/>
              <a:t>1921</a:t>
            </a:r>
            <a:r>
              <a:rPr lang="zh-CN" altLang="en-US" dirty="0"/>
              <a:t>年诺贝尔物理奖。</a:t>
            </a:r>
            <a:r>
              <a:rPr lang="en-US" altLang="zh-CN" dirty="0"/>
              <a:t>1955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日去世，享年</a:t>
            </a:r>
            <a:r>
              <a:rPr lang="en-US" altLang="zh-CN" dirty="0"/>
              <a:t>76</a:t>
            </a:r>
            <a:r>
              <a:rPr lang="zh-CN" altLang="en-US" dirty="0"/>
              <a:t>岁。</a:t>
            </a:r>
          </a:p>
        </p:txBody>
      </p:sp>
      <p:sp>
        <p:nvSpPr>
          <p:cNvPr id="13" name="直角三角形 12"/>
          <p:cNvSpPr/>
          <p:nvPr/>
        </p:nvSpPr>
        <p:spPr>
          <a:xfrm rot="5400000">
            <a:off x="638791" y="1493074"/>
            <a:ext cx="373128" cy="373128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16200000">
            <a:off x="3486084" y="5467349"/>
            <a:ext cx="373128" cy="373128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259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41" b="28041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图片页面模板</a:t>
            </a:r>
            <a:r>
              <a:rPr lang="en-US" altLang="zh-CN" dirty="0"/>
              <a:t>- 1</a:t>
            </a:r>
            <a:r>
              <a:rPr lang="zh-CN" altLang="en-US" dirty="0"/>
              <a:t>张图片</a:t>
            </a:r>
          </a:p>
        </p:txBody>
      </p:sp>
      <p:sp>
        <p:nvSpPr>
          <p:cNvPr id="15" name="直角三角形 14"/>
          <p:cNvSpPr/>
          <p:nvPr/>
        </p:nvSpPr>
        <p:spPr>
          <a:xfrm rot="5400000">
            <a:off x="303908" y="1504952"/>
            <a:ext cx="373128" cy="373128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11551377" y="5011672"/>
            <a:ext cx="373128" cy="373128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90472" y="4736570"/>
            <a:ext cx="211302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以图片展示为主</a:t>
            </a:r>
          </a:p>
        </p:txBody>
      </p:sp>
      <p:sp>
        <p:nvSpPr>
          <p:cNvPr id="18" name="矩形 17"/>
          <p:cNvSpPr/>
          <p:nvPr/>
        </p:nvSpPr>
        <p:spPr>
          <a:xfrm>
            <a:off x="357224" y="5626343"/>
            <a:ext cx="1108547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以图片展示为主的页面，适当附注简要的图片内容说明。</a:t>
            </a:r>
          </a:p>
        </p:txBody>
      </p:sp>
    </p:spTree>
    <p:extLst>
      <p:ext uri="{BB962C8B-B14F-4D97-AF65-F5344CB8AC3E}">
        <p14:creationId xmlns:p14="http://schemas.microsoft.com/office/powerpoint/2010/main" val="2661515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r="4123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图片页面模板</a:t>
            </a:r>
            <a:r>
              <a:rPr lang="en-US" altLang="zh-CN" dirty="0"/>
              <a:t>- 2</a:t>
            </a:r>
            <a:r>
              <a:rPr lang="zh-CN" altLang="en-US" dirty="0"/>
              <a:t>张图片</a:t>
            </a: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r="4123"/>
          <a:stretch>
            <a:fillRect/>
          </a:stretch>
        </p:blipFill>
        <p:spPr/>
      </p:pic>
      <p:sp>
        <p:nvSpPr>
          <p:cNvPr id="10" name="文本框 9"/>
          <p:cNvSpPr txBox="1"/>
          <p:nvPr/>
        </p:nvSpPr>
        <p:spPr>
          <a:xfrm>
            <a:off x="3057544" y="15962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爱因斯坦</a:t>
            </a:r>
          </a:p>
        </p:txBody>
      </p:sp>
      <p:sp>
        <p:nvSpPr>
          <p:cNvPr id="11" name="矩形 10"/>
          <p:cNvSpPr/>
          <p:nvPr/>
        </p:nvSpPr>
        <p:spPr>
          <a:xfrm>
            <a:off x="4473316" y="1663168"/>
            <a:ext cx="17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Albert.Einstein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57544" y="2247832"/>
            <a:ext cx="8029575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爱因斯坦</a:t>
            </a:r>
            <a:r>
              <a:rPr lang="en-US" altLang="zh-CN" sz="1600" dirty="0">
                <a:solidFill>
                  <a:schemeClr val="bg1"/>
                </a:solidFill>
              </a:rPr>
              <a:t>1879</a:t>
            </a:r>
            <a:r>
              <a:rPr lang="zh-CN" altLang="en-US" sz="1600" dirty="0">
                <a:solidFill>
                  <a:schemeClr val="bg1"/>
                </a:solidFill>
              </a:rPr>
              <a:t>年出生于德国乌尔姆市的一个犹太人家庭（父母均为犹太人），</a:t>
            </a:r>
            <a:r>
              <a:rPr lang="en-US" altLang="zh-CN" sz="1600" dirty="0">
                <a:solidFill>
                  <a:schemeClr val="bg1"/>
                </a:solidFill>
              </a:rPr>
              <a:t>1900</a:t>
            </a:r>
            <a:r>
              <a:rPr lang="zh-CN" altLang="en-US" sz="1600" dirty="0">
                <a:solidFill>
                  <a:schemeClr val="bg1"/>
                </a:solidFill>
              </a:rPr>
              <a:t>年毕业于苏黎世联邦理工学院，入瑞士国籍。</a:t>
            </a:r>
            <a:r>
              <a:rPr lang="en-US" altLang="zh-CN" sz="1600" dirty="0">
                <a:solidFill>
                  <a:schemeClr val="bg1"/>
                </a:solidFill>
              </a:rPr>
              <a:t>1905</a:t>
            </a:r>
            <a:r>
              <a:rPr lang="zh-CN" altLang="en-US" sz="1600" dirty="0">
                <a:solidFill>
                  <a:schemeClr val="bg1"/>
                </a:solidFill>
              </a:rPr>
              <a:t>年，获苏黎世大学哲学博士学位，爱因斯坦提出光子假设，成功解释了光电效应，因此获得</a:t>
            </a:r>
            <a:r>
              <a:rPr lang="en-US" altLang="zh-CN" sz="1600" dirty="0">
                <a:solidFill>
                  <a:schemeClr val="bg1"/>
                </a:solidFill>
              </a:rPr>
              <a:t>1921</a:t>
            </a:r>
            <a:r>
              <a:rPr lang="zh-CN" altLang="en-US" sz="1600" dirty="0">
                <a:solidFill>
                  <a:schemeClr val="bg1"/>
                </a:solidFill>
              </a:rPr>
              <a:t>年诺贝尔物理奖，</a:t>
            </a:r>
            <a:r>
              <a:rPr lang="en-US" altLang="zh-CN" sz="1600" dirty="0">
                <a:solidFill>
                  <a:schemeClr val="bg1"/>
                </a:solidFill>
              </a:rPr>
              <a:t>1905</a:t>
            </a:r>
            <a:r>
              <a:rPr lang="zh-CN" altLang="en-US" sz="1600" dirty="0">
                <a:solidFill>
                  <a:schemeClr val="bg1"/>
                </a:solidFill>
              </a:rPr>
              <a:t>年创立狭义相对论。</a:t>
            </a:r>
            <a:r>
              <a:rPr lang="en-US" altLang="zh-CN" sz="1600" dirty="0">
                <a:solidFill>
                  <a:schemeClr val="bg1"/>
                </a:solidFill>
              </a:rPr>
              <a:t>1915</a:t>
            </a:r>
            <a:r>
              <a:rPr lang="zh-CN" altLang="en-US" sz="1600" dirty="0">
                <a:solidFill>
                  <a:schemeClr val="bg1"/>
                </a:solidFill>
              </a:rPr>
              <a:t>年创立广义相对论。</a:t>
            </a:r>
            <a:r>
              <a:rPr lang="en-US" altLang="zh-CN" sz="1600" dirty="0">
                <a:solidFill>
                  <a:schemeClr val="bg1"/>
                </a:solidFill>
              </a:rPr>
              <a:t>1955</a:t>
            </a:r>
            <a:r>
              <a:rPr lang="zh-CN" altLang="en-US" sz="1600" dirty="0">
                <a:solidFill>
                  <a:schemeClr val="bg1"/>
                </a:solidFill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</a:rPr>
              <a:t>4</a:t>
            </a:r>
            <a:r>
              <a:rPr lang="zh-CN" altLang="en-US" sz="1600" dirty="0">
                <a:solidFill>
                  <a:schemeClr val="bg1"/>
                </a:solidFill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</a:rPr>
              <a:t>18</a:t>
            </a:r>
            <a:r>
              <a:rPr lang="zh-CN" altLang="en-US" sz="1600" dirty="0">
                <a:solidFill>
                  <a:schemeClr val="bg1"/>
                </a:solidFill>
              </a:rPr>
              <a:t>日去世，享年</a:t>
            </a:r>
            <a:r>
              <a:rPr lang="en-US" altLang="zh-CN" sz="1600" dirty="0">
                <a:solidFill>
                  <a:schemeClr val="bg1"/>
                </a:solidFill>
              </a:rPr>
              <a:t>76</a:t>
            </a:r>
            <a:r>
              <a:rPr lang="zh-CN" altLang="en-US" sz="1600" dirty="0">
                <a:solidFill>
                  <a:schemeClr val="bg1"/>
                </a:solidFill>
              </a:rPr>
              <a:t>岁。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41342" y="41965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爱因斯坦</a:t>
            </a:r>
          </a:p>
        </p:txBody>
      </p:sp>
      <p:sp>
        <p:nvSpPr>
          <p:cNvPr id="17" name="矩形 16"/>
          <p:cNvSpPr/>
          <p:nvPr/>
        </p:nvSpPr>
        <p:spPr>
          <a:xfrm>
            <a:off x="7057114" y="4263449"/>
            <a:ext cx="17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accent1"/>
                </a:solidFill>
                <a:latin typeface="+mn-ea"/>
              </a:rPr>
              <a:t>Albert.Einstein</a:t>
            </a:r>
            <a:endParaRPr lang="zh-CN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37928" y="4856880"/>
            <a:ext cx="8029575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/>
              <a:t>爱因斯坦</a:t>
            </a:r>
            <a:r>
              <a:rPr lang="en-US" altLang="zh-CN" sz="1600" dirty="0"/>
              <a:t>1879</a:t>
            </a:r>
            <a:r>
              <a:rPr lang="zh-CN" altLang="en-US" sz="1600" dirty="0"/>
              <a:t>年出生于德国乌尔姆市的一个犹太人家庭（父母均为犹太人），</a:t>
            </a:r>
            <a:r>
              <a:rPr lang="en-US" altLang="zh-CN" sz="1600" dirty="0"/>
              <a:t>1900</a:t>
            </a:r>
            <a:r>
              <a:rPr lang="zh-CN" altLang="en-US" sz="1600" dirty="0"/>
              <a:t>年毕业于苏黎世联邦理工学院，入瑞士国籍。</a:t>
            </a:r>
            <a:r>
              <a:rPr lang="en-US" altLang="zh-CN" sz="1600" dirty="0"/>
              <a:t>1905</a:t>
            </a:r>
            <a:r>
              <a:rPr lang="zh-CN" altLang="en-US" sz="1600" dirty="0"/>
              <a:t>年，获苏黎世大学哲学博士学位，爱因斯坦提出光子假设，成功解释了光电效应，因此获得</a:t>
            </a:r>
            <a:r>
              <a:rPr lang="en-US" altLang="zh-CN" sz="1600" dirty="0"/>
              <a:t>1921</a:t>
            </a:r>
            <a:r>
              <a:rPr lang="zh-CN" altLang="en-US" sz="1600" dirty="0"/>
              <a:t>年诺贝尔物理奖，</a:t>
            </a:r>
            <a:r>
              <a:rPr lang="en-US" altLang="zh-CN" sz="1600" dirty="0"/>
              <a:t>1905</a:t>
            </a:r>
            <a:r>
              <a:rPr lang="zh-CN" altLang="en-US" sz="1600" dirty="0"/>
              <a:t>年创立狭义相对论。</a:t>
            </a:r>
            <a:r>
              <a:rPr lang="en-US" altLang="zh-CN" sz="1600" dirty="0"/>
              <a:t>1915</a:t>
            </a:r>
            <a:r>
              <a:rPr lang="zh-CN" altLang="en-US" sz="1600" dirty="0"/>
              <a:t>年创立广义相对论。</a:t>
            </a:r>
            <a:r>
              <a:rPr lang="en-US" altLang="zh-CN" sz="1600" dirty="0"/>
              <a:t>1955</a:t>
            </a:r>
            <a:r>
              <a:rPr lang="zh-CN" altLang="en-US" sz="1600" dirty="0"/>
              <a:t>年</a:t>
            </a:r>
            <a:r>
              <a:rPr lang="en-US" altLang="zh-CN" sz="1600" dirty="0"/>
              <a:t>4</a:t>
            </a:r>
            <a:r>
              <a:rPr lang="zh-CN" altLang="en-US" sz="1600" dirty="0"/>
              <a:t>月</a:t>
            </a:r>
            <a:r>
              <a:rPr lang="en-US" altLang="zh-CN" sz="1600" dirty="0"/>
              <a:t>18</a:t>
            </a:r>
            <a:r>
              <a:rPr lang="zh-CN" altLang="en-US" sz="1600" dirty="0"/>
              <a:t>日去世，享年</a:t>
            </a:r>
            <a:r>
              <a:rPr lang="en-US" altLang="zh-CN" sz="1600" dirty="0"/>
              <a:t>76</a:t>
            </a:r>
            <a:r>
              <a:rPr lang="zh-CN" altLang="en-US" sz="1600" dirty="0"/>
              <a:t>岁。</a:t>
            </a:r>
          </a:p>
        </p:txBody>
      </p:sp>
      <p:sp>
        <p:nvSpPr>
          <p:cNvPr id="21" name="直角三角形 20"/>
          <p:cNvSpPr/>
          <p:nvPr/>
        </p:nvSpPr>
        <p:spPr>
          <a:xfrm rot="16200000" flipH="1">
            <a:off x="10970653" y="1437369"/>
            <a:ext cx="232931" cy="232931"/>
          </a:xfrm>
          <a:prstGeom prst="rtTriangle">
            <a:avLst/>
          </a:prstGeom>
          <a:solidFill>
            <a:schemeClr val="bg1"/>
          </a:solidFill>
          <a:ln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086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r="2588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r="2588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图片页面模板</a:t>
            </a:r>
            <a:r>
              <a:rPr lang="en-US" altLang="zh-CN" dirty="0"/>
              <a:t>- 2</a:t>
            </a:r>
            <a:r>
              <a:rPr lang="zh-CN" altLang="en-US" dirty="0"/>
              <a:t>张图片</a:t>
            </a:r>
          </a:p>
        </p:txBody>
      </p:sp>
      <p:sp>
        <p:nvSpPr>
          <p:cNvPr id="18" name="矩形 17"/>
          <p:cNvSpPr/>
          <p:nvPr/>
        </p:nvSpPr>
        <p:spPr>
          <a:xfrm>
            <a:off x="230121" y="5836634"/>
            <a:ext cx="578957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以图片展示为主的页面，适当附注简要的图片内容说明。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4272" y="5194824"/>
            <a:ext cx="211302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以图片展示为主</a:t>
            </a:r>
          </a:p>
        </p:txBody>
      </p:sp>
      <p:sp>
        <p:nvSpPr>
          <p:cNvPr id="9" name="直角三角形 8"/>
          <p:cNvSpPr/>
          <p:nvPr/>
        </p:nvSpPr>
        <p:spPr>
          <a:xfrm rot="5400000">
            <a:off x="255521" y="1237752"/>
            <a:ext cx="373128" cy="373128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rot="16200000">
            <a:off x="5605260" y="5394879"/>
            <a:ext cx="373128" cy="373128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161559" y="5836634"/>
            <a:ext cx="578957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以图片展示为主的页面，适当附注简要的图片内容说明。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45710" y="5194824"/>
            <a:ext cx="211302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以图片展示为主</a:t>
            </a:r>
          </a:p>
        </p:txBody>
      </p:sp>
      <p:sp>
        <p:nvSpPr>
          <p:cNvPr id="14" name="直角三角形 13"/>
          <p:cNvSpPr/>
          <p:nvPr/>
        </p:nvSpPr>
        <p:spPr>
          <a:xfrm rot="5400000">
            <a:off x="6186959" y="1237752"/>
            <a:ext cx="373128" cy="373128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16200000">
            <a:off x="11536698" y="5394879"/>
            <a:ext cx="373128" cy="373128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914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" b="5147"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7" b="5117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7" b="5117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图片页面模板</a:t>
            </a:r>
            <a:r>
              <a:rPr lang="en-US" altLang="zh-CN" dirty="0"/>
              <a:t>- 3</a:t>
            </a:r>
            <a:r>
              <a:rPr lang="zh-CN" altLang="en-US" dirty="0"/>
              <a:t>张图片</a:t>
            </a:r>
          </a:p>
        </p:txBody>
      </p:sp>
      <p:sp>
        <p:nvSpPr>
          <p:cNvPr id="18" name="矩形 17"/>
          <p:cNvSpPr/>
          <p:nvPr/>
        </p:nvSpPr>
        <p:spPr>
          <a:xfrm>
            <a:off x="1116832" y="4571189"/>
            <a:ext cx="275671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/>
              <a:t>爱因斯坦</a:t>
            </a:r>
            <a:r>
              <a:rPr lang="en-US" altLang="zh-CN" sz="1600" dirty="0"/>
              <a:t>1879</a:t>
            </a:r>
            <a:r>
              <a:rPr lang="zh-CN" altLang="en-US" sz="1600" dirty="0"/>
              <a:t>年出生于德国乌尔姆市的一个犹太人家庭（父母均为犹太人），</a:t>
            </a:r>
            <a:r>
              <a:rPr lang="en-US" altLang="zh-CN" sz="1600" dirty="0"/>
              <a:t>1900</a:t>
            </a:r>
            <a:r>
              <a:rPr lang="zh-CN" altLang="en-US" sz="1600" dirty="0"/>
              <a:t>年毕业于苏黎世联邦理工学院，入瑞士国籍。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89896" y="41399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爱因斯坦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438016" y="41399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爱因斯坦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986136" y="41399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爱因斯坦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269250" y="1419217"/>
            <a:ext cx="0" cy="48447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817370" y="1419217"/>
            <a:ext cx="0" cy="48447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736692" y="4571189"/>
            <a:ext cx="275671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/>
              <a:t>爱因斯坦</a:t>
            </a:r>
            <a:r>
              <a:rPr lang="en-US" altLang="zh-CN" sz="1600" dirty="0"/>
              <a:t>1879</a:t>
            </a:r>
            <a:r>
              <a:rPr lang="zh-CN" altLang="en-US" sz="1600" dirty="0"/>
              <a:t>年出生于德国乌尔姆市的一个犹太人家庭（父母均为犹太人），</a:t>
            </a:r>
            <a:r>
              <a:rPr lang="en-US" altLang="zh-CN" sz="1600" dirty="0"/>
              <a:t>1900</a:t>
            </a:r>
            <a:r>
              <a:rPr lang="zh-CN" altLang="en-US" sz="1600" dirty="0"/>
              <a:t>年毕业于苏黎世联邦理工学院，入瑞士国籍。</a:t>
            </a:r>
          </a:p>
        </p:txBody>
      </p:sp>
      <p:sp>
        <p:nvSpPr>
          <p:cNvPr id="35" name="矩形 34"/>
          <p:cNvSpPr/>
          <p:nvPr/>
        </p:nvSpPr>
        <p:spPr>
          <a:xfrm>
            <a:off x="8213072" y="4571189"/>
            <a:ext cx="275671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/>
              <a:t>爱因斯坦</a:t>
            </a:r>
            <a:r>
              <a:rPr lang="en-US" altLang="zh-CN" sz="1600" dirty="0"/>
              <a:t>1879</a:t>
            </a:r>
            <a:r>
              <a:rPr lang="zh-CN" altLang="en-US" sz="1600" dirty="0"/>
              <a:t>年出生于德国乌尔姆市的一个犹太人家庭（父母均为犹太人），</a:t>
            </a:r>
            <a:r>
              <a:rPr lang="en-US" altLang="zh-CN" sz="1600" dirty="0"/>
              <a:t>1900</a:t>
            </a:r>
            <a:r>
              <a:rPr lang="zh-CN" altLang="en-US" sz="1600" dirty="0"/>
              <a:t>年毕业于苏黎世联邦理工学院，入瑞士国籍。</a:t>
            </a:r>
          </a:p>
        </p:txBody>
      </p:sp>
    </p:spTree>
    <p:extLst>
      <p:ext uri="{BB962C8B-B14F-4D97-AF65-F5344CB8AC3E}">
        <p14:creationId xmlns:p14="http://schemas.microsoft.com/office/powerpoint/2010/main" val="4119091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2" r="12082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8" t="3210" r="24948"/>
          <a:stretch/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 r="13574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图片页面模板</a:t>
            </a:r>
            <a:r>
              <a:rPr lang="en-US" altLang="zh-CN" dirty="0"/>
              <a:t>- 3</a:t>
            </a:r>
            <a:r>
              <a:rPr lang="zh-CN" altLang="en-US" dirty="0"/>
              <a:t>张图片</a:t>
            </a:r>
          </a:p>
        </p:txBody>
      </p:sp>
      <p:sp>
        <p:nvSpPr>
          <p:cNvPr id="18" name="矩形 17"/>
          <p:cNvSpPr/>
          <p:nvPr/>
        </p:nvSpPr>
        <p:spPr>
          <a:xfrm>
            <a:off x="691117" y="5866403"/>
            <a:ext cx="265337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/>
              <a:t>简要的图片内容说明</a:t>
            </a:r>
          </a:p>
        </p:txBody>
      </p:sp>
      <p:sp>
        <p:nvSpPr>
          <p:cNvPr id="3" name="平行四边形 2"/>
          <p:cNvSpPr/>
          <p:nvPr/>
        </p:nvSpPr>
        <p:spPr>
          <a:xfrm>
            <a:off x="1196553" y="5195888"/>
            <a:ext cx="1860991" cy="350174"/>
          </a:xfrm>
          <a:prstGeom prst="parallelogram">
            <a:avLst>
              <a:gd name="adj" fmla="val 29760"/>
            </a:avLst>
          </a:prstGeom>
          <a:solidFill>
            <a:schemeClr val="accent1"/>
          </a:solidFill>
          <a:ln>
            <a:noFill/>
            <a:prstDash val="dash"/>
          </a:ln>
        </p:spPr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图片名称</a:t>
            </a:r>
          </a:p>
        </p:txBody>
      </p:sp>
      <p:sp>
        <p:nvSpPr>
          <p:cNvPr id="20" name="矩形 19"/>
          <p:cNvSpPr/>
          <p:nvPr/>
        </p:nvSpPr>
        <p:spPr>
          <a:xfrm>
            <a:off x="4295554" y="5866403"/>
            <a:ext cx="261735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/>
              <a:t>简要的图片内容说明</a:t>
            </a:r>
          </a:p>
        </p:txBody>
      </p:sp>
      <p:sp>
        <p:nvSpPr>
          <p:cNvPr id="29" name="平行四边形 28"/>
          <p:cNvSpPr/>
          <p:nvPr/>
        </p:nvSpPr>
        <p:spPr>
          <a:xfrm>
            <a:off x="4828954" y="5195888"/>
            <a:ext cx="1860991" cy="350174"/>
          </a:xfrm>
          <a:prstGeom prst="parallelogram">
            <a:avLst>
              <a:gd name="adj" fmla="val 29760"/>
            </a:avLst>
          </a:prstGeom>
          <a:solidFill>
            <a:schemeClr val="accent1"/>
          </a:solidFill>
          <a:ln>
            <a:noFill/>
            <a:prstDash val="dash"/>
          </a:ln>
        </p:spPr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图片名称</a:t>
            </a:r>
          </a:p>
        </p:txBody>
      </p:sp>
      <p:sp>
        <p:nvSpPr>
          <p:cNvPr id="23" name="矩形 22"/>
          <p:cNvSpPr/>
          <p:nvPr/>
        </p:nvSpPr>
        <p:spPr>
          <a:xfrm>
            <a:off x="7644809" y="5866403"/>
            <a:ext cx="2582797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/>
              <a:t>简要的图片内容说明</a:t>
            </a:r>
          </a:p>
        </p:txBody>
      </p:sp>
      <p:sp>
        <p:nvSpPr>
          <p:cNvPr id="30" name="平行四边形 29"/>
          <p:cNvSpPr/>
          <p:nvPr/>
        </p:nvSpPr>
        <p:spPr>
          <a:xfrm>
            <a:off x="8254999" y="5195888"/>
            <a:ext cx="1860991" cy="350174"/>
          </a:xfrm>
          <a:prstGeom prst="parallelogram">
            <a:avLst>
              <a:gd name="adj" fmla="val 29760"/>
            </a:avLst>
          </a:prstGeom>
          <a:solidFill>
            <a:schemeClr val="accent1"/>
          </a:solidFill>
          <a:ln>
            <a:noFill/>
            <a:prstDash val="dash"/>
          </a:ln>
        </p:spPr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图片名称</a:t>
            </a:r>
          </a:p>
        </p:txBody>
      </p:sp>
    </p:spTree>
    <p:extLst>
      <p:ext uri="{BB962C8B-B14F-4D97-AF65-F5344CB8AC3E}">
        <p14:creationId xmlns:p14="http://schemas.microsoft.com/office/powerpoint/2010/main" val="248009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>
            <a:spLocks/>
          </p:cNvSpPr>
          <p:nvPr/>
        </p:nvSpPr>
        <p:spPr bwMode="auto">
          <a:xfrm>
            <a:off x="2878088" y="6049962"/>
            <a:ext cx="230188" cy="227013"/>
          </a:xfrm>
          <a:custGeom>
            <a:avLst/>
            <a:gdLst>
              <a:gd name="T0" fmla="*/ 145 w 145"/>
              <a:gd name="T1" fmla="*/ 0 h 143"/>
              <a:gd name="T2" fmla="*/ 0 w 145"/>
              <a:gd name="T3" fmla="*/ 143 h 143"/>
              <a:gd name="T4" fmla="*/ 145 w 145"/>
              <a:gd name="T5" fmla="*/ 143 h 143"/>
              <a:gd name="T6" fmla="*/ 145 w 145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" h="143">
                <a:moveTo>
                  <a:pt x="145" y="0"/>
                </a:moveTo>
                <a:lnTo>
                  <a:pt x="0" y="143"/>
                </a:lnTo>
                <a:lnTo>
                  <a:pt x="145" y="143"/>
                </a:lnTo>
                <a:lnTo>
                  <a:pt x="145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68000"/>
                </a:schemeClr>
              </a:gs>
              <a:gs pos="0">
                <a:schemeClr val="accent1"/>
              </a:gs>
            </a:gsLst>
            <a:lin ang="12000000" scaled="0"/>
          </a:gradFill>
          <a:ln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461913" y="2627312"/>
            <a:ext cx="2535238" cy="2768600"/>
          </a:xfrm>
          <a:custGeom>
            <a:avLst/>
            <a:gdLst>
              <a:gd name="T0" fmla="*/ 5 w 1597"/>
              <a:gd name="T1" fmla="*/ 1744 h 1744"/>
              <a:gd name="T2" fmla="*/ 5 w 1597"/>
              <a:gd name="T3" fmla="*/ 1328 h 1744"/>
              <a:gd name="T4" fmla="*/ 1597 w 1597"/>
              <a:gd name="T5" fmla="*/ 447 h 1744"/>
              <a:gd name="T6" fmla="*/ 1597 w 1597"/>
              <a:gd name="T7" fmla="*/ 0 h 1744"/>
              <a:gd name="T8" fmla="*/ 1592 w 1597"/>
              <a:gd name="T9" fmla="*/ 0 h 1744"/>
              <a:gd name="T10" fmla="*/ 1592 w 1597"/>
              <a:gd name="T11" fmla="*/ 445 h 1744"/>
              <a:gd name="T12" fmla="*/ 0 w 1597"/>
              <a:gd name="T13" fmla="*/ 1325 h 1744"/>
              <a:gd name="T14" fmla="*/ 0 w 1597"/>
              <a:gd name="T15" fmla="*/ 1744 h 1744"/>
              <a:gd name="T16" fmla="*/ 5 w 1597"/>
              <a:gd name="T17" fmla="*/ 1744 h 1744"/>
              <a:gd name="T18" fmla="*/ 5 w 1597"/>
              <a:gd name="T19" fmla="*/ 1744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97" h="1744">
                <a:moveTo>
                  <a:pt x="5" y="1744"/>
                </a:moveTo>
                <a:lnTo>
                  <a:pt x="5" y="1328"/>
                </a:lnTo>
                <a:lnTo>
                  <a:pt x="1597" y="447"/>
                </a:lnTo>
                <a:lnTo>
                  <a:pt x="1597" y="0"/>
                </a:lnTo>
                <a:lnTo>
                  <a:pt x="1592" y="0"/>
                </a:lnTo>
                <a:lnTo>
                  <a:pt x="1592" y="445"/>
                </a:lnTo>
                <a:lnTo>
                  <a:pt x="0" y="1325"/>
                </a:lnTo>
                <a:lnTo>
                  <a:pt x="0" y="1744"/>
                </a:lnTo>
                <a:lnTo>
                  <a:pt x="5" y="1744"/>
                </a:lnTo>
                <a:lnTo>
                  <a:pt x="5" y="1744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8000"/>
                </a:schemeClr>
              </a:gs>
              <a:gs pos="100000">
                <a:schemeClr val="accent1">
                  <a:alpha val="46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357140" y="1473199"/>
            <a:ext cx="2724150" cy="574675"/>
          </a:xfrm>
          <a:custGeom>
            <a:avLst/>
            <a:gdLst>
              <a:gd name="T0" fmla="*/ 1716 w 1716"/>
              <a:gd name="T1" fmla="*/ 0 h 362"/>
              <a:gd name="T2" fmla="*/ 148 w 1716"/>
              <a:gd name="T3" fmla="*/ 0 h 362"/>
              <a:gd name="T4" fmla="*/ 0 w 1716"/>
              <a:gd name="T5" fmla="*/ 148 h 362"/>
              <a:gd name="T6" fmla="*/ 0 w 1716"/>
              <a:gd name="T7" fmla="*/ 362 h 362"/>
              <a:gd name="T8" fmla="*/ 1271 w 1716"/>
              <a:gd name="T9" fmla="*/ 362 h 362"/>
              <a:gd name="T10" fmla="*/ 1370 w 1716"/>
              <a:gd name="T11" fmla="*/ 251 h 362"/>
              <a:gd name="T12" fmla="*/ 1716 w 1716"/>
              <a:gd name="T13" fmla="*/ 251 h 362"/>
              <a:gd name="T14" fmla="*/ 1716 w 1716"/>
              <a:gd name="T15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6" h="362">
                <a:moveTo>
                  <a:pt x="1716" y="0"/>
                </a:moveTo>
                <a:lnTo>
                  <a:pt x="148" y="0"/>
                </a:lnTo>
                <a:lnTo>
                  <a:pt x="0" y="148"/>
                </a:lnTo>
                <a:lnTo>
                  <a:pt x="0" y="362"/>
                </a:lnTo>
                <a:lnTo>
                  <a:pt x="1271" y="362"/>
                </a:lnTo>
                <a:lnTo>
                  <a:pt x="1370" y="251"/>
                </a:lnTo>
                <a:lnTo>
                  <a:pt x="1716" y="251"/>
                </a:lnTo>
                <a:lnTo>
                  <a:pt x="1716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9000"/>
                </a:schemeClr>
              </a:gs>
              <a:gs pos="100000">
                <a:schemeClr val="accent1">
                  <a:alpha val="23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76188" y="1473199"/>
            <a:ext cx="2724150" cy="574675"/>
          </a:xfrm>
          <a:custGeom>
            <a:avLst/>
            <a:gdLst>
              <a:gd name="T0" fmla="*/ 1716 w 1716"/>
              <a:gd name="T1" fmla="*/ 0 h 362"/>
              <a:gd name="T2" fmla="*/ 148 w 1716"/>
              <a:gd name="T3" fmla="*/ 0 h 362"/>
              <a:gd name="T4" fmla="*/ 0 w 1716"/>
              <a:gd name="T5" fmla="*/ 148 h 362"/>
              <a:gd name="T6" fmla="*/ 0 w 1716"/>
              <a:gd name="T7" fmla="*/ 362 h 362"/>
              <a:gd name="T8" fmla="*/ 1271 w 1716"/>
              <a:gd name="T9" fmla="*/ 362 h 362"/>
              <a:gd name="T10" fmla="*/ 1370 w 1716"/>
              <a:gd name="T11" fmla="*/ 251 h 362"/>
              <a:gd name="T12" fmla="*/ 1716 w 1716"/>
              <a:gd name="T13" fmla="*/ 251 h 362"/>
              <a:gd name="T14" fmla="*/ 1716 w 1716"/>
              <a:gd name="T15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6" h="362">
                <a:moveTo>
                  <a:pt x="1716" y="0"/>
                </a:moveTo>
                <a:lnTo>
                  <a:pt x="148" y="0"/>
                </a:lnTo>
                <a:lnTo>
                  <a:pt x="0" y="148"/>
                </a:lnTo>
                <a:lnTo>
                  <a:pt x="0" y="362"/>
                </a:lnTo>
                <a:lnTo>
                  <a:pt x="1271" y="362"/>
                </a:lnTo>
                <a:lnTo>
                  <a:pt x="1370" y="251"/>
                </a:lnTo>
                <a:lnTo>
                  <a:pt x="1716" y="251"/>
                </a:lnTo>
                <a:lnTo>
                  <a:pt x="17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366663" y="1465262"/>
            <a:ext cx="2741613" cy="582613"/>
          </a:xfrm>
          <a:custGeom>
            <a:avLst/>
            <a:gdLst>
              <a:gd name="T0" fmla="*/ 1727 w 1727"/>
              <a:gd name="T1" fmla="*/ 0 h 367"/>
              <a:gd name="T2" fmla="*/ 286 w 1727"/>
              <a:gd name="T3" fmla="*/ 1 h 367"/>
              <a:gd name="T4" fmla="*/ 286 w 1727"/>
              <a:gd name="T5" fmla="*/ 1 h 367"/>
              <a:gd name="T6" fmla="*/ 149 w 1727"/>
              <a:gd name="T7" fmla="*/ 1 h 367"/>
              <a:gd name="T8" fmla="*/ 0 w 1727"/>
              <a:gd name="T9" fmla="*/ 150 h 367"/>
              <a:gd name="T10" fmla="*/ 1 w 1727"/>
              <a:gd name="T11" fmla="*/ 367 h 367"/>
              <a:gd name="T12" fmla="*/ 6 w 1727"/>
              <a:gd name="T13" fmla="*/ 367 h 367"/>
              <a:gd name="T14" fmla="*/ 6 w 1727"/>
              <a:gd name="T15" fmla="*/ 153 h 367"/>
              <a:gd name="T16" fmla="*/ 154 w 1727"/>
              <a:gd name="T17" fmla="*/ 5 h 367"/>
              <a:gd name="T18" fmla="*/ 1722 w 1727"/>
              <a:gd name="T19" fmla="*/ 5 h 367"/>
              <a:gd name="T20" fmla="*/ 1722 w 1727"/>
              <a:gd name="T21" fmla="*/ 256 h 367"/>
              <a:gd name="T22" fmla="*/ 1727 w 1727"/>
              <a:gd name="T23" fmla="*/ 256 h 367"/>
              <a:gd name="T24" fmla="*/ 1727 w 1727"/>
              <a:gd name="T25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7" h="367">
                <a:moveTo>
                  <a:pt x="1727" y="0"/>
                </a:moveTo>
                <a:lnTo>
                  <a:pt x="286" y="1"/>
                </a:lnTo>
                <a:lnTo>
                  <a:pt x="286" y="1"/>
                </a:lnTo>
                <a:lnTo>
                  <a:pt x="149" y="1"/>
                </a:lnTo>
                <a:lnTo>
                  <a:pt x="0" y="150"/>
                </a:lnTo>
                <a:lnTo>
                  <a:pt x="1" y="367"/>
                </a:lnTo>
                <a:lnTo>
                  <a:pt x="6" y="367"/>
                </a:lnTo>
                <a:lnTo>
                  <a:pt x="6" y="153"/>
                </a:lnTo>
                <a:lnTo>
                  <a:pt x="154" y="5"/>
                </a:lnTo>
                <a:lnTo>
                  <a:pt x="1722" y="5"/>
                </a:lnTo>
                <a:lnTo>
                  <a:pt x="1722" y="256"/>
                </a:lnTo>
                <a:lnTo>
                  <a:pt x="1727" y="256"/>
                </a:lnTo>
                <a:lnTo>
                  <a:pt x="17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425650" y="1897062"/>
            <a:ext cx="596900" cy="150813"/>
            <a:chOff x="3065463" y="1874838"/>
            <a:chExt cx="596900" cy="150813"/>
          </a:xfrm>
          <a:solidFill>
            <a:schemeClr val="accent2">
              <a:alpha val="26000"/>
            </a:schemeClr>
          </a:solidFill>
        </p:grpSpPr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3065463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9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9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194050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8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8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321050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8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8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448050" y="1874838"/>
              <a:ext cx="214313" cy="150813"/>
            </a:xfrm>
            <a:custGeom>
              <a:avLst/>
              <a:gdLst>
                <a:gd name="T0" fmla="*/ 135 w 135"/>
                <a:gd name="T1" fmla="*/ 0 h 95"/>
                <a:gd name="T2" fmla="*/ 59 w 135"/>
                <a:gd name="T3" fmla="*/ 95 h 95"/>
                <a:gd name="T4" fmla="*/ 0 w 135"/>
                <a:gd name="T5" fmla="*/ 95 h 95"/>
                <a:gd name="T6" fmla="*/ 77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59" y="95"/>
                  </a:lnTo>
                  <a:lnTo>
                    <a:pt x="0" y="95"/>
                  </a:lnTo>
                  <a:lnTo>
                    <a:pt x="77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Freeform 8"/>
          <p:cNvSpPr>
            <a:spLocks/>
          </p:cNvSpPr>
          <p:nvPr/>
        </p:nvSpPr>
        <p:spPr bwMode="auto">
          <a:xfrm>
            <a:off x="343643" y="1444624"/>
            <a:ext cx="474663" cy="450850"/>
          </a:xfrm>
          <a:custGeom>
            <a:avLst/>
            <a:gdLst>
              <a:gd name="T0" fmla="*/ 13 w 299"/>
              <a:gd name="T1" fmla="*/ 284 h 284"/>
              <a:gd name="T2" fmla="*/ 0 w 299"/>
              <a:gd name="T3" fmla="*/ 284 h 284"/>
              <a:gd name="T4" fmla="*/ 0 w 299"/>
              <a:gd name="T5" fmla="*/ 156 h 284"/>
              <a:gd name="T6" fmla="*/ 157 w 299"/>
              <a:gd name="T7" fmla="*/ 0 h 284"/>
              <a:gd name="T8" fmla="*/ 299 w 299"/>
              <a:gd name="T9" fmla="*/ 0 h 284"/>
              <a:gd name="T10" fmla="*/ 299 w 299"/>
              <a:gd name="T11" fmla="*/ 13 h 284"/>
              <a:gd name="T12" fmla="*/ 162 w 299"/>
              <a:gd name="T13" fmla="*/ 13 h 284"/>
              <a:gd name="T14" fmla="*/ 13 w 299"/>
              <a:gd name="T15" fmla="*/ 162 h 284"/>
              <a:gd name="T16" fmla="*/ 13 w 299"/>
              <a:gd name="T17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9" h="284">
                <a:moveTo>
                  <a:pt x="13" y="284"/>
                </a:moveTo>
                <a:lnTo>
                  <a:pt x="0" y="284"/>
                </a:lnTo>
                <a:lnTo>
                  <a:pt x="0" y="156"/>
                </a:lnTo>
                <a:lnTo>
                  <a:pt x="157" y="0"/>
                </a:lnTo>
                <a:lnTo>
                  <a:pt x="299" y="0"/>
                </a:lnTo>
                <a:lnTo>
                  <a:pt x="299" y="13"/>
                </a:lnTo>
                <a:lnTo>
                  <a:pt x="162" y="13"/>
                </a:lnTo>
                <a:lnTo>
                  <a:pt x="13" y="162"/>
                </a:lnTo>
                <a:lnTo>
                  <a:pt x="13" y="2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58725" y="1465262"/>
            <a:ext cx="2713436" cy="4768216"/>
          </a:xfrm>
          <a:custGeom>
            <a:avLst/>
            <a:gdLst>
              <a:gd name="T0" fmla="*/ 1289 w 1446"/>
              <a:gd name="T1" fmla="*/ 2541 h 2541"/>
              <a:gd name="T2" fmla="*/ 0 w 1446"/>
              <a:gd name="T3" fmla="*/ 2541 h 2541"/>
              <a:gd name="T4" fmla="*/ 0 w 1446"/>
              <a:gd name="T5" fmla="*/ 126 h 2541"/>
              <a:gd name="T6" fmla="*/ 126 w 1446"/>
              <a:gd name="T7" fmla="*/ 0 h 2541"/>
              <a:gd name="T8" fmla="*/ 1446 w 1446"/>
              <a:gd name="T9" fmla="*/ 0 h 2541"/>
              <a:gd name="T10" fmla="*/ 1446 w 1446"/>
              <a:gd name="T11" fmla="*/ 2392 h 2541"/>
              <a:gd name="T12" fmla="*/ 1289 w 1446"/>
              <a:gd name="T13" fmla="*/ 2541 h 2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2541">
                <a:moveTo>
                  <a:pt x="1289" y="2541"/>
                </a:moveTo>
                <a:lnTo>
                  <a:pt x="0" y="2541"/>
                </a:lnTo>
                <a:lnTo>
                  <a:pt x="0" y="126"/>
                </a:lnTo>
                <a:lnTo>
                  <a:pt x="126" y="0"/>
                </a:lnTo>
                <a:lnTo>
                  <a:pt x="1446" y="0"/>
                </a:lnTo>
                <a:lnTo>
                  <a:pt x="1446" y="2392"/>
                </a:lnTo>
                <a:lnTo>
                  <a:pt x="1289" y="2541"/>
                </a:lnTo>
                <a:close/>
              </a:path>
            </a:pathLst>
          </a:custGeom>
          <a:noFill/>
          <a:ln w="9525"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86584" y="1520825"/>
            <a:ext cx="1107996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主要观点</a:t>
            </a:r>
          </a:p>
        </p:txBody>
      </p:sp>
      <p:sp>
        <p:nvSpPr>
          <p:cNvPr id="47" name="矩形 46"/>
          <p:cNvSpPr/>
          <p:nvPr/>
        </p:nvSpPr>
        <p:spPr>
          <a:xfrm>
            <a:off x="590677" y="2502002"/>
            <a:ext cx="2286000" cy="1502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将你的观点的具体内容，在此位置进行展示，根据内容可适当简写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1641711" y="5661588"/>
            <a:ext cx="127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1000">
                      <a:schemeClr val="accent1"/>
                    </a:gs>
                  </a:gsLst>
                  <a:lin ang="12000000" scaled="0"/>
                </a:gradFill>
              </a:defRPr>
            </a:lvl1pPr>
          </a:lstStyle>
          <a:p>
            <a:r>
              <a:rPr lang="en-US" altLang="zh-CN" dirty="0"/>
              <a:t>YOUR VIEW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4902527" y="4833546"/>
            <a:ext cx="770023" cy="679432"/>
            <a:chOff x="-2705100" y="1998663"/>
            <a:chExt cx="971550" cy="857250"/>
          </a:xfrm>
          <a:solidFill>
            <a:schemeClr val="accent2"/>
          </a:solidFill>
        </p:grpSpPr>
        <p:sp>
          <p:nvSpPr>
            <p:cNvPr id="44" name="Freeform 39"/>
            <p:cNvSpPr>
              <a:spLocks noEditPoints="1"/>
            </p:cNvSpPr>
            <p:nvPr/>
          </p:nvSpPr>
          <p:spPr bwMode="auto">
            <a:xfrm>
              <a:off x="-2705100" y="2233613"/>
              <a:ext cx="971550" cy="622300"/>
            </a:xfrm>
            <a:custGeom>
              <a:avLst/>
              <a:gdLst>
                <a:gd name="T0" fmla="*/ 3200 w 3251"/>
                <a:gd name="T1" fmla="*/ 2081 h 2081"/>
                <a:gd name="T2" fmla="*/ 51 w 3251"/>
                <a:gd name="T3" fmla="*/ 2081 h 2081"/>
                <a:gd name="T4" fmla="*/ 0 w 3251"/>
                <a:gd name="T5" fmla="*/ 2030 h 2081"/>
                <a:gd name="T6" fmla="*/ 0 w 3251"/>
                <a:gd name="T7" fmla="*/ 51 h 2081"/>
                <a:gd name="T8" fmla="*/ 51 w 3251"/>
                <a:gd name="T9" fmla="*/ 0 h 2081"/>
                <a:gd name="T10" fmla="*/ 1175 w 3251"/>
                <a:gd name="T11" fmla="*/ 0 h 2081"/>
                <a:gd name="T12" fmla="*/ 1226 w 3251"/>
                <a:gd name="T13" fmla="*/ 51 h 2081"/>
                <a:gd name="T14" fmla="*/ 1175 w 3251"/>
                <a:gd name="T15" fmla="*/ 102 h 2081"/>
                <a:gd name="T16" fmla="*/ 102 w 3251"/>
                <a:gd name="T17" fmla="*/ 102 h 2081"/>
                <a:gd name="T18" fmla="*/ 102 w 3251"/>
                <a:gd name="T19" fmla="*/ 1979 h 2081"/>
                <a:gd name="T20" fmla="*/ 3148 w 3251"/>
                <a:gd name="T21" fmla="*/ 1979 h 2081"/>
                <a:gd name="T22" fmla="*/ 3148 w 3251"/>
                <a:gd name="T23" fmla="*/ 102 h 2081"/>
                <a:gd name="T24" fmla="*/ 2076 w 3251"/>
                <a:gd name="T25" fmla="*/ 102 h 2081"/>
                <a:gd name="T26" fmla="*/ 2024 w 3251"/>
                <a:gd name="T27" fmla="*/ 51 h 2081"/>
                <a:gd name="T28" fmla="*/ 2076 w 3251"/>
                <a:gd name="T29" fmla="*/ 0 h 2081"/>
                <a:gd name="T30" fmla="*/ 3200 w 3251"/>
                <a:gd name="T31" fmla="*/ 0 h 2081"/>
                <a:gd name="T32" fmla="*/ 3251 w 3251"/>
                <a:gd name="T33" fmla="*/ 51 h 2081"/>
                <a:gd name="T34" fmla="*/ 3251 w 3251"/>
                <a:gd name="T35" fmla="*/ 2030 h 2081"/>
                <a:gd name="T36" fmla="*/ 3200 w 3251"/>
                <a:gd name="T37" fmla="*/ 2081 h 2081"/>
                <a:gd name="T38" fmla="*/ 3200 w 3251"/>
                <a:gd name="T39" fmla="*/ 2081 h 2081"/>
                <a:gd name="T40" fmla="*/ 3200 w 3251"/>
                <a:gd name="T41" fmla="*/ 2081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1" h="2081">
                  <a:moveTo>
                    <a:pt x="3200" y="2081"/>
                  </a:moveTo>
                  <a:cubicBezTo>
                    <a:pt x="51" y="2081"/>
                    <a:pt x="51" y="2081"/>
                    <a:pt x="51" y="2081"/>
                  </a:cubicBezTo>
                  <a:cubicBezTo>
                    <a:pt x="23" y="2081"/>
                    <a:pt x="0" y="2058"/>
                    <a:pt x="0" y="203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1175" y="0"/>
                    <a:pt x="1175" y="0"/>
                    <a:pt x="1175" y="0"/>
                  </a:cubicBezTo>
                  <a:cubicBezTo>
                    <a:pt x="1203" y="0"/>
                    <a:pt x="1226" y="23"/>
                    <a:pt x="1226" y="51"/>
                  </a:cubicBezTo>
                  <a:cubicBezTo>
                    <a:pt x="1226" y="79"/>
                    <a:pt x="1203" y="102"/>
                    <a:pt x="1175" y="102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979"/>
                    <a:pt x="102" y="1979"/>
                    <a:pt x="102" y="1979"/>
                  </a:cubicBezTo>
                  <a:cubicBezTo>
                    <a:pt x="3148" y="1979"/>
                    <a:pt x="3148" y="1979"/>
                    <a:pt x="3148" y="1979"/>
                  </a:cubicBezTo>
                  <a:cubicBezTo>
                    <a:pt x="3148" y="102"/>
                    <a:pt x="3148" y="102"/>
                    <a:pt x="3148" y="102"/>
                  </a:cubicBezTo>
                  <a:cubicBezTo>
                    <a:pt x="2076" y="102"/>
                    <a:pt x="2076" y="102"/>
                    <a:pt x="2076" y="102"/>
                  </a:cubicBezTo>
                  <a:cubicBezTo>
                    <a:pt x="2048" y="102"/>
                    <a:pt x="2024" y="79"/>
                    <a:pt x="2024" y="51"/>
                  </a:cubicBezTo>
                  <a:cubicBezTo>
                    <a:pt x="2024" y="23"/>
                    <a:pt x="2048" y="0"/>
                    <a:pt x="2076" y="0"/>
                  </a:cubicBezTo>
                  <a:cubicBezTo>
                    <a:pt x="3200" y="0"/>
                    <a:pt x="3200" y="0"/>
                    <a:pt x="3200" y="0"/>
                  </a:cubicBezTo>
                  <a:cubicBezTo>
                    <a:pt x="3228" y="0"/>
                    <a:pt x="3251" y="23"/>
                    <a:pt x="3251" y="51"/>
                  </a:cubicBezTo>
                  <a:cubicBezTo>
                    <a:pt x="3251" y="2030"/>
                    <a:pt x="3251" y="2030"/>
                    <a:pt x="3251" y="2030"/>
                  </a:cubicBezTo>
                  <a:cubicBezTo>
                    <a:pt x="3251" y="2058"/>
                    <a:pt x="3228" y="2081"/>
                    <a:pt x="3200" y="2081"/>
                  </a:cubicBezTo>
                  <a:close/>
                  <a:moveTo>
                    <a:pt x="3200" y="2081"/>
                  </a:moveTo>
                  <a:cubicBezTo>
                    <a:pt x="3200" y="2081"/>
                    <a:pt x="3200" y="2081"/>
                    <a:pt x="3200" y="2081"/>
                  </a:cubicBezTo>
                </a:path>
              </a:pathLst>
            </a:custGeom>
            <a:grpFill/>
            <a:ln w="9525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/>
          </p:nvSpPr>
          <p:spPr bwMode="auto">
            <a:xfrm>
              <a:off x="-2392363" y="1998663"/>
              <a:ext cx="344488" cy="342900"/>
            </a:xfrm>
            <a:custGeom>
              <a:avLst/>
              <a:gdLst>
                <a:gd name="T0" fmla="*/ 576 w 1152"/>
                <a:gd name="T1" fmla="*/ 1152 h 1152"/>
                <a:gd name="T2" fmla="*/ 0 w 1152"/>
                <a:gd name="T3" fmla="*/ 576 h 1152"/>
                <a:gd name="T4" fmla="*/ 576 w 1152"/>
                <a:gd name="T5" fmla="*/ 0 h 1152"/>
                <a:gd name="T6" fmla="*/ 1152 w 1152"/>
                <a:gd name="T7" fmla="*/ 576 h 1152"/>
                <a:gd name="T8" fmla="*/ 576 w 1152"/>
                <a:gd name="T9" fmla="*/ 1152 h 1152"/>
                <a:gd name="T10" fmla="*/ 576 w 1152"/>
                <a:gd name="T11" fmla="*/ 102 h 1152"/>
                <a:gd name="T12" fmla="*/ 103 w 1152"/>
                <a:gd name="T13" fmla="*/ 576 h 1152"/>
                <a:gd name="T14" fmla="*/ 576 w 1152"/>
                <a:gd name="T15" fmla="*/ 1049 h 1152"/>
                <a:gd name="T16" fmla="*/ 1050 w 1152"/>
                <a:gd name="T17" fmla="*/ 576 h 1152"/>
                <a:gd name="T18" fmla="*/ 576 w 1152"/>
                <a:gd name="T19" fmla="*/ 102 h 1152"/>
                <a:gd name="T20" fmla="*/ 576 w 1152"/>
                <a:gd name="T21" fmla="*/ 102 h 1152"/>
                <a:gd name="T22" fmla="*/ 576 w 1152"/>
                <a:gd name="T23" fmla="*/ 10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2" h="1152">
                  <a:moveTo>
                    <a:pt x="576" y="1152"/>
                  </a:moveTo>
                  <a:cubicBezTo>
                    <a:pt x="259" y="1152"/>
                    <a:pt x="0" y="893"/>
                    <a:pt x="0" y="576"/>
                  </a:cubicBezTo>
                  <a:cubicBezTo>
                    <a:pt x="0" y="258"/>
                    <a:pt x="259" y="0"/>
                    <a:pt x="576" y="0"/>
                  </a:cubicBezTo>
                  <a:cubicBezTo>
                    <a:pt x="894" y="0"/>
                    <a:pt x="1152" y="258"/>
                    <a:pt x="1152" y="576"/>
                  </a:cubicBezTo>
                  <a:cubicBezTo>
                    <a:pt x="1152" y="893"/>
                    <a:pt x="894" y="1152"/>
                    <a:pt x="576" y="1152"/>
                  </a:cubicBezTo>
                  <a:close/>
                  <a:moveTo>
                    <a:pt x="576" y="102"/>
                  </a:moveTo>
                  <a:cubicBezTo>
                    <a:pt x="315" y="102"/>
                    <a:pt x="103" y="315"/>
                    <a:pt x="103" y="576"/>
                  </a:cubicBezTo>
                  <a:cubicBezTo>
                    <a:pt x="103" y="837"/>
                    <a:pt x="315" y="1049"/>
                    <a:pt x="576" y="1049"/>
                  </a:cubicBezTo>
                  <a:cubicBezTo>
                    <a:pt x="837" y="1049"/>
                    <a:pt x="1050" y="837"/>
                    <a:pt x="1050" y="576"/>
                  </a:cubicBezTo>
                  <a:cubicBezTo>
                    <a:pt x="1050" y="315"/>
                    <a:pt x="837" y="102"/>
                    <a:pt x="576" y="102"/>
                  </a:cubicBezTo>
                  <a:close/>
                  <a:moveTo>
                    <a:pt x="576" y="102"/>
                  </a:moveTo>
                  <a:cubicBezTo>
                    <a:pt x="576" y="102"/>
                    <a:pt x="576" y="102"/>
                    <a:pt x="576" y="102"/>
                  </a:cubicBezTo>
                </a:path>
              </a:pathLst>
            </a:custGeom>
            <a:grpFill/>
            <a:ln w="9525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Freeform 41"/>
            <p:cNvSpPr>
              <a:spLocks noEditPoints="1"/>
            </p:cNvSpPr>
            <p:nvPr/>
          </p:nvSpPr>
          <p:spPr bwMode="auto">
            <a:xfrm>
              <a:off x="-2600325" y="2076450"/>
              <a:ext cx="762000" cy="682625"/>
            </a:xfrm>
            <a:custGeom>
              <a:avLst/>
              <a:gdLst>
                <a:gd name="T0" fmla="*/ 963 w 2550"/>
                <a:gd name="T1" fmla="*/ 312 h 2281"/>
                <a:gd name="T2" fmla="*/ 1587 w 2550"/>
                <a:gd name="T3" fmla="*/ 312 h 2281"/>
                <a:gd name="T4" fmla="*/ 1275 w 2550"/>
                <a:gd name="T5" fmla="*/ 51 h 2281"/>
                <a:gd name="T6" fmla="*/ 1275 w 2550"/>
                <a:gd name="T7" fmla="*/ 573 h 2281"/>
                <a:gd name="T8" fmla="*/ 1275 w 2550"/>
                <a:gd name="T9" fmla="*/ 51 h 2281"/>
                <a:gd name="T10" fmla="*/ 912 w 2550"/>
                <a:gd name="T11" fmla="*/ 1379 h 2281"/>
                <a:gd name="T12" fmla="*/ 627 w 2550"/>
                <a:gd name="T13" fmla="*/ 1198 h 2281"/>
                <a:gd name="T14" fmla="*/ 604 w 2550"/>
                <a:gd name="T15" fmla="*/ 1159 h 2281"/>
                <a:gd name="T16" fmla="*/ 922 w 2550"/>
                <a:gd name="T17" fmla="*/ 678 h 2281"/>
                <a:gd name="T18" fmla="*/ 1273 w 2550"/>
                <a:gd name="T19" fmla="*/ 809 h 2281"/>
                <a:gd name="T20" fmla="*/ 1623 w 2550"/>
                <a:gd name="T21" fmla="*/ 678 h 2281"/>
                <a:gd name="T22" fmla="*/ 1941 w 2550"/>
                <a:gd name="T23" fmla="*/ 1159 h 2281"/>
                <a:gd name="T24" fmla="*/ 1923 w 2550"/>
                <a:gd name="T25" fmla="*/ 1198 h 2281"/>
                <a:gd name="T26" fmla="*/ 1636 w 2550"/>
                <a:gd name="T27" fmla="*/ 1379 h 2281"/>
                <a:gd name="T28" fmla="*/ 1593 w 2550"/>
                <a:gd name="T29" fmla="*/ 1382 h 2281"/>
                <a:gd name="T30" fmla="*/ 958 w 2550"/>
                <a:gd name="T31" fmla="*/ 1385 h 2281"/>
                <a:gd name="T32" fmla="*/ 1319 w 2550"/>
                <a:gd name="T33" fmla="*/ 860 h 2281"/>
                <a:gd name="T34" fmla="*/ 1685 w 2550"/>
                <a:gd name="T35" fmla="*/ 1167 h 2281"/>
                <a:gd name="T36" fmla="*/ 1877 w 2550"/>
                <a:gd name="T37" fmla="*/ 1149 h 2281"/>
                <a:gd name="T38" fmla="*/ 1319 w 2550"/>
                <a:gd name="T39" fmla="*/ 860 h 2281"/>
                <a:gd name="T40" fmla="*/ 842 w 2550"/>
                <a:gd name="T41" fmla="*/ 1152 h 2281"/>
                <a:gd name="T42" fmla="*/ 940 w 2550"/>
                <a:gd name="T43" fmla="*/ 1318 h 2281"/>
                <a:gd name="T44" fmla="*/ 935 w 2550"/>
                <a:gd name="T45" fmla="*/ 742 h 2281"/>
                <a:gd name="T46" fmla="*/ 2524 w 2550"/>
                <a:gd name="T47" fmla="*/ 1784 h 2281"/>
                <a:gd name="T48" fmla="*/ 0 w 2550"/>
                <a:gd name="T49" fmla="*/ 1758 h 2281"/>
                <a:gd name="T50" fmla="*/ 2524 w 2550"/>
                <a:gd name="T51" fmla="*/ 1733 h 2281"/>
                <a:gd name="T52" fmla="*/ 2524 w 2550"/>
                <a:gd name="T53" fmla="*/ 1784 h 2281"/>
                <a:gd name="T54" fmla="*/ 26 w 2550"/>
                <a:gd name="T55" fmla="*/ 2281 h 2281"/>
                <a:gd name="T56" fmla="*/ 26 w 2550"/>
                <a:gd name="T57" fmla="*/ 2229 h 2281"/>
                <a:gd name="T58" fmla="*/ 581 w 2550"/>
                <a:gd name="T59" fmla="*/ 2255 h 2281"/>
                <a:gd name="T60" fmla="*/ 2524 w 2550"/>
                <a:gd name="T61" fmla="*/ 2281 h 2281"/>
                <a:gd name="T62" fmla="*/ 1969 w 2550"/>
                <a:gd name="T63" fmla="*/ 2255 h 2281"/>
                <a:gd name="T64" fmla="*/ 2524 w 2550"/>
                <a:gd name="T65" fmla="*/ 2229 h 2281"/>
                <a:gd name="T66" fmla="*/ 2524 w 2550"/>
                <a:gd name="T67" fmla="*/ 2281 h 2281"/>
                <a:gd name="T68" fmla="*/ 2524 w 2550"/>
                <a:gd name="T69" fmla="*/ 2281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50" h="2281">
                  <a:moveTo>
                    <a:pt x="1275" y="624"/>
                  </a:moveTo>
                  <a:cubicBezTo>
                    <a:pt x="1104" y="624"/>
                    <a:pt x="963" y="483"/>
                    <a:pt x="963" y="312"/>
                  </a:cubicBezTo>
                  <a:cubicBezTo>
                    <a:pt x="963" y="140"/>
                    <a:pt x="1104" y="0"/>
                    <a:pt x="1275" y="0"/>
                  </a:cubicBezTo>
                  <a:cubicBezTo>
                    <a:pt x="1447" y="0"/>
                    <a:pt x="1587" y="140"/>
                    <a:pt x="1587" y="312"/>
                  </a:cubicBezTo>
                  <a:cubicBezTo>
                    <a:pt x="1587" y="483"/>
                    <a:pt x="1447" y="624"/>
                    <a:pt x="1275" y="624"/>
                  </a:cubicBezTo>
                  <a:close/>
                  <a:moveTo>
                    <a:pt x="1275" y="51"/>
                  </a:moveTo>
                  <a:cubicBezTo>
                    <a:pt x="1132" y="51"/>
                    <a:pt x="1014" y="169"/>
                    <a:pt x="1014" y="312"/>
                  </a:cubicBezTo>
                  <a:cubicBezTo>
                    <a:pt x="1014" y="455"/>
                    <a:pt x="1132" y="573"/>
                    <a:pt x="1275" y="573"/>
                  </a:cubicBezTo>
                  <a:cubicBezTo>
                    <a:pt x="1418" y="573"/>
                    <a:pt x="1536" y="455"/>
                    <a:pt x="1536" y="312"/>
                  </a:cubicBezTo>
                  <a:cubicBezTo>
                    <a:pt x="1536" y="169"/>
                    <a:pt x="1418" y="51"/>
                    <a:pt x="1275" y="51"/>
                  </a:cubicBezTo>
                  <a:close/>
                  <a:moveTo>
                    <a:pt x="935" y="1395"/>
                  </a:moveTo>
                  <a:cubicBezTo>
                    <a:pt x="924" y="1395"/>
                    <a:pt x="917" y="1390"/>
                    <a:pt x="912" y="1379"/>
                  </a:cubicBezTo>
                  <a:cubicBezTo>
                    <a:pt x="825" y="1200"/>
                    <a:pt x="825" y="1200"/>
                    <a:pt x="825" y="1200"/>
                  </a:cubicBezTo>
                  <a:cubicBezTo>
                    <a:pt x="627" y="1198"/>
                    <a:pt x="627" y="1198"/>
                    <a:pt x="627" y="1198"/>
                  </a:cubicBezTo>
                  <a:cubicBezTo>
                    <a:pt x="617" y="1198"/>
                    <a:pt x="610" y="1193"/>
                    <a:pt x="604" y="1185"/>
                  </a:cubicBezTo>
                  <a:cubicBezTo>
                    <a:pt x="599" y="1177"/>
                    <a:pt x="599" y="1167"/>
                    <a:pt x="604" y="1159"/>
                  </a:cubicBezTo>
                  <a:cubicBezTo>
                    <a:pt x="904" y="691"/>
                    <a:pt x="904" y="691"/>
                    <a:pt x="904" y="691"/>
                  </a:cubicBezTo>
                  <a:cubicBezTo>
                    <a:pt x="909" y="686"/>
                    <a:pt x="914" y="681"/>
                    <a:pt x="922" y="678"/>
                  </a:cubicBezTo>
                  <a:cubicBezTo>
                    <a:pt x="930" y="678"/>
                    <a:pt x="937" y="678"/>
                    <a:pt x="942" y="683"/>
                  </a:cubicBezTo>
                  <a:cubicBezTo>
                    <a:pt x="1034" y="765"/>
                    <a:pt x="1152" y="809"/>
                    <a:pt x="1273" y="809"/>
                  </a:cubicBezTo>
                  <a:cubicBezTo>
                    <a:pt x="1393" y="809"/>
                    <a:pt x="1511" y="765"/>
                    <a:pt x="1603" y="683"/>
                  </a:cubicBezTo>
                  <a:cubicBezTo>
                    <a:pt x="1608" y="678"/>
                    <a:pt x="1616" y="675"/>
                    <a:pt x="1623" y="678"/>
                  </a:cubicBezTo>
                  <a:cubicBezTo>
                    <a:pt x="1631" y="678"/>
                    <a:pt x="1636" y="683"/>
                    <a:pt x="1641" y="691"/>
                  </a:cubicBezTo>
                  <a:cubicBezTo>
                    <a:pt x="1941" y="1159"/>
                    <a:pt x="1941" y="1159"/>
                    <a:pt x="1941" y="1159"/>
                  </a:cubicBezTo>
                  <a:cubicBezTo>
                    <a:pt x="1946" y="1167"/>
                    <a:pt x="1946" y="1177"/>
                    <a:pt x="1941" y="1185"/>
                  </a:cubicBezTo>
                  <a:cubicBezTo>
                    <a:pt x="1941" y="1193"/>
                    <a:pt x="1933" y="1198"/>
                    <a:pt x="1923" y="1198"/>
                  </a:cubicBezTo>
                  <a:cubicBezTo>
                    <a:pt x="1723" y="1200"/>
                    <a:pt x="1723" y="1200"/>
                    <a:pt x="1723" y="1200"/>
                  </a:cubicBezTo>
                  <a:cubicBezTo>
                    <a:pt x="1636" y="1379"/>
                    <a:pt x="1636" y="1379"/>
                    <a:pt x="1636" y="1379"/>
                  </a:cubicBezTo>
                  <a:cubicBezTo>
                    <a:pt x="1631" y="1387"/>
                    <a:pt x="1623" y="1392"/>
                    <a:pt x="1616" y="1395"/>
                  </a:cubicBezTo>
                  <a:cubicBezTo>
                    <a:pt x="1605" y="1395"/>
                    <a:pt x="1598" y="1390"/>
                    <a:pt x="1593" y="1382"/>
                  </a:cubicBezTo>
                  <a:cubicBezTo>
                    <a:pt x="1275" y="885"/>
                    <a:pt x="1275" y="885"/>
                    <a:pt x="1275" y="885"/>
                  </a:cubicBezTo>
                  <a:cubicBezTo>
                    <a:pt x="958" y="1385"/>
                    <a:pt x="958" y="1385"/>
                    <a:pt x="958" y="1385"/>
                  </a:cubicBezTo>
                  <a:cubicBezTo>
                    <a:pt x="953" y="1390"/>
                    <a:pt x="945" y="1395"/>
                    <a:pt x="935" y="1395"/>
                  </a:cubicBezTo>
                  <a:close/>
                  <a:moveTo>
                    <a:pt x="1319" y="860"/>
                  </a:moveTo>
                  <a:cubicBezTo>
                    <a:pt x="1610" y="1318"/>
                    <a:pt x="1610" y="1318"/>
                    <a:pt x="1610" y="1318"/>
                  </a:cubicBezTo>
                  <a:cubicBezTo>
                    <a:pt x="1685" y="1167"/>
                    <a:pt x="1685" y="1167"/>
                    <a:pt x="1685" y="1167"/>
                  </a:cubicBezTo>
                  <a:cubicBezTo>
                    <a:pt x="1690" y="1159"/>
                    <a:pt x="1698" y="1152"/>
                    <a:pt x="1708" y="1152"/>
                  </a:cubicBezTo>
                  <a:cubicBezTo>
                    <a:pt x="1877" y="1149"/>
                    <a:pt x="1877" y="1149"/>
                    <a:pt x="1877" y="1149"/>
                  </a:cubicBezTo>
                  <a:cubicBezTo>
                    <a:pt x="1616" y="742"/>
                    <a:pt x="1616" y="742"/>
                    <a:pt x="1616" y="742"/>
                  </a:cubicBezTo>
                  <a:cubicBezTo>
                    <a:pt x="1531" y="811"/>
                    <a:pt x="1426" y="852"/>
                    <a:pt x="1319" y="860"/>
                  </a:cubicBezTo>
                  <a:close/>
                  <a:moveTo>
                    <a:pt x="674" y="1149"/>
                  </a:moveTo>
                  <a:cubicBezTo>
                    <a:pt x="842" y="1152"/>
                    <a:pt x="842" y="1152"/>
                    <a:pt x="842" y="1152"/>
                  </a:cubicBezTo>
                  <a:cubicBezTo>
                    <a:pt x="853" y="1152"/>
                    <a:pt x="860" y="1157"/>
                    <a:pt x="866" y="1167"/>
                  </a:cubicBezTo>
                  <a:cubicBezTo>
                    <a:pt x="940" y="1318"/>
                    <a:pt x="940" y="1318"/>
                    <a:pt x="940" y="1318"/>
                  </a:cubicBezTo>
                  <a:cubicBezTo>
                    <a:pt x="1232" y="860"/>
                    <a:pt x="1232" y="860"/>
                    <a:pt x="1232" y="860"/>
                  </a:cubicBezTo>
                  <a:cubicBezTo>
                    <a:pt x="1124" y="852"/>
                    <a:pt x="1019" y="811"/>
                    <a:pt x="935" y="742"/>
                  </a:cubicBezTo>
                  <a:lnTo>
                    <a:pt x="674" y="1149"/>
                  </a:lnTo>
                  <a:close/>
                  <a:moveTo>
                    <a:pt x="2524" y="1784"/>
                  </a:moveTo>
                  <a:cubicBezTo>
                    <a:pt x="26" y="1784"/>
                    <a:pt x="26" y="1784"/>
                    <a:pt x="26" y="1784"/>
                  </a:cubicBezTo>
                  <a:cubicBezTo>
                    <a:pt x="10" y="1784"/>
                    <a:pt x="0" y="1774"/>
                    <a:pt x="0" y="1758"/>
                  </a:cubicBezTo>
                  <a:cubicBezTo>
                    <a:pt x="0" y="1743"/>
                    <a:pt x="10" y="1733"/>
                    <a:pt x="26" y="1733"/>
                  </a:cubicBezTo>
                  <a:cubicBezTo>
                    <a:pt x="2524" y="1733"/>
                    <a:pt x="2524" y="1733"/>
                    <a:pt x="2524" y="1733"/>
                  </a:cubicBezTo>
                  <a:cubicBezTo>
                    <a:pt x="2540" y="1733"/>
                    <a:pt x="2550" y="1743"/>
                    <a:pt x="2550" y="1758"/>
                  </a:cubicBezTo>
                  <a:cubicBezTo>
                    <a:pt x="2550" y="1774"/>
                    <a:pt x="2540" y="1784"/>
                    <a:pt x="2524" y="1784"/>
                  </a:cubicBezTo>
                  <a:close/>
                  <a:moveTo>
                    <a:pt x="556" y="2281"/>
                  </a:moveTo>
                  <a:cubicBezTo>
                    <a:pt x="26" y="2281"/>
                    <a:pt x="26" y="2281"/>
                    <a:pt x="26" y="2281"/>
                  </a:cubicBezTo>
                  <a:cubicBezTo>
                    <a:pt x="10" y="2281"/>
                    <a:pt x="0" y="2270"/>
                    <a:pt x="0" y="2255"/>
                  </a:cubicBezTo>
                  <a:cubicBezTo>
                    <a:pt x="0" y="2240"/>
                    <a:pt x="10" y="2229"/>
                    <a:pt x="26" y="2229"/>
                  </a:cubicBezTo>
                  <a:cubicBezTo>
                    <a:pt x="556" y="2229"/>
                    <a:pt x="556" y="2229"/>
                    <a:pt x="556" y="2229"/>
                  </a:cubicBezTo>
                  <a:cubicBezTo>
                    <a:pt x="571" y="2229"/>
                    <a:pt x="581" y="2240"/>
                    <a:pt x="581" y="2255"/>
                  </a:cubicBezTo>
                  <a:cubicBezTo>
                    <a:pt x="581" y="2270"/>
                    <a:pt x="569" y="2281"/>
                    <a:pt x="556" y="2281"/>
                  </a:cubicBezTo>
                  <a:close/>
                  <a:moveTo>
                    <a:pt x="2524" y="2281"/>
                  </a:moveTo>
                  <a:cubicBezTo>
                    <a:pt x="1994" y="2281"/>
                    <a:pt x="1994" y="2281"/>
                    <a:pt x="1994" y="2281"/>
                  </a:cubicBezTo>
                  <a:cubicBezTo>
                    <a:pt x="1979" y="2281"/>
                    <a:pt x="1969" y="2270"/>
                    <a:pt x="1969" y="2255"/>
                  </a:cubicBezTo>
                  <a:cubicBezTo>
                    <a:pt x="1969" y="2240"/>
                    <a:pt x="1979" y="2229"/>
                    <a:pt x="1994" y="2229"/>
                  </a:cubicBezTo>
                  <a:cubicBezTo>
                    <a:pt x="2524" y="2229"/>
                    <a:pt x="2524" y="2229"/>
                    <a:pt x="2524" y="2229"/>
                  </a:cubicBezTo>
                  <a:cubicBezTo>
                    <a:pt x="2540" y="2229"/>
                    <a:pt x="2550" y="2240"/>
                    <a:pt x="2550" y="2255"/>
                  </a:cubicBezTo>
                  <a:cubicBezTo>
                    <a:pt x="2550" y="2270"/>
                    <a:pt x="2540" y="2281"/>
                    <a:pt x="2524" y="2281"/>
                  </a:cubicBezTo>
                  <a:close/>
                  <a:moveTo>
                    <a:pt x="2524" y="2281"/>
                  </a:moveTo>
                  <a:cubicBezTo>
                    <a:pt x="2524" y="2281"/>
                    <a:pt x="2524" y="2281"/>
                    <a:pt x="2524" y="2281"/>
                  </a:cubicBezTo>
                </a:path>
              </a:pathLst>
            </a:custGeom>
            <a:grpFill/>
            <a:ln w="9525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Freeform 7"/>
          <p:cNvSpPr>
            <a:spLocks/>
          </p:cNvSpPr>
          <p:nvPr/>
        </p:nvSpPr>
        <p:spPr bwMode="auto">
          <a:xfrm>
            <a:off x="5744576" y="6049962"/>
            <a:ext cx="230188" cy="227013"/>
          </a:xfrm>
          <a:custGeom>
            <a:avLst/>
            <a:gdLst>
              <a:gd name="T0" fmla="*/ 145 w 145"/>
              <a:gd name="T1" fmla="*/ 0 h 143"/>
              <a:gd name="T2" fmla="*/ 0 w 145"/>
              <a:gd name="T3" fmla="*/ 143 h 143"/>
              <a:gd name="T4" fmla="*/ 145 w 145"/>
              <a:gd name="T5" fmla="*/ 143 h 143"/>
              <a:gd name="T6" fmla="*/ 145 w 145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" h="143">
                <a:moveTo>
                  <a:pt x="145" y="0"/>
                </a:moveTo>
                <a:lnTo>
                  <a:pt x="0" y="143"/>
                </a:lnTo>
                <a:lnTo>
                  <a:pt x="145" y="143"/>
                </a:lnTo>
                <a:lnTo>
                  <a:pt x="145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68000"/>
                </a:schemeClr>
              </a:gs>
              <a:gs pos="0">
                <a:schemeClr val="accent1"/>
              </a:gs>
            </a:gsLst>
            <a:lin ang="12000000" scaled="0"/>
          </a:gradFill>
          <a:ln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Freeform 10"/>
          <p:cNvSpPr>
            <a:spLocks/>
          </p:cNvSpPr>
          <p:nvPr/>
        </p:nvSpPr>
        <p:spPr bwMode="auto">
          <a:xfrm>
            <a:off x="3328401" y="2627312"/>
            <a:ext cx="2535238" cy="2768600"/>
          </a:xfrm>
          <a:custGeom>
            <a:avLst/>
            <a:gdLst>
              <a:gd name="T0" fmla="*/ 5 w 1597"/>
              <a:gd name="T1" fmla="*/ 1744 h 1744"/>
              <a:gd name="T2" fmla="*/ 5 w 1597"/>
              <a:gd name="T3" fmla="*/ 1328 h 1744"/>
              <a:gd name="T4" fmla="*/ 1597 w 1597"/>
              <a:gd name="T5" fmla="*/ 447 h 1744"/>
              <a:gd name="T6" fmla="*/ 1597 w 1597"/>
              <a:gd name="T7" fmla="*/ 0 h 1744"/>
              <a:gd name="T8" fmla="*/ 1592 w 1597"/>
              <a:gd name="T9" fmla="*/ 0 h 1744"/>
              <a:gd name="T10" fmla="*/ 1592 w 1597"/>
              <a:gd name="T11" fmla="*/ 445 h 1744"/>
              <a:gd name="T12" fmla="*/ 0 w 1597"/>
              <a:gd name="T13" fmla="*/ 1325 h 1744"/>
              <a:gd name="T14" fmla="*/ 0 w 1597"/>
              <a:gd name="T15" fmla="*/ 1744 h 1744"/>
              <a:gd name="T16" fmla="*/ 5 w 1597"/>
              <a:gd name="T17" fmla="*/ 1744 h 1744"/>
              <a:gd name="T18" fmla="*/ 5 w 1597"/>
              <a:gd name="T19" fmla="*/ 1744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97" h="1744">
                <a:moveTo>
                  <a:pt x="5" y="1744"/>
                </a:moveTo>
                <a:lnTo>
                  <a:pt x="5" y="1328"/>
                </a:lnTo>
                <a:lnTo>
                  <a:pt x="1597" y="447"/>
                </a:lnTo>
                <a:lnTo>
                  <a:pt x="1597" y="0"/>
                </a:lnTo>
                <a:lnTo>
                  <a:pt x="1592" y="0"/>
                </a:lnTo>
                <a:lnTo>
                  <a:pt x="1592" y="445"/>
                </a:lnTo>
                <a:lnTo>
                  <a:pt x="0" y="1325"/>
                </a:lnTo>
                <a:lnTo>
                  <a:pt x="0" y="1744"/>
                </a:lnTo>
                <a:lnTo>
                  <a:pt x="5" y="1744"/>
                </a:lnTo>
                <a:lnTo>
                  <a:pt x="5" y="1744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8000"/>
                </a:schemeClr>
              </a:gs>
              <a:gs pos="100000">
                <a:schemeClr val="accent1">
                  <a:alpha val="46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11"/>
          <p:cNvSpPr>
            <a:spLocks/>
          </p:cNvSpPr>
          <p:nvPr/>
        </p:nvSpPr>
        <p:spPr bwMode="auto">
          <a:xfrm>
            <a:off x="3223628" y="1473199"/>
            <a:ext cx="2724150" cy="574675"/>
          </a:xfrm>
          <a:custGeom>
            <a:avLst/>
            <a:gdLst>
              <a:gd name="T0" fmla="*/ 1716 w 1716"/>
              <a:gd name="T1" fmla="*/ 0 h 362"/>
              <a:gd name="T2" fmla="*/ 148 w 1716"/>
              <a:gd name="T3" fmla="*/ 0 h 362"/>
              <a:gd name="T4" fmla="*/ 0 w 1716"/>
              <a:gd name="T5" fmla="*/ 148 h 362"/>
              <a:gd name="T6" fmla="*/ 0 w 1716"/>
              <a:gd name="T7" fmla="*/ 362 h 362"/>
              <a:gd name="T8" fmla="*/ 1271 w 1716"/>
              <a:gd name="T9" fmla="*/ 362 h 362"/>
              <a:gd name="T10" fmla="*/ 1370 w 1716"/>
              <a:gd name="T11" fmla="*/ 251 h 362"/>
              <a:gd name="T12" fmla="*/ 1716 w 1716"/>
              <a:gd name="T13" fmla="*/ 251 h 362"/>
              <a:gd name="T14" fmla="*/ 1716 w 1716"/>
              <a:gd name="T15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6" h="362">
                <a:moveTo>
                  <a:pt x="1716" y="0"/>
                </a:moveTo>
                <a:lnTo>
                  <a:pt x="148" y="0"/>
                </a:lnTo>
                <a:lnTo>
                  <a:pt x="0" y="148"/>
                </a:lnTo>
                <a:lnTo>
                  <a:pt x="0" y="362"/>
                </a:lnTo>
                <a:lnTo>
                  <a:pt x="1271" y="362"/>
                </a:lnTo>
                <a:lnTo>
                  <a:pt x="1370" y="251"/>
                </a:lnTo>
                <a:lnTo>
                  <a:pt x="1716" y="251"/>
                </a:lnTo>
                <a:lnTo>
                  <a:pt x="1716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9000"/>
                </a:schemeClr>
              </a:gs>
              <a:gs pos="100000">
                <a:schemeClr val="accent1">
                  <a:alpha val="23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Freeform 12"/>
          <p:cNvSpPr>
            <a:spLocks/>
          </p:cNvSpPr>
          <p:nvPr/>
        </p:nvSpPr>
        <p:spPr bwMode="auto">
          <a:xfrm>
            <a:off x="3242676" y="1473199"/>
            <a:ext cx="2724150" cy="574675"/>
          </a:xfrm>
          <a:custGeom>
            <a:avLst/>
            <a:gdLst>
              <a:gd name="T0" fmla="*/ 1716 w 1716"/>
              <a:gd name="T1" fmla="*/ 0 h 362"/>
              <a:gd name="T2" fmla="*/ 148 w 1716"/>
              <a:gd name="T3" fmla="*/ 0 h 362"/>
              <a:gd name="T4" fmla="*/ 0 w 1716"/>
              <a:gd name="T5" fmla="*/ 148 h 362"/>
              <a:gd name="T6" fmla="*/ 0 w 1716"/>
              <a:gd name="T7" fmla="*/ 362 h 362"/>
              <a:gd name="T8" fmla="*/ 1271 w 1716"/>
              <a:gd name="T9" fmla="*/ 362 h 362"/>
              <a:gd name="T10" fmla="*/ 1370 w 1716"/>
              <a:gd name="T11" fmla="*/ 251 h 362"/>
              <a:gd name="T12" fmla="*/ 1716 w 1716"/>
              <a:gd name="T13" fmla="*/ 251 h 362"/>
              <a:gd name="T14" fmla="*/ 1716 w 1716"/>
              <a:gd name="T15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6" h="362">
                <a:moveTo>
                  <a:pt x="1716" y="0"/>
                </a:moveTo>
                <a:lnTo>
                  <a:pt x="148" y="0"/>
                </a:lnTo>
                <a:lnTo>
                  <a:pt x="0" y="148"/>
                </a:lnTo>
                <a:lnTo>
                  <a:pt x="0" y="362"/>
                </a:lnTo>
                <a:lnTo>
                  <a:pt x="1271" y="362"/>
                </a:lnTo>
                <a:lnTo>
                  <a:pt x="1370" y="251"/>
                </a:lnTo>
                <a:lnTo>
                  <a:pt x="1716" y="251"/>
                </a:lnTo>
                <a:lnTo>
                  <a:pt x="17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14"/>
          <p:cNvSpPr>
            <a:spLocks/>
          </p:cNvSpPr>
          <p:nvPr/>
        </p:nvSpPr>
        <p:spPr bwMode="auto">
          <a:xfrm>
            <a:off x="3233151" y="1465262"/>
            <a:ext cx="2741613" cy="582613"/>
          </a:xfrm>
          <a:custGeom>
            <a:avLst/>
            <a:gdLst>
              <a:gd name="T0" fmla="*/ 1727 w 1727"/>
              <a:gd name="T1" fmla="*/ 0 h 367"/>
              <a:gd name="T2" fmla="*/ 286 w 1727"/>
              <a:gd name="T3" fmla="*/ 1 h 367"/>
              <a:gd name="T4" fmla="*/ 286 w 1727"/>
              <a:gd name="T5" fmla="*/ 1 h 367"/>
              <a:gd name="T6" fmla="*/ 149 w 1727"/>
              <a:gd name="T7" fmla="*/ 1 h 367"/>
              <a:gd name="T8" fmla="*/ 0 w 1727"/>
              <a:gd name="T9" fmla="*/ 150 h 367"/>
              <a:gd name="T10" fmla="*/ 1 w 1727"/>
              <a:gd name="T11" fmla="*/ 367 h 367"/>
              <a:gd name="T12" fmla="*/ 6 w 1727"/>
              <a:gd name="T13" fmla="*/ 367 h 367"/>
              <a:gd name="T14" fmla="*/ 6 w 1727"/>
              <a:gd name="T15" fmla="*/ 153 h 367"/>
              <a:gd name="T16" fmla="*/ 154 w 1727"/>
              <a:gd name="T17" fmla="*/ 5 h 367"/>
              <a:gd name="T18" fmla="*/ 1722 w 1727"/>
              <a:gd name="T19" fmla="*/ 5 h 367"/>
              <a:gd name="T20" fmla="*/ 1722 w 1727"/>
              <a:gd name="T21" fmla="*/ 256 h 367"/>
              <a:gd name="T22" fmla="*/ 1727 w 1727"/>
              <a:gd name="T23" fmla="*/ 256 h 367"/>
              <a:gd name="T24" fmla="*/ 1727 w 1727"/>
              <a:gd name="T25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7" h="367">
                <a:moveTo>
                  <a:pt x="1727" y="0"/>
                </a:moveTo>
                <a:lnTo>
                  <a:pt x="286" y="1"/>
                </a:lnTo>
                <a:lnTo>
                  <a:pt x="286" y="1"/>
                </a:lnTo>
                <a:lnTo>
                  <a:pt x="149" y="1"/>
                </a:lnTo>
                <a:lnTo>
                  <a:pt x="0" y="150"/>
                </a:lnTo>
                <a:lnTo>
                  <a:pt x="1" y="367"/>
                </a:lnTo>
                <a:lnTo>
                  <a:pt x="6" y="367"/>
                </a:lnTo>
                <a:lnTo>
                  <a:pt x="6" y="153"/>
                </a:lnTo>
                <a:lnTo>
                  <a:pt x="154" y="5"/>
                </a:lnTo>
                <a:lnTo>
                  <a:pt x="1722" y="5"/>
                </a:lnTo>
                <a:lnTo>
                  <a:pt x="1722" y="256"/>
                </a:lnTo>
                <a:lnTo>
                  <a:pt x="1727" y="256"/>
                </a:lnTo>
                <a:lnTo>
                  <a:pt x="17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5292138" y="1897062"/>
            <a:ext cx="596900" cy="150813"/>
            <a:chOff x="3065463" y="1874838"/>
            <a:chExt cx="596900" cy="150813"/>
          </a:xfrm>
          <a:solidFill>
            <a:schemeClr val="accent2">
              <a:alpha val="26000"/>
            </a:schemeClr>
          </a:solidFill>
        </p:grpSpPr>
        <p:sp>
          <p:nvSpPr>
            <p:cNvPr id="70" name="Freeform 17"/>
            <p:cNvSpPr>
              <a:spLocks/>
            </p:cNvSpPr>
            <p:nvPr/>
          </p:nvSpPr>
          <p:spPr bwMode="auto">
            <a:xfrm>
              <a:off x="3065463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9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9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8"/>
            <p:cNvSpPr>
              <a:spLocks/>
            </p:cNvSpPr>
            <p:nvPr/>
          </p:nvSpPr>
          <p:spPr bwMode="auto">
            <a:xfrm>
              <a:off x="3194050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8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8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9"/>
            <p:cNvSpPr>
              <a:spLocks/>
            </p:cNvSpPr>
            <p:nvPr/>
          </p:nvSpPr>
          <p:spPr bwMode="auto">
            <a:xfrm>
              <a:off x="3321050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8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8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3448050" y="1874838"/>
              <a:ext cx="214313" cy="150813"/>
            </a:xfrm>
            <a:custGeom>
              <a:avLst/>
              <a:gdLst>
                <a:gd name="T0" fmla="*/ 135 w 135"/>
                <a:gd name="T1" fmla="*/ 0 h 95"/>
                <a:gd name="T2" fmla="*/ 59 w 135"/>
                <a:gd name="T3" fmla="*/ 95 h 95"/>
                <a:gd name="T4" fmla="*/ 0 w 135"/>
                <a:gd name="T5" fmla="*/ 95 h 95"/>
                <a:gd name="T6" fmla="*/ 77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59" y="95"/>
                  </a:lnTo>
                  <a:lnTo>
                    <a:pt x="0" y="95"/>
                  </a:lnTo>
                  <a:lnTo>
                    <a:pt x="77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Freeform 8"/>
          <p:cNvSpPr>
            <a:spLocks/>
          </p:cNvSpPr>
          <p:nvPr/>
        </p:nvSpPr>
        <p:spPr bwMode="auto">
          <a:xfrm>
            <a:off x="3210131" y="1444624"/>
            <a:ext cx="474663" cy="450850"/>
          </a:xfrm>
          <a:custGeom>
            <a:avLst/>
            <a:gdLst>
              <a:gd name="T0" fmla="*/ 13 w 299"/>
              <a:gd name="T1" fmla="*/ 284 h 284"/>
              <a:gd name="T2" fmla="*/ 0 w 299"/>
              <a:gd name="T3" fmla="*/ 284 h 284"/>
              <a:gd name="T4" fmla="*/ 0 w 299"/>
              <a:gd name="T5" fmla="*/ 156 h 284"/>
              <a:gd name="T6" fmla="*/ 157 w 299"/>
              <a:gd name="T7" fmla="*/ 0 h 284"/>
              <a:gd name="T8" fmla="*/ 299 w 299"/>
              <a:gd name="T9" fmla="*/ 0 h 284"/>
              <a:gd name="T10" fmla="*/ 299 w 299"/>
              <a:gd name="T11" fmla="*/ 13 h 284"/>
              <a:gd name="T12" fmla="*/ 162 w 299"/>
              <a:gd name="T13" fmla="*/ 13 h 284"/>
              <a:gd name="T14" fmla="*/ 13 w 299"/>
              <a:gd name="T15" fmla="*/ 162 h 284"/>
              <a:gd name="T16" fmla="*/ 13 w 299"/>
              <a:gd name="T17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9" h="284">
                <a:moveTo>
                  <a:pt x="13" y="284"/>
                </a:moveTo>
                <a:lnTo>
                  <a:pt x="0" y="284"/>
                </a:lnTo>
                <a:lnTo>
                  <a:pt x="0" y="156"/>
                </a:lnTo>
                <a:lnTo>
                  <a:pt x="157" y="0"/>
                </a:lnTo>
                <a:lnTo>
                  <a:pt x="299" y="0"/>
                </a:lnTo>
                <a:lnTo>
                  <a:pt x="299" y="13"/>
                </a:lnTo>
                <a:lnTo>
                  <a:pt x="162" y="13"/>
                </a:lnTo>
                <a:lnTo>
                  <a:pt x="13" y="162"/>
                </a:lnTo>
                <a:lnTo>
                  <a:pt x="13" y="2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24"/>
          <p:cNvSpPr>
            <a:spLocks/>
          </p:cNvSpPr>
          <p:nvPr/>
        </p:nvSpPr>
        <p:spPr bwMode="auto">
          <a:xfrm>
            <a:off x="3225213" y="1465262"/>
            <a:ext cx="2713436" cy="4768216"/>
          </a:xfrm>
          <a:custGeom>
            <a:avLst/>
            <a:gdLst>
              <a:gd name="T0" fmla="*/ 1289 w 1446"/>
              <a:gd name="T1" fmla="*/ 2541 h 2541"/>
              <a:gd name="T2" fmla="*/ 0 w 1446"/>
              <a:gd name="T3" fmla="*/ 2541 h 2541"/>
              <a:gd name="T4" fmla="*/ 0 w 1446"/>
              <a:gd name="T5" fmla="*/ 126 h 2541"/>
              <a:gd name="T6" fmla="*/ 126 w 1446"/>
              <a:gd name="T7" fmla="*/ 0 h 2541"/>
              <a:gd name="T8" fmla="*/ 1446 w 1446"/>
              <a:gd name="T9" fmla="*/ 0 h 2541"/>
              <a:gd name="T10" fmla="*/ 1446 w 1446"/>
              <a:gd name="T11" fmla="*/ 2392 h 2541"/>
              <a:gd name="T12" fmla="*/ 1289 w 1446"/>
              <a:gd name="T13" fmla="*/ 2541 h 2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2541">
                <a:moveTo>
                  <a:pt x="1289" y="2541"/>
                </a:moveTo>
                <a:lnTo>
                  <a:pt x="0" y="2541"/>
                </a:lnTo>
                <a:lnTo>
                  <a:pt x="0" y="126"/>
                </a:lnTo>
                <a:lnTo>
                  <a:pt x="126" y="0"/>
                </a:lnTo>
                <a:lnTo>
                  <a:pt x="1446" y="0"/>
                </a:lnTo>
                <a:lnTo>
                  <a:pt x="1446" y="2392"/>
                </a:lnTo>
                <a:lnTo>
                  <a:pt x="1289" y="2541"/>
                </a:lnTo>
                <a:close/>
              </a:path>
            </a:pathLst>
          </a:custGeom>
          <a:noFill/>
          <a:ln w="9525"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3553072" y="1520825"/>
            <a:ext cx="1107996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主要观点</a:t>
            </a:r>
          </a:p>
        </p:txBody>
      </p:sp>
      <p:sp>
        <p:nvSpPr>
          <p:cNvPr id="64" name="矩形 63"/>
          <p:cNvSpPr/>
          <p:nvPr/>
        </p:nvSpPr>
        <p:spPr>
          <a:xfrm>
            <a:off x="3457165" y="2502002"/>
            <a:ext cx="2286000" cy="1502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将你的观点的具体内容，在此位置进行展示，根据内容可适当简写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508199" y="5661588"/>
            <a:ext cx="127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1000">
                      <a:schemeClr val="accent1"/>
                    </a:gs>
                  </a:gsLst>
                  <a:lin ang="12000000" scaled="0"/>
                </a:gradFill>
              </a:defRPr>
            </a:lvl1pPr>
          </a:lstStyle>
          <a:p>
            <a:r>
              <a:rPr lang="en-US" altLang="zh-CN" dirty="0"/>
              <a:t>YOUR VIEW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>
            <a:off x="7767368" y="4769968"/>
            <a:ext cx="780826" cy="781189"/>
            <a:chOff x="-10274301" y="4546601"/>
            <a:chExt cx="6848475" cy="6851650"/>
          </a:xfrm>
          <a:solidFill>
            <a:schemeClr val="accent2"/>
          </a:solidFill>
        </p:grpSpPr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-10274301" y="4546601"/>
              <a:ext cx="6848475" cy="6851650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8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5" y="103"/>
                    <a:pt x="102" y="786"/>
                    <a:pt x="102" y="1626"/>
                  </a:cubicBezTo>
                  <a:cubicBezTo>
                    <a:pt x="102" y="2466"/>
                    <a:pt x="785" y="3149"/>
                    <a:pt x="1625" y="3149"/>
                  </a:cubicBezTo>
                  <a:cubicBezTo>
                    <a:pt x="2465" y="3149"/>
                    <a:pt x="3148" y="2466"/>
                    <a:pt x="3148" y="1626"/>
                  </a:cubicBezTo>
                  <a:cubicBezTo>
                    <a:pt x="3148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-8577263" y="6240463"/>
              <a:ext cx="3448050" cy="3454400"/>
            </a:xfrm>
            <a:custGeom>
              <a:avLst/>
              <a:gdLst>
                <a:gd name="T0" fmla="*/ 28 w 1636"/>
                <a:gd name="T1" fmla="*/ 1639 h 1639"/>
                <a:gd name="T2" fmla="*/ 10 w 1636"/>
                <a:gd name="T3" fmla="*/ 1631 h 1639"/>
                <a:gd name="T4" fmla="*/ 5 w 1636"/>
                <a:gd name="T5" fmla="*/ 1600 h 1639"/>
                <a:gd name="T6" fmla="*/ 555 w 1636"/>
                <a:gd name="T7" fmla="*/ 568 h 1639"/>
                <a:gd name="T8" fmla="*/ 566 w 1636"/>
                <a:gd name="T9" fmla="*/ 558 h 1639"/>
                <a:gd name="T10" fmla="*/ 1595 w 1636"/>
                <a:gd name="T11" fmla="*/ 5 h 1639"/>
                <a:gd name="T12" fmla="*/ 1626 w 1636"/>
                <a:gd name="T13" fmla="*/ 10 h 1639"/>
                <a:gd name="T14" fmla="*/ 1631 w 1636"/>
                <a:gd name="T15" fmla="*/ 41 h 1639"/>
                <a:gd name="T16" fmla="*/ 1080 w 1636"/>
                <a:gd name="T17" fmla="*/ 1075 h 1639"/>
                <a:gd name="T18" fmla="*/ 1070 w 1636"/>
                <a:gd name="T19" fmla="*/ 1086 h 1639"/>
                <a:gd name="T20" fmla="*/ 41 w 1636"/>
                <a:gd name="T21" fmla="*/ 1636 h 1639"/>
                <a:gd name="T22" fmla="*/ 28 w 1636"/>
                <a:gd name="T23" fmla="*/ 1639 h 1639"/>
                <a:gd name="T24" fmla="*/ 596 w 1636"/>
                <a:gd name="T25" fmla="*/ 599 h 1639"/>
                <a:gd name="T26" fmla="*/ 90 w 1636"/>
                <a:gd name="T27" fmla="*/ 1552 h 1639"/>
                <a:gd name="T28" fmla="*/ 1039 w 1636"/>
                <a:gd name="T29" fmla="*/ 1042 h 1639"/>
                <a:gd name="T30" fmla="*/ 1546 w 1636"/>
                <a:gd name="T31" fmla="*/ 90 h 1639"/>
                <a:gd name="T32" fmla="*/ 596 w 1636"/>
                <a:gd name="T33" fmla="*/ 599 h 1639"/>
                <a:gd name="T34" fmla="*/ 596 w 1636"/>
                <a:gd name="T35" fmla="*/ 599 h 1639"/>
                <a:gd name="T36" fmla="*/ 596 w 1636"/>
                <a:gd name="T37" fmla="*/ 599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6" h="1639">
                  <a:moveTo>
                    <a:pt x="28" y="1639"/>
                  </a:moveTo>
                  <a:cubicBezTo>
                    <a:pt x="20" y="1639"/>
                    <a:pt x="15" y="1636"/>
                    <a:pt x="10" y="1631"/>
                  </a:cubicBezTo>
                  <a:cubicBezTo>
                    <a:pt x="2" y="1623"/>
                    <a:pt x="0" y="1610"/>
                    <a:pt x="5" y="1600"/>
                  </a:cubicBezTo>
                  <a:cubicBezTo>
                    <a:pt x="555" y="568"/>
                    <a:pt x="555" y="568"/>
                    <a:pt x="555" y="568"/>
                  </a:cubicBezTo>
                  <a:cubicBezTo>
                    <a:pt x="558" y="563"/>
                    <a:pt x="561" y="561"/>
                    <a:pt x="566" y="558"/>
                  </a:cubicBezTo>
                  <a:cubicBezTo>
                    <a:pt x="1595" y="5"/>
                    <a:pt x="1595" y="5"/>
                    <a:pt x="1595" y="5"/>
                  </a:cubicBezTo>
                  <a:cubicBezTo>
                    <a:pt x="1605" y="0"/>
                    <a:pt x="1618" y="3"/>
                    <a:pt x="1626" y="10"/>
                  </a:cubicBezTo>
                  <a:cubicBezTo>
                    <a:pt x="1633" y="18"/>
                    <a:pt x="1636" y="31"/>
                    <a:pt x="1631" y="41"/>
                  </a:cubicBezTo>
                  <a:cubicBezTo>
                    <a:pt x="1080" y="1075"/>
                    <a:pt x="1080" y="1075"/>
                    <a:pt x="1080" y="1075"/>
                  </a:cubicBezTo>
                  <a:cubicBezTo>
                    <a:pt x="1078" y="1080"/>
                    <a:pt x="1075" y="1083"/>
                    <a:pt x="1070" y="1086"/>
                  </a:cubicBezTo>
                  <a:cubicBezTo>
                    <a:pt x="41" y="1636"/>
                    <a:pt x="41" y="1636"/>
                    <a:pt x="41" y="1636"/>
                  </a:cubicBezTo>
                  <a:cubicBezTo>
                    <a:pt x="36" y="1639"/>
                    <a:pt x="33" y="1639"/>
                    <a:pt x="28" y="1639"/>
                  </a:cubicBezTo>
                  <a:close/>
                  <a:moveTo>
                    <a:pt x="596" y="599"/>
                  </a:moveTo>
                  <a:cubicBezTo>
                    <a:pt x="90" y="1552"/>
                    <a:pt x="90" y="1552"/>
                    <a:pt x="90" y="1552"/>
                  </a:cubicBezTo>
                  <a:cubicBezTo>
                    <a:pt x="1039" y="1042"/>
                    <a:pt x="1039" y="1042"/>
                    <a:pt x="1039" y="1042"/>
                  </a:cubicBezTo>
                  <a:cubicBezTo>
                    <a:pt x="1546" y="90"/>
                    <a:pt x="1546" y="90"/>
                    <a:pt x="1546" y="90"/>
                  </a:cubicBezTo>
                  <a:lnTo>
                    <a:pt x="596" y="599"/>
                  </a:lnTo>
                  <a:close/>
                  <a:moveTo>
                    <a:pt x="596" y="599"/>
                  </a:moveTo>
                  <a:cubicBezTo>
                    <a:pt x="596" y="599"/>
                    <a:pt x="596" y="599"/>
                    <a:pt x="596" y="5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-7227888" y="7599363"/>
              <a:ext cx="754063" cy="750888"/>
            </a:xfrm>
            <a:custGeom>
              <a:avLst/>
              <a:gdLst>
                <a:gd name="T0" fmla="*/ 179 w 358"/>
                <a:gd name="T1" fmla="*/ 356 h 356"/>
                <a:gd name="T2" fmla="*/ 54 w 358"/>
                <a:gd name="T3" fmla="*/ 305 h 356"/>
                <a:gd name="T4" fmla="*/ 0 w 358"/>
                <a:gd name="T5" fmla="*/ 179 h 356"/>
                <a:gd name="T6" fmla="*/ 179 w 358"/>
                <a:gd name="T7" fmla="*/ 0 h 356"/>
                <a:gd name="T8" fmla="*/ 305 w 358"/>
                <a:gd name="T9" fmla="*/ 51 h 356"/>
                <a:gd name="T10" fmla="*/ 358 w 358"/>
                <a:gd name="T11" fmla="*/ 177 h 356"/>
                <a:gd name="T12" fmla="*/ 179 w 358"/>
                <a:gd name="T13" fmla="*/ 356 h 356"/>
                <a:gd name="T14" fmla="*/ 179 w 358"/>
                <a:gd name="T15" fmla="*/ 49 h 356"/>
                <a:gd name="T16" fmla="*/ 51 w 358"/>
                <a:gd name="T17" fmla="*/ 177 h 356"/>
                <a:gd name="T18" fmla="*/ 90 w 358"/>
                <a:gd name="T19" fmla="*/ 267 h 356"/>
                <a:gd name="T20" fmla="*/ 179 w 358"/>
                <a:gd name="T21" fmla="*/ 305 h 356"/>
                <a:gd name="T22" fmla="*/ 307 w 358"/>
                <a:gd name="T23" fmla="*/ 177 h 356"/>
                <a:gd name="T24" fmla="*/ 269 w 358"/>
                <a:gd name="T25" fmla="*/ 87 h 356"/>
                <a:gd name="T26" fmla="*/ 179 w 358"/>
                <a:gd name="T27" fmla="*/ 49 h 356"/>
                <a:gd name="T28" fmla="*/ 179 w 358"/>
                <a:gd name="T29" fmla="*/ 49 h 356"/>
                <a:gd name="T30" fmla="*/ 179 w 358"/>
                <a:gd name="T31" fmla="*/ 4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8" h="356">
                  <a:moveTo>
                    <a:pt x="179" y="356"/>
                  </a:moveTo>
                  <a:cubicBezTo>
                    <a:pt x="130" y="356"/>
                    <a:pt x="87" y="338"/>
                    <a:pt x="54" y="305"/>
                  </a:cubicBezTo>
                  <a:cubicBezTo>
                    <a:pt x="20" y="272"/>
                    <a:pt x="2" y="226"/>
                    <a:pt x="0" y="179"/>
                  </a:cubicBezTo>
                  <a:cubicBezTo>
                    <a:pt x="0" y="80"/>
                    <a:pt x="79" y="0"/>
                    <a:pt x="179" y="0"/>
                  </a:cubicBezTo>
                  <a:cubicBezTo>
                    <a:pt x="228" y="0"/>
                    <a:pt x="271" y="18"/>
                    <a:pt x="305" y="51"/>
                  </a:cubicBezTo>
                  <a:cubicBezTo>
                    <a:pt x="338" y="85"/>
                    <a:pt x="356" y="131"/>
                    <a:pt x="358" y="177"/>
                  </a:cubicBezTo>
                  <a:cubicBezTo>
                    <a:pt x="358" y="277"/>
                    <a:pt x="276" y="356"/>
                    <a:pt x="179" y="356"/>
                  </a:cubicBezTo>
                  <a:close/>
                  <a:moveTo>
                    <a:pt x="179" y="49"/>
                  </a:moveTo>
                  <a:cubicBezTo>
                    <a:pt x="107" y="49"/>
                    <a:pt x="51" y="105"/>
                    <a:pt x="51" y="177"/>
                  </a:cubicBezTo>
                  <a:cubicBezTo>
                    <a:pt x="51" y="210"/>
                    <a:pt x="64" y="243"/>
                    <a:pt x="90" y="267"/>
                  </a:cubicBezTo>
                  <a:cubicBezTo>
                    <a:pt x="113" y="290"/>
                    <a:pt x="146" y="305"/>
                    <a:pt x="179" y="305"/>
                  </a:cubicBezTo>
                  <a:cubicBezTo>
                    <a:pt x="251" y="305"/>
                    <a:pt x="307" y="249"/>
                    <a:pt x="307" y="177"/>
                  </a:cubicBezTo>
                  <a:cubicBezTo>
                    <a:pt x="307" y="144"/>
                    <a:pt x="294" y="110"/>
                    <a:pt x="269" y="87"/>
                  </a:cubicBezTo>
                  <a:cubicBezTo>
                    <a:pt x="243" y="62"/>
                    <a:pt x="212" y="49"/>
                    <a:pt x="179" y="49"/>
                  </a:cubicBez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-9585326" y="5238751"/>
              <a:ext cx="5468938" cy="5468938"/>
            </a:xfrm>
            <a:custGeom>
              <a:avLst/>
              <a:gdLst>
                <a:gd name="T0" fmla="*/ 1298 w 2596"/>
                <a:gd name="T1" fmla="*/ 0 h 2596"/>
                <a:gd name="T2" fmla="*/ 0 w 2596"/>
                <a:gd name="T3" fmla="*/ 1298 h 2596"/>
                <a:gd name="T4" fmla="*/ 1298 w 2596"/>
                <a:gd name="T5" fmla="*/ 2596 h 2596"/>
                <a:gd name="T6" fmla="*/ 2596 w 2596"/>
                <a:gd name="T7" fmla="*/ 1298 h 2596"/>
                <a:gd name="T8" fmla="*/ 1298 w 2596"/>
                <a:gd name="T9" fmla="*/ 0 h 2596"/>
                <a:gd name="T10" fmla="*/ 1324 w 2596"/>
                <a:gd name="T11" fmla="*/ 2544 h 2596"/>
                <a:gd name="T12" fmla="*/ 1324 w 2596"/>
                <a:gd name="T13" fmla="*/ 2388 h 2596"/>
                <a:gd name="T14" fmla="*/ 1298 w 2596"/>
                <a:gd name="T15" fmla="*/ 2363 h 2596"/>
                <a:gd name="T16" fmla="*/ 1273 w 2596"/>
                <a:gd name="T17" fmla="*/ 2388 h 2596"/>
                <a:gd name="T18" fmla="*/ 1273 w 2596"/>
                <a:gd name="T19" fmla="*/ 2544 h 2596"/>
                <a:gd name="T20" fmla="*/ 52 w 2596"/>
                <a:gd name="T21" fmla="*/ 1318 h 2596"/>
                <a:gd name="T22" fmla="*/ 200 w 2596"/>
                <a:gd name="T23" fmla="*/ 1318 h 2596"/>
                <a:gd name="T24" fmla="*/ 225 w 2596"/>
                <a:gd name="T25" fmla="*/ 1293 h 2596"/>
                <a:gd name="T26" fmla="*/ 200 w 2596"/>
                <a:gd name="T27" fmla="*/ 1267 h 2596"/>
                <a:gd name="T28" fmla="*/ 52 w 2596"/>
                <a:gd name="T29" fmla="*/ 1267 h 2596"/>
                <a:gd name="T30" fmla="*/ 1273 w 2596"/>
                <a:gd name="T31" fmla="*/ 52 h 2596"/>
                <a:gd name="T32" fmla="*/ 1273 w 2596"/>
                <a:gd name="T33" fmla="*/ 195 h 2596"/>
                <a:gd name="T34" fmla="*/ 1298 w 2596"/>
                <a:gd name="T35" fmla="*/ 220 h 2596"/>
                <a:gd name="T36" fmla="*/ 1324 w 2596"/>
                <a:gd name="T37" fmla="*/ 195 h 2596"/>
                <a:gd name="T38" fmla="*/ 1324 w 2596"/>
                <a:gd name="T39" fmla="*/ 52 h 2596"/>
                <a:gd name="T40" fmla="*/ 2544 w 2596"/>
                <a:gd name="T41" fmla="*/ 1267 h 2596"/>
                <a:gd name="T42" fmla="*/ 2396 w 2596"/>
                <a:gd name="T43" fmla="*/ 1267 h 2596"/>
                <a:gd name="T44" fmla="*/ 2371 w 2596"/>
                <a:gd name="T45" fmla="*/ 1293 h 2596"/>
                <a:gd name="T46" fmla="*/ 2396 w 2596"/>
                <a:gd name="T47" fmla="*/ 1318 h 2596"/>
                <a:gd name="T48" fmla="*/ 2545 w 2596"/>
                <a:gd name="T49" fmla="*/ 1318 h 2596"/>
                <a:gd name="T50" fmla="*/ 1324 w 2596"/>
                <a:gd name="T51" fmla="*/ 2544 h 2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96" h="2596">
                  <a:moveTo>
                    <a:pt x="1298" y="0"/>
                  </a:moveTo>
                  <a:cubicBezTo>
                    <a:pt x="581" y="0"/>
                    <a:pt x="0" y="581"/>
                    <a:pt x="0" y="1298"/>
                  </a:cubicBezTo>
                  <a:cubicBezTo>
                    <a:pt x="0" y="2015"/>
                    <a:pt x="581" y="2596"/>
                    <a:pt x="1298" y="2596"/>
                  </a:cubicBezTo>
                  <a:cubicBezTo>
                    <a:pt x="2015" y="2596"/>
                    <a:pt x="2596" y="2015"/>
                    <a:pt x="2596" y="1298"/>
                  </a:cubicBezTo>
                  <a:cubicBezTo>
                    <a:pt x="2596" y="581"/>
                    <a:pt x="2015" y="0"/>
                    <a:pt x="1298" y="0"/>
                  </a:cubicBezTo>
                  <a:close/>
                  <a:moveTo>
                    <a:pt x="1324" y="2544"/>
                  </a:moveTo>
                  <a:cubicBezTo>
                    <a:pt x="1324" y="2388"/>
                    <a:pt x="1324" y="2388"/>
                    <a:pt x="1324" y="2388"/>
                  </a:cubicBezTo>
                  <a:cubicBezTo>
                    <a:pt x="1324" y="2373"/>
                    <a:pt x="1313" y="2363"/>
                    <a:pt x="1298" y="2363"/>
                  </a:cubicBezTo>
                  <a:cubicBezTo>
                    <a:pt x="1283" y="2363"/>
                    <a:pt x="1273" y="2373"/>
                    <a:pt x="1273" y="2388"/>
                  </a:cubicBezTo>
                  <a:cubicBezTo>
                    <a:pt x="1273" y="2544"/>
                    <a:pt x="1273" y="2544"/>
                    <a:pt x="1273" y="2544"/>
                  </a:cubicBezTo>
                  <a:cubicBezTo>
                    <a:pt x="603" y="2531"/>
                    <a:pt x="63" y="1987"/>
                    <a:pt x="52" y="1318"/>
                  </a:cubicBezTo>
                  <a:cubicBezTo>
                    <a:pt x="200" y="1318"/>
                    <a:pt x="200" y="1318"/>
                    <a:pt x="200" y="1318"/>
                  </a:cubicBezTo>
                  <a:cubicBezTo>
                    <a:pt x="215" y="1318"/>
                    <a:pt x="225" y="1308"/>
                    <a:pt x="225" y="1293"/>
                  </a:cubicBezTo>
                  <a:cubicBezTo>
                    <a:pt x="225" y="1277"/>
                    <a:pt x="215" y="1267"/>
                    <a:pt x="200" y="1267"/>
                  </a:cubicBezTo>
                  <a:cubicBezTo>
                    <a:pt x="52" y="1267"/>
                    <a:pt x="52" y="1267"/>
                    <a:pt x="52" y="1267"/>
                  </a:cubicBezTo>
                  <a:cubicBezTo>
                    <a:pt x="68" y="604"/>
                    <a:pt x="606" y="65"/>
                    <a:pt x="1273" y="52"/>
                  </a:cubicBezTo>
                  <a:cubicBezTo>
                    <a:pt x="1273" y="195"/>
                    <a:pt x="1273" y="195"/>
                    <a:pt x="1273" y="195"/>
                  </a:cubicBezTo>
                  <a:cubicBezTo>
                    <a:pt x="1273" y="210"/>
                    <a:pt x="1283" y="220"/>
                    <a:pt x="1298" y="220"/>
                  </a:cubicBezTo>
                  <a:cubicBezTo>
                    <a:pt x="1313" y="220"/>
                    <a:pt x="1324" y="207"/>
                    <a:pt x="1324" y="195"/>
                  </a:cubicBezTo>
                  <a:cubicBezTo>
                    <a:pt x="1324" y="52"/>
                    <a:pt x="1324" y="52"/>
                    <a:pt x="1324" y="52"/>
                  </a:cubicBezTo>
                  <a:cubicBezTo>
                    <a:pt x="1990" y="65"/>
                    <a:pt x="2528" y="601"/>
                    <a:pt x="2544" y="1267"/>
                  </a:cubicBezTo>
                  <a:cubicBezTo>
                    <a:pt x="2396" y="1267"/>
                    <a:pt x="2396" y="1267"/>
                    <a:pt x="2396" y="1267"/>
                  </a:cubicBezTo>
                  <a:cubicBezTo>
                    <a:pt x="2381" y="1267"/>
                    <a:pt x="2371" y="1277"/>
                    <a:pt x="2371" y="1293"/>
                  </a:cubicBezTo>
                  <a:cubicBezTo>
                    <a:pt x="2371" y="1308"/>
                    <a:pt x="2381" y="1318"/>
                    <a:pt x="2396" y="1318"/>
                  </a:cubicBezTo>
                  <a:cubicBezTo>
                    <a:pt x="2545" y="1318"/>
                    <a:pt x="2545" y="1318"/>
                    <a:pt x="2545" y="1318"/>
                  </a:cubicBezTo>
                  <a:cubicBezTo>
                    <a:pt x="2534" y="1989"/>
                    <a:pt x="1994" y="2531"/>
                    <a:pt x="1324" y="25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5" name="Freeform 7"/>
          <p:cNvSpPr>
            <a:spLocks/>
          </p:cNvSpPr>
          <p:nvPr/>
        </p:nvSpPr>
        <p:spPr bwMode="auto">
          <a:xfrm>
            <a:off x="8611064" y="6049962"/>
            <a:ext cx="230188" cy="227013"/>
          </a:xfrm>
          <a:custGeom>
            <a:avLst/>
            <a:gdLst>
              <a:gd name="T0" fmla="*/ 145 w 145"/>
              <a:gd name="T1" fmla="*/ 0 h 143"/>
              <a:gd name="T2" fmla="*/ 0 w 145"/>
              <a:gd name="T3" fmla="*/ 143 h 143"/>
              <a:gd name="T4" fmla="*/ 145 w 145"/>
              <a:gd name="T5" fmla="*/ 143 h 143"/>
              <a:gd name="T6" fmla="*/ 145 w 145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" h="143">
                <a:moveTo>
                  <a:pt x="145" y="0"/>
                </a:moveTo>
                <a:lnTo>
                  <a:pt x="0" y="143"/>
                </a:lnTo>
                <a:lnTo>
                  <a:pt x="145" y="143"/>
                </a:lnTo>
                <a:lnTo>
                  <a:pt x="145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68000"/>
                </a:schemeClr>
              </a:gs>
              <a:gs pos="0">
                <a:schemeClr val="accent1"/>
              </a:gs>
            </a:gsLst>
            <a:lin ang="12000000" scaled="0"/>
          </a:gradFill>
          <a:ln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Freeform 10"/>
          <p:cNvSpPr>
            <a:spLocks/>
          </p:cNvSpPr>
          <p:nvPr/>
        </p:nvSpPr>
        <p:spPr bwMode="auto">
          <a:xfrm>
            <a:off x="6194889" y="2627312"/>
            <a:ext cx="2535238" cy="2768600"/>
          </a:xfrm>
          <a:custGeom>
            <a:avLst/>
            <a:gdLst>
              <a:gd name="T0" fmla="*/ 5 w 1597"/>
              <a:gd name="T1" fmla="*/ 1744 h 1744"/>
              <a:gd name="T2" fmla="*/ 5 w 1597"/>
              <a:gd name="T3" fmla="*/ 1328 h 1744"/>
              <a:gd name="T4" fmla="*/ 1597 w 1597"/>
              <a:gd name="T5" fmla="*/ 447 h 1744"/>
              <a:gd name="T6" fmla="*/ 1597 w 1597"/>
              <a:gd name="T7" fmla="*/ 0 h 1744"/>
              <a:gd name="T8" fmla="*/ 1592 w 1597"/>
              <a:gd name="T9" fmla="*/ 0 h 1744"/>
              <a:gd name="T10" fmla="*/ 1592 w 1597"/>
              <a:gd name="T11" fmla="*/ 445 h 1744"/>
              <a:gd name="T12" fmla="*/ 0 w 1597"/>
              <a:gd name="T13" fmla="*/ 1325 h 1744"/>
              <a:gd name="T14" fmla="*/ 0 w 1597"/>
              <a:gd name="T15" fmla="*/ 1744 h 1744"/>
              <a:gd name="T16" fmla="*/ 5 w 1597"/>
              <a:gd name="T17" fmla="*/ 1744 h 1744"/>
              <a:gd name="T18" fmla="*/ 5 w 1597"/>
              <a:gd name="T19" fmla="*/ 1744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97" h="1744">
                <a:moveTo>
                  <a:pt x="5" y="1744"/>
                </a:moveTo>
                <a:lnTo>
                  <a:pt x="5" y="1328"/>
                </a:lnTo>
                <a:lnTo>
                  <a:pt x="1597" y="447"/>
                </a:lnTo>
                <a:lnTo>
                  <a:pt x="1597" y="0"/>
                </a:lnTo>
                <a:lnTo>
                  <a:pt x="1592" y="0"/>
                </a:lnTo>
                <a:lnTo>
                  <a:pt x="1592" y="445"/>
                </a:lnTo>
                <a:lnTo>
                  <a:pt x="0" y="1325"/>
                </a:lnTo>
                <a:lnTo>
                  <a:pt x="0" y="1744"/>
                </a:lnTo>
                <a:lnTo>
                  <a:pt x="5" y="1744"/>
                </a:lnTo>
                <a:lnTo>
                  <a:pt x="5" y="1744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8000"/>
                </a:schemeClr>
              </a:gs>
              <a:gs pos="100000">
                <a:schemeClr val="accent1">
                  <a:alpha val="46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11"/>
          <p:cNvSpPr>
            <a:spLocks/>
          </p:cNvSpPr>
          <p:nvPr/>
        </p:nvSpPr>
        <p:spPr bwMode="auto">
          <a:xfrm>
            <a:off x="6090116" y="1473199"/>
            <a:ext cx="2724150" cy="574675"/>
          </a:xfrm>
          <a:custGeom>
            <a:avLst/>
            <a:gdLst>
              <a:gd name="T0" fmla="*/ 1716 w 1716"/>
              <a:gd name="T1" fmla="*/ 0 h 362"/>
              <a:gd name="T2" fmla="*/ 148 w 1716"/>
              <a:gd name="T3" fmla="*/ 0 h 362"/>
              <a:gd name="T4" fmla="*/ 0 w 1716"/>
              <a:gd name="T5" fmla="*/ 148 h 362"/>
              <a:gd name="T6" fmla="*/ 0 w 1716"/>
              <a:gd name="T7" fmla="*/ 362 h 362"/>
              <a:gd name="T8" fmla="*/ 1271 w 1716"/>
              <a:gd name="T9" fmla="*/ 362 h 362"/>
              <a:gd name="T10" fmla="*/ 1370 w 1716"/>
              <a:gd name="T11" fmla="*/ 251 h 362"/>
              <a:gd name="T12" fmla="*/ 1716 w 1716"/>
              <a:gd name="T13" fmla="*/ 251 h 362"/>
              <a:gd name="T14" fmla="*/ 1716 w 1716"/>
              <a:gd name="T15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6" h="362">
                <a:moveTo>
                  <a:pt x="1716" y="0"/>
                </a:moveTo>
                <a:lnTo>
                  <a:pt x="148" y="0"/>
                </a:lnTo>
                <a:lnTo>
                  <a:pt x="0" y="148"/>
                </a:lnTo>
                <a:lnTo>
                  <a:pt x="0" y="362"/>
                </a:lnTo>
                <a:lnTo>
                  <a:pt x="1271" y="362"/>
                </a:lnTo>
                <a:lnTo>
                  <a:pt x="1370" y="251"/>
                </a:lnTo>
                <a:lnTo>
                  <a:pt x="1716" y="251"/>
                </a:lnTo>
                <a:lnTo>
                  <a:pt x="1716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9000"/>
                </a:schemeClr>
              </a:gs>
              <a:gs pos="100000">
                <a:schemeClr val="accent1">
                  <a:alpha val="23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Freeform 12"/>
          <p:cNvSpPr>
            <a:spLocks/>
          </p:cNvSpPr>
          <p:nvPr/>
        </p:nvSpPr>
        <p:spPr bwMode="auto">
          <a:xfrm>
            <a:off x="6109164" y="1473199"/>
            <a:ext cx="2724150" cy="574675"/>
          </a:xfrm>
          <a:custGeom>
            <a:avLst/>
            <a:gdLst>
              <a:gd name="T0" fmla="*/ 1716 w 1716"/>
              <a:gd name="T1" fmla="*/ 0 h 362"/>
              <a:gd name="T2" fmla="*/ 148 w 1716"/>
              <a:gd name="T3" fmla="*/ 0 h 362"/>
              <a:gd name="T4" fmla="*/ 0 w 1716"/>
              <a:gd name="T5" fmla="*/ 148 h 362"/>
              <a:gd name="T6" fmla="*/ 0 w 1716"/>
              <a:gd name="T7" fmla="*/ 362 h 362"/>
              <a:gd name="T8" fmla="*/ 1271 w 1716"/>
              <a:gd name="T9" fmla="*/ 362 h 362"/>
              <a:gd name="T10" fmla="*/ 1370 w 1716"/>
              <a:gd name="T11" fmla="*/ 251 h 362"/>
              <a:gd name="T12" fmla="*/ 1716 w 1716"/>
              <a:gd name="T13" fmla="*/ 251 h 362"/>
              <a:gd name="T14" fmla="*/ 1716 w 1716"/>
              <a:gd name="T15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6" h="362">
                <a:moveTo>
                  <a:pt x="1716" y="0"/>
                </a:moveTo>
                <a:lnTo>
                  <a:pt x="148" y="0"/>
                </a:lnTo>
                <a:lnTo>
                  <a:pt x="0" y="148"/>
                </a:lnTo>
                <a:lnTo>
                  <a:pt x="0" y="362"/>
                </a:lnTo>
                <a:lnTo>
                  <a:pt x="1271" y="362"/>
                </a:lnTo>
                <a:lnTo>
                  <a:pt x="1370" y="251"/>
                </a:lnTo>
                <a:lnTo>
                  <a:pt x="1716" y="251"/>
                </a:lnTo>
                <a:lnTo>
                  <a:pt x="17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14"/>
          <p:cNvSpPr>
            <a:spLocks/>
          </p:cNvSpPr>
          <p:nvPr/>
        </p:nvSpPr>
        <p:spPr bwMode="auto">
          <a:xfrm>
            <a:off x="6099639" y="1465262"/>
            <a:ext cx="2741613" cy="582613"/>
          </a:xfrm>
          <a:custGeom>
            <a:avLst/>
            <a:gdLst>
              <a:gd name="T0" fmla="*/ 1727 w 1727"/>
              <a:gd name="T1" fmla="*/ 0 h 367"/>
              <a:gd name="T2" fmla="*/ 286 w 1727"/>
              <a:gd name="T3" fmla="*/ 1 h 367"/>
              <a:gd name="T4" fmla="*/ 286 w 1727"/>
              <a:gd name="T5" fmla="*/ 1 h 367"/>
              <a:gd name="T6" fmla="*/ 149 w 1727"/>
              <a:gd name="T7" fmla="*/ 1 h 367"/>
              <a:gd name="T8" fmla="*/ 0 w 1727"/>
              <a:gd name="T9" fmla="*/ 150 h 367"/>
              <a:gd name="T10" fmla="*/ 1 w 1727"/>
              <a:gd name="T11" fmla="*/ 367 h 367"/>
              <a:gd name="T12" fmla="*/ 6 w 1727"/>
              <a:gd name="T13" fmla="*/ 367 h 367"/>
              <a:gd name="T14" fmla="*/ 6 w 1727"/>
              <a:gd name="T15" fmla="*/ 153 h 367"/>
              <a:gd name="T16" fmla="*/ 154 w 1727"/>
              <a:gd name="T17" fmla="*/ 5 h 367"/>
              <a:gd name="T18" fmla="*/ 1722 w 1727"/>
              <a:gd name="T19" fmla="*/ 5 h 367"/>
              <a:gd name="T20" fmla="*/ 1722 w 1727"/>
              <a:gd name="T21" fmla="*/ 256 h 367"/>
              <a:gd name="T22" fmla="*/ 1727 w 1727"/>
              <a:gd name="T23" fmla="*/ 256 h 367"/>
              <a:gd name="T24" fmla="*/ 1727 w 1727"/>
              <a:gd name="T25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7" h="367">
                <a:moveTo>
                  <a:pt x="1727" y="0"/>
                </a:moveTo>
                <a:lnTo>
                  <a:pt x="286" y="1"/>
                </a:lnTo>
                <a:lnTo>
                  <a:pt x="286" y="1"/>
                </a:lnTo>
                <a:lnTo>
                  <a:pt x="149" y="1"/>
                </a:lnTo>
                <a:lnTo>
                  <a:pt x="0" y="150"/>
                </a:lnTo>
                <a:lnTo>
                  <a:pt x="1" y="367"/>
                </a:lnTo>
                <a:lnTo>
                  <a:pt x="6" y="367"/>
                </a:lnTo>
                <a:lnTo>
                  <a:pt x="6" y="153"/>
                </a:lnTo>
                <a:lnTo>
                  <a:pt x="154" y="5"/>
                </a:lnTo>
                <a:lnTo>
                  <a:pt x="1722" y="5"/>
                </a:lnTo>
                <a:lnTo>
                  <a:pt x="1722" y="256"/>
                </a:lnTo>
                <a:lnTo>
                  <a:pt x="1727" y="256"/>
                </a:lnTo>
                <a:lnTo>
                  <a:pt x="17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8158626" y="1897062"/>
            <a:ext cx="596900" cy="150813"/>
            <a:chOff x="3065463" y="1874838"/>
            <a:chExt cx="596900" cy="150813"/>
          </a:xfrm>
          <a:solidFill>
            <a:schemeClr val="accent2">
              <a:alpha val="26000"/>
            </a:schemeClr>
          </a:solidFill>
        </p:grpSpPr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3065463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9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9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8"/>
            <p:cNvSpPr>
              <a:spLocks/>
            </p:cNvSpPr>
            <p:nvPr/>
          </p:nvSpPr>
          <p:spPr bwMode="auto">
            <a:xfrm>
              <a:off x="3194050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8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8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3321050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8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8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3448050" y="1874838"/>
              <a:ext cx="214313" cy="150813"/>
            </a:xfrm>
            <a:custGeom>
              <a:avLst/>
              <a:gdLst>
                <a:gd name="T0" fmla="*/ 135 w 135"/>
                <a:gd name="T1" fmla="*/ 0 h 95"/>
                <a:gd name="T2" fmla="*/ 59 w 135"/>
                <a:gd name="T3" fmla="*/ 95 h 95"/>
                <a:gd name="T4" fmla="*/ 0 w 135"/>
                <a:gd name="T5" fmla="*/ 95 h 95"/>
                <a:gd name="T6" fmla="*/ 77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59" y="95"/>
                  </a:lnTo>
                  <a:lnTo>
                    <a:pt x="0" y="95"/>
                  </a:lnTo>
                  <a:lnTo>
                    <a:pt x="77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Freeform 8"/>
          <p:cNvSpPr>
            <a:spLocks/>
          </p:cNvSpPr>
          <p:nvPr/>
        </p:nvSpPr>
        <p:spPr bwMode="auto">
          <a:xfrm>
            <a:off x="6076619" y="1444624"/>
            <a:ext cx="474663" cy="450850"/>
          </a:xfrm>
          <a:custGeom>
            <a:avLst/>
            <a:gdLst>
              <a:gd name="T0" fmla="*/ 13 w 299"/>
              <a:gd name="T1" fmla="*/ 284 h 284"/>
              <a:gd name="T2" fmla="*/ 0 w 299"/>
              <a:gd name="T3" fmla="*/ 284 h 284"/>
              <a:gd name="T4" fmla="*/ 0 w 299"/>
              <a:gd name="T5" fmla="*/ 156 h 284"/>
              <a:gd name="T6" fmla="*/ 157 w 299"/>
              <a:gd name="T7" fmla="*/ 0 h 284"/>
              <a:gd name="T8" fmla="*/ 299 w 299"/>
              <a:gd name="T9" fmla="*/ 0 h 284"/>
              <a:gd name="T10" fmla="*/ 299 w 299"/>
              <a:gd name="T11" fmla="*/ 13 h 284"/>
              <a:gd name="T12" fmla="*/ 162 w 299"/>
              <a:gd name="T13" fmla="*/ 13 h 284"/>
              <a:gd name="T14" fmla="*/ 13 w 299"/>
              <a:gd name="T15" fmla="*/ 162 h 284"/>
              <a:gd name="T16" fmla="*/ 13 w 299"/>
              <a:gd name="T17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9" h="284">
                <a:moveTo>
                  <a:pt x="13" y="284"/>
                </a:moveTo>
                <a:lnTo>
                  <a:pt x="0" y="284"/>
                </a:lnTo>
                <a:lnTo>
                  <a:pt x="0" y="156"/>
                </a:lnTo>
                <a:lnTo>
                  <a:pt x="157" y="0"/>
                </a:lnTo>
                <a:lnTo>
                  <a:pt x="299" y="0"/>
                </a:lnTo>
                <a:lnTo>
                  <a:pt x="299" y="13"/>
                </a:lnTo>
                <a:lnTo>
                  <a:pt x="162" y="13"/>
                </a:lnTo>
                <a:lnTo>
                  <a:pt x="13" y="162"/>
                </a:lnTo>
                <a:lnTo>
                  <a:pt x="13" y="2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24"/>
          <p:cNvSpPr>
            <a:spLocks/>
          </p:cNvSpPr>
          <p:nvPr/>
        </p:nvSpPr>
        <p:spPr bwMode="auto">
          <a:xfrm>
            <a:off x="6091701" y="1465262"/>
            <a:ext cx="2713436" cy="4768216"/>
          </a:xfrm>
          <a:custGeom>
            <a:avLst/>
            <a:gdLst>
              <a:gd name="T0" fmla="*/ 1289 w 1446"/>
              <a:gd name="T1" fmla="*/ 2541 h 2541"/>
              <a:gd name="T2" fmla="*/ 0 w 1446"/>
              <a:gd name="T3" fmla="*/ 2541 h 2541"/>
              <a:gd name="T4" fmla="*/ 0 w 1446"/>
              <a:gd name="T5" fmla="*/ 126 h 2541"/>
              <a:gd name="T6" fmla="*/ 126 w 1446"/>
              <a:gd name="T7" fmla="*/ 0 h 2541"/>
              <a:gd name="T8" fmla="*/ 1446 w 1446"/>
              <a:gd name="T9" fmla="*/ 0 h 2541"/>
              <a:gd name="T10" fmla="*/ 1446 w 1446"/>
              <a:gd name="T11" fmla="*/ 2392 h 2541"/>
              <a:gd name="T12" fmla="*/ 1289 w 1446"/>
              <a:gd name="T13" fmla="*/ 2541 h 2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2541">
                <a:moveTo>
                  <a:pt x="1289" y="2541"/>
                </a:moveTo>
                <a:lnTo>
                  <a:pt x="0" y="2541"/>
                </a:lnTo>
                <a:lnTo>
                  <a:pt x="0" y="126"/>
                </a:lnTo>
                <a:lnTo>
                  <a:pt x="126" y="0"/>
                </a:lnTo>
                <a:lnTo>
                  <a:pt x="1446" y="0"/>
                </a:lnTo>
                <a:lnTo>
                  <a:pt x="1446" y="2392"/>
                </a:lnTo>
                <a:lnTo>
                  <a:pt x="1289" y="2541"/>
                </a:lnTo>
                <a:close/>
              </a:path>
            </a:pathLst>
          </a:custGeom>
          <a:noFill/>
          <a:ln w="9525"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6419560" y="1520825"/>
            <a:ext cx="1107996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主要观点</a:t>
            </a:r>
          </a:p>
        </p:txBody>
      </p:sp>
      <p:sp>
        <p:nvSpPr>
          <p:cNvPr id="88" name="矩形 87"/>
          <p:cNvSpPr/>
          <p:nvPr/>
        </p:nvSpPr>
        <p:spPr>
          <a:xfrm>
            <a:off x="6323653" y="2502002"/>
            <a:ext cx="2286000" cy="1502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将你的观点的具体内容，在此位置进行展示，根据内容可适当简写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7374687" y="5661588"/>
            <a:ext cx="127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1000">
                      <a:schemeClr val="accent1"/>
                    </a:gs>
                  </a:gsLst>
                  <a:lin ang="12000000" scaled="0"/>
                </a:gradFill>
              </a:defRPr>
            </a:lvl1pPr>
          </a:lstStyle>
          <a:p>
            <a:r>
              <a:rPr lang="en-US" altLang="zh-CN" dirty="0"/>
              <a:t>YOUR VIEW</a:t>
            </a:r>
            <a:endParaRPr lang="zh-CN" altLang="en-US" dirty="0"/>
          </a:p>
        </p:txBody>
      </p:sp>
      <p:sp>
        <p:nvSpPr>
          <p:cNvPr id="38" name="Freeform 5"/>
          <p:cNvSpPr>
            <a:spLocks noEditPoints="1"/>
          </p:cNvSpPr>
          <p:nvPr/>
        </p:nvSpPr>
        <p:spPr bwMode="auto">
          <a:xfrm>
            <a:off x="10739231" y="4812099"/>
            <a:ext cx="667271" cy="722327"/>
          </a:xfrm>
          <a:custGeom>
            <a:avLst/>
            <a:gdLst>
              <a:gd name="T0" fmla="*/ 2162 w 2553"/>
              <a:gd name="T1" fmla="*/ 1067 h 2764"/>
              <a:gd name="T2" fmla="*/ 2139 w 2553"/>
              <a:gd name="T3" fmla="*/ 345 h 2764"/>
              <a:gd name="T4" fmla="*/ 1664 w 2553"/>
              <a:gd name="T5" fmla="*/ 880 h 2764"/>
              <a:gd name="T6" fmla="*/ 1245 w 2553"/>
              <a:gd name="T7" fmla="*/ 1063 h 2764"/>
              <a:gd name="T8" fmla="*/ 743 w 2553"/>
              <a:gd name="T9" fmla="*/ 969 h 2764"/>
              <a:gd name="T10" fmla="*/ 1043 w 2553"/>
              <a:gd name="T11" fmla="*/ 483 h 2764"/>
              <a:gd name="T12" fmla="*/ 1529 w 2553"/>
              <a:gd name="T13" fmla="*/ 285 h 2764"/>
              <a:gd name="T14" fmla="*/ 977 w 2553"/>
              <a:gd name="T15" fmla="*/ 376 h 2764"/>
              <a:gd name="T16" fmla="*/ 387 w 2553"/>
              <a:gd name="T17" fmla="*/ 428 h 2764"/>
              <a:gd name="T18" fmla="*/ 656 w 2553"/>
              <a:gd name="T19" fmla="*/ 1092 h 2764"/>
              <a:gd name="T20" fmla="*/ 964 w 2553"/>
              <a:gd name="T21" fmla="*/ 1247 h 2764"/>
              <a:gd name="T22" fmla="*/ 1239 w 2553"/>
              <a:gd name="T23" fmla="*/ 1640 h 2764"/>
              <a:gd name="T24" fmla="*/ 1328 w 2553"/>
              <a:gd name="T25" fmla="*/ 1979 h 2764"/>
              <a:gd name="T26" fmla="*/ 773 w 2553"/>
              <a:gd name="T27" fmla="*/ 2111 h 2764"/>
              <a:gd name="T28" fmla="*/ 288 w 2553"/>
              <a:gd name="T29" fmla="*/ 1907 h 2764"/>
              <a:gd name="T30" fmla="*/ 744 w 2553"/>
              <a:gd name="T31" fmla="*/ 2233 h 2764"/>
              <a:gd name="T32" fmla="*/ 1198 w 2553"/>
              <a:gd name="T33" fmla="*/ 2613 h 2764"/>
              <a:gd name="T34" fmla="*/ 1477 w 2553"/>
              <a:gd name="T35" fmla="*/ 1953 h 2764"/>
              <a:gd name="T36" fmla="*/ 1365 w 2553"/>
              <a:gd name="T37" fmla="*/ 1612 h 2764"/>
              <a:gd name="T38" fmla="*/ 1529 w 2553"/>
              <a:gd name="T39" fmla="*/ 1347 h 2764"/>
              <a:gd name="T40" fmla="*/ 1886 w 2553"/>
              <a:gd name="T41" fmla="*/ 1077 h 2764"/>
              <a:gd name="T42" fmla="*/ 2111 w 2553"/>
              <a:gd name="T43" fmla="*/ 1440 h 2764"/>
              <a:gd name="T44" fmla="*/ 2503 w 2553"/>
              <a:gd name="T45" fmla="*/ 1788 h 2764"/>
              <a:gd name="T46" fmla="*/ 1404 w 2553"/>
              <a:gd name="T47" fmla="*/ 285 h 2764"/>
              <a:gd name="T48" fmla="*/ 1130 w 2553"/>
              <a:gd name="T49" fmla="*/ 394 h 2764"/>
              <a:gd name="T50" fmla="*/ 1087 w 2553"/>
              <a:gd name="T51" fmla="*/ 285 h 2764"/>
              <a:gd name="T52" fmla="*/ 569 w 2553"/>
              <a:gd name="T53" fmla="*/ 1003 h 2764"/>
              <a:gd name="T54" fmla="*/ 387 w 2553"/>
              <a:gd name="T55" fmla="*/ 554 h 2764"/>
              <a:gd name="T56" fmla="*/ 572 w 2553"/>
              <a:gd name="T57" fmla="*/ 1000 h 2764"/>
              <a:gd name="T58" fmla="*/ 601 w 2553"/>
              <a:gd name="T59" fmla="*/ 2220 h 2764"/>
              <a:gd name="T60" fmla="*/ 601 w 2553"/>
              <a:gd name="T61" fmla="*/ 1997 h 2764"/>
              <a:gd name="T62" fmla="*/ 644 w 2553"/>
              <a:gd name="T63" fmla="*/ 2143 h 2764"/>
              <a:gd name="T64" fmla="*/ 1104 w 2553"/>
              <a:gd name="T65" fmla="*/ 1276 h 2764"/>
              <a:gd name="T66" fmla="*/ 1372 w 2553"/>
              <a:gd name="T67" fmla="*/ 1280 h 2764"/>
              <a:gd name="T68" fmla="*/ 1259 w 2553"/>
              <a:gd name="T69" fmla="*/ 1505 h 2764"/>
              <a:gd name="T70" fmla="*/ 1476 w 2553"/>
              <a:gd name="T71" fmla="*/ 2078 h 2764"/>
              <a:gd name="T72" fmla="*/ 1287 w 2553"/>
              <a:gd name="T73" fmla="*/ 2525 h 2764"/>
              <a:gd name="T74" fmla="*/ 1471 w 2553"/>
              <a:gd name="T75" fmla="*/ 2078 h 2764"/>
              <a:gd name="T76" fmla="*/ 1775 w 2553"/>
              <a:gd name="T77" fmla="*/ 822 h 2764"/>
              <a:gd name="T78" fmla="*/ 2259 w 2553"/>
              <a:gd name="T79" fmla="*/ 796 h 2764"/>
              <a:gd name="T80" fmla="*/ 2385 w 2553"/>
              <a:gd name="T81" fmla="*/ 1747 h 2764"/>
              <a:gd name="T82" fmla="*/ 2165 w 2553"/>
              <a:gd name="T83" fmla="*/ 1553 h 2764"/>
              <a:gd name="T84" fmla="*/ 2201 w 2553"/>
              <a:gd name="T85" fmla="*/ 1541 h 2764"/>
              <a:gd name="T86" fmla="*/ 2385 w 2553"/>
              <a:gd name="T87" fmla="*/ 1747 h 2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53" h="2764">
                <a:moveTo>
                  <a:pt x="2326" y="1427"/>
                </a:moveTo>
                <a:cubicBezTo>
                  <a:pt x="2296" y="1416"/>
                  <a:pt x="2265" y="1411"/>
                  <a:pt x="2235" y="1411"/>
                </a:cubicBezTo>
                <a:cubicBezTo>
                  <a:pt x="2162" y="1067"/>
                  <a:pt x="2162" y="1067"/>
                  <a:pt x="2162" y="1067"/>
                </a:cubicBezTo>
                <a:cubicBezTo>
                  <a:pt x="2168" y="1064"/>
                  <a:pt x="2175" y="1061"/>
                  <a:pt x="2181" y="1058"/>
                </a:cubicBezTo>
                <a:cubicBezTo>
                  <a:pt x="2270" y="1015"/>
                  <a:pt x="2343" y="938"/>
                  <a:pt x="2378" y="836"/>
                </a:cubicBezTo>
                <a:cubicBezTo>
                  <a:pt x="2447" y="636"/>
                  <a:pt x="2339" y="414"/>
                  <a:pt x="2139" y="345"/>
                </a:cubicBezTo>
                <a:cubicBezTo>
                  <a:pt x="1937" y="275"/>
                  <a:pt x="1715" y="383"/>
                  <a:pt x="1645" y="584"/>
                </a:cubicBezTo>
                <a:cubicBezTo>
                  <a:pt x="1611" y="683"/>
                  <a:pt x="1620" y="787"/>
                  <a:pt x="1662" y="875"/>
                </a:cubicBezTo>
                <a:cubicBezTo>
                  <a:pt x="1664" y="880"/>
                  <a:pt x="1664" y="880"/>
                  <a:pt x="1664" y="880"/>
                </a:cubicBezTo>
                <a:cubicBezTo>
                  <a:pt x="1666" y="886"/>
                  <a:pt x="1671" y="893"/>
                  <a:pt x="1673" y="899"/>
                </a:cubicBezTo>
                <a:cubicBezTo>
                  <a:pt x="1413" y="1118"/>
                  <a:pt x="1413" y="1118"/>
                  <a:pt x="1413" y="1118"/>
                </a:cubicBezTo>
                <a:cubicBezTo>
                  <a:pt x="1366" y="1084"/>
                  <a:pt x="1308" y="1063"/>
                  <a:pt x="1245" y="1063"/>
                </a:cubicBezTo>
                <a:cubicBezTo>
                  <a:pt x="1232" y="1063"/>
                  <a:pt x="1219" y="1064"/>
                  <a:pt x="1206" y="1066"/>
                </a:cubicBezTo>
                <a:cubicBezTo>
                  <a:pt x="1142" y="1072"/>
                  <a:pt x="1081" y="1099"/>
                  <a:pt x="1034" y="1143"/>
                </a:cubicBezTo>
                <a:cubicBezTo>
                  <a:pt x="743" y="969"/>
                  <a:pt x="743" y="969"/>
                  <a:pt x="743" y="969"/>
                </a:cubicBezTo>
                <a:cubicBezTo>
                  <a:pt x="763" y="921"/>
                  <a:pt x="774" y="869"/>
                  <a:pt x="774" y="815"/>
                </a:cubicBezTo>
                <a:cubicBezTo>
                  <a:pt x="774" y="761"/>
                  <a:pt x="763" y="709"/>
                  <a:pt x="743" y="662"/>
                </a:cubicBezTo>
                <a:cubicBezTo>
                  <a:pt x="1043" y="483"/>
                  <a:pt x="1043" y="483"/>
                  <a:pt x="1043" y="483"/>
                </a:cubicBezTo>
                <a:cubicBezTo>
                  <a:pt x="1044" y="484"/>
                  <a:pt x="1044" y="484"/>
                  <a:pt x="1044" y="484"/>
                </a:cubicBezTo>
                <a:cubicBezTo>
                  <a:pt x="1096" y="536"/>
                  <a:pt x="1167" y="568"/>
                  <a:pt x="1245" y="568"/>
                </a:cubicBezTo>
                <a:cubicBezTo>
                  <a:pt x="1401" y="568"/>
                  <a:pt x="1529" y="440"/>
                  <a:pt x="1529" y="285"/>
                </a:cubicBezTo>
                <a:cubicBezTo>
                  <a:pt x="1529" y="127"/>
                  <a:pt x="1401" y="0"/>
                  <a:pt x="1245" y="0"/>
                </a:cubicBezTo>
                <a:cubicBezTo>
                  <a:pt x="1090" y="0"/>
                  <a:pt x="962" y="127"/>
                  <a:pt x="962" y="285"/>
                </a:cubicBezTo>
                <a:cubicBezTo>
                  <a:pt x="962" y="317"/>
                  <a:pt x="967" y="348"/>
                  <a:pt x="977" y="376"/>
                </a:cubicBezTo>
                <a:cubicBezTo>
                  <a:pt x="675" y="557"/>
                  <a:pt x="675" y="557"/>
                  <a:pt x="675" y="557"/>
                </a:cubicBezTo>
                <a:cubicBezTo>
                  <a:pt x="670" y="553"/>
                  <a:pt x="665" y="547"/>
                  <a:pt x="660" y="542"/>
                </a:cubicBezTo>
                <a:cubicBezTo>
                  <a:pt x="591" y="472"/>
                  <a:pt x="493" y="428"/>
                  <a:pt x="387" y="428"/>
                </a:cubicBezTo>
                <a:cubicBezTo>
                  <a:pt x="174" y="428"/>
                  <a:pt x="0" y="602"/>
                  <a:pt x="0" y="815"/>
                </a:cubicBezTo>
                <a:cubicBezTo>
                  <a:pt x="0" y="1028"/>
                  <a:pt x="174" y="1203"/>
                  <a:pt x="387" y="1203"/>
                </a:cubicBezTo>
                <a:cubicBezTo>
                  <a:pt x="492" y="1203"/>
                  <a:pt x="587" y="1161"/>
                  <a:pt x="656" y="1092"/>
                </a:cubicBezTo>
                <a:cubicBezTo>
                  <a:pt x="660" y="1089"/>
                  <a:pt x="660" y="1089"/>
                  <a:pt x="660" y="1089"/>
                </a:cubicBezTo>
                <a:cubicBezTo>
                  <a:pt x="665" y="1085"/>
                  <a:pt x="670" y="1079"/>
                  <a:pt x="675" y="1074"/>
                </a:cubicBezTo>
                <a:cubicBezTo>
                  <a:pt x="964" y="1247"/>
                  <a:pt x="964" y="1247"/>
                  <a:pt x="964" y="1247"/>
                </a:cubicBezTo>
                <a:cubicBezTo>
                  <a:pt x="963" y="1250"/>
                  <a:pt x="962" y="1253"/>
                  <a:pt x="961" y="1256"/>
                </a:cubicBezTo>
                <a:cubicBezTo>
                  <a:pt x="917" y="1384"/>
                  <a:pt x="970" y="1524"/>
                  <a:pt x="1082" y="1592"/>
                </a:cubicBezTo>
                <a:cubicBezTo>
                  <a:pt x="1129" y="1624"/>
                  <a:pt x="1184" y="1640"/>
                  <a:pt x="1239" y="1640"/>
                </a:cubicBezTo>
                <a:cubicBezTo>
                  <a:pt x="1240" y="1641"/>
                  <a:pt x="1240" y="1641"/>
                  <a:pt x="1240" y="1641"/>
                </a:cubicBezTo>
                <a:cubicBezTo>
                  <a:pt x="1243" y="1641"/>
                  <a:pt x="1243" y="1641"/>
                  <a:pt x="1243" y="1641"/>
                </a:cubicBezTo>
                <a:cubicBezTo>
                  <a:pt x="1328" y="1979"/>
                  <a:pt x="1328" y="1979"/>
                  <a:pt x="1328" y="1979"/>
                </a:cubicBezTo>
                <a:cubicBezTo>
                  <a:pt x="1280" y="1998"/>
                  <a:pt x="1236" y="2028"/>
                  <a:pt x="1197" y="2066"/>
                </a:cubicBezTo>
                <a:cubicBezTo>
                  <a:pt x="1159" y="2104"/>
                  <a:pt x="1130" y="2149"/>
                  <a:pt x="1112" y="2196"/>
                </a:cubicBezTo>
                <a:cubicBezTo>
                  <a:pt x="773" y="2111"/>
                  <a:pt x="773" y="2111"/>
                  <a:pt x="773" y="2111"/>
                </a:cubicBezTo>
                <a:cubicBezTo>
                  <a:pt x="772" y="2109"/>
                  <a:pt x="772" y="2109"/>
                  <a:pt x="772" y="2109"/>
                </a:cubicBezTo>
                <a:cubicBezTo>
                  <a:pt x="772" y="2036"/>
                  <a:pt x="745" y="1963"/>
                  <a:pt x="690" y="1907"/>
                </a:cubicBezTo>
                <a:cubicBezTo>
                  <a:pt x="579" y="1797"/>
                  <a:pt x="398" y="1797"/>
                  <a:pt x="288" y="1907"/>
                </a:cubicBezTo>
                <a:cubicBezTo>
                  <a:pt x="177" y="2018"/>
                  <a:pt x="178" y="2199"/>
                  <a:pt x="288" y="2309"/>
                </a:cubicBezTo>
                <a:cubicBezTo>
                  <a:pt x="398" y="2419"/>
                  <a:pt x="579" y="2420"/>
                  <a:pt x="690" y="2308"/>
                </a:cubicBezTo>
                <a:cubicBezTo>
                  <a:pt x="712" y="2286"/>
                  <a:pt x="731" y="2260"/>
                  <a:pt x="744" y="2233"/>
                </a:cubicBezTo>
                <a:cubicBezTo>
                  <a:pt x="1085" y="2318"/>
                  <a:pt x="1085" y="2318"/>
                  <a:pt x="1085" y="2318"/>
                </a:cubicBezTo>
                <a:cubicBezTo>
                  <a:pt x="1085" y="2325"/>
                  <a:pt x="1085" y="2332"/>
                  <a:pt x="1085" y="2340"/>
                </a:cubicBezTo>
                <a:cubicBezTo>
                  <a:pt x="1085" y="2438"/>
                  <a:pt x="1122" y="2538"/>
                  <a:pt x="1198" y="2613"/>
                </a:cubicBezTo>
                <a:cubicBezTo>
                  <a:pt x="1348" y="2764"/>
                  <a:pt x="1595" y="2764"/>
                  <a:pt x="1745" y="2614"/>
                </a:cubicBezTo>
                <a:cubicBezTo>
                  <a:pt x="1896" y="2463"/>
                  <a:pt x="1896" y="2216"/>
                  <a:pt x="1746" y="2066"/>
                </a:cubicBezTo>
                <a:cubicBezTo>
                  <a:pt x="1671" y="1991"/>
                  <a:pt x="1575" y="1953"/>
                  <a:pt x="1477" y="1953"/>
                </a:cubicBezTo>
                <a:cubicBezTo>
                  <a:pt x="1472" y="1953"/>
                  <a:pt x="1472" y="1953"/>
                  <a:pt x="1472" y="1953"/>
                </a:cubicBezTo>
                <a:cubicBezTo>
                  <a:pt x="1465" y="1952"/>
                  <a:pt x="1457" y="1953"/>
                  <a:pt x="1451" y="1953"/>
                </a:cubicBezTo>
                <a:cubicBezTo>
                  <a:pt x="1365" y="1612"/>
                  <a:pt x="1365" y="1612"/>
                  <a:pt x="1365" y="1612"/>
                </a:cubicBezTo>
                <a:cubicBezTo>
                  <a:pt x="1392" y="1598"/>
                  <a:pt x="1418" y="1580"/>
                  <a:pt x="1441" y="1557"/>
                </a:cubicBezTo>
                <a:cubicBezTo>
                  <a:pt x="1462" y="1536"/>
                  <a:pt x="1480" y="1512"/>
                  <a:pt x="1493" y="1486"/>
                </a:cubicBezTo>
                <a:cubicBezTo>
                  <a:pt x="1517" y="1443"/>
                  <a:pt x="1529" y="1396"/>
                  <a:pt x="1529" y="1347"/>
                </a:cubicBezTo>
                <a:cubicBezTo>
                  <a:pt x="1529" y="1298"/>
                  <a:pt x="1517" y="1253"/>
                  <a:pt x="1495" y="1213"/>
                </a:cubicBezTo>
                <a:cubicBezTo>
                  <a:pt x="1751" y="997"/>
                  <a:pt x="1751" y="997"/>
                  <a:pt x="1751" y="997"/>
                </a:cubicBezTo>
                <a:cubicBezTo>
                  <a:pt x="1789" y="1032"/>
                  <a:pt x="1835" y="1059"/>
                  <a:pt x="1886" y="1077"/>
                </a:cubicBezTo>
                <a:cubicBezTo>
                  <a:pt x="1937" y="1094"/>
                  <a:pt x="1990" y="1101"/>
                  <a:pt x="2040" y="1097"/>
                </a:cubicBezTo>
                <a:cubicBezTo>
                  <a:pt x="2113" y="1439"/>
                  <a:pt x="2113" y="1439"/>
                  <a:pt x="2113" y="1439"/>
                </a:cubicBezTo>
                <a:cubicBezTo>
                  <a:pt x="2111" y="1440"/>
                  <a:pt x="2111" y="1440"/>
                  <a:pt x="2111" y="1440"/>
                </a:cubicBezTo>
                <a:cubicBezTo>
                  <a:pt x="2045" y="1472"/>
                  <a:pt x="1991" y="1529"/>
                  <a:pt x="1966" y="1603"/>
                </a:cubicBezTo>
                <a:cubicBezTo>
                  <a:pt x="1915" y="1750"/>
                  <a:pt x="1995" y="1913"/>
                  <a:pt x="2141" y="1964"/>
                </a:cubicBezTo>
                <a:cubicBezTo>
                  <a:pt x="2290" y="2015"/>
                  <a:pt x="2452" y="1935"/>
                  <a:pt x="2503" y="1788"/>
                </a:cubicBezTo>
                <a:cubicBezTo>
                  <a:pt x="2553" y="1641"/>
                  <a:pt x="2475" y="1478"/>
                  <a:pt x="2326" y="1427"/>
                </a:cubicBezTo>
                <a:close/>
                <a:moveTo>
                  <a:pt x="1245" y="125"/>
                </a:moveTo>
                <a:cubicBezTo>
                  <a:pt x="1333" y="125"/>
                  <a:pt x="1404" y="196"/>
                  <a:pt x="1404" y="285"/>
                </a:cubicBezTo>
                <a:cubicBezTo>
                  <a:pt x="1404" y="372"/>
                  <a:pt x="1332" y="442"/>
                  <a:pt x="1245" y="442"/>
                </a:cubicBezTo>
                <a:cubicBezTo>
                  <a:pt x="1202" y="442"/>
                  <a:pt x="1162" y="425"/>
                  <a:pt x="1133" y="396"/>
                </a:cubicBezTo>
                <a:cubicBezTo>
                  <a:pt x="1130" y="394"/>
                  <a:pt x="1130" y="394"/>
                  <a:pt x="1130" y="394"/>
                </a:cubicBezTo>
                <a:cubicBezTo>
                  <a:pt x="1124" y="386"/>
                  <a:pt x="1117" y="377"/>
                  <a:pt x="1111" y="369"/>
                </a:cubicBezTo>
                <a:cubicBezTo>
                  <a:pt x="1110" y="366"/>
                  <a:pt x="1110" y="366"/>
                  <a:pt x="1110" y="366"/>
                </a:cubicBezTo>
                <a:cubicBezTo>
                  <a:pt x="1095" y="343"/>
                  <a:pt x="1087" y="314"/>
                  <a:pt x="1087" y="285"/>
                </a:cubicBezTo>
                <a:cubicBezTo>
                  <a:pt x="1087" y="196"/>
                  <a:pt x="1158" y="125"/>
                  <a:pt x="1245" y="125"/>
                </a:cubicBezTo>
                <a:close/>
                <a:moveTo>
                  <a:pt x="572" y="1000"/>
                </a:moveTo>
                <a:cubicBezTo>
                  <a:pt x="569" y="1003"/>
                  <a:pt x="569" y="1003"/>
                  <a:pt x="569" y="1003"/>
                </a:cubicBezTo>
                <a:cubicBezTo>
                  <a:pt x="522" y="1049"/>
                  <a:pt x="457" y="1077"/>
                  <a:pt x="387" y="1077"/>
                </a:cubicBezTo>
                <a:cubicBezTo>
                  <a:pt x="242" y="1077"/>
                  <a:pt x="126" y="960"/>
                  <a:pt x="126" y="815"/>
                </a:cubicBezTo>
                <a:cubicBezTo>
                  <a:pt x="126" y="671"/>
                  <a:pt x="242" y="554"/>
                  <a:pt x="387" y="554"/>
                </a:cubicBezTo>
                <a:cubicBezTo>
                  <a:pt x="460" y="554"/>
                  <a:pt x="525" y="584"/>
                  <a:pt x="572" y="630"/>
                </a:cubicBezTo>
                <a:cubicBezTo>
                  <a:pt x="619" y="677"/>
                  <a:pt x="648" y="744"/>
                  <a:pt x="648" y="815"/>
                </a:cubicBezTo>
                <a:cubicBezTo>
                  <a:pt x="648" y="887"/>
                  <a:pt x="619" y="953"/>
                  <a:pt x="572" y="1000"/>
                </a:cubicBezTo>
                <a:close/>
                <a:moveTo>
                  <a:pt x="644" y="2143"/>
                </a:moveTo>
                <a:cubicBezTo>
                  <a:pt x="643" y="2146"/>
                  <a:pt x="643" y="2146"/>
                  <a:pt x="643" y="2146"/>
                </a:cubicBezTo>
                <a:cubicBezTo>
                  <a:pt x="636" y="2173"/>
                  <a:pt x="622" y="2199"/>
                  <a:pt x="601" y="2220"/>
                </a:cubicBezTo>
                <a:cubicBezTo>
                  <a:pt x="538" y="2283"/>
                  <a:pt x="438" y="2282"/>
                  <a:pt x="377" y="2221"/>
                </a:cubicBezTo>
                <a:cubicBezTo>
                  <a:pt x="315" y="2159"/>
                  <a:pt x="314" y="2059"/>
                  <a:pt x="377" y="1996"/>
                </a:cubicBezTo>
                <a:cubicBezTo>
                  <a:pt x="439" y="1934"/>
                  <a:pt x="539" y="1935"/>
                  <a:pt x="601" y="1997"/>
                </a:cubicBezTo>
                <a:cubicBezTo>
                  <a:pt x="631" y="2027"/>
                  <a:pt x="648" y="2067"/>
                  <a:pt x="647" y="2108"/>
                </a:cubicBezTo>
                <a:cubicBezTo>
                  <a:pt x="648" y="2112"/>
                  <a:pt x="648" y="2112"/>
                  <a:pt x="648" y="2112"/>
                </a:cubicBezTo>
                <a:cubicBezTo>
                  <a:pt x="647" y="2122"/>
                  <a:pt x="645" y="2133"/>
                  <a:pt x="644" y="2143"/>
                </a:cubicBezTo>
                <a:close/>
                <a:moveTo>
                  <a:pt x="1245" y="1505"/>
                </a:moveTo>
                <a:cubicBezTo>
                  <a:pt x="1158" y="1505"/>
                  <a:pt x="1087" y="1434"/>
                  <a:pt x="1087" y="1347"/>
                </a:cubicBezTo>
                <a:cubicBezTo>
                  <a:pt x="1087" y="1321"/>
                  <a:pt x="1093" y="1297"/>
                  <a:pt x="1104" y="1276"/>
                </a:cubicBezTo>
                <a:cubicBezTo>
                  <a:pt x="1111" y="1264"/>
                  <a:pt x="1119" y="1254"/>
                  <a:pt x="1128" y="1244"/>
                </a:cubicBezTo>
                <a:cubicBezTo>
                  <a:pt x="1182" y="1191"/>
                  <a:pt x="1265" y="1184"/>
                  <a:pt x="1326" y="1223"/>
                </a:cubicBezTo>
                <a:cubicBezTo>
                  <a:pt x="1345" y="1238"/>
                  <a:pt x="1361" y="1258"/>
                  <a:pt x="1372" y="1280"/>
                </a:cubicBezTo>
                <a:cubicBezTo>
                  <a:pt x="1390" y="1316"/>
                  <a:pt x="1394" y="1360"/>
                  <a:pt x="1380" y="1401"/>
                </a:cubicBezTo>
                <a:cubicBezTo>
                  <a:pt x="1366" y="1441"/>
                  <a:pt x="1337" y="1473"/>
                  <a:pt x="1299" y="1492"/>
                </a:cubicBezTo>
                <a:cubicBezTo>
                  <a:pt x="1286" y="1498"/>
                  <a:pt x="1273" y="1502"/>
                  <a:pt x="1259" y="1505"/>
                </a:cubicBezTo>
                <a:cubicBezTo>
                  <a:pt x="1254" y="1505"/>
                  <a:pt x="1250" y="1505"/>
                  <a:pt x="1245" y="1505"/>
                </a:cubicBezTo>
                <a:close/>
                <a:moveTo>
                  <a:pt x="1471" y="2078"/>
                </a:moveTo>
                <a:cubicBezTo>
                  <a:pt x="1476" y="2078"/>
                  <a:pt x="1476" y="2078"/>
                  <a:pt x="1476" y="2078"/>
                </a:cubicBezTo>
                <a:cubicBezTo>
                  <a:pt x="1541" y="2079"/>
                  <a:pt x="1607" y="2105"/>
                  <a:pt x="1657" y="2155"/>
                </a:cubicBezTo>
                <a:cubicBezTo>
                  <a:pt x="1759" y="2257"/>
                  <a:pt x="1758" y="2422"/>
                  <a:pt x="1656" y="2525"/>
                </a:cubicBezTo>
                <a:cubicBezTo>
                  <a:pt x="1554" y="2626"/>
                  <a:pt x="1389" y="2627"/>
                  <a:pt x="1287" y="2525"/>
                </a:cubicBezTo>
                <a:cubicBezTo>
                  <a:pt x="1235" y="2473"/>
                  <a:pt x="1210" y="2406"/>
                  <a:pt x="1210" y="2340"/>
                </a:cubicBezTo>
                <a:cubicBezTo>
                  <a:pt x="1209" y="2273"/>
                  <a:pt x="1236" y="2205"/>
                  <a:pt x="1286" y="2155"/>
                </a:cubicBezTo>
                <a:cubicBezTo>
                  <a:pt x="1338" y="2104"/>
                  <a:pt x="1404" y="2078"/>
                  <a:pt x="1471" y="2078"/>
                </a:cubicBezTo>
                <a:close/>
                <a:moveTo>
                  <a:pt x="1927" y="958"/>
                </a:moveTo>
                <a:cubicBezTo>
                  <a:pt x="1859" y="934"/>
                  <a:pt x="1806" y="885"/>
                  <a:pt x="1777" y="825"/>
                </a:cubicBezTo>
                <a:cubicBezTo>
                  <a:pt x="1775" y="822"/>
                  <a:pt x="1775" y="822"/>
                  <a:pt x="1775" y="822"/>
                </a:cubicBezTo>
                <a:cubicBezTo>
                  <a:pt x="1747" y="762"/>
                  <a:pt x="1741" y="692"/>
                  <a:pt x="1764" y="625"/>
                </a:cubicBezTo>
                <a:cubicBezTo>
                  <a:pt x="1811" y="489"/>
                  <a:pt x="1961" y="417"/>
                  <a:pt x="2097" y="464"/>
                </a:cubicBezTo>
                <a:cubicBezTo>
                  <a:pt x="2233" y="510"/>
                  <a:pt x="2306" y="659"/>
                  <a:pt x="2259" y="796"/>
                </a:cubicBezTo>
                <a:cubicBezTo>
                  <a:pt x="2235" y="865"/>
                  <a:pt x="2186" y="916"/>
                  <a:pt x="2127" y="946"/>
                </a:cubicBezTo>
                <a:cubicBezTo>
                  <a:pt x="2067" y="975"/>
                  <a:pt x="1994" y="981"/>
                  <a:pt x="1927" y="958"/>
                </a:cubicBezTo>
                <a:close/>
                <a:moveTo>
                  <a:pt x="2385" y="1747"/>
                </a:moveTo>
                <a:cubicBezTo>
                  <a:pt x="2356" y="1830"/>
                  <a:pt x="2266" y="1874"/>
                  <a:pt x="2182" y="1845"/>
                </a:cubicBezTo>
                <a:cubicBezTo>
                  <a:pt x="2100" y="1817"/>
                  <a:pt x="2057" y="1726"/>
                  <a:pt x="2085" y="1644"/>
                </a:cubicBezTo>
                <a:cubicBezTo>
                  <a:pt x="2099" y="1603"/>
                  <a:pt x="2128" y="1570"/>
                  <a:pt x="2165" y="1553"/>
                </a:cubicBezTo>
                <a:cubicBezTo>
                  <a:pt x="2168" y="1551"/>
                  <a:pt x="2168" y="1551"/>
                  <a:pt x="2168" y="1551"/>
                </a:cubicBezTo>
                <a:cubicBezTo>
                  <a:pt x="2178" y="1547"/>
                  <a:pt x="2188" y="1544"/>
                  <a:pt x="2198" y="1541"/>
                </a:cubicBezTo>
                <a:cubicBezTo>
                  <a:pt x="2201" y="1541"/>
                  <a:pt x="2201" y="1541"/>
                  <a:pt x="2201" y="1541"/>
                </a:cubicBezTo>
                <a:cubicBezTo>
                  <a:pt x="2228" y="1535"/>
                  <a:pt x="2258" y="1536"/>
                  <a:pt x="2286" y="1545"/>
                </a:cubicBezTo>
                <a:cubicBezTo>
                  <a:pt x="2370" y="1574"/>
                  <a:pt x="2413" y="1665"/>
                  <a:pt x="2385" y="1747"/>
                </a:cubicBezTo>
                <a:close/>
                <a:moveTo>
                  <a:pt x="2385" y="1747"/>
                </a:moveTo>
                <a:cubicBezTo>
                  <a:pt x="2385" y="1747"/>
                  <a:pt x="2385" y="1747"/>
                  <a:pt x="2385" y="174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7"/>
          <p:cNvSpPr>
            <a:spLocks/>
          </p:cNvSpPr>
          <p:nvPr/>
        </p:nvSpPr>
        <p:spPr bwMode="auto">
          <a:xfrm>
            <a:off x="11477553" y="6049962"/>
            <a:ext cx="230188" cy="227013"/>
          </a:xfrm>
          <a:custGeom>
            <a:avLst/>
            <a:gdLst>
              <a:gd name="T0" fmla="*/ 145 w 145"/>
              <a:gd name="T1" fmla="*/ 0 h 143"/>
              <a:gd name="T2" fmla="*/ 0 w 145"/>
              <a:gd name="T3" fmla="*/ 143 h 143"/>
              <a:gd name="T4" fmla="*/ 145 w 145"/>
              <a:gd name="T5" fmla="*/ 143 h 143"/>
              <a:gd name="T6" fmla="*/ 145 w 145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" h="143">
                <a:moveTo>
                  <a:pt x="145" y="0"/>
                </a:moveTo>
                <a:lnTo>
                  <a:pt x="0" y="143"/>
                </a:lnTo>
                <a:lnTo>
                  <a:pt x="145" y="143"/>
                </a:lnTo>
                <a:lnTo>
                  <a:pt x="145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68000"/>
                </a:schemeClr>
              </a:gs>
              <a:gs pos="0">
                <a:schemeClr val="accent1"/>
              </a:gs>
            </a:gsLst>
            <a:lin ang="12000000" scaled="0"/>
          </a:gradFill>
          <a:ln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Freeform 10"/>
          <p:cNvSpPr>
            <a:spLocks/>
          </p:cNvSpPr>
          <p:nvPr/>
        </p:nvSpPr>
        <p:spPr bwMode="auto">
          <a:xfrm>
            <a:off x="9061378" y="2627312"/>
            <a:ext cx="2535238" cy="2768600"/>
          </a:xfrm>
          <a:custGeom>
            <a:avLst/>
            <a:gdLst>
              <a:gd name="T0" fmla="*/ 5 w 1597"/>
              <a:gd name="T1" fmla="*/ 1744 h 1744"/>
              <a:gd name="T2" fmla="*/ 5 w 1597"/>
              <a:gd name="T3" fmla="*/ 1328 h 1744"/>
              <a:gd name="T4" fmla="*/ 1597 w 1597"/>
              <a:gd name="T5" fmla="*/ 447 h 1744"/>
              <a:gd name="T6" fmla="*/ 1597 w 1597"/>
              <a:gd name="T7" fmla="*/ 0 h 1744"/>
              <a:gd name="T8" fmla="*/ 1592 w 1597"/>
              <a:gd name="T9" fmla="*/ 0 h 1744"/>
              <a:gd name="T10" fmla="*/ 1592 w 1597"/>
              <a:gd name="T11" fmla="*/ 445 h 1744"/>
              <a:gd name="T12" fmla="*/ 0 w 1597"/>
              <a:gd name="T13" fmla="*/ 1325 h 1744"/>
              <a:gd name="T14" fmla="*/ 0 w 1597"/>
              <a:gd name="T15" fmla="*/ 1744 h 1744"/>
              <a:gd name="T16" fmla="*/ 5 w 1597"/>
              <a:gd name="T17" fmla="*/ 1744 h 1744"/>
              <a:gd name="T18" fmla="*/ 5 w 1597"/>
              <a:gd name="T19" fmla="*/ 1744 h 1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97" h="1744">
                <a:moveTo>
                  <a:pt x="5" y="1744"/>
                </a:moveTo>
                <a:lnTo>
                  <a:pt x="5" y="1328"/>
                </a:lnTo>
                <a:lnTo>
                  <a:pt x="1597" y="447"/>
                </a:lnTo>
                <a:lnTo>
                  <a:pt x="1597" y="0"/>
                </a:lnTo>
                <a:lnTo>
                  <a:pt x="1592" y="0"/>
                </a:lnTo>
                <a:lnTo>
                  <a:pt x="1592" y="445"/>
                </a:lnTo>
                <a:lnTo>
                  <a:pt x="0" y="1325"/>
                </a:lnTo>
                <a:lnTo>
                  <a:pt x="0" y="1744"/>
                </a:lnTo>
                <a:lnTo>
                  <a:pt x="5" y="1744"/>
                </a:lnTo>
                <a:lnTo>
                  <a:pt x="5" y="1744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8000"/>
                </a:schemeClr>
              </a:gs>
              <a:gs pos="100000">
                <a:schemeClr val="accent1">
                  <a:alpha val="46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1"/>
          <p:cNvSpPr>
            <a:spLocks/>
          </p:cNvSpPr>
          <p:nvPr/>
        </p:nvSpPr>
        <p:spPr bwMode="auto">
          <a:xfrm>
            <a:off x="8956605" y="1473199"/>
            <a:ext cx="2724150" cy="574675"/>
          </a:xfrm>
          <a:custGeom>
            <a:avLst/>
            <a:gdLst>
              <a:gd name="T0" fmla="*/ 1716 w 1716"/>
              <a:gd name="T1" fmla="*/ 0 h 362"/>
              <a:gd name="T2" fmla="*/ 148 w 1716"/>
              <a:gd name="T3" fmla="*/ 0 h 362"/>
              <a:gd name="T4" fmla="*/ 0 w 1716"/>
              <a:gd name="T5" fmla="*/ 148 h 362"/>
              <a:gd name="T6" fmla="*/ 0 w 1716"/>
              <a:gd name="T7" fmla="*/ 362 h 362"/>
              <a:gd name="T8" fmla="*/ 1271 w 1716"/>
              <a:gd name="T9" fmla="*/ 362 h 362"/>
              <a:gd name="T10" fmla="*/ 1370 w 1716"/>
              <a:gd name="T11" fmla="*/ 251 h 362"/>
              <a:gd name="T12" fmla="*/ 1716 w 1716"/>
              <a:gd name="T13" fmla="*/ 251 h 362"/>
              <a:gd name="T14" fmla="*/ 1716 w 1716"/>
              <a:gd name="T15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6" h="362">
                <a:moveTo>
                  <a:pt x="1716" y="0"/>
                </a:moveTo>
                <a:lnTo>
                  <a:pt x="148" y="0"/>
                </a:lnTo>
                <a:lnTo>
                  <a:pt x="0" y="148"/>
                </a:lnTo>
                <a:lnTo>
                  <a:pt x="0" y="362"/>
                </a:lnTo>
                <a:lnTo>
                  <a:pt x="1271" y="362"/>
                </a:lnTo>
                <a:lnTo>
                  <a:pt x="1370" y="251"/>
                </a:lnTo>
                <a:lnTo>
                  <a:pt x="1716" y="251"/>
                </a:lnTo>
                <a:lnTo>
                  <a:pt x="1716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9000"/>
                </a:schemeClr>
              </a:gs>
              <a:gs pos="100000">
                <a:schemeClr val="accent1">
                  <a:alpha val="23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Freeform 12"/>
          <p:cNvSpPr>
            <a:spLocks/>
          </p:cNvSpPr>
          <p:nvPr/>
        </p:nvSpPr>
        <p:spPr bwMode="auto">
          <a:xfrm>
            <a:off x="8975653" y="1473199"/>
            <a:ext cx="2724150" cy="574675"/>
          </a:xfrm>
          <a:custGeom>
            <a:avLst/>
            <a:gdLst>
              <a:gd name="T0" fmla="*/ 1716 w 1716"/>
              <a:gd name="T1" fmla="*/ 0 h 362"/>
              <a:gd name="T2" fmla="*/ 148 w 1716"/>
              <a:gd name="T3" fmla="*/ 0 h 362"/>
              <a:gd name="T4" fmla="*/ 0 w 1716"/>
              <a:gd name="T5" fmla="*/ 148 h 362"/>
              <a:gd name="T6" fmla="*/ 0 w 1716"/>
              <a:gd name="T7" fmla="*/ 362 h 362"/>
              <a:gd name="T8" fmla="*/ 1271 w 1716"/>
              <a:gd name="T9" fmla="*/ 362 h 362"/>
              <a:gd name="T10" fmla="*/ 1370 w 1716"/>
              <a:gd name="T11" fmla="*/ 251 h 362"/>
              <a:gd name="T12" fmla="*/ 1716 w 1716"/>
              <a:gd name="T13" fmla="*/ 251 h 362"/>
              <a:gd name="T14" fmla="*/ 1716 w 1716"/>
              <a:gd name="T15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16" h="362">
                <a:moveTo>
                  <a:pt x="1716" y="0"/>
                </a:moveTo>
                <a:lnTo>
                  <a:pt x="148" y="0"/>
                </a:lnTo>
                <a:lnTo>
                  <a:pt x="0" y="148"/>
                </a:lnTo>
                <a:lnTo>
                  <a:pt x="0" y="362"/>
                </a:lnTo>
                <a:lnTo>
                  <a:pt x="1271" y="362"/>
                </a:lnTo>
                <a:lnTo>
                  <a:pt x="1370" y="251"/>
                </a:lnTo>
                <a:lnTo>
                  <a:pt x="1716" y="251"/>
                </a:lnTo>
                <a:lnTo>
                  <a:pt x="17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4"/>
          <p:cNvSpPr>
            <a:spLocks/>
          </p:cNvSpPr>
          <p:nvPr/>
        </p:nvSpPr>
        <p:spPr bwMode="auto">
          <a:xfrm>
            <a:off x="8966128" y="1465262"/>
            <a:ext cx="2741613" cy="582613"/>
          </a:xfrm>
          <a:custGeom>
            <a:avLst/>
            <a:gdLst>
              <a:gd name="T0" fmla="*/ 1727 w 1727"/>
              <a:gd name="T1" fmla="*/ 0 h 367"/>
              <a:gd name="T2" fmla="*/ 286 w 1727"/>
              <a:gd name="T3" fmla="*/ 1 h 367"/>
              <a:gd name="T4" fmla="*/ 286 w 1727"/>
              <a:gd name="T5" fmla="*/ 1 h 367"/>
              <a:gd name="T6" fmla="*/ 149 w 1727"/>
              <a:gd name="T7" fmla="*/ 1 h 367"/>
              <a:gd name="T8" fmla="*/ 0 w 1727"/>
              <a:gd name="T9" fmla="*/ 150 h 367"/>
              <a:gd name="T10" fmla="*/ 1 w 1727"/>
              <a:gd name="T11" fmla="*/ 367 h 367"/>
              <a:gd name="T12" fmla="*/ 6 w 1727"/>
              <a:gd name="T13" fmla="*/ 367 h 367"/>
              <a:gd name="T14" fmla="*/ 6 w 1727"/>
              <a:gd name="T15" fmla="*/ 153 h 367"/>
              <a:gd name="T16" fmla="*/ 154 w 1727"/>
              <a:gd name="T17" fmla="*/ 5 h 367"/>
              <a:gd name="T18" fmla="*/ 1722 w 1727"/>
              <a:gd name="T19" fmla="*/ 5 h 367"/>
              <a:gd name="T20" fmla="*/ 1722 w 1727"/>
              <a:gd name="T21" fmla="*/ 256 h 367"/>
              <a:gd name="T22" fmla="*/ 1727 w 1727"/>
              <a:gd name="T23" fmla="*/ 256 h 367"/>
              <a:gd name="T24" fmla="*/ 1727 w 1727"/>
              <a:gd name="T25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27" h="367">
                <a:moveTo>
                  <a:pt x="1727" y="0"/>
                </a:moveTo>
                <a:lnTo>
                  <a:pt x="286" y="1"/>
                </a:lnTo>
                <a:lnTo>
                  <a:pt x="286" y="1"/>
                </a:lnTo>
                <a:lnTo>
                  <a:pt x="149" y="1"/>
                </a:lnTo>
                <a:lnTo>
                  <a:pt x="0" y="150"/>
                </a:lnTo>
                <a:lnTo>
                  <a:pt x="1" y="367"/>
                </a:lnTo>
                <a:lnTo>
                  <a:pt x="6" y="367"/>
                </a:lnTo>
                <a:lnTo>
                  <a:pt x="6" y="153"/>
                </a:lnTo>
                <a:lnTo>
                  <a:pt x="154" y="5"/>
                </a:lnTo>
                <a:lnTo>
                  <a:pt x="1722" y="5"/>
                </a:lnTo>
                <a:lnTo>
                  <a:pt x="1722" y="256"/>
                </a:lnTo>
                <a:lnTo>
                  <a:pt x="1727" y="256"/>
                </a:lnTo>
                <a:lnTo>
                  <a:pt x="17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1025115" y="1897062"/>
            <a:ext cx="596900" cy="150813"/>
            <a:chOff x="3065463" y="1874838"/>
            <a:chExt cx="596900" cy="150813"/>
          </a:xfrm>
          <a:solidFill>
            <a:schemeClr val="accent2">
              <a:alpha val="26000"/>
            </a:schemeClr>
          </a:solidFill>
        </p:grpSpPr>
        <p:sp>
          <p:nvSpPr>
            <p:cNvPr id="118" name="Freeform 17"/>
            <p:cNvSpPr>
              <a:spLocks/>
            </p:cNvSpPr>
            <p:nvPr/>
          </p:nvSpPr>
          <p:spPr bwMode="auto">
            <a:xfrm>
              <a:off x="3065463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9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9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auto">
            <a:xfrm>
              <a:off x="3194050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8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8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auto">
            <a:xfrm>
              <a:off x="3321050" y="1874838"/>
              <a:ext cx="215900" cy="150813"/>
            </a:xfrm>
            <a:custGeom>
              <a:avLst/>
              <a:gdLst>
                <a:gd name="T0" fmla="*/ 136 w 136"/>
                <a:gd name="T1" fmla="*/ 0 h 95"/>
                <a:gd name="T2" fmla="*/ 58 w 136"/>
                <a:gd name="T3" fmla="*/ 95 h 95"/>
                <a:gd name="T4" fmla="*/ 0 w 136"/>
                <a:gd name="T5" fmla="*/ 95 h 95"/>
                <a:gd name="T6" fmla="*/ 78 w 136"/>
                <a:gd name="T7" fmla="*/ 0 h 95"/>
                <a:gd name="T8" fmla="*/ 136 w 13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5">
                  <a:moveTo>
                    <a:pt x="136" y="0"/>
                  </a:moveTo>
                  <a:lnTo>
                    <a:pt x="58" y="95"/>
                  </a:lnTo>
                  <a:lnTo>
                    <a:pt x="0" y="95"/>
                  </a:lnTo>
                  <a:lnTo>
                    <a:pt x="78" y="0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auto">
            <a:xfrm>
              <a:off x="3448050" y="1874838"/>
              <a:ext cx="214313" cy="150813"/>
            </a:xfrm>
            <a:custGeom>
              <a:avLst/>
              <a:gdLst>
                <a:gd name="T0" fmla="*/ 135 w 135"/>
                <a:gd name="T1" fmla="*/ 0 h 95"/>
                <a:gd name="T2" fmla="*/ 59 w 135"/>
                <a:gd name="T3" fmla="*/ 95 h 95"/>
                <a:gd name="T4" fmla="*/ 0 w 135"/>
                <a:gd name="T5" fmla="*/ 95 h 95"/>
                <a:gd name="T6" fmla="*/ 77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59" y="95"/>
                  </a:lnTo>
                  <a:lnTo>
                    <a:pt x="0" y="95"/>
                  </a:lnTo>
                  <a:lnTo>
                    <a:pt x="77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8" name="Freeform 8"/>
          <p:cNvSpPr>
            <a:spLocks/>
          </p:cNvSpPr>
          <p:nvPr/>
        </p:nvSpPr>
        <p:spPr bwMode="auto">
          <a:xfrm>
            <a:off x="8943108" y="1444624"/>
            <a:ext cx="474663" cy="450850"/>
          </a:xfrm>
          <a:custGeom>
            <a:avLst/>
            <a:gdLst>
              <a:gd name="T0" fmla="*/ 13 w 299"/>
              <a:gd name="T1" fmla="*/ 284 h 284"/>
              <a:gd name="T2" fmla="*/ 0 w 299"/>
              <a:gd name="T3" fmla="*/ 284 h 284"/>
              <a:gd name="T4" fmla="*/ 0 w 299"/>
              <a:gd name="T5" fmla="*/ 156 h 284"/>
              <a:gd name="T6" fmla="*/ 157 w 299"/>
              <a:gd name="T7" fmla="*/ 0 h 284"/>
              <a:gd name="T8" fmla="*/ 299 w 299"/>
              <a:gd name="T9" fmla="*/ 0 h 284"/>
              <a:gd name="T10" fmla="*/ 299 w 299"/>
              <a:gd name="T11" fmla="*/ 13 h 284"/>
              <a:gd name="T12" fmla="*/ 162 w 299"/>
              <a:gd name="T13" fmla="*/ 13 h 284"/>
              <a:gd name="T14" fmla="*/ 13 w 299"/>
              <a:gd name="T15" fmla="*/ 162 h 284"/>
              <a:gd name="T16" fmla="*/ 13 w 299"/>
              <a:gd name="T17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9" h="284">
                <a:moveTo>
                  <a:pt x="13" y="284"/>
                </a:moveTo>
                <a:lnTo>
                  <a:pt x="0" y="284"/>
                </a:lnTo>
                <a:lnTo>
                  <a:pt x="0" y="156"/>
                </a:lnTo>
                <a:lnTo>
                  <a:pt x="157" y="0"/>
                </a:lnTo>
                <a:lnTo>
                  <a:pt x="299" y="0"/>
                </a:lnTo>
                <a:lnTo>
                  <a:pt x="299" y="13"/>
                </a:lnTo>
                <a:lnTo>
                  <a:pt x="162" y="13"/>
                </a:lnTo>
                <a:lnTo>
                  <a:pt x="13" y="162"/>
                </a:lnTo>
                <a:lnTo>
                  <a:pt x="13" y="2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24"/>
          <p:cNvSpPr>
            <a:spLocks/>
          </p:cNvSpPr>
          <p:nvPr/>
        </p:nvSpPr>
        <p:spPr bwMode="auto">
          <a:xfrm>
            <a:off x="8958190" y="1465262"/>
            <a:ext cx="2713436" cy="4768216"/>
          </a:xfrm>
          <a:custGeom>
            <a:avLst/>
            <a:gdLst>
              <a:gd name="T0" fmla="*/ 1289 w 1446"/>
              <a:gd name="T1" fmla="*/ 2541 h 2541"/>
              <a:gd name="T2" fmla="*/ 0 w 1446"/>
              <a:gd name="T3" fmla="*/ 2541 h 2541"/>
              <a:gd name="T4" fmla="*/ 0 w 1446"/>
              <a:gd name="T5" fmla="*/ 126 h 2541"/>
              <a:gd name="T6" fmla="*/ 126 w 1446"/>
              <a:gd name="T7" fmla="*/ 0 h 2541"/>
              <a:gd name="T8" fmla="*/ 1446 w 1446"/>
              <a:gd name="T9" fmla="*/ 0 h 2541"/>
              <a:gd name="T10" fmla="*/ 1446 w 1446"/>
              <a:gd name="T11" fmla="*/ 2392 h 2541"/>
              <a:gd name="T12" fmla="*/ 1289 w 1446"/>
              <a:gd name="T13" fmla="*/ 2541 h 2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2541">
                <a:moveTo>
                  <a:pt x="1289" y="2541"/>
                </a:moveTo>
                <a:lnTo>
                  <a:pt x="0" y="2541"/>
                </a:lnTo>
                <a:lnTo>
                  <a:pt x="0" y="126"/>
                </a:lnTo>
                <a:lnTo>
                  <a:pt x="126" y="0"/>
                </a:lnTo>
                <a:lnTo>
                  <a:pt x="1446" y="0"/>
                </a:lnTo>
                <a:lnTo>
                  <a:pt x="1446" y="2392"/>
                </a:lnTo>
                <a:lnTo>
                  <a:pt x="1289" y="2541"/>
                </a:lnTo>
                <a:close/>
              </a:path>
            </a:pathLst>
          </a:custGeom>
          <a:noFill/>
          <a:ln w="9525"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9286049" y="1520825"/>
            <a:ext cx="1107996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主要观点</a:t>
            </a:r>
          </a:p>
        </p:txBody>
      </p:sp>
      <p:sp>
        <p:nvSpPr>
          <p:cNvPr id="112" name="矩形 111"/>
          <p:cNvSpPr/>
          <p:nvPr/>
        </p:nvSpPr>
        <p:spPr>
          <a:xfrm>
            <a:off x="9190142" y="2502002"/>
            <a:ext cx="2286000" cy="1502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将你的观点的具体内容，在此位置进行展示，根据内容可适当简写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10241176" y="5661588"/>
            <a:ext cx="127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gradFill>
                  <a:gsLst>
                    <a:gs pos="100000">
                      <a:schemeClr val="accent2">
                        <a:alpha val="68000"/>
                      </a:schemeClr>
                    </a:gs>
                    <a:gs pos="1000">
                      <a:schemeClr val="accent1"/>
                    </a:gs>
                  </a:gsLst>
                  <a:lin ang="12000000" scaled="0"/>
                </a:gradFill>
              </a:defRPr>
            </a:lvl1pPr>
          </a:lstStyle>
          <a:p>
            <a:r>
              <a:rPr lang="en-US" altLang="zh-CN" dirty="0"/>
              <a:t>YOUR VIEW</a:t>
            </a:r>
            <a:endParaRPr lang="zh-CN" altLang="en-US" dirty="0"/>
          </a:p>
        </p:txBody>
      </p:sp>
      <p:sp>
        <p:nvSpPr>
          <p:cNvPr id="126" name="文本框 125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并列关系模板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2624618" y="78373"/>
            <a:ext cx="3151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PARALLEL RELATIONSHIP TEMPLATE</a:t>
            </a:r>
            <a:endParaRPr lang="zh-CN" altLang="en-US" sz="1600" dirty="0">
              <a:solidFill>
                <a:schemeClr val="bg1">
                  <a:alpha val="18000"/>
                </a:schemeClr>
              </a:solidFill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130" name="菱形 129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菱形 130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菱形 131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菱形 132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菱形 133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021996" y="4790773"/>
            <a:ext cx="763002" cy="761289"/>
            <a:chOff x="14562138" y="-701676"/>
            <a:chExt cx="7086600" cy="7070726"/>
          </a:xfrm>
          <a:solidFill>
            <a:srgbClr val="26FAF5"/>
          </a:solidFill>
        </p:grpSpPr>
        <p:sp>
          <p:nvSpPr>
            <p:cNvPr id="87" name="Freeform 25"/>
            <p:cNvSpPr>
              <a:spLocks noEditPoints="1"/>
            </p:cNvSpPr>
            <p:nvPr/>
          </p:nvSpPr>
          <p:spPr bwMode="auto">
            <a:xfrm>
              <a:off x="14685963" y="-584200"/>
              <a:ext cx="6850063" cy="6851651"/>
            </a:xfrm>
            <a:custGeom>
              <a:avLst/>
              <a:gdLst>
                <a:gd name="T0" fmla="*/ 1625 w 3251"/>
                <a:gd name="T1" fmla="*/ 3252 h 3252"/>
                <a:gd name="T2" fmla="*/ 0 w 3251"/>
                <a:gd name="T3" fmla="*/ 1626 h 3252"/>
                <a:gd name="T4" fmla="*/ 1625 w 3251"/>
                <a:gd name="T5" fmla="*/ 0 h 3252"/>
                <a:gd name="T6" fmla="*/ 3251 w 3251"/>
                <a:gd name="T7" fmla="*/ 1626 h 3252"/>
                <a:gd name="T8" fmla="*/ 1625 w 3251"/>
                <a:gd name="T9" fmla="*/ 3252 h 3252"/>
                <a:gd name="T10" fmla="*/ 1625 w 3251"/>
                <a:gd name="T11" fmla="*/ 103 h 3252"/>
                <a:gd name="T12" fmla="*/ 102 w 3251"/>
                <a:gd name="T13" fmla="*/ 1626 h 3252"/>
                <a:gd name="T14" fmla="*/ 1625 w 3251"/>
                <a:gd name="T15" fmla="*/ 3149 h 3252"/>
                <a:gd name="T16" fmla="*/ 3149 w 3251"/>
                <a:gd name="T17" fmla="*/ 1626 h 3252"/>
                <a:gd name="T18" fmla="*/ 1625 w 3251"/>
                <a:gd name="T19" fmla="*/ 103 h 3252"/>
                <a:gd name="T20" fmla="*/ 1625 w 3251"/>
                <a:gd name="T21" fmla="*/ 103 h 3252"/>
                <a:gd name="T22" fmla="*/ 1625 w 3251"/>
                <a:gd name="T23" fmla="*/ 103 h 3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51" h="3252">
                  <a:moveTo>
                    <a:pt x="1625" y="3252"/>
                  </a:moveTo>
                  <a:cubicBezTo>
                    <a:pt x="729" y="3252"/>
                    <a:pt x="0" y="2522"/>
                    <a:pt x="0" y="1626"/>
                  </a:cubicBezTo>
                  <a:cubicBezTo>
                    <a:pt x="0" y="730"/>
                    <a:pt x="729" y="0"/>
                    <a:pt x="1625" y="0"/>
                  </a:cubicBezTo>
                  <a:cubicBezTo>
                    <a:pt x="2521" y="0"/>
                    <a:pt x="3251" y="730"/>
                    <a:pt x="3251" y="1626"/>
                  </a:cubicBezTo>
                  <a:cubicBezTo>
                    <a:pt x="3251" y="2522"/>
                    <a:pt x="2521" y="3252"/>
                    <a:pt x="1625" y="3252"/>
                  </a:cubicBezTo>
                  <a:close/>
                  <a:moveTo>
                    <a:pt x="1625" y="103"/>
                  </a:moveTo>
                  <a:cubicBezTo>
                    <a:pt x="786" y="103"/>
                    <a:pt x="102" y="786"/>
                    <a:pt x="102" y="1626"/>
                  </a:cubicBezTo>
                  <a:cubicBezTo>
                    <a:pt x="102" y="2466"/>
                    <a:pt x="786" y="3149"/>
                    <a:pt x="1625" y="3149"/>
                  </a:cubicBezTo>
                  <a:cubicBezTo>
                    <a:pt x="2465" y="3149"/>
                    <a:pt x="3149" y="2466"/>
                    <a:pt x="3149" y="1626"/>
                  </a:cubicBezTo>
                  <a:cubicBezTo>
                    <a:pt x="3149" y="786"/>
                    <a:pt x="2465" y="103"/>
                    <a:pt x="1625" y="103"/>
                  </a:cubicBezTo>
                  <a:close/>
                  <a:moveTo>
                    <a:pt x="1625" y="103"/>
                  </a:moveTo>
                  <a:cubicBezTo>
                    <a:pt x="1625" y="103"/>
                    <a:pt x="1625" y="103"/>
                    <a:pt x="1625" y="10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"/>
            <p:cNvSpPr>
              <a:spLocks noEditPoints="1"/>
            </p:cNvSpPr>
            <p:nvPr/>
          </p:nvSpPr>
          <p:spPr bwMode="auto">
            <a:xfrm>
              <a:off x="14562138" y="-701676"/>
              <a:ext cx="7086600" cy="7070726"/>
            </a:xfrm>
            <a:custGeom>
              <a:avLst/>
              <a:gdLst>
                <a:gd name="T0" fmla="*/ 363 w 3364"/>
                <a:gd name="T1" fmla="*/ 3308 h 3356"/>
                <a:gd name="T2" fmla="*/ 138 w 3364"/>
                <a:gd name="T3" fmla="*/ 3228 h 3356"/>
                <a:gd name="T4" fmla="*/ 253 w 3364"/>
                <a:gd name="T5" fmla="*/ 2409 h 3356"/>
                <a:gd name="T6" fmla="*/ 322 w 3364"/>
                <a:gd name="T7" fmla="*/ 2388 h 3356"/>
                <a:gd name="T8" fmla="*/ 343 w 3364"/>
                <a:gd name="T9" fmla="*/ 2458 h 3356"/>
                <a:gd name="T10" fmla="*/ 210 w 3364"/>
                <a:gd name="T11" fmla="*/ 3156 h 3356"/>
                <a:gd name="T12" fmla="*/ 2094 w 3364"/>
                <a:gd name="T13" fmla="*/ 2097 h 3356"/>
                <a:gd name="T14" fmla="*/ 3021 w 3364"/>
                <a:gd name="T15" fmla="*/ 911 h 3356"/>
                <a:gd name="T16" fmla="*/ 3154 w 3364"/>
                <a:gd name="T17" fmla="*/ 212 h 3356"/>
                <a:gd name="T18" fmla="*/ 2455 w 3364"/>
                <a:gd name="T19" fmla="*/ 346 h 3356"/>
                <a:gd name="T20" fmla="*/ 2386 w 3364"/>
                <a:gd name="T21" fmla="*/ 325 h 3356"/>
                <a:gd name="T22" fmla="*/ 2406 w 3364"/>
                <a:gd name="T23" fmla="*/ 256 h 3356"/>
                <a:gd name="T24" fmla="*/ 3226 w 3364"/>
                <a:gd name="T25" fmla="*/ 141 h 3356"/>
                <a:gd name="T26" fmla="*/ 3110 w 3364"/>
                <a:gd name="T27" fmla="*/ 960 h 3356"/>
                <a:gd name="T28" fmla="*/ 2166 w 3364"/>
                <a:gd name="T29" fmla="*/ 2171 h 3356"/>
                <a:gd name="T30" fmla="*/ 363 w 3364"/>
                <a:gd name="T31" fmla="*/ 3308 h 3356"/>
                <a:gd name="T32" fmla="*/ 363 w 3364"/>
                <a:gd name="T33" fmla="*/ 3308 h 3356"/>
                <a:gd name="T34" fmla="*/ 363 w 3364"/>
                <a:gd name="T35" fmla="*/ 3308 h 3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4" h="3356">
                  <a:moveTo>
                    <a:pt x="363" y="3308"/>
                  </a:moveTo>
                  <a:cubicBezTo>
                    <a:pt x="271" y="3308"/>
                    <a:pt x="194" y="3282"/>
                    <a:pt x="138" y="3228"/>
                  </a:cubicBezTo>
                  <a:cubicBezTo>
                    <a:pt x="0" y="3090"/>
                    <a:pt x="38" y="2806"/>
                    <a:pt x="253" y="2409"/>
                  </a:cubicBezTo>
                  <a:cubicBezTo>
                    <a:pt x="266" y="2383"/>
                    <a:pt x="297" y="2376"/>
                    <a:pt x="322" y="2388"/>
                  </a:cubicBezTo>
                  <a:cubicBezTo>
                    <a:pt x="348" y="2401"/>
                    <a:pt x="356" y="2432"/>
                    <a:pt x="343" y="2458"/>
                  </a:cubicBezTo>
                  <a:cubicBezTo>
                    <a:pt x="161" y="2796"/>
                    <a:pt x="110" y="3057"/>
                    <a:pt x="210" y="3156"/>
                  </a:cubicBezTo>
                  <a:cubicBezTo>
                    <a:pt x="410" y="3356"/>
                    <a:pt x="1213" y="2977"/>
                    <a:pt x="2094" y="2097"/>
                  </a:cubicBezTo>
                  <a:cubicBezTo>
                    <a:pt x="2493" y="1697"/>
                    <a:pt x="2824" y="1275"/>
                    <a:pt x="3021" y="911"/>
                  </a:cubicBezTo>
                  <a:cubicBezTo>
                    <a:pt x="3202" y="573"/>
                    <a:pt x="3254" y="312"/>
                    <a:pt x="3154" y="212"/>
                  </a:cubicBezTo>
                  <a:cubicBezTo>
                    <a:pt x="3054" y="113"/>
                    <a:pt x="2793" y="164"/>
                    <a:pt x="2455" y="346"/>
                  </a:cubicBezTo>
                  <a:cubicBezTo>
                    <a:pt x="2429" y="358"/>
                    <a:pt x="2399" y="351"/>
                    <a:pt x="2386" y="325"/>
                  </a:cubicBezTo>
                  <a:cubicBezTo>
                    <a:pt x="2373" y="300"/>
                    <a:pt x="2381" y="269"/>
                    <a:pt x="2406" y="256"/>
                  </a:cubicBezTo>
                  <a:cubicBezTo>
                    <a:pt x="2803" y="41"/>
                    <a:pt x="3087" y="0"/>
                    <a:pt x="3226" y="141"/>
                  </a:cubicBezTo>
                  <a:cubicBezTo>
                    <a:pt x="3364" y="279"/>
                    <a:pt x="3325" y="563"/>
                    <a:pt x="3110" y="960"/>
                  </a:cubicBezTo>
                  <a:cubicBezTo>
                    <a:pt x="2908" y="1334"/>
                    <a:pt x="2573" y="1764"/>
                    <a:pt x="2166" y="2171"/>
                  </a:cubicBezTo>
                  <a:cubicBezTo>
                    <a:pt x="1546" y="2790"/>
                    <a:pt x="786" y="3308"/>
                    <a:pt x="363" y="3308"/>
                  </a:cubicBezTo>
                  <a:close/>
                  <a:moveTo>
                    <a:pt x="363" y="3308"/>
                  </a:moveTo>
                  <a:cubicBezTo>
                    <a:pt x="363" y="3308"/>
                    <a:pt x="363" y="3308"/>
                    <a:pt x="363" y="330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"/>
            <p:cNvSpPr>
              <a:spLocks noEditPoints="1"/>
            </p:cNvSpPr>
            <p:nvPr/>
          </p:nvSpPr>
          <p:spPr bwMode="auto">
            <a:xfrm>
              <a:off x="15035213" y="-200025"/>
              <a:ext cx="6240463" cy="5473701"/>
            </a:xfrm>
            <a:custGeom>
              <a:avLst/>
              <a:gdLst>
                <a:gd name="T0" fmla="*/ 1388 w 2962"/>
                <a:gd name="T1" fmla="*/ 1846 h 2598"/>
                <a:gd name="T2" fmla="*/ 1232 w 2962"/>
                <a:gd name="T3" fmla="*/ 1621 h 2598"/>
                <a:gd name="T4" fmla="*/ 1078 w 2962"/>
                <a:gd name="T5" fmla="*/ 1242 h 2598"/>
                <a:gd name="T6" fmla="*/ 1142 w 2962"/>
                <a:gd name="T7" fmla="*/ 873 h 2598"/>
                <a:gd name="T8" fmla="*/ 1377 w 2962"/>
                <a:gd name="T9" fmla="*/ 699 h 2598"/>
                <a:gd name="T10" fmla="*/ 1738 w 2962"/>
                <a:gd name="T11" fmla="*/ 602 h 2598"/>
                <a:gd name="T12" fmla="*/ 2215 w 2962"/>
                <a:gd name="T13" fmla="*/ 292 h 2598"/>
                <a:gd name="T14" fmla="*/ 2332 w 2962"/>
                <a:gd name="T15" fmla="*/ 105 h 2598"/>
                <a:gd name="T16" fmla="*/ 2289 w 2962"/>
                <a:gd name="T17" fmla="*/ 277 h 2598"/>
                <a:gd name="T18" fmla="*/ 2138 w 2962"/>
                <a:gd name="T19" fmla="*/ 809 h 2598"/>
                <a:gd name="T20" fmla="*/ 1628 w 2962"/>
                <a:gd name="T21" fmla="*/ 755 h 2598"/>
                <a:gd name="T22" fmla="*/ 1088 w 2962"/>
                <a:gd name="T23" fmla="*/ 1011 h 2598"/>
                <a:gd name="T24" fmla="*/ 1032 w 2962"/>
                <a:gd name="T25" fmla="*/ 1347 h 2598"/>
                <a:gd name="T26" fmla="*/ 1421 w 2962"/>
                <a:gd name="T27" fmla="*/ 1702 h 2598"/>
                <a:gd name="T28" fmla="*/ 1733 w 2962"/>
                <a:gd name="T29" fmla="*/ 1948 h 2598"/>
                <a:gd name="T30" fmla="*/ 1987 w 2962"/>
                <a:gd name="T31" fmla="*/ 1951 h 2598"/>
                <a:gd name="T32" fmla="*/ 2148 w 2962"/>
                <a:gd name="T33" fmla="*/ 1859 h 2598"/>
                <a:gd name="T34" fmla="*/ 2284 w 2962"/>
                <a:gd name="T35" fmla="*/ 1859 h 2598"/>
                <a:gd name="T36" fmla="*/ 2094 w 2962"/>
                <a:gd name="T37" fmla="*/ 1592 h 2598"/>
                <a:gd name="T38" fmla="*/ 2105 w 2962"/>
                <a:gd name="T39" fmla="*/ 1382 h 2598"/>
                <a:gd name="T40" fmla="*/ 2337 w 2962"/>
                <a:gd name="T41" fmla="*/ 1301 h 2598"/>
                <a:gd name="T42" fmla="*/ 2448 w 2962"/>
                <a:gd name="T43" fmla="*/ 1434 h 2598"/>
                <a:gd name="T44" fmla="*/ 2501 w 2962"/>
                <a:gd name="T45" fmla="*/ 1411 h 2598"/>
                <a:gd name="T46" fmla="*/ 2704 w 2962"/>
                <a:gd name="T47" fmla="*/ 1334 h 2598"/>
                <a:gd name="T48" fmla="*/ 2581 w 2962"/>
                <a:gd name="T49" fmla="*/ 1167 h 2598"/>
                <a:gd name="T50" fmla="*/ 2391 w 2962"/>
                <a:gd name="T51" fmla="*/ 1114 h 2598"/>
                <a:gd name="T52" fmla="*/ 2302 w 2962"/>
                <a:gd name="T53" fmla="*/ 952 h 2598"/>
                <a:gd name="T54" fmla="*/ 2919 w 2962"/>
                <a:gd name="T55" fmla="*/ 850 h 2598"/>
                <a:gd name="T56" fmla="*/ 2363 w 2962"/>
                <a:gd name="T57" fmla="*/ 940 h 2598"/>
                <a:gd name="T58" fmla="*/ 2501 w 2962"/>
                <a:gd name="T59" fmla="*/ 1027 h 2598"/>
                <a:gd name="T60" fmla="*/ 2724 w 2962"/>
                <a:gd name="T61" fmla="*/ 1249 h 2598"/>
                <a:gd name="T62" fmla="*/ 2721 w 2962"/>
                <a:gd name="T63" fmla="*/ 1475 h 2598"/>
                <a:gd name="T64" fmla="*/ 2432 w 2962"/>
                <a:gd name="T65" fmla="*/ 1500 h 2598"/>
                <a:gd name="T66" fmla="*/ 2361 w 2962"/>
                <a:gd name="T67" fmla="*/ 1400 h 2598"/>
                <a:gd name="T68" fmla="*/ 2071 w 2962"/>
                <a:gd name="T69" fmla="*/ 1416 h 2598"/>
                <a:gd name="T70" fmla="*/ 2181 w 2962"/>
                <a:gd name="T71" fmla="*/ 1569 h 2598"/>
                <a:gd name="T72" fmla="*/ 2386 w 2962"/>
                <a:gd name="T73" fmla="*/ 1894 h 2598"/>
                <a:gd name="T74" fmla="*/ 2151 w 2962"/>
                <a:gd name="T75" fmla="*/ 1912 h 2598"/>
                <a:gd name="T76" fmla="*/ 2010 w 2962"/>
                <a:gd name="T77" fmla="*/ 2022 h 2598"/>
                <a:gd name="T78" fmla="*/ 512 w 2962"/>
                <a:gd name="T79" fmla="*/ 2591 h 2598"/>
                <a:gd name="T80" fmla="*/ 225 w 2962"/>
                <a:gd name="T81" fmla="*/ 2179 h 2598"/>
                <a:gd name="T82" fmla="*/ 448 w 2962"/>
                <a:gd name="T83" fmla="*/ 2337 h 2598"/>
                <a:gd name="T84" fmla="*/ 433 w 2962"/>
                <a:gd name="T85" fmla="*/ 1736 h 2598"/>
                <a:gd name="T86" fmla="*/ 566 w 2962"/>
                <a:gd name="T87" fmla="*/ 1362 h 2598"/>
                <a:gd name="T88" fmla="*/ 359 w 2962"/>
                <a:gd name="T89" fmla="*/ 996 h 2598"/>
                <a:gd name="T90" fmla="*/ 394 w 2962"/>
                <a:gd name="T91" fmla="*/ 730 h 2598"/>
                <a:gd name="T92" fmla="*/ 845 w 2962"/>
                <a:gd name="T93" fmla="*/ 522 h 2598"/>
                <a:gd name="T94" fmla="*/ 827 w 2962"/>
                <a:gd name="T95" fmla="*/ 146 h 2598"/>
                <a:gd name="T96" fmla="*/ 740 w 2962"/>
                <a:gd name="T97" fmla="*/ 21 h 2598"/>
                <a:gd name="T98" fmla="*/ 822 w 2962"/>
                <a:gd name="T99" fmla="*/ 305 h 2598"/>
                <a:gd name="T100" fmla="*/ 753 w 2962"/>
                <a:gd name="T101" fmla="*/ 574 h 2598"/>
                <a:gd name="T102" fmla="*/ 387 w 2962"/>
                <a:gd name="T103" fmla="*/ 842 h 2598"/>
                <a:gd name="T104" fmla="*/ 397 w 2962"/>
                <a:gd name="T105" fmla="*/ 1134 h 2598"/>
                <a:gd name="T106" fmla="*/ 487 w 2962"/>
                <a:gd name="T107" fmla="*/ 1592 h 2598"/>
                <a:gd name="T108" fmla="*/ 435 w 2962"/>
                <a:gd name="T109" fmla="*/ 2161 h 2598"/>
                <a:gd name="T110" fmla="*/ 517 w 2962"/>
                <a:gd name="T111" fmla="*/ 2442 h 2598"/>
                <a:gd name="T112" fmla="*/ 530 w 2962"/>
                <a:gd name="T113" fmla="*/ 2598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62" h="2598">
                  <a:moveTo>
                    <a:pt x="1959" y="2414"/>
                  </a:moveTo>
                  <a:cubicBezTo>
                    <a:pt x="1953" y="2414"/>
                    <a:pt x="1953" y="2414"/>
                    <a:pt x="1953" y="2414"/>
                  </a:cubicBezTo>
                  <a:cubicBezTo>
                    <a:pt x="1869" y="2394"/>
                    <a:pt x="1797" y="2327"/>
                    <a:pt x="1754" y="2232"/>
                  </a:cubicBezTo>
                  <a:cubicBezTo>
                    <a:pt x="1721" y="2161"/>
                    <a:pt x="1708" y="2081"/>
                    <a:pt x="1697" y="2005"/>
                  </a:cubicBezTo>
                  <a:cubicBezTo>
                    <a:pt x="1577" y="2025"/>
                    <a:pt x="1431" y="1971"/>
                    <a:pt x="1388" y="1846"/>
                  </a:cubicBezTo>
                  <a:cubicBezTo>
                    <a:pt x="1380" y="1825"/>
                    <a:pt x="1375" y="1802"/>
                    <a:pt x="1375" y="1779"/>
                  </a:cubicBezTo>
                  <a:cubicBezTo>
                    <a:pt x="1375" y="1756"/>
                    <a:pt x="1375" y="1756"/>
                    <a:pt x="1375" y="1756"/>
                  </a:cubicBezTo>
                  <a:cubicBezTo>
                    <a:pt x="1375" y="1741"/>
                    <a:pt x="1375" y="1728"/>
                    <a:pt x="1372" y="1718"/>
                  </a:cubicBezTo>
                  <a:cubicBezTo>
                    <a:pt x="1362" y="1669"/>
                    <a:pt x="1303" y="1646"/>
                    <a:pt x="1278" y="1636"/>
                  </a:cubicBezTo>
                  <a:cubicBezTo>
                    <a:pt x="1232" y="1621"/>
                    <a:pt x="1232" y="1621"/>
                    <a:pt x="1232" y="1621"/>
                  </a:cubicBezTo>
                  <a:cubicBezTo>
                    <a:pt x="1196" y="1610"/>
                    <a:pt x="1160" y="1600"/>
                    <a:pt x="1129" y="1580"/>
                  </a:cubicBezTo>
                  <a:cubicBezTo>
                    <a:pt x="1063" y="1539"/>
                    <a:pt x="1024" y="1464"/>
                    <a:pt x="996" y="1406"/>
                  </a:cubicBezTo>
                  <a:cubicBezTo>
                    <a:pt x="988" y="1390"/>
                    <a:pt x="976" y="1365"/>
                    <a:pt x="981" y="1339"/>
                  </a:cubicBezTo>
                  <a:cubicBezTo>
                    <a:pt x="988" y="1306"/>
                    <a:pt x="1017" y="1288"/>
                    <a:pt x="1042" y="1272"/>
                  </a:cubicBezTo>
                  <a:cubicBezTo>
                    <a:pt x="1063" y="1260"/>
                    <a:pt x="1075" y="1252"/>
                    <a:pt x="1078" y="1242"/>
                  </a:cubicBezTo>
                  <a:cubicBezTo>
                    <a:pt x="1078" y="1237"/>
                    <a:pt x="1073" y="1226"/>
                    <a:pt x="1068" y="1216"/>
                  </a:cubicBezTo>
                  <a:cubicBezTo>
                    <a:pt x="1065" y="1211"/>
                    <a:pt x="1065" y="1211"/>
                    <a:pt x="1065" y="1211"/>
                  </a:cubicBezTo>
                  <a:cubicBezTo>
                    <a:pt x="1029" y="1142"/>
                    <a:pt x="1022" y="1062"/>
                    <a:pt x="1042" y="988"/>
                  </a:cubicBezTo>
                  <a:cubicBezTo>
                    <a:pt x="1045" y="981"/>
                    <a:pt x="1050" y="975"/>
                    <a:pt x="1055" y="973"/>
                  </a:cubicBezTo>
                  <a:cubicBezTo>
                    <a:pt x="1096" y="952"/>
                    <a:pt x="1127" y="917"/>
                    <a:pt x="1142" y="873"/>
                  </a:cubicBezTo>
                  <a:cubicBezTo>
                    <a:pt x="1147" y="860"/>
                    <a:pt x="1157" y="855"/>
                    <a:pt x="1170" y="858"/>
                  </a:cubicBezTo>
                  <a:cubicBezTo>
                    <a:pt x="1221" y="865"/>
                    <a:pt x="1275" y="847"/>
                    <a:pt x="1308" y="809"/>
                  </a:cubicBezTo>
                  <a:cubicBezTo>
                    <a:pt x="1311" y="806"/>
                    <a:pt x="1316" y="804"/>
                    <a:pt x="1319" y="801"/>
                  </a:cubicBezTo>
                  <a:cubicBezTo>
                    <a:pt x="1352" y="791"/>
                    <a:pt x="1372" y="753"/>
                    <a:pt x="1370" y="719"/>
                  </a:cubicBezTo>
                  <a:cubicBezTo>
                    <a:pt x="1370" y="712"/>
                    <a:pt x="1372" y="704"/>
                    <a:pt x="1377" y="699"/>
                  </a:cubicBezTo>
                  <a:cubicBezTo>
                    <a:pt x="1418" y="658"/>
                    <a:pt x="1472" y="686"/>
                    <a:pt x="1516" y="709"/>
                  </a:cubicBezTo>
                  <a:cubicBezTo>
                    <a:pt x="1554" y="730"/>
                    <a:pt x="1572" y="737"/>
                    <a:pt x="1585" y="730"/>
                  </a:cubicBezTo>
                  <a:cubicBezTo>
                    <a:pt x="1590" y="627"/>
                    <a:pt x="1590" y="627"/>
                    <a:pt x="1590" y="627"/>
                  </a:cubicBezTo>
                  <a:cubicBezTo>
                    <a:pt x="1590" y="614"/>
                    <a:pt x="1603" y="602"/>
                    <a:pt x="1616" y="602"/>
                  </a:cubicBezTo>
                  <a:cubicBezTo>
                    <a:pt x="1738" y="602"/>
                    <a:pt x="1738" y="602"/>
                    <a:pt x="1738" y="602"/>
                  </a:cubicBezTo>
                  <a:cubicBezTo>
                    <a:pt x="1749" y="602"/>
                    <a:pt x="1759" y="609"/>
                    <a:pt x="1761" y="620"/>
                  </a:cubicBezTo>
                  <a:cubicBezTo>
                    <a:pt x="1787" y="686"/>
                    <a:pt x="1874" y="712"/>
                    <a:pt x="1956" y="727"/>
                  </a:cubicBezTo>
                  <a:cubicBezTo>
                    <a:pt x="2125" y="758"/>
                    <a:pt x="2125" y="758"/>
                    <a:pt x="2125" y="758"/>
                  </a:cubicBezTo>
                  <a:cubicBezTo>
                    <a:pt x="2153" y="643"/>
                    <a:pt x="2171" y="525"/>
                    <a:pt x="2184" y="407"/>
                  </a:cubicBezTo>
                  <a:cubicBezTo>
                    <a:pt x="2186" y="369"/>
                    <a:pt x="2192" y="328"/>
                    <a:pt x="2215" y="292"/>
                  </a:cubicBezTo>
                  <a:cubicBezTo>
                    <a:pt x="2220" y="287"/>
                    <a:pt x="2225" y="279"/>
                    <a:pt x="2230" y="274"/>
                  </a:cubicBezTo>
                  <a:cubicBezTo>
                    <a:pt x="2235" y="266"/>
                    <a:pt x="2240" y="261"/>
                    <a:pt x="2245" y="254"/>
                  </a:cubicBezTo>
                  <a:cubicBezTo>
                    <a:pt x="2250" y="241"/>
                    <a:pt x="2253" y="225"/>
                    <a:pt x="2253" y="210"/>
                  </a:cubicBezTo>
                  <a:cubicBezTo>
                    <a:pt x="2253" y="200"/>
                    <a:pt x="2256" y="192"/>
                    <a:pt x="2256" y="182"/>
                  </a:cubicBezTo>
                  <a:cubicBezTo>
                    <a:pt x="2263" y="143"/>
                    <a:pt x="2291" y="102"/>
                    <a:pt x="2332" y="105"/>
                  </a:cubicBezTo>
                  <a:cubicBezTo>
                    <a:pt x="2348" y="105"/>
                    <a:pt x="2358" y="118"/>
                    <a:pt x="2355" y="133"/>
                  </a:cubicBezTo>
                  <a:cubicBezTo>
                    <a:pt x="2355" y="149"/>
                    <a:pt x="2343" y="159"/>
                    <a:pt x="2327" y="156"/>
                  </a:cubicBezTo>
                  <a:cubicBezTo>
                    <a:pt x="2317" y="156"/>
                    <a:pt x="2307" y="172"/>
                    <a:pt x="2304" y="190"/>
                  </a:cubicBezTo>
                  <a:cubicBezTo>
                    <a:pt x="2304" y="197"/>
                    <a:pt x="2302" y="205"/>
                    <a:pt x="2302" y="213"/>
                  </a:cubicBezTo>
                  <a:cubicBezTo>
                    <a:pt x="2299" y="233"/>
                    <a:pt x="2299" y="254"/>
                    <a:pt x="2289" y="277"/>
                  </a:cubicBezTo>
                  <a:cubicBezTo>
                    <a:pt x="2284" y="289"/>
                    <a:pt x="2273" y="297"/>
                    <a:pt x="2268" y="305"/>
                  </a:cubicBezTo>
                  <a:cubicBezTo>
                    <a:pt x="2263" y="310"/>
                    <a:pt x="2261" y="315"/>
                    <a:pt x="2258" y="318"/>
                  </a:cubicBezTo>
                  <a:cubicBezTo>
                    <a:pt x="2243" y="341"/>
                    <a:pt x="2238" y="374"/>
                    <a:pt x="2235" y="407"/>
                  </a:cubicBezTo>
                  <a:cubicBezTo>
                    <a:pt x="2222" y="538"/>
                    <a:pt x="2202" y="666"/>
                    <a:pt x="2169" y="791"/>
                  </a:cubicBezTo>
                  <a:cubicBezTo>
                    <a:pt x="2166" y="804"/>
                    <a:pt x="2153" y="812"/>
                    <a:pt x="2138" y="809"/>
                  </a:cubicBezTo>
                  <a:cubicBezTo>
                    <a:pt x="1946" y="773"/>
                    <a:pt x="1946" y="773"/>
                    <a:pt x="1946" y="773"/>
                  </a:cubicBezTo>
                  <a:cubicBezTo>
                    <a:pt x="1856" y="755"/>
                    <a:pt x="1761" y="727"/>
                    <a:pt x="1721" y="650"/>
                  </a:cubicBezTo>
                  <a:cubicBezTo>
                    <a:pt x="1639" y="650"/>
                    <a:pt x="1639" y="650"/>
                    <a:pt x="1639" y="650"/>
                  </a:cubicBezTo>
                  <a:cubicBezTo>
                    <a:pt x="1633" y="740"/>
                    <a:pt x="1633" y="740"/>
                    <a:pt x="1633" y="740"/>
                  </a:cubicBezTo>
                  <a:cubicBezTo>
                    <a:pt x="1633" y="745"/>
                    <a:pt x="1631" y="750"/>
                    <a:pt x="1628" y="755"/>
                  </a:cubicBezTo>
                  <a:cubicBezTo>
                    <a:pt x="1590" y="801"/>
                    <a:pt x="1534" y="773"/>
                    <a:pt x="1490" y="750"/>
                  </a:cubicBezTo>
                  <a:cubicBezTo>
                    <a:pt x="1459" y="735"/>
                    <a:pt x="1434" y="722"/>
                    <a:pt x="1421" y="727"/>
                  </a:cubicBezTo>
                  <a:cubicBezTo>
                    <a:pt x="1421" y="776"/>
                    <a:pt x="1388" y="824"/>
                    <a:pt x="1342" y="845"/>
                  </a:cubicBezTo>
                  <a:cubicBezTo>
                    <a:pt x="1301" y="888"/>
                    <a:pt x="1242" y="911"/>
                    <a:pt x="1183" y="909"/>
                  </a:cubicBezTo>
                  <a:cubicBezTo>
                    <a:pt x="1162" y="952"/>
                    <a:pt x="1129" y="988"/>
                    <a:pt x="1088" y="1011"/>
                  </a:cubicBezTo>
                  <a:cubicBezTo>
                    <a:pt x="1075" y="1070"/>
                    <a:pt x="1083" y="1134"/>
                    <a:pt x="1109" y="1185"/>
                  </a:cubicBezTo>
                  <a:cubicBezTo>
                    <a:pt x="1111" y="1188"/>
                    <a:pt x="1111" y="1188"/>
                    <a:pt x="1111" y="1188"/>
                  </a:cubicBezTo>
                  <a:cubicBezTo>
                    <a:pt x="1119" y="1201"/>
                    <a:pt x="1127" y="1219"/>
                    <a:pt x="1127" y="1239"/>
                  </a:cubicBezTo>
                  <a:cubicBezTo>
                    <a:pt x="1124" y="1278"/>
                    <a:pt x="1093" y="1298"/>
                    <a:pt x="1068" y="1313"/>
                  </a:cubicBezTo>
                  <a:cubicBezTo>
                    <a:pt x="1050" y="1324"/>
                    <a:pt x="1034" y="1334"/>
                    <a:pt x="1032" y="1347"/>
                  </a:cubicBezTo>
                  <a:cubicBezTo>
                    <a:pt x="1029" y="1354"/>
                    <a:pt x="1037" y="1367"/>
                    <a:pt x="1042" y="1380"/>
                  </a:cubicBezTo>
                  <a:cubicBezTo>
                    <a:pt x="1075" y="1449"/>
                    <a:pt x="1106" y="1503"/>
                    <a:pt x="1157" y="1534"/>
                  </a:cubicBezTo>
                  <a:cubicBezTo>
                    <a:pt x="1183" y="1549"/>
                    <a:pt x="1216" y="1559"/>
                    <a:pt x="1247" y="1569"/>
                  </a:cubicBezTo>
                  <a:cubicBezTo>
                    <a:pt x="1265" y="1574"/>
                    <a:pt x="1280" y="1580"/>
                    <a:pt x="1296" y="1585"/>
                  </a:cubicBezTo>
                  <a:cubicBezTo>
                    <a:pt x="1337" y="1600"/>
                    <a:pt x="1406" y="1633"/>
                    <a:pt x="1421" y="1702"/>
                  </a:cubicBezTo>
                  <a:cubicBezTo>
                    <a:pt x="1426" y="1720"/>
                    <a:pt x="1426" y="1738"/>
                    <a:pt x="1426" y="1754"/>
                  </a:cubicBezTo>
                  <a:cubicBezTo>
                    <a:pt x="1426" y="1774"/>
                    <a:pt x="1426" y="1774"/>
                    <a:pt x="1426" y="1774"/>
                  </a:cubicBezTo>
                  <a:cubicBezTo>
                    <a:pt x="1426" y="1792"/>
                    <a:pt x="1431" y="1810"/>
                    <a:pt x="1436" y="1825"/>
                  </a:cubicBezTo>
                  <a:cubicBezTo>
                    <a:pt x="1475" y="1933"/>
                    <a:pt x="1613" y="1974"/>
                    <a:pt x="1713" y="1946"/>
                  </a:cubicBezTo>
                  <a:cubicBezTo>
                    <a:pt x="1721" y="1943"/>
                    <a:pt x="1728" y="1946"/>
                    <a:pt x="1733" y="1948"/>
                  </a:cubicBezTo>
                  <a:cubicBezTo>
                    <a:pt x="1738" y="1953"/>
                    <a:pt x="1744" y="1958"/>
                    <a:pt x="1744" y="1966"/>
                  </a:cubicBezTo>
                  <a:cubicBezTo>
                    <a:pt x="1754" y="2048"/>
                    <a:pt x="1767" y="2133"/>
                    <a:pt x="1800" y="2207"/>
                  </a:cubicBezTo>
                  <a:cubicBezTo>
                    <a:pt x="1831" y="2271"/>
                    <a:pt x="1877" y="2322"/>
                    <a:pt x="1928" y="2348"/>
                  </a:cubicBezTo>
                  <a:cubicBezTo>
                    <a:pt x="1915" y="2220"/>
                    <a:pt x="1928" y="2089"/>
                    <a:pt x="1969" y="1966"/>
                  </a:cubicBezTo>
                  <a:cubicBezTo>
                    <a:pt x="1971" y="1958"/>
                    <a:pt x="1979" y="1951"/>
                    <a:pt x="1987" y="1951"/>
                  </a:cubicBezTo>
                  <a:cubicBezTo>
                    <a:pt x="1994" y="1948"/>
                    <a:pt x="2005" y="1951"/>
                    <a:pt x="2010" y="1956"/>
                  </a:cubicBezTo>
                  <a:cubicBezTo>
                    <a:pt x="2061" y="1997"/>
                    <a:pt x="2061" y="1997"/>
                    <a:pt x="2061" y="1997"/>
                  </a:cubicBezTo>
                  <a:cubicBezTo>
                    <a:pt x="2089" y="1892"/>
                    <a:pt x="2089" y="1892"/>
                    <a:pt x="2089" y="1892"/>
                  </a:cubicBezTo>
                  <a:cubicBezTo>
                    <a:pt x="2089" y="1889"/>
                    <a:pt x="2092" y="1887"/>
                    <a:pt x="2094" y="1884"/>
                  </a:cubicBezTo>
                  <a:cubicBezTo>
                    <a:pt x="2107" y="1866"/>
                    <a:pt x="2125" y="1859"/>
                    <a:pt x="2148" y="1859"/>
                  </a:cubicBezTo>
                  <a:cubicBezTo>
                    <a:pt x="2189" y="1859"/>
                    <a:pt x="2230" y="1892"/>
                    <a:pt x="2256" y="1923"/>
                  </a:cubicBezTo>
                  <a:cubicBezTo>
                    <a:pt x="2279" y="1953"/>
                    <a:pt x="2304" y="1974"/>
                    <a:pt x="2322" y="1976"/>
                  </a:cubicBezTo>
                  <a:cubicBezTo>
                    <a:pt x="2327" y="1976"/>
                    <a:pt x="2330" y="1976"/>
                    <a:pt x="2332" y="1974"/>
                  </a:cubicBezTo>
                  <a:cubicBezTo>
                    <a:pt x="2340" y="1956"/>
                    <a:pt x="2343" y="1930"/>
                    <a:pt x="2332" y="1910"/>
                  </a:cubicBezTo>
                  <a:cubicBezTo>
                    <a:pt x="2325" y="1887"/>
                    <a:pt x="2307" y="1866"/>
                    <a:pt x="2284" y="1859"/>
                  </a:cubicBezTo>
                  <a:cubicBezTo>
                    <a:pt x="2279" y="1856"/>
                    <a:pt x="2273" y="1856"/>
                    <a:pt x="2268" y="1854"/>
                  </a:cubicBezTo>
                  <a:cubicBezTo>
                    <a:pt x="2248" y="1848"/>
                    <a:pt x="2225" y="1841"/>
                    <a:pt x="2209" y="1820"/>
                  </a:cubicBezTo>
                  <a:cubicBezTo>
                    <a:pt x="2194" y="1800"/>
                    <a:pt x="2197" y="1774"/>
                    <a:pt x="2197" y="1756"/>
                  </a:cubicBezTo>
                  <a:cubicBezTo>
                    <a:pt x="2199" y="1713"/>
                    <a:pt x="2194" y="1638"/>
                    <a:pt x="2148" y="1610"/>
                  </a:cubicBezTo>
                  <a:cubicBezTo>
                    <a:pt x="2133" y="1603"/>
                    <a:pt x="2115" y="1598"/>
                    <a:pt x="2094" y="1592"/>
                  </a:cubicBezTo>
                  <a:cubicBezTo>
                    <a:pt x="2058" y="1585"/>
                    <a:pt x="2020" y="1574"/>
                    <a:pt x="1997" y="1539"/>
                  </a:cubicBezTo>
                  <a:cubicBezTo>
                    <a:pt x="1979" y="1508"/>
                    <a:pt x="1979" y="1472"/>
                    <a:pt x="1982" y="1446"/>
                  </a:cubicBezTo>
                  <a:cubicBezTo>
                    <a:pt x="1984" y="1418"/>
                    <a:pt x="1994" y="1380"/>
                    <a:pt x="2020" y="1362"/>
                  </a:cubicBezTo>
                  <a:cubicBezTo>
                    <a:pt x="2033" y="1352"/>
                    <a:pt x="2051" y="1349"/>
                    <a:pt x="2066" y="1354"/>
                  </a:cubicBezTo>
                  <a:cubicBezTo>
                    <a:pt x="2084" y="1359"/>
                    <a:pt x="2097" y="1372"/>
                    <a:pt x="2105" y="1382"/>
                  </a:cubicBezTo>
                  <a:cubicBezTo>
                    <a:pt x="2169" y="1459"/>
                    <a:pt x="2220" y="1490"/>
                    <a:pt x="2263" y="1485"/>
                  </a:cubicBezTo>
                  <a:cubicBezTo>
                    <a:pt x="2263" y="1436"/>
                    <a:pt x="2245" y="1385"/>
                    <a:pt x="2215" y="1347"/>
                  </a:cubicBezTo>
                  <a:cubicBezTo>
                    <a:pt x="2209" y="1342"/>
                    <a:pt x="2209" y="1334"/>
                    <a:pt x="2209" y="1326"/>
                  </a:cubicBezTo>
                  <a:cubicBezTo>
                    <a:pt x="2209" y="1318"/>
                    <a:pt x="2215" y="1313"/>
                    <a:pt x="2220" y="1308"/>
                  </a:cubicBezTo>
                  <a:cubicBezTo>
                    <a:pt x="2253" y="1285"/>
                    <a:pt x="2297" y="1283"/>
                    <a:pt x="2337" y="1301"/>
                  </a:cubicBezTo>
                  <a:cubicBezTo>
                    <a:pt x="2378" y="1318"/>
                    <a:pt x="2404" y="1357"/>
                    <a:pt x="2407" y="1395"/>
                  </a:cubicBezTo>
                  <a:cubicBezTo>
                    <a:pt x="2407" y="1406"/>
                    <a:pt x="2407" y="1406"/>
                    <a:pt x="2407" y="1406"/>
                  </a:cubicBezTo>
                  <a:cubicBezTo>
                    <a:pt x="2407" y="1411"/>
                    <a:pt x="2407" y="1421"/>
                    <a:pt x="2409" y="1423"/>
                  </a:cubicBezTo>
                  <a:cubicBezTo>
                    <a:pt x="2409" y="1423"/>
                    <a:pt x="2414" y="1423"/>
                    <a:pt x="2419" y="1426"/>
                  </a:cubicBezTo>
                  <a:cubicBezTo>
                    <a:pt x="2427" y="1426"/>
                    <a:pt x="2437" y="1429"/>
                    <a:pt x="2448" y="1434"/>
                  </a:cubicBezTo>
                  <a:cubicBezTo>
                    <a:pt x="2471" y="1446"/>
                    <a:pt x="2478" y="1472"/>
                    <a:pt x="2481" y="1490"/>
                  </a:cubicBezTo>
                  <a:cubicBezTo>
                    <a:pt x="2483" y="1500"/>
                    <a:pt x="2486" y="1510"/>
                    <a:pt x="2489" y="1516"/>
                  </a:cubicBezTo>
                  <a:cubicBezTo>
                    <a:pt x="2489" y="1516"/>
                    <a:pt x="2491" y="1521"/>
                    <a:pt x="2501" y="1518"/>
                  </a:cubicBezTo>
                  <a:cubicBezTo>
                    <a:pt x="2514" y="1516"/>
                    <a:pt x="2524" y="1505"/>
                    <a:pt x="2527" y="1495"/>
                  </a:cubicBezTo>
                  <a:cubicBezTo>
                    <a:pt x="2532" y="1470"/>
                    <a:pt x="2519" y="1441"/>
                    <a:pt x="2501" y="1411"/>
                  </a:cubicBezTo>
                  <a:cubicBezTo>
                    <a:pt x="2496" y="1403"/>
                    <a:pt x="2496" y="1393"/>
                    <a:pt x="2501" y="1385"/>
                  </a:cubicBezTo>
                  <a:cubicBezTo>
                    <a:pt x="2506" y="1377"/>
                    <a:pt x="2514" y="1372"/>
                    <a:pt x="2522" y="1372"/>
                  </a:cubicBezTo>
                  <a:cubicBezTo>
                    <a:pt x="2593" y="1367"/>
                    <a:pt x="2665" y="1385"/>
                    <a:pt x="2727" y="1421"/>
                  </a:cubicBezTo>
                  <a:cubicBezTo>
                    <a:pt x="2732" y="1408"/>
                    <a:pt x="2729" y="1390"/>
                    <a:pt x="2724" y="1375"/>
                  </a:cubicBezTo>
                  <a:cubicBezTo>
                    <a:pt x="2719" y="1362"/>
                    <a:pt x="2711" y="1349"/>
                    <a:pt x="2704" y="1334"/>
                  </a:cubicBezTo>
                  <a:cubicBezTo>
                    <a:pt x="2696" y="1318"/>
                    <a:pt x="2686" y="1306"/>
                    <a:pt x="2681" y="1288"/>
                  </a:cubicBezTo>
                  <a:cubicBezTo>
                    <a:pt x="2673" y="1265"/>
                    <a:pt x="2673" y="1265"/>
                    <a:pt x="2673" y="1265"/>
                  </a:cubicBezTo>
                  <a:cubicBezTo>
                    <a:pt x="2670" y="1252"/>
                    <a:pt x="2665" y="1242"/>
                    <a:pt x="2660" y="1231"/>
                  </a:cubicBezTo>
                  <a:cubicBezTo>
                    <a:pt x="2650" y="1216"/>
                    <a:pt x="2632" y="1203"/>
                    <a:pt x="2611" y="1190"/>
                  </a:cubicBezTo>
                  <a:cubicBezTo>
                    <a:pt x="2601" y="1183"/>
                    <a:pt x="2591" y="1178"/>
                    <a:pt x="2581" y="1167"/>
                  </a:cubicBezTo>
                  <a:cubicBezTo>
                    <a:pt x="2563" y="1152"/>
                    <a:pt x="2547" y="1137"/>
                    <a:pt x="2532" y="1119"/>
                  </a:cubicBezTo>
                  <a:cubicBezTo>
                    <a:pt x="2514" y="1098"/>
                    <a:pt x="2496" y="1078"/>
                    <a:pt x="2473" y="1068"/>
                  </a:cubicBezTo>
                  <a:cubicBezTo>
                    <a:pt x="2455" y="1057"/>
                    <a:pt x="2427" y="1060"/>
                    <a:pt x="2409" y="1073"/>
                  </a:cubicBezTo>
                  <a:cubicBezTo>
                    <a:pt x="2396" y="1080"/>
                    <a:pt x="2399" y="1091"/>
                    <a:pt x="2399" y="1093"/>
                  </a:cubicBezTo>
                  <a:cubicBezTo>
                    <a:pt x="2399" y="1101"/>
                    <a:pt x="2396" y="1109"/>
                    <a:pt x="2391" y="1114"/>
                  </a:cubicBezTo>
                  <a:cubicBezTo>
                    <a:pt x="2386" y="1119"/>
                    <a:pt x="2378" y="1121"/>
                    <a:pt x="2371" y="1121"/>
                  </a:cubicBezTo>
                  <a:cubicBezTo>
                    <a:pt x="2312" y="1114"/>
                    <a:pt x="2261" y="1065"/>
                    <a:pt x="2248" y="1009"/>
                  </a:cubicBezTo>
                  <a:cubicBezTo>
                    <a:pt x="2245" y="1001"/>
                    <a:pt x="2248" y="996"/>
                    <a:pt x="2250" y="988"/>
                  </a:cubicBezTo>
                  <a:cubicBezTo>
                    <a:pt x="2253" y="981"/>
                    <a:pt x="2261" y="978"/>
                    <a:pt x="2266" y="978"/>
                  </a:cubicBezTo>
                  <a:cubicBezTo>
                    <a:pt x="2279" y="975"/>
                    <a:pt x="2291" y="965"/>
                    <a:pt x="2302" y="952"/>
                  </a:cubicBezTo>
                  <a:cubicBezTo>
                    <a:pt x="2312" y="940"/>
                    <a:pt x="2312" y="922"/>
                    <a:pt x="2309" y="909"/>
                  </a:cubicBezTo>
                  <a:cubicBezTo>
                    <a:pt x="2307" y="899"/>
                    <a:pt x="2309" y="888"/>
                    <a:pt x="2317" y="883"/>
                  </a:cubicBezTo>
                  <a:cubicBezTo>
                    <a:pt x="2325" y="876"/>
                    <a:pt x="2335" y="876"/>
                    <a:pt x="2343" y="878"/>
                  </a:cubicBezTo>
                  <a:cubicBezTo>
                    <a:pt x="2430" y="911"/>
                    <a:pt x="2524" y="929"/>
                    <a:pt x="2617" y="929"/>
                  </a:cubicBezTo>
                  <a:cubicBezTo>
                    <a:pt x="2732" y="929"/>
                    <a:pt x="2834" y="901"/>
                    <a:pt x="2919" y="850"/>
                  </a:cubicBezTo>
                  <a:cubicBezTo>
                    <a:pt x="2931" y="842"/>
                    <a:pt x="2947" y="847"/>
                    <a:pt x="2954" y="858"/>
                  </a:cubicBezTo>
                  <a:cubicBezTo>
                    <a:pt x="2962" y="868"/>
                    <a:pt x="2957" y="886"/>
                    <a:pt x="2947" y="894"/>
                  </a:cubicBezTo>
                  <a:cubicBezTo>
                    <a:pt x="2855" y="950"/>
                    <a:pt x="2742" y="981"/>
                    <a:pt x="2619" y="981"/>
                  </a:cubicBezTo>
                  <a:cubicBezTo>
                    <a:pt x="2617" y="981"/>
                    <a:pt x="2617" y="981"/>
                    <a:pt x="2617" y="981"/>
                  </a:cubicBezTo>
                  <a:cubicBezTo>
                    <a:pt x="2529" y="981"/>
                    <a:pt x="2445" y="968"/>
                    <a:pt x="2363" y="940"/>
                  </a:cubicBezTo>
                  <a:cubicBezTo>
                    <a:pt x="2361" y="952"/>
                    <a:pt x="2355" y="968"/>
                    <a:pt x="2348" y="981"/>
                  </a:cubicBezTo>
                  <a:cubicBezTo>
                    <a:pt x="2337" y="998"/>
                    <a:pt x="2322" y="1011"/>
                    <a:pt x="2307" y="1022"/>
                  </a:cubicBezTo>
                  <a:cubicBezTo>
                    <a:pt x="2317" y="1042"/>
                    <a:pt x="2335" y="1057"/>
                    <a:pt x="2355" y="1068"/>
                  </a:cubicBezTo>
                  <a:cubicBezTo>
                    <a:pt x="2361" y="1055"/>
                    <a:pt x="2371" y="1045"/>
                    <a:pt x="2384" y="1034"/>
                  </a:cubicBezTo>
                  <a:cubicBezTo>
                    <a:pt x="2417" y="1011"/>
                    <a:pt x="2465" y="1009"/>
                    <a:pt x="2501" y="1027"/>
                  </a:cubicBezTo>
                  <a:cubicBezTo>
                    <a:pt x="2532" y="1042"/>
                    <a:pt x="2553" y="1068"/>
                    <a:pt x="2573" y="1091"/>
                  </a:cubicBezTo>
                  <a:cubicBezTo>
                    <a:pt x="2586" y="1106"/>
                    <a:pt x="2599" y="1121"/>
                    <a:pt x="2614" y="1132"/>
                  </a:cubicBezTo>
                  <a:cubicBezTo>
                    <a:pt x="2622" y="1139"/>
                    <a:pt x="2632" y="1144"/>
                    <a:pt x="2642" y="1150"/>
                  </a:cubicBezTo>
                  <a:cubicBezTo>
                    <a:pt x="2665" y="1165"/>
                    <a:pt x="2691" y="1180"/>
                    <a:pt x="2706" y="1206"/>
                  </a:cubicBezTo>
                  <a:cubicBezTo>
                    <a:pt x="2714" y="1221"/>
                    <a:pt x="2719" y="1234"/>
                    <a:pt x="2724" y="1249"/>
                  </a:cubicBezTo>
                  <a:cubicBezTo>
                    <a:pt x="2727" y="1257"/>
                    <a:pt x="2729" y="1262"/>
                    <a:pt x="2732" y="1270"/>
                  </a:cubicBezTo>
                  <a:cubicBezTo>
                    <a:pt x="2737" y="1283"/>
                    <a:pt x="2745" y="1295"/>
                    <a:pt x="2752" y="1308"/>
                  </a:cubicBezTo>
                  <a:cubicBezTo>
                    <a:pt x="2760" y="1324"/>
                    <a:pt x="2770" y="1339"/>
                    <a:pt x="2778" y="1357"/>
                  </a:cubicBezTo>
                  <a:cubicBezTo>
                    <a:pt x="2793" y="1395"/>
                    <a:pt x="2791" y="1449"/>
                    <a:pt x="2750" y="1475"/>
                  </a:cubicBezTo>
                  <a:cubicBezTo>
                    <a:pt x="2742" y="1480"/>
                    <a:pt x="2729" y="1480"/>
                    <a:pt x="2721" y="1475"/>
                  </a:cubicBezTo>
                  <a:cubicBezTo>
                    <a:pt x="2678" y="1444"/>
                    <a:pt x="2624" y="1426"/>
                    <a:pt x="2570" y="1421"/>
                  </a:cubicBezTo>
                  <a:cubicBezTo>
                    <a:pt x="2581" y="1446"/>
                    <a:pt x="2588" y="1475"/>
                    <a:pt x="2581" y="1503"/>
                  </a:cubicBezTo>
                  <a:cubicBezTo>
                    <a:pt x="2573" y="1531"/>
                    <a:pt x="2547" y="1557"/>
                    <a:pt x="2517" y="1564"/>
                  </a:cubicBezTo>
                  <a:cubicBezTo>
                    <a:pt x="2491" y="1569"/>
                    <a:pt x="2468" y="1564"/>
                    <a:pt x="2453" y="1546"/>
                  </a:cubicBezTo>
                  <a:cubicBezTo>
                    <a:pt x="2440" y="1531"/>
                    <a:pt x="2437" y="1516"/>
                    <a:pt x="2432" y="1500"/>
                  </a:cubicBezTo>
                  <a:cubicBezTo>
                    <a:pt x="2430" y="1490"/>
                    <a:pt x="2427" y="1480"/>
                    <a:pt x="2425" y="1477"/>
                  </a:cubicBezTo>
                  <a:cubicBezTo>
                    <a:pt x="2422" y="1477"/>
                    <a:pt x="2417" y="1475"/>
                    <a:pt x="2414" y="1475"/>
                  </a:cubicBezTo>
                  <a:cubicBezTo>
                    <a:pt x="2404" y="1472"/>
                    <a:pt x="2391" y="1472"/>
                    <a:pt x="2378" y="1462"/>
                  </a:cubicBezTo>
                  <a:cubicBezTo>
                    <a:pt x="2361" y="1446"/>
                    <a:pt x="2361" y="1423"/>
                    <a:pt x="2361" y="1408"/>
                  </a:cubicBezTo>
                  <a:cubicBezTo>
                    <a:pt x="2361" y="1400"/>
                    <a:pt x="2361" y="1400"/>
                    <a:pt x="2361" y="1400"/>
                  </a:cubicBezTo>
                  <a:cubicBezTo>
                    <a:pt x="2358" y="1375"/>
                    <a:pt x="2340" y="1357"/>
                    <a:pt x="2320" y="1349"/>
                  </a:cubicBezTo>
                  <a:cubicBezTo>
                    <a:pt x="2307" y="1344"/>
                    <a:pt x="2291" y="1339"/>
                    <a:pt x="2279" y="1342"/>
                  </a:cubicBezTo>
                  <a:cubicBezTo>
                    <a:pt x="2307" y="1390"/>
                    <a:pt x="2322" y="1446"/>
                    <a:pt x="2320" y="1505"/>
                  </a:cubicBezTo>
                  <a:cubicBezTo>
                    <a:pt x="2320" y="1516"/>
                    <a:pt x="2312" y="1523"/>
                    <a:pt x="2304" y="1528"/>
                  </a:cubicBezTo>
                  <a:cubicBezTo>
                    <a:pt x="2212" y="1564"/>
                    <a:pt x="2128" y="1482"/>
                    <a:pt x="2071" y="1416"/>
                  </a:cubicBezTo>
                  <a:cubicBezTo>
                    <a:pt x="2058" y="1403"/>
                    <a:pt x="2058" y="1403"/>
                    <a:pt x="2058" y="1403"/>
                  </a:cubicBezTo>
                  <a:cubicBezTo>
                    <a:pt x="2053" y="1403"/>
                    <a:pt x="2043" y="1423"/>
                    <a:pt x="2041" y="1449"/>
                  </a:cubicBezTo>
                  <a:cubicBezTo>
                    <a:pt x="2038" y="1475"/>
                    <a:pt x="2038" y="1495"/>
                    <a:pt x="2048" y="1510"/>
                  </a:cubicBezTo>
                  <a:cubicBezTo>
                    <a:pt x="2061" y="1528"/>
                    <a:pt x="2084" y="1536"/>
                    <a:pt x="2115" y="1544"/>
                  </a:cubicBezTo>
                  <a:cubicBezTo>
                    <a:pt x="2138" y="1549"/>
                    <a:pt x="2161" y="1557"/>
                    <a:pt x="2181" y="1569"/>
                  </a:cubicBezTo>
                  <a:cubicBezTo>
                    <a:pt x="2248" y="1610"/>
                    <a:pt x="2258" y="1695"/>
                    <a:pt x="2256" y="1761"/>
                  </a:cubicBezTo>
                  <a:cubicBezTo>
                    <a:pt x="2256" y="1774"/>
                    <a:pt x="2256" y="1790"/>
                    <a:pt x="2258" y="1795"/>
                  </a:cubicBezTo>
                  <a:cubicBezTo>
                    <a:pt x="2263" y="1802"/>
                    <a:pt x="2276" y="1805"/>
                    <a:pt x="2289" y="1807"/>
                  </a:cubicBezTo>
                  <a:cubicBezTo>
                    <a:pt x="2294" y="1810"/>
                    <a:pt x="2302" y="1810"/>
                    <a:pt x="2307" y="1813"/>
                  </a:cubicBezTo>
                  <a:cubicBezTo>
                    <a:pt x="2343" y="1825"/>
                    <a:pt x="2371" y="1856"/>
                    <a:pt x="2386" y="1894"/>
                  </a:cubicBezTo>
                  <a:cubicBezTo>
                    <a:pt x="2401" y="1933"/>
                    <a:pt x="2399" y="1974"/>
                    <a:pt x="2378" y="2007"/>
                  </a:cubicBezTo>
                  <a:cubicBezTo>
                    <a:pt x="2371" y="2015"/>
                    <a:pt x="2371" y="2015"/>
                    <a:pt x="2371" y="2015"/>
                  </a:cubicBezTo>
                  <a:cubicBezTo>
                    <a:pt x="2355" y="2028"/>
                    <a:pt x="2337" y="2033"/>
                    <a:pt x="2317" y="2030"/>
                  </a:cubicBezTo>
                  <a:cubicBezTo>
                    <a:pt x="2273" y="2025"/>
                    <a:pt x="2235" y="1982"/>
                    <a:pt x="2217" y="1956"/>
                  </a:cubicBezTo>
                  <a:cubicBezTo>
                    <a:pt x="2199" y="1933"/>
                    <a:pt x="2169" y="1912"/>
                    <a:pt x="2151" y="1912"/>
                  </a:cubicBezTo>
                  <a:cubicBezTo>
                    <a:pt x="2145" y="1912"/>
                    <a:pt x="2143" y="1912"/>
                    <a:pt x="2140" y="1915"/>
                  </a:cubicBezTo>
                  <a:cubicBezTo>
                    <a:pt x="2102" y="2051"/>
                    <a:pt x="2102" y="2051"/>
                    <a:pt x="2102" y="2051"/>
                  </a:cubicBezTo>
                  <a:cubicBezTo>
                    <a:pt x="2099" y="2058"/>
                    <a:pt x="2094" y="2066"/>
                    <a:pt x="2084" y="2069"/>
                  </a:cubicBezTo>
                  <a:cubicBezTo>
                    <a:pt x="2076" y="2071"/>
                    <a:pt x="2066" y="2069"/>
                    <a:pt x="2061" y="2063"/>
                  </a:cubicBezTo>
                  <a:cubicBezTo>
                    <a:pt x="2010" y="2022"/>
                    <a:pt x="2010" y="2022"/>
                    <a:pt x="2010" y="2022"/>
                  </a:cubicBezTo>
                  <a:cubicBezTo>
                    <a:pt x="1977" y="2140"/>
                    <a:pt x="1969" y="2266"/>
                    <a:pt x="1987" y="2386"/>
                  </a:cubicBezTo>
                  <a:cubicBezTo>
                    <a:pt x="1987" y="2394"/>
                    <a:pt x="1984" y="2404"/>
                    <a:pt x="1979" y="2409"/>
                  </a:cubicBezTo>
                  <a:cubicBezTo>
                    <a:pt x="1969" y="2412"/>
                    <a:pt x="1964" y="2414"/>
                    <a:pt x="1959" y="2414"/>
                  </a:cubicBezTo>
                  <a:close/>
                  <a:moveTo>
                    <a:pt x="530" y="2598"/>
                  </a:moveTo>
                  <a:cubicBezTo>
                    <a:pt x="522" y="2598"/>
                    <a:pt x="517" y="2596"/>
                    <a:pt x="512" y="2591"/>
                  </a:cubicBezTo>
                  <a:cubicBezTo>
                    <a:pt x="392" y="2473"/>
                    <a:pt x="282" y="2345"/>
                    <a:pt x="182" y="2207"/>
                  </a:cubicBezTo>
                  <a:cubicBezTo>
                    <a:pt x="136" y="2145"/>
                    <a:pt x="90" y="2084"/>
                    <a:pt x="26" y="2086"/>
                  </a:cubicBezTo>
                  <a:cubicBezTo>
                    <a:pt x="10" y="2086"/>
                    <a:pt x="0" y="2076"/>
                    <a:pt x="0" y="2061"/>
                  </a:cubicBezTo>
                  <a:cubicBezTo>
                    <a:pt x="0" y="2046"/>
                    <a:pt x="10" y="2035"/>
                    <a:pt x="26" y="2035"/>
                  </a:cubicBezTo>
                  <a:cubicBezTo>
                    <a:pt x="120" y="2033"/>
                    <a:pt x="187" y="2125"/>
                    <a:pt x="225" y="2179"/>
                  </a:cubicBezTo>
                  <a:cubicBezTo>
                    <a:pt x="312" y="2299"/>
                    <a:pt x="407" y="2414"/>
                    <a:pt x="512" y="2519"/>
                  </a:cubicBezTo>
                  <a:cubicBezTo>
                    <a:pt x="510" y="2509"/>
                    <a:pt x="502" y="2499"/>
                    <a:pt x="497" y="2488"/>
                  </a:cubicBezTo>
                  <a:cubicBezTo>
                    <a:pt x="494" y="2483"/>
                    <a:pt x="489" y="2478"/>
                    <a:pt x="487" y="2473"/>
                  </a:cubicBezTo>
                  <a:cubicBezTo>
                    <a:pt x="466" y="2447"/>
                    <a:pt x="446" y="2417"/>
                    <a:pt x="443" y="2381"/>
                  </a:cubicBezTo>
                  <a:cubicBezTo>
                    <a:pt x="443" y="2366"/>
                    <a:pt x="446" y="2350"/>
                    <a:pt x="448" y="2337"/>
                  </a:cubicBezTo>
                  <a:cubicBezTo>
                    <a:pt x="451" y="2327"/>
                    <a:pt x="453" y="2319"/>
                    <a:pt x="453" y="2312"/>
                  </a:cubicBezTo>
                  <a:cubicBezTo>
                    <a:pt x="453" y="2286"/>
                    <a:pt x="440" y="2258"/>
                    <a:pt x="423" y="2232"/>
                  </a:cubicBezTo>
                  <a:cubicBezTo>
                    <a:pt x="412" y="2217"/>
                    <a:pt x="405" y="2202"/>
                    <a:pt x="397" y="2184"/>
                  </a:cubicBezTo>
                  <a:cubicBezTo>
                    <a:pt x="364" y="2102"/>
                    <a:pt x="387" y="2017"/>
                    <a:pt x="410" y="1935"/>
                  </a:cubicBezTo>
                  <a:cubicBezTo>
                    <a:pt x="430" y="1866"/>
                    <a:pt x="448" y="1800"/>
                    <a:pt x="433" y="1736"/>
                  </a:cubicBezTo>
                  <a:cubicBezTo>
                    <a:pt x="430" y="1731"/>
                    <a:pt x="430" y="1723"/>
                    <a:pt x="428" y="1718"/>
                  </a:cubicBezTo>
                  <a:cubicBezTo>
                    <a:pt x="423" y="1700"/>
                    <a:pt x="417" y="1679"/>
                    <a:pt x="417" y="1659"/>
                  </a:cubicBezTo>
                  <a:cubicBezTo>
                    <a:pt x="417" y="1623"/>
                    <a:pt x="435" y="1595"/>
                    <a:pt x="451" y="1572"/>
                  </a:cubicBezTo>
                  <a:cubicBezTo>
                    <a:pt x="545" y="1411"/>
                    <a:pt x="545" y="1411"/>
                    <a:pt x="545" y="1411"/>
                  </a:cubicBezTo>
                  <a:cubicBezTo>
                    <a:pt x="556" y="1395"/>
                    <a:pt x="563" y="1380"/>
                    <a:pt x="566" y="1362"/>
                  </a:cubicBezTo>
                  <a:cubicBezTo>
                    <a:pt x="574" y="1321"/>
                    <a:pt x="538" y="1283"/>
                    <a:pt x="505" y="1260"/>
                  </a:cubicBezTo>
                  <a:cubicBezTo>
                    <a:pt x="489" y="1249"/>
                    <a:pt x="471" y="1239"/>
                    <a:pt x="453" y="1231"/>
                  </a:cubicBezTo>
                  <a:cubicBezTo>
                    <a:pt x="425" y="1216"/>
                    <a:pt x="394" y="1201"/>
                    <a:pt x="369" y="1178"/>
                  </a:cubicBezTo>
                  <a:cubicBezTo>
                    <a:pt x="323" y="1137"/>
                    <a:pt x="292" y="1062"/>
                    <a:pt x="330" y="1006"/>
                  </a:cubicBezTo>
                  <a:cubicBezTo>
                    <a:pt x="336" y="996"/>
                    <a:pt x="348" y="993"/>
                    <a:pt x="359" y="996"/>
                  </a:cubicBezTo>
                  <a:cubicBezTo>
                    <a:pt x="387" y="1004"/>
                    <a:pt x="423" y="998"/>
                    <a:pt x="448" y="98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59" y="891"/>
                    <a:pt x="343" y="876"/>
                    <a:pt x="338" y="853"/>
                  </a:cubicBezTo>
                  <a:cubicBezTo>
                    <a:pt x="330" y="817"/>
                    <a:pt x="353" y="791"/>
                    <a:pt x="371" y="768"/>
                  </a:cubicBezTo>
                  <a:cubicBezTo>
                    <a:pt x="387" y="750"/>
                    <a:pt x="397" y="737"/>
                    <a:pt x="394" y="730"/>
                  </a:cubicBezTo>
                  <a:cubicBezTo>
                    <a:pt x="389" y="717"/>
                    <a:pt x="397" y="702"/>
                    <a:pt x="412" y="699"/>
                  </a:cubicBezTo>
                  <a:cubicBezTo>
                    <a:pt x="697" y="609"/>
                    <a:pt x="697" y="609"/>
                    <a:pt x="697" y="609"/>
                  </a:cubicBezTo>
                  <a:cubicBezTo>
                    <a:pt x="704" y="543"/>
                    <a:pt x="704" y="543"/>
                    <a:pt x="704" y="543"/>
                  </a:cubicBezTo>
                  <a:cubicBezTo>
                    <a:pt x="707" y="530"/>
                    <a:pt x="717" y="520"/>
                    <a:pt x="730" y="520"/>
                  </a:cubicBezTo>
                  <a:cubicBezTo>
                    <a:pt x="845" y="522"/>
                    <a:pt x="845" y="522"/>
                    <a:pt x="845" y="522"/>
                  </a:cubicBezTo>
                  <a:cubicBezTo>
                    <a:pt x="825" y="474"/>
                    <a:pt x="807" y="422"/>
                    <a:pt x="786" y="374"/>
                  </a:cubicBezTo>
                  <a:cubicBezTo>
                    <a:pt x="776" y="346"/>
                    <a:pt x="766" y="312"/>
                    <a:pt x="781" y="282"/>
                  </a:cubicBezTo>
                  <a:cubicBezTo>
                    <a:pt x="791" y="261"/>
                    <a:pt x="807" y="248"/>
                    <a:pt x="822" y="238"/>
                  </a:cubicBezTo>
                  <a:cubicBezTo>
                    <a:pt x="830" y="233"/>
                    <a:pt x="840" y="225"/>
                    <a:pt x="845" y="220"/>
                  </a:cubicBezTo>
                  <a:cubicBezTo>
                    <a:pt x="860" y="200"/>
                    <a:pt x="850" y="164"/>
                    <a:pt x="827" y="146"/>
                  </a:cubicBezTo>
                  <a:cubicBezTo>
                    <a:pt x="801" y="123"/>
                    <a:pt x="760" y="115"/>
                    <a:pt x="727" y="108"/>
                  </a:cubicBezTo>
                  <a:cubicBezTo>
                    <a:pt x="717" y="105"/>
                    <a:pt x="709" y="97"/>
                    <a:pt x="707" y="90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689" y="21"/>
                    <a:pt x="697" y="5"/>
                    <a:pt x="709" y="3"/>
                  </a:cubicBezTo>
                  <a:cubicBezTo>
                    <a:pt x="722" y="0"/>
                    <a:pt x="737" y="8"/>
                    <a:pt x="740" y="21"/>
                  </a:cubicBezTo>
                  <a:cubicBezTo>
                    <a:pt x="750" y="64"/>
                    <a:pt x="750" y="64"/>
                    <a:pt x="750" y="64"/>
                  </a:cubicBezTo>
                  <a:cubicBezTo>
                    <a:pt x="786" y="72"/>
                    <a:pt x="827" y="82"/>
                    <a:pt x="858" y="110"/>
                  </a:cubicBezTo>
                  <a:cubicBezTo>
                    <a:pt x="896" y="143"/>
                    <a:pt x="917" y="210"/>
                    <a:pt x="881" y="254"/>
                  </a:cubicBezTo>
                  <a:cubicBezTo>
                    <a:pt x="871" y="266"/>
                    <a:pt x="858" y="274"/>
                    <a:pt x="848" y="282"/>
                  </a:cubicBezTo>
                  <a:cubicBezTo>
                    <a:pt x="837" y="289"/>
                    <a:pt x="827" y="297"/>
                    <a:pt x="822" y="305"/>
                  </a:cubicBezTo>
                  <a:cubicBezTo>
                    <a:pt x="817" y="318"/>
                    <a:pt x="822" y="338"/>
                    <a:pt x="830" y="356"/>
                  </a:cubicBezTo>
                  <a:cubicBezTo>
                    <a:pt x="853" y="417"/>
                    <a:pt x="876" y="479"/>
                    <a:pt x="901" y="540"/>
                  </a:cubicBezTo>
                  <a:cubicBezTo>
                    <a:pt x="904" y="548"/>
                    <a:pt x="904" y="558"/>
                    <a:pt x="899" y="563"/>
                  </a:cubicBezTo>
                  <a:cubicBezTo>
                    <a:pt x="894" y="571"/>
                    <a:pt x="886" y="574"/>
                    <a:pt x="878" y="574"/>
                  </a:cubicBezTo>
                  <a:cubicBezTo>
                    <a:pt x="753" y="574"/>
                    <a:pt x="753" y="574"/>
                    <a:pt x="753" y="574"/>
                  </a:cubicBezTo>
                  <a:cubicBezTo>
                    <a:pt x="745" y="635"/>
                    <a:pt x="745" y="635"/>
                    <a:pt x="745" y="635"/>
                  </a:cubicBezTo>
                  <a:cubicBezTo>
                    <a:pt x="745" y="645"/>
                    <a:pt x="737" y="653"/>
                    <a:pt x="727" y="655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3" y="766"/>
                    <a:pt x="425" y="786"/>
                    <a:pt x="410" y="804"/>
                  </a:cubicBezTo>
                  <a:cubicBezTo>
                    <a:pt x="397" y="819"/>
                    <a:pt x="384" y="832"/>
                    <a:pt x="387" y="842"/>
                  </a:cubicBezTo>
                  <a:cubicBezTo>
                    <a:pt x="389" y="850"/>
                    <a:pt x="397" y="858"/>
                    <a:pt x="402" y="863"/>
                  </a:cubicBezTo>
                  <a:cubicBezTo>
                    <a:pt x="499" y="960"/>
                    <a:pt x="499" y="960"/>
                    <a:pt x="499" y="960"/>
                  </a:cubicBezTo>
                  <a:cubicBezTo>
                    <a:pt x="510" y="970"/>
                    <a:pt x="510" y="986"/>
                    <a:pt x="499" y="996"/>
                  </a:cubicBezTo>
                  <a:cubicBezTo>
                    <a:pt x="466" y="1034"/>
                    <a:pt x="412" y="1052"/>
                    <a:pt x="361" y="1045"/>
                  </a:cubicBezTo>
                  <a:cubicBezTo>
                    <a:pt x="353" y="1075"/>
                    <a:pt x="371" y="1111"/>
                    <a:pt x="397" y="1134"/>
                  </a:cubicBezTo>
                  <a:cubicBezTo>
                    <a:pt x="417" y="1152"/>
                    <a:pt x="443" y="1167"/>
                    <a:pt x="471" y="1180"/>
                  </a:cubicBezTo>
                  <a:cubicBezTo>
                    <a:pt x="489" y="1190"/>
                    <a:pt x="510" y="1201"/>
                    <a:pt x="528" y="1214"/>
                  </a:cubicBezTo>
                  <a:cubicBezTo>
                    <a:pt x="576" y="1244"/>
                    <a:pt x="622" y="1303"/>
                    <a:pt x="609" y="1367"/>
                  </a:cubicBezTo>
                  <a:cubicBezTo>
                    <a:pt x="604" y="1393"/>
                    <a:pt x="592" y="1413"/>
                    <a:pt x="581" y="1431"/>
                  </a:cubicBezTo>
                  <a:cubicBezTo>
                    <a:pt x="487" y="1592"/>
                    <a:pt x="487" y="1592"/>
                    <a:pt x="487" y="1592"/>
                  </a:cubicBezTo>
                  <a:cubicBezTo>
                    <a:pt x="474" y="1613"/>
                    <a:pt x="461" y="1633"/>
                    <a:pt x="461" y="1656"/>
                  </a:cubicBezTo>
                  <a:cubicBezTo>
                    <a:pt x="461" y="1669"/>
                    <a:pt x="466" y="1685"/>
                    <a:pt x="469" y="1700"/>
                  </a:cubicBezTo>
                  <a:cubicBezTo>
                    <a:pt x="471" y="1708"/>
                    <a:pt x="474" y="1713"/>
                    <a:pt x="474" y="1720"/>
                  </a:cubicBezTo>
                  <a:cubicBezTo>
                    <a:pt x="492" y="1797"/>
                    <a:pt x="471" y="1871"/>
                    <a:pt x="451" y="1946"/>
                  </a:cubicBezTo>
                  <a:cubicBezTo>
                    <a:pt x="430" y="2022"/>
                    <a:pt x="410" y="2094"/>
                    <a:pt x="435" y="2161"/>
                  </a:cubicBezTo>
                  <a:cubicBezTo>
                    <a:pt x="440" y="2176"/>
                    <a:pt x="448" y="2189"/>
                    <a:pt x="458" y="2204"/>
                  </a:cubicBezTo>
                  <a:cubicBezTo>
                    <a:pt x="476" y="2238"/>
                    <a:pt x="497" y="2271"/>
                    <a:pt x="494" y="2312"/>
                  </a:cubicBezTo>
                  <a:cubicBezTo>
                    <a:pt x="494" y="2325"/>
                    <a:pt x="492" y="2335"/>
                    <a:pt x="489" y="2348"/>
                  </a:cubicBezTo>
                  <a:cubicBezTo>
                    <a:pt x="487" y="2358"/>
                    <a:pt x="484" y="2368"/>
                    <a:pt x="484" y="2378"/>
                  </a:cubicBezTo>
                  <a:cubicBezTo>
                    <a:pt x="484" y="2401"/>
                    <a:pt x="499" y="2422"/>
                    <a:pt x="517" y="2442"/>
                  </a:cubicBezTo>
                  <a:cubicBezTo>
                    <a:pt x="522" y="2447"/>
                    <a:pt x="525" y="2453"/>
                    <a:pt x="530" y="2458"/>
                  </a:cubicBezTo>
                  <a:cubicBezTo>
                    <a:pt x="563" y="2506"/>
                    <a:pt x="569" y="2555"/>
                    <a:pt x="543" y="2588"/>
                  </a:cubicBezTo>
                  <a:cubicBezTo>
                    <a:pt x="545" y="2593"/>
                    <a:pt x="538" y="2598"/>
                    <a:pt x="530" y="2598"/>
                  </a:cubicBezTo>
                  <a:close/>
                  <a:moveTo>
                    <a:pt x="530" y="2598"/>
                  </a:moveTo>
                  <a:cubicBezTo>
                    <a:pt x="530" y="2598"/>
                    <a:pt x="530" y="2598"/>
                    <a:pt x="530" y="259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"/>
            <p:cNvSpPr>
              <a:spLocks noEditPoints="1"/>
            </p:cNvSpPr>
            <p:nvPr/>
          </p:nvSpPr>
          <p:spPr bwMode="auto">
            <a:xfrm>
              <a:off x="14762163" y="1314450"/>
              <a:ext cx="684213" cy="982663"/>
            </a:xfrm>
            <a:custGeom>
              <a:avLst/>
              <a:gdLst>
                <a:gd name="T0" fmla="*/ 48 w 325"/>
                <a:gd name="T1" fmla="*/ 466 h 466"/>
                <a:gd name="T2" fmla="*/ 23 w 325"/>
                <a:gd name="T3" fmla="*/ 464 h 466"/>
                <a:gd name="T4" fmla="*/ 5 w 325"/>
                <a:gd name="T5" fmla="*/ 433 h 466"/>
                <a:gd name="T6" fmla="*/ 35 w 325"/>
                <a:gd name="T7" fmla="*/ 415 h 466"/>
                <a:gd name="T8" fmla="*/ 120 w 325"/>
                <a:gd name="T9" fmla="*/ 367 h 466"/>
                <a:gd name="T10" fmla="*/ 123 w 325"/>
                <a:gd name="T11" fmla="*/ 349 h 466"/>
                <a:gd name="T12" fmla="*/ 125 w 325"/>
                <a:gd name="T13" fmla="*/ 331 h 466"/>
                <a:gd name="T14" fmla="*/ 181 w 325"/>
                <a:gd name="T15" fmla="*/ 246 h 466"/>
                <a:gd name="T16" fmla="*/ 230 w 325"/>
                <a:gd name="T17" fmla="*/ 221 h 466"/>
                <a:gd name="T18" fmla="*/ 266 w 325"/>
                <a:gd name="T19" fmla="*/ 203 h 466"/>
                <a:gd name="T20" fmla="*/ 169 w 325"/>
                <a:gd name="T21" fmla="*/ 39 h 466"/>
                <a:gd name="T22" fmla="*/ 184 w 325"/>
                <a:gd name="T23" fmla="*/ 6 h 466"/>
                <a:gd name="T24" fmla="*/ 217 w 325"/>
                <a:gd name="T25" fmla="*/ 21 h 466"/>
                <a:gd name="T26" fmla="*/ 294 w 325"/>
                <a:gd name="T27" fmla="*/ 157 h 466"/>
                <a:gd name="T28" fmla="*/ 322 w 325"/>
                <a:gd name="T29" fmla="*/ 203 h 466"/>
                <a:gd name="T30" fmla="*/ 299 w 325"/>
                <a:gd name="T31" fmla="*/ 239 h 466"/>
                <a:gd name="T32" fmla="*/ 245 w 325"/>
                <a:gd name="T33" fmla="*/ 267 h 466"/>
                <a:gd name="T34" fmla="*/ 204 w 325"/>
                <a:gd name="T35" fmla="*/ 287 h 466"/>
                <a:gd name="T36" fmla="*/ 176 w 325"/>
                <a:gd name="T37" fmla="*/ 341 h 466"/>
                <a:gd name="T38" fmla="*/ 174 w 325"/>
                <a:gd name="T39" fmla="*/ 356 h 466"/>
                <a:gd name="T40" fmla="*/ 169 w 325"/>
                <a:gd name="T41" fmla="*/ 379 h 466"/>
                <a:gd name="T42" fmla="*/ 48 w 325"/>
                <a:gd name="T43" fmla="*/ 466 h 466"/>
                <a:gd name="T44" fmla="*/ 48 w 325"/>
                <a:gd name="T45" fmla="*/ 466 h 466"/>
                <a:gd name="T46" fmla="*/ 48 w 325"/>
                <a:gd name="T4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466">
                  <a:moveTo>
                    <a:pt x="48" y="466"/>
                  </a:moveTo>
                  <a:cubicBezTo>
                    <a:pt x="41" y="466"/>
                    <a:pt x="30" y="466"/>
                    <a:pt x="23" y="464"/>
                  </a:cubicBezTo>
                  <a:cubicBezTo>
                    <a:pt x="10" y="461"/>
                    <a:pt x="0" y="446"/>
                    <a:pt x="5" y="433"/>
                  </a:cubicBezTo>
                  <a:cubicBezTo>
                    <a:pt x="7" y="420"/>
                    <a:pt x="23" y="410"/>
                    <a:pt x="35" y="415"/>
                  </a:cubicBezTo>
                  <a:cubicBezTo>
                    <a:pt x="69" y="423"/>
                    <a:pt x="110" y="400"/>
                    <a:pt x="120" y="367"/>
                  </a:cubicBezTo>
                  <a:cubicBezTo>
                    <a:pt x="123" y="361"/>
                    <a:pt x="123" y="354"/>
                    <a:pt x="123" y="349"/>
                  </a:cubicBezTo>
                  <a:cubicBezTo>
                    <a:pt x="123" y="343"/>
                    <a:pt x="125" y="336"/>
                    <a:pt x="125" y="331"/>
                  </a:cubicBezTo>
                  <a:cubicBezTo>
                    <a:pt x="133" y="295"/>
                    <a:pt x="153" y="264"/>
                    <a:pt x="181" y="246"/>
                  </a:cubicBezTo>
                  <a:cubicBezTo>
                    <a:pt x="197" y="236"/>
                    <a:pt x="215" y="228"/>
                    <a:pt x="230" y="221"/>
                  </a:cubicBezTo>
                  <a:cubicBezTo>
                    <a:pt x="243" y="215"/>
                    <a:pt x="256" y="210"/>
                    <a:pt x="266" y="203"/>
                  </a:cubicBezTo>
                  <a:cubicBezTo>
                    <a:pt x="207" y="164"/>
                    <a:pt x="184" y="93"/>
                    <a:pt x="169" y="39"/>
                  </a:cubicBezTo>
                  <a:cubicBezTo>
                    <a:pt x="163" y="26"/>
                    <a:pt x="171" y="11"/>
                    <a:pt x="184" y="6"/>
                  </a:cubicBezTo>
                  <a:cubicBezTo>
                    <a:pt x="197" y="0"/>
                    <a:pt x="212" y="8"/>
                    <a:pt x="217" y="21"/>
                  </a:cubicBezTo>
                  <a:cubicBezTo>
                    <a:pt x="235" y="80"/>
                    <a:pt x="256" y="128"/>
                    <a:pt x="294" y="157"/>
                  </a:cubicBezTo>
                  <a:cubicBezTo>
                    <a:pt x="304" y="164"/>
                    <a:pt x="325" y="177"/>
                    <a:pt x="322" y="203"/>
                  </a:cubicBezTo>
                  <a:cubicBezTo>
                    <a:pt x="322" y="215"/>
                    <a:pt x="315" y="228"/>
                    <a:pt x="299" y="239"/>
                  </a:cubicBezTo>
                  <a:cubicBezTo>
                    <a:pt x="281" y="251"/>
                    <a:pt x="263" y="259"/>
                    <a:pt x="245" y="267"/>
                  </a:cubicBezTo>
                  <a:cubicBezTo>
                    <a:pt x="230" y="272"/>
                    <a:pt x="217" y="279"/>
                    <a:pt x="204" y="287"/>
                  </a:cubicBezTo>
                  <a:cubicBezTo>
                    <a:pt x="194" y="300"/>
                    <a:pt x="181" y="320"/>
                    <a:pt x="176" y="341"/>
                  </a:cubicBezTo>
                  <a:cubicBezTo>
                    <a:pt x="176" y="346"/>
                    <a:pt x="174" y="351"/>
                    <a:pt x="174" y="356"/>
                  </a:cubicBezTo>
                  <a:cubicBezTo>
                    <a:pt x="174" y="364"/>
                    <a:pt x="171" y="372"/>
                    <a:pt x="169" y="379"/>
                  </a:cubicBezTo>
                  <a:cubicBezTo>
                    <a:pt x="153" y="431"/>
                    <a:pt x="102" y="466"/>
                    <a:pt x="48" y="466"/>
                  </a:cubicBezTo>
                  <a:close/>
                  <a:moveTo>
                    <a:pt x="48" y="466"/>
                  </a:moveTo>
                  <a:cubicBezTo>
                    <a:pt x="48" y="466"/>
                    <a:pt x="48" y="466"/>
                    <a:pt x="48" y="4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3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" b="4675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" b="4675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" b="4675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" b="4675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图片页面模板</a:t>
            </a:r>
            <a:r>
              <a:rPr lang="en-US" altLang="zh-CN" dirty="0"/>
              <a:t>- 4</a:t>
            </a:r>
            <a:r>
              <a:rPr lang="zh-CN" altLang="en-US" dirty="0"/>
              <a:t>张图片</a:t>
            </a:r>
          </a:p>
        </p:txBody>
      </p:sp>
      <p:sp>
        <p:nvSpPr>
          <p:cNvPr id="25" name="矩形 24"/>
          <p:cNvSpPr/>
          <p:nvPr/>
        </p:nvSpPr>
        <p:spPr>
          <a:xfrm>
            <a:off x="477772" y="3734848"/>
            <a:ext cx="3740199" cy="1253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/>
              <a:t>爱因斯坦</a:t>
            </a:r>
            <a:r>
              <a:rPr lang="en-US" altLang="zh-CN" sz="1600" dirty="0"/>
              <a:t>1879</a:t>
            </a:r>
            <a:r>
              <a:rPr lang="zh-CN" altLang="en-US" sz="1600" dirty="0"/>
              <a:t>年出生于德国乌尔姆市的一个犹太人家庭（父母均为犹太人），</a:t>
            </a:r>
            <a:r>
              <a:rPr lang="en-US" altLang="zh-CN" sz="1600" dirty="0"/>
              <a:t>1900</a:t>
            </a:r>
            <a:r>
              <a:rPr lang="zh-CN" altLang="en-US" sz="1600" dirty="0"/>
              <a:t>年毕业于苏黎世联邦理工学院，入瑞士国籍。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503029" y="521751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爱因斯坦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503029" y="14724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爱因斯坦</a:t>
            </a:r>
          </a:p>
        </p:txBody>
      </p:sp>
      <p:sp>
        <p:nvSpPr>
          <p:cNvPr id="31" name="矩形 30"/>
          <p:cNvSpPr/>
          <p:nvPr/>
        </p:nvSpPr>
        <p:spPr>
          <a:xfrm>
            <a:off x="477772" y="2076226"/>
            <a:ext cx="3740199" cy="1253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/>
              <a:t>爱因斯坦</a:t>
            </a:r>
            <a:r>
              <a:rPr lang="en-US" altLang="zh-CN" sz="1600" dirty="0"/>
              <a:t>1879</a:t>
            </a:r>
            <a:r>
              <a:rPr lang="zh-CN" altLang="en-US" sz="1600" dirty="0"/>
              <a:t>年出生于德国乌尔姆市的一个犹太人家庭（父母均为犹太人），</a:t>
            </a:r>
            <a:r>
              <a:rPr lang="en-US" altLang="zh-CN" sz="1600" dirty="0"/>
              <a:t>1900</a:t>
            </a:r>
            <a:r>
              <a:rPr lang="zh-CN" altLang="en-US" sz="1600" dirty="0"/>
              <a:t>年毕业于苏黎世联邦理工学院，入瑞士国籍。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039729" y="19251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爱因斯坦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039729" y="578672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爱因斯坦</a:t>
            </a:r>
          </a:p>
        </p:txBody>
      </p:sp>
      <p:sp>
        <p:nvSpPr>
          <p:cNvPr id="41" name="矩形 40"/>
          <p:cNvSpPr/>
          <p:nvPr/>
        </p:nvSpPr>
        <p:spPr>
          <a:xfrm>
            <a:off x="7445445" y="2477338"/>
            <a:ext cx="3871777" cy="1253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爱因斯坦</a:t>
            </a:r>
            <a:r>
              <a:rPr lang="en-US" altLang="zh-CN" sz="1600" dirty="0"/>
              <a:t>1879</a:t>
            </a:r>
            <a:r>
              <a:rPr lang="zh-CN" altLang="en-US" sz="1600" dirty="0"/>
              <a:t>年出生于德国乌尔姆市的一个犹太人家庭（父母均为犹太人），</a:t>
            </a:r>
            <a:r>
              <a:rPr lang="en-US" altLang="zh-CN" sz="1600" dirty="0"/>
              <a:t>1900</a:t>
            </a:r>
            <a:r>
              <a:rPr lang="zh-CN" altLang="en-US" sz="1600" dirty="0"/>
              <a:t>年毕业于苏黎世联邦理工学院，入瑞士国籍。</a:t>
            </a:r>
          </a:p>
        </p:txBody>
      </p:sp>
      <p:sp>
        <p:nvSpPr>
          <p:cNvPr id="42" name="矩形 41"/>
          <p:cNvSpPr/>
          <p:nvPr/>
        </p:nvSpPr>
        <p:spPr>
          <a:xfrm>
            <a:off x="7445445" y="4164282"/>
            <a:ext cx="3871777" cy="1253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爱因斯坦</a:t>
            </a:r>
            <a:r>
              <a:rPr lang="en-US" altLang="zh-CN" sz="1600" dirty="0"/>
              <a:t>1879</a:t>
            </a:r>
            <a:r>
              <a:rPr lang="zh-CN" altLang="en-US" sz="1600" dirty="0"/>
              <a:t>年出生于德国乌尔姆市的一个犹太人家庭（父母均为犹太人），</a:t>
            </a:r>
            <a:r>
              <a:rPr lang="en-US" altLang="zh-CN" sz="1600" dirty="0"/>
              <a:t>1900</a:t>
            </a:r>
            <a:r>
              <a:rPr lang="zh-CN" altLang="en-US" sz="1600" dirty="0"/>
              <a:t>年毕业于苏黎世联邦理工学院，入瑞士国籍。</a:t>
            </a:r>
          </a:p>
        </p:txBody>
      </p:sp>
      <p:sp>
        <p:nvSpPr>
          <p:cNvPr id="43" name="直角三角形 42"/>
          <p:cNvSpPr/>
          <p:nvPr/>
        </p:nvSpPr>
        <p:spPr>
          <a:xfrm rot="5400000">
            <a:off x="5959513" y="4142664"/>
            <a:ext cx="232931" cy="232931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4" name="直角三角形 43"/>
          <p:cNvSpPr/>
          <p:nvPr/>
        </p:nvSpPr>
        <p:spPr>
          <a:xfrm rot="16200000" flipV="1">
            <a:off x="5959513" y="3672765"/>
            <a:ext cx="232931" cy="232931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5" name="直角三角形 44"/>
          <p:cNvSpPr/>
          <p:nvPr/>
        </p:nvSpPr>
        <p:spPr>
          <a:xfrm rot="5400000" flipH="1" flipV="1">
            <a:off x="5560903" y="3229575"/>
            <a:ext cx="232931" cy="232931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6" name="直角三角形 45"/>
          <p:cNvSpPr/>
          <p:nvPr/>
        </p:nvSpPr>
        <p:spPr>
          <a:xfrm rot="16200000" flipH="1">
            <a:off x="5560903" y="3628035"/>
            <a:ext cx="232931" cy="232931"/>
          </a:xfrm>
          <a:prstGeom prst="rtTriangle">
            <a:avLst/>
          </a:prstGeom>
          <a:solidFill>
            <a:schemeClr val="accent1"/>
          </a:solidFill>
          <a:ln>
            <a:noFill/>
            <a:prstDash val="dash"/>
          </a:ln>
          <a:effectLst/>
        </p:spPr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77862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1" b="4641"/>
          <a:stretch>
            <a:fillRect/>
          </a:stretch>
        </p:blipFill>
        <p:spPr/>
      </p:pic>
      <p:pic>
        <p:nvPicPr>
          <p:cNvPr id="17" name="图片占位符 1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1" b="4641"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5" b="17055"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b="15705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图片页面模板</a:t>
            </a:r>
            <a:r>
              <a:rPr lang="en-US" altLang="zh-CN" dirty="0"/>
              <a:t>- 4</a:t>
            </a:r>
            <a:r>
              <a:rPr lang="zh-CN" altLang="en-US" dirty="0"/>
              <a:t>张图片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67135" y="1305000"/>
            <a:ext cx="211302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以图片展示为主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29826" y="1305000"/>
            <a:ext cx="211302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以图片展示为主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7135" y="4173736"/>
            <a:ext cx="211302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以图片展示为主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29826" y="4173736"/>
            <a:ext cx="2113028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以图片展示为主</a:t>
            </a:r>
          </a:p>
        </p:txBody>
      </p:sp>
    </p:spTree>
    <p:extLst>
      <p:ext uri="{BB962C8B-B14F-4D97-AF65-F5344CB8AC3E}">
        <p14:creationId xmlns:p14="http://schemas.microsoft.com/office/powerpoint/2010/main" val="3989096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0" b="11070"/>
          <a:stretch>
            <a:fillRect/>
          </a:stretch>
        </p:blipFill>
        <p:spPr>
          <a:custGeom>
            <a:avLst/>
            <a:gdLst>
              <a:gd name="connsiteX0" fmla="*/ 7193949 w 11364686"/>
              <a:gd name="connsiteY0" fmla="*/ 0 h 6890657"/>
              <a:gd name="connsiteX1" fmla="*/ 11364686 w 11364686"/>
              <a:gd name="connsiteY1" fmla="*/ 0 h 6890657"/>
              <a:gd name="connsiteX2" fmla="*/ 11364686 w 11364686"/>
              <a:gd name="connsiteY2" fmla="*/ 3784599 h 6890657"/>
              <a:gd name="connsiteX3" fmla="*/ 8265886 w 11364686"/>
              <a:gd name="connsiteY3" fmla="*/ 6883399 h 6890657"/>
              <a:gd name="connsiteX4" fmla="*/ 11364686 w 11364686"/>
              <a:gd name="connsiteY4" fmla="*/ 6883399 h 6890657"/>
              <a:gd name="connsiteX5" fmla="*/ 11364686 w 11364686"/>
              <a:gd name="connsiteY5" fmla="*/ 6890657 h 6890657"/>
              <a:gd name="connsiteX6" fmla="*/ 0 w 11364686"/>
              <a:gd name="connsiteY6" fmla="*/ 6876143 h 689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64686" h="6890657">
                <a:moveTo>
                  <a:pt x="7193949" y="0"/>
                </a:moveTo>
                <a:lnTo>
                  <a:pt x="11364686" y="0"/>
                </a:lnTo>
                <a:lnTo>
                  <a:pt x="11364686" y="3784599"/>
                </a:lnTo>
                <a:lnTo>
                  <a:pt x="8265886" y="6883399"/>
                </a:lnTo>
                <a:lnTo>
                  <a:pt x="11364686" y="6883399"/>
                </a:lnTo>
                <a:lnTo>
                  <a:pt x="11364686" y="6890657"/>
                </a:lnTo>
                <a:lnTo>
                  <a:pt x="0" y="6876143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THANK YOU FOR WATCHING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作者姓名</a:t>
            </a:r>
            <a:r>
              <a:rPr lang="en-US" altLang="zh-CN" dirty="0"/>
              <a:t>-</a:t>
            </a:r>
            <a:r>
              <a:rPr lang="zh-CN" altLang="en-US" dirty="0"/>
              <a:t>专业名称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感谢观看</a:t>
            </a:r>
          </a:p>
        </p:txBody>
      </p:sp>
      <p:sp>
        <p:nvSpPr>
          <p:cNvPr id="8" name="直角三角形 7"/>
          <p:cNvSpPr/>
          <p:nvPr/>
        </p:nvSpPr>
        <p:spPr>
          <a:xfrm rot="13500000" flipH="1">
            <a:off x="8270827" y="5906016"/>
            <a:ext cx="2044036" cy="2044036"/>
          </a:xfrm>
          <a:prstGeom prst="rtTriangle">
            <a:avLst/>
          </a:prstGeom>
          <a:solidFill>
            <a:schemeClr val="tx1">
              <a:lumMod val="10000"/>
              <a:lumOff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flipH="1">
            <a:off x="9093200" y="3759200"/>
            <a:ext cx="3098800" cy="3098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5536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80186" y="2525485"/>
            <a:ext cx="1415772" cy="461665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辅助材料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19629" y="3350078"/>
            <a:ext cx="1054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备用封面页</a:t>
            </a:r>
            <a:r>
              <a:rPr lang="en-US" altLang="zh-CN" sz="3600" dirty="0">
                <a:solidFill>
                  <a:schemeClr val="bg1"/>
                </a:solidFill>
              </a:rPr>
              <a:t>  /   </a:t>
            </a:r>
            <a:r>
              <a:rPr lang="zh-CN" altLang="en-US" sz="3600" dirty="0">
                <a:solidFill>
                  <a:schemeClr val="bg1"/>
                </a:solidFill>
              </a:rPr>
              <a:t>备用目录页  </a:t>
            </a:r>
            <a:r>
              <a:rPr lang="en-US" altLang="zh-CN" sz="3600" dirty="0">
                <a:solidFill>
                  <a:schemeClr val="bg1"/>
                </a:solidFill>
              </a:rPr>
              <a:t>/  </a:t>
            </a:r>
            <a:r>
              <a:rPr lang="zh-CN" altLang="en-US" sz="3600" dirty="0">
                <a:solidFill>
                  <a:schemeClr val="bg1"/>
                </a:solidFill>
              </a:rPr>
              <a:t>使用说明  </a:t>
            </a:r>
            <a:r>
              <a:rPr lang="en-US" altLang="zh-CN" sz="3600" dirty="0">
                <a:solidFill>
                  <a:schemeClr val="bg1"/>
                </a:solidFill>
              </a:rPr>
              <a:t>/  </a:t>
            </a:r>
            <a:r>
              <a:rPr lang="zh-CN" altLang="en-US" sz="3600" dirty="0">
                <a:solidFill>
                  <a:schemeClr val="bg1"/>
                </a:solidFill>
              </a:rPr>
              <a:t>设计规范</a:t>
            </a:r>
          </a:p>
        </p:txBody>
      </p:sp>
      <p:sp>
        <p:nvSpPr>
          <p:cNvPr id="8" name="矩形 7"/>
          <p:cNvSpPr/>
          <p:nvPr/>
        </p:nvSpPr>
        <p:spPr>
          <a:xfrm>
            <a:off x="1363787" y="4041321"/>
            <a:ext cx="15467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7000"/>
                  </a:schemeClr>
                </a:solidFill>
              </a:rPr>
              <a:t>ALTERNATE COVER</a:t>
            </a:r>
            <a:endParaRPr lang="zh-CN" altLang="en-US" sz="1400" dirty="0">
              <a:solidFill>
                <a:schemeClr val="bg1">
                  <a:alpha val="57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55707" y="4041321"/>
            <a:ext cx="1755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7000"/>
                  </a:schemeClr>
                </a:solidFill>
              </a:rPr>
              <a:t>ALTERNATE CONTENT</a:t>
            </a:r>
            <a:endParaRPr lang="zh-CN" altLang="en-US" sz="1400" dirty="0">
              <a:solidFill>
                <a:schemeClr val="bg1">
                  <a:alpha val="57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87102" y="4041321"/>
            <a:ext cx="1272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7000"/>
                  </a:schemeClr>
                </a:solidFill>
              </a:rPr>
              <a:t>INSTRUCTIONS</a:t>
            </a:r>
          </a:p>
        </p:txBody>
      </p:sp>
      <p:sp>
        <p:nvSpPr>
          <p:cNvPr id="11" name="矩形 10"/>
          <p:cNvSpPr/>
          <p:nvPr/>
        </p:nvSpPr>
        <p:spPr>
          <a:xfrm>
            <a:off x="9680022" y="4041321"/>
            <a:ext cx="12665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7000"/>
                  </a:schemeClr>
                </a:solidFill>
              </a:rPr>
              <a:t>SPECIFICATION</a:t>
            </a:r>
          </a:p>
        </p:txBody>
      </p:sp>
    </p:spTree>
    <p:extLst>
      <p:ext uri="{BB962C8B-B14F-4D97-AF65-F5344CB8AC3E}">
        <p14:creationId xmlns:p14="http://schemas.microsoft.com/office/powerpoint/2010/main" val="2995464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任意多边形 183"/>
          <p:cNvSpPr/>
          <p:nvPr/>
        </p:nvSpPr>
        <p:spPr>
          <a:xfrm>
            <a:off x="3309257" y="0"/>
            <a:ext cx="8882743" cy="6858000"/>
          </a:xfrm>
          <a:custGeom>
            <a:avLst/>
            <a:gdLst>
              <a:gd name="connsiteX0" fmla="*/ 0 w 9956800"/>
              <a:gd name="connsiteY0" fmla="*/ 0 h 6908800"/>
              <a:gd name="connsiteX1" fmla="*/ 7112000 w 9956800"/>
              <a:gd name="connsiteY1" fmla="*/ 6908800 h 6908800"/>
              <a:gd name="connsiteX2" fmla="*/ 7112000 w 9956800"/>
              <a:gd name="connsiteY2" fmla="*/ 6908800 h 6908800"/>
              <a:gd name="connsiteX3" fmla="*/ 9956800 w 9956800"/>
              <a:gd name="connsiteY3" fmla="*/ 6894285 h 6908800"/>
              <a:gd name="connsiteX4" fmla="*/ 9927771 w 9956800"/>
              <a:gd name="connsiteY4" fmla="*/ 0 h 6908800"/>
              <a:gd name="connsiteX5" fmla="*/ 0 w 9956800"/>
              <a:gd name="connsiteY5" fmla="*/ 0 h 6908800"/>
              <a:gd name="connsiteX0" fmla="*/ 0 w 8882743"/>
              <a:gd name="connsiteY0" fmla="*/ 0 h 6908800"/>
              <a:gd name="connsiteX1" fmla="*/ 6037943 w 8882743"/>
              <a:gd name="connsiteY1" fmla="*/ 6908800 h 6908800"/>
              <a:gd name="connsiteX2" fmla="*/ 6037943 w 8882743"/>
              <a:gd name="connsiteY2" fmla="*/ 6908800 h 6908800"/>
              <a:gd name="connsiteX3" fmla="*/ 8882743 w 8882743"/>
              <a:gd name="connsiteY3" fmla="*/ 6894285 h 6908800"/>
              <a:gd name="connsiteX4" fmla="*/ 8853714 w 8882743"/>
              <a:gd name="connsiteY4" fmla="*/ 0 h 6908800"/>
              <a:gd name="connsiteX5" fmla="*/ 0 w 8882743"/>
              <a:gd name="connsiteY5" fmla="*/ 0 h 6908800"/>
              <a:gd name="connsiteX0" fmla="*/ 0 w 8882743"/>
              <a:gd name="connsiteY0" fmla="*/ 0 h 7424341"/>
              <a:gd name="connsiteX1" fmla="*/ 6037943 w 8882743"/>
              <a:gd name="connsiteY1" fmla="*/ 6908800 h 7424341"/>
              <a:gd name="connsiteX2" fmla="*/ 7068458 w 8882743"/>
              <a:gd name="connsiteY2" fmla="*/ 6923314 h 7424341"/>
              <a:gd name="connsiteX3" fmla="*/ 8882743 w 8882743"/>
              <a:gd name="connsiteY3" fmla="*/ 6894285 h 7424341"/>
              <a:gd name="connsiteX4" fmla="*/ 8853714 w 8882743"/>
              <a:gd name="connsiteY4" fmla="*/ 0 h 7424341"/>
              <a:gd name="connsiteX5" fmla="*/ 0 w 8882743"/>
              <a:gd name="connsiteY5" fmla="*/ 0 h 7424341"/>
              <a:gd name="connsiteX0" fmla="*/ 10891 w 8893634"/>
              <a:gd name="connsiteY0" fmla="*/ 0 h 7428686"/>
              <a:gd name="connsiteX1" fmla="*/ 7079349 w 8893634"/>
              <a:gd name="connsiteY1" fmla="*/ 6923314 h 7428686"/>
              <a:gd name="connsiteX2" fmla="*/ 8893634 w 8893634"/>
              <a:gd name="connsiteY2" fmla="*/ 6894285 h 7428686"/>
              <a:gd name="connsiteX3" fmla="*/ 8864605 w 8893634"/>
              <a:gd name="connsiteY3" fmla="*/ 0 h 7428686"/>
              <a:gd name="connsiteX4" fmla="*/ 10891 w 8893634"/>
              <a:gd name="connsiteY4" fmla="*/ 0 h 7428686"/>
              <a:gd name="connsiteX0" fmla="*/ 16293 w 8899036"/>
              <a:gd name="connsiteY0" fmla="*/ 0 h 7428686"/>
              <a:gd name="connsiteX1" fmla="*/ 7084751 w 8899036"/>
              <a:gd name="connsiteY1" fmla="*/ 6923314 h 7428686"/>
              <a:gd name="connsiteX2" fmla="*/ 8899036 w 8899036"/>
              <a:gd name="connsiteY2" fmla="*/ 6894285 h 7428686"/>
              <a:gd name="connsiteX3" fmla="*/ 8870007 w 8899036"/>
              <a:gd name="connsiteY3" fmla="*/ 0 h 7428686"/>
              <a:gd name="connsiteX4" fmla="*/ 16293 w 8899036"/>
              <a:gd name="connsiteY4" fmla="*/ 0 h 7428686"/>
              <a:gd name="connsiteX0" fmla="*/ 16293 w 8899036"/>
              <a:gd name="connsiteY0" fmla="*/ 0 h 6923314"/>
              <a:gd name="connsiteX1" fmla="*/ 7084751 w 8899036"/>
              <a:gd name="connsiteY1" fmla="*/ 6923314 h 6923314"/>
              <a:gd name="connsiteX2" fmla="*/ 8899036 w 8899036"/>
              <a:gd name="connsiteY2" fmla="*/ 6894285 h 6923314"/>
              <a:gd name="connsiteX3" fmla="*/ 8870007 w 8899036"/>
              <a:gd name="connsiteY3" fmla="*/ 0 h 6923314"/>
              <a:gd name="connsiteX4" fmla="*/ 16293 w 8899036"/>
              <a:gd name="connsiteY4" fmla="*/ 0 h 6923314"/>
              <a:gd name="connsiteX0" fmla="*/ 0 w 8882743"/>
              <a:gd name="connsiteY0" fmla="*/ 0 h 6923314"/>
              <a:gd name="connsiteX1" fmla="*/ 7068458 w 8882743"/>
              <a:gd name="connsiteY1" fmla="*/ 6923314 h 6923314"/>
              <a:gd name="connsiteX2" fmla="*/ 8882743 w 8882743"/>
              <a:gd name="connsiteY2" fmla="*/ 6894285 h 6923314"/>
              <a:gd name="connsiteX3" fmla="*/ 8853714 w 8882743"/>
              <a:gd name="connsiteY3" fmla="*/ 0 h 6923314"/>
              <a:gd name="connsiteX4" fmla="*/ 0 w 8882743"/>
              <a:gd name="connsiteY4" fmla="*/ 0 h 692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2743" h="6923314">
                <a:moveTo>
                  <a:pt x="0" y="0"/>
                </a:moveTo>
                <a:cubicBezTo>
                  <a:pt x="892629" y="892628"/>
                  <a:pt x="3534229" y="3461657"/>
                  <a:pt x="7068458" y="6923314"/>
                </a:cubicBezTo>
                <a:lnTo>
                  <a:pt x="8882743" y="6894285"/>
                </a:lnTo>
                <a:lnTo>
                  <a:pt x="88537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平行四边形 92"/>
          <p:cNvSpPr/>
          <p:nvPr/>
        </p:nvSpPr>
        <p:spPr>
          <a:xfrm flipV="1">
            <a:off x="3107298" y="0"/>
            <a:ext cx="7461250" cy="6858000"/>
          </a:xfrm>
          <a:prstGeom prst="parallelogram">
            <a:avLst>
              <a:gd name="adj" fmla="val 1042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10250868" y="773385"/>
            <a:ext cx="121058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毕业课题</a:t>
            </a:r>
          </a:p>
        </p:txBody>
      </p:sp>
      <p:cxnSp>
        <p:nvCxnSpPr>
          <p:cNvPr id="96" name="直接连接符 95"/>
          <p:cNvCxnSpPr/>
          <p:nvPr/>
        </p:nvCxnSpPr>
        <p:spPr>
          <a:xfrm>
            <a:off x="7583471" y="2149147"/>
            <a:ext cx="3877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占位符 96"/>
          <p:cNvSpPr txBox="1">
            <a:spLocks/>
          </p:cNvSpPr>
          <p:nvPr/>
        </p:nvSpPr>
        <p:spPr>
          <a:xfrm>
            <a:off x="6392420" y="1466522"/>
            <a:ext cx="5069036" cy="682625"/>
          </a:xfrm>
          <a:prstGeom prst="rect">
            <a:avLst/>
          </a:prstGeom>
        </p:spPr>
        <p:txBody>
          <a:bodyPr lIns="0" tIns="10800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单击此处编辑母版文本样式</a:t>
            </a:r>
          </a:p>
        </p:txBody>
      </p:sp>
      <p:sp>
        <p:nvSpPr>
          <p:cNvPr id="98" name="文本占位符 96"/>
          <p:cNvSpPr txBox="1">
            <a:spLocks/>
          </p:cNvSpPr>
          <p:nvPr/>
        </p:nvSpPr>
        <p:spPr>
          <a:xfrm>
            <a:off x="7583471" y="2326054"/>
            <a:ext cx="3877985" cy="3957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单击此处编辑母版文本样式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11064123" y="5061415"/>
            <a:ext cx="852375" cy="855214"/>
            <a:chOff x="1727201" y="1657351"/>
            <a:chExt cx="1430338" cy="1435100"/>
          </a:xfrm>
          <a:solidFill>
            <a:schemeClr val="bg1"/>
          </a:solidFill>
        </p:grpSpPr>
        <p:sp>
          <p:nvSpPr>
            <p:cNvPr id="103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7"/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8"/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9"/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0"/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1"/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2"/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3"/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4"/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5"/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6"/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8"/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"/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30"/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1"/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3"/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4"/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5"/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6"/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7"/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8"/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41"/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42"/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43"/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44"/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45"/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46"/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47"/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48"/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50"/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52"/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53"/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54"/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55"/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57"/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58"/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59"/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60"/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61"/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62"/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63"/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64"/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79"/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80"/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83"/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85"/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86"/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88"/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89"/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90"/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9" name="文本占位符 96"/>
          <p:cNvSpPr txBox="1">
            <a:spLocks/>
          </p:cNvSpPr>
          <p:nvPr/>
        </p:nvSpPr>
        <p:spPr>
          <a:xfrm>
            <a:off x="8132245" y="3089775"/>
            <a:ext cx="3336820" cy="6826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/>
              <a:t>作者姓名</a:t>
            </a:r>
            <a:r>
              <a:rPr lang="en-US" altLang="zh-CN" dirty="0"/>
              <a:t>-</a:t>
            </a:r>
            <a:r>
              <a:rPr lang="zh-CN" altLang="en-US" dirty="0"/>
              <a:t>专业名称</a:t>
            </a:r>
          </a:p>
        </p:txBody>
      </p:sp>
      <p:sp>
        <p:nvSpPr>
          <p:cNvPr id="185" name="任意多边形 184"/>
          <p:cNvSpPr/>
          <p:nvPr/>
        </p:nvSpPr>
        <p:spPr>
          <a:xfrm rot="2624581">
            <a:off x="10579225" y="3806446"/>
            <a:ext cx="2300916" cy="3741442"/>
          </a:xfrm>
          <a:custGeom>
            <a:avLst/>
            <a:gdLst>
              <a:gd name="connsiteX0" fmla="*/ 0 w 2300916"/>
              <a:gd name="connsiteY0" fmla="*/ 0 h 3741442"/>
              <a:gd name="connsiteX1" fmla="*/ 2300916 w 2300916"/>
              <a:gd name="connsiteY1" fmla="*/ 2404154 h 3741442"/>
              <a:gd name="connsiteX2" fmla="*/ 903626 w 2300916"/>
              <a:gd name="connsiteY2" fmla="*/ 3741442 h 3741442"/>
              <a:gd name="connsiteX3" fmla="*/ 0 w 2300916"/>
              <a:gd name="connsiteY3" fmla="*/ 3741442 h 374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916" h="3741442">
                <a:moveTo>
                  <a:pt x="0" y="0"/>
                </a:moveTo>
                <a:lnTo>
                  <a:pt x="2300916" y="2404154"/>
                </a:lnTo>
                <a:lnTo>
                  <a:pt x="903626" y="3741442"/>
                </a:lnTo>
                <a:lnTo>
                  <a:pt x="0" y="374144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50" name="直角三角形 249"/>
          <p:cNvSpPr/>
          <p:nvPr/>
        </p:nvSpPr>
        <p:spPr>
          <a:xfrm rot="13500000" flipH="1">
            <a:off x="1516483" y="5803714"/>
            <a:ext cx="2127000" cy="2127000"/>
          </a:xfrm>
          <a:prstGeom prst="rtTriangle">
            <a:avLst/>
          </a:prstGeom>
          <a:solidFill>
            <a:schemeClr val="tx1">
              <a:lumMod val="10000"/>
              <a:lumOff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直角三角形 250"/>
          <p:cNvSpPr/>
          <p:nvPr/>
        </p:nvSpPr>
        <p:spPr>
          <a:xfrm>
            <a:off x="-31868" y="4154955"/>
            <a:ext cx="2703045" cy="270304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2" name="组合 251"/>
          <p:cNvGrpSpPr/>
          <p:nvPr/>
        </p:nvGrpSpPr>
        <p:grpSpPr>
          <a:xfrm>
            <a:off x="131826" y="6255657"/>
            <a:ext cx="1730910" cy="334918"/>
            <a:chOff x="6687090" y="2437568"/>
            <a:chExt cx="3800870" cy="735440"/>
          </a:xfrm>
        </p:grpSpPr>
        <p:sp>
          <p:nvSpPr>
            <p:cNvPr id="253" name="文本框 252"/>
            <p:cNvSpPr txBox="1"/>
            <p:nvPr/>
          </p:nvSpPr>
          <p:spPr>
            <a:xfrm>
              <a:off x="6687090" y="2903088"/>
              <a:ext cx="3800870" cy="269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" b="1" dirty="0">
                  <a:solidFill>
                    <a:schemeClr val="bg1"/>
                  </a:solidFill>
                  <a:latin typeface="+mj-ea"/>
                  <a:ea typeface="+mj-ea"/>
                </a:rPr>
                <a:t>GUNLIN UNIVERSITY OF ELECTRONIC TECHNOLOGY</a:t>
              </a:r>
              <a:endParaRPr lang="zh-CN" altLang="en-US" sz="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6851761" y="2437568"/>
              <a:ext cx="3620338" cy="470381"/>
              <a:chOff x="3451226" y="1804988"/>
              <a:chExt cx="7208838" cy="936626"/>
            </a:xfrm>
            <a:solidFill>
              <a:schemeClr val="bg1"/>
            </a:solidFill>
          </p:grpSpPr>
          <p:sp>
            <p:nvSpPr>
              <p:cNvPr id="255" name="Freeform 65"/>
              <p:cNvSpPr>
                <a:spLocks/>
              </p:cNvSpPr>
              <p:nvPr/>
            </p:nvSpPr>
            <p:spPr bwMode="auto">
              <a:xfrm>
                <a:off x="3451226" y="1876426"/>
                <a:ext cx="490538" cy="728663"/>
              </a:xfrm>
              <a:custGeom>
                <a:avLst/>
                <a:gdLst>
                  <a:gd name="T0" fmla="*/ 184 w 319"/>
                  <a:gd name="T1" fmla="*/ 100 h 473"/>
                  <a:gd name="T2" fmla="*/ 222 w 319"/>
                  <a:gd name="T3" fmla="*/ 20 h 473"/>
                  <a:gd name="T4" fmla="*/ 256 w 319"/>
                  <a:gd name="T5" fmla="*/ 38 h 473"/>
                  <a:gd name="T6" fmla="*/ 267 w 319"/>
                  <a:gd name="T7" fmla="*/ 91 h 473"/>
                  <a:gd name="T8" fmla="*/ 318 w 319"/>
                  <a:gd name="T9" fmla="*/ 126 h 473"/>
                  <a:gd name="T10" fmla="*/ 289 w 319"/>
                  <a:gd name="T11" fmla="*/ 156 h 473"/>
                  <a:gd name="T12" fmla="*/ 209 w 319"/>
                  <a:gd name="T13" fmla="*/ 209 h 473"/>
                  <a:gd name="T14" fmla="*/ 216 w 319"/>
                  <a:gd name="T15" fmla="*/ 245 h 473"/>
                  <a:gd name="T16" fmla="*/ 275 w 319"/>
                  <a:gd name="T17" fmla="*/ 209 h 473"/>
                  <a:gd name="T18" fmla="*/ 271 w 319"/>
                  <a:gd name="T19" fmla="*/ 257 h 473"/>
                  <a:gd name="T20" fmla="*/ 199 w 319"/>
                  <a:gd name="T21" fmla="*/ 321 h 473"/>
                  <a:gd name="T22" fmla="*/ 189 w 319"/>
                  <a:gd name="T23" fmla="*/ 472 h 473"/>
                  <a:gd name="T24" fmla="*/ 146 w 319"/>
                  <a:gd name="T25" fmla="*/ 458 h 473"/>
                  <a:gd name="T26" fmla="*/ 130 w 319"/>
                  <a:gd name="T27" fmla="*/ 418 h 473"/>
                  <a:gd name="T28" fmla="*/ 128 w 319"/>
                  <a:gd name="T29" fmla="*/ 374 h 473"/>
                  <a:gd name="T30" fmla="*/ 101 w 319"/>
                  <a:gd name="T31" fmla="*/ 382 h 473"/>
                  <a:gd name="T32" fmla="*/ 44 w 319"/>
                  <a:gd name="T33" fmla="*/ 399 h 473"/>
                  <a:gd name="T34" fmla="*/ 45 w 319"/>
                  <a:gd name="T35" fmla="*/ 335 h 473"/>
                  <a:gd name="T36" fmla="*/ 109 w 319"/>
                  <a:gd name="T37" fmla="*/ 272 h 473"/>
                  <a:gd name="T38" fmla="*/ 152 w 319"/>
                  <a:gd name="T39" fmla="*/ 244 h 473"/>
                  <a:gd name="T40" fmla="*/ 137 w 319"/>
                  <a:gd name="T41" fmla="*/ 211 h 473"/>
                  <a:gd name="T42" fmla="*/ 26 w 319"/>
                  <a:gd name="T43" fmla="*/ 201 h 473"/>
                  <a:gd name="T44" fmla="*/ 29 w 319"/>
                  <a:gd name="T45" fmla="*/ 158 h 473"/>
                  <a:gd name="T46" fmla="*/ 184 w 319"/>
                  <a:gd name="T47" fmla="*/ 10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9" h="473">
                    <a:moveTo>
                      <a:pt x="184" y="100"/>
                    </a:moveTo>
                    <a:cubicBezTo>
                      <a:pt x="184" y="100"/>
                      <a:pt x="208" y="40"/>
                      <a:pt x="222" y="20"/>
                    </a:cubicBezTo>
                    <a:cubicBezTo>
                      <a:pt x="236" y="0"/>
                      <a:pt x="256" y="10"/>
                      <a:pt x="256" y="38"/>
                    </a:cubicBezTo>
                    <a:cubicBezTo>
                      <a:pt x="256" y="66"/>
                      <a:pt x="249" y="78"/>
                      <a:pt x="267" y="91"/>
                    </a:cubicBezTo>
                    <a:cubicBezTo>
                      <a:pt x="285" y="104"/>
                      <a:pt x="318" y="110"/>
                      <a:pt x="318" y="126"/>
                    </a:cubicBezTo>
                    <a:cubicBezTo>
                      <a:pt x="318" y="142"/>
                      <a:pt x="319" y="145"/>
                      <a:pt x="289" y="156"/>
                    </a:cubicBezTo>
                    <a:cubicBezTo>
                      <a:pt x="259" y="167"/>
                      <a:pt x="214" y="188"/>
                      <a:pt x="209" y="209"/>
                    </a:cubicBezTo>
                    <a:cubicBezTo>
                      <a:pt x="204" y="230"/>
                      <a:pt x="197" y="257"/>
                      <a:pt x="216" y="245"/>
                    </a:cubicBezTo>
                    <a:cubicBezTo>
                      <a:pt x="235" y="233"/>
                      <a:pt x="271" y="214"/>
                      <a:pt x="275" y="209"/>
                    </a:cubicBezTo>
                    <a:cubicBezTo>
                      <a:pt x="279" y="204"/>
                      <a:pt x="281" y="243"/>
                      <a:pt x="271" y="257"/>
                    </a:cubicBezTo>
                    <a:cubicBezTo>
                      <a:pt x="261" y="271"/>
                      <a:pt x="205" y="311"/>
                      <a:pt x="199" y="321"/>
                    </a:cubicBezTo>
                    <a:cubicBezTo>
                      <a:pt x="193" y="331"/>
                      <a:pt x="188" y="439"/>
                      <a:pt x="189" y="472"/>
                    </a:cubicBezTo>
                    <a:cubicBezTo>
                      <a:pt x="189" y="472"/>
                      <a:pt x="154" y="473"/>
                      <a:pt x="146" y="458"/>
                    </a:cubicBezTo>
                    <a:cubicBezTo>
                      <a:pt x="138" y="443"/>
                      <a:pt x="130" y="423"/>
                      <a:pt x="130" y="418"/>
                    </a:cubicBezTo>
                    <a:cubicBezTo>
                      <a:pt x="130" y="413"/>
                      <a:pt x="128" y="374"/>
                      <a:pt x="128" y="374"/>
                    </a:cubicBezTo>
                    <a:cubicBezTo>
                      <a:pt x="128" y="374"/>
                      <a:pt x="107" y="371"/>
                      <a:pt x="101" y="382"/>
                    </a:cubicBezTo>
                    <a:cubicBezTo>
                      <a:pt x="95" y="393"/>
                      <a:pt x="58" y="415"/>
                      <a:pt x="44" y="399"/>
                    </a:cubicBezTo>
                    <a:cubicBezTo>
                      <a:pt x="30" y="383"/>
                      <a:pt x="31" y="351"/>
                      <a:pt x="45" y="335"/>
                    </a:cubicBezTo>
                    <a:cubicBezTo>
                      <a:pt x="59" y="319"/>
                      <a:pt x="105" y="276"/>
                      <a:pt x="109" y="272"/>
                    </a:cubicBezTo>
                    <a:cubicBezTo>
                      <a:pt x="113" y="268"/>
                      <a:pt x="151" y="255"/>
                      <a:pt x="152" y="244"/>
                    </a:cubicBezTo>
                    <a:cubicBezTo>
                      <a:pt x="153" y="233"/>
                      <a:pt x="163" y="198"/>
                      <a:pt x="137" y="211"/>
                    </a:cubicBezTo>
                    <a:cubicBezTo>
                      <a:pt x="115" y="222"/>
                      <a:pt x="50" y="234"/>
                      <a:pt x="26" y="201"/>
                    </a:cubicBezTo>
                    <a:cubicBezTo>
                      <a:pt x="2" y="168"/>
                      <a:pt x="0" y="149"/>
                      <a:pt x="29" y="158"/>
                    </a:cubicBezTo>
                    <a:cubicBezTo>
                      <a:pt x="58" y="167"/>
                      <a:pt x="166" y="119"/>
                      <a:pt x="184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66"/>
              <p:cNvSpPr>
                <a:spLocks/>
              </p:cNvSpPr>
              <p:nvPr/>
            </p:nvSpPr>
            <p:spPr bwMode="auto">
              <a:xfrm>
                <a:off x="3914776" y="1822451"/>
                <a:ext cx="384175" cy="815975"/>
              </a:xfrm>
              <a:custGeom>
                <a:avLst/>
                <a:gdLst>
                  <a:gd name="T0" fmla="*/ 106 w 250"/>
                  <a:gd name="T1" fmla="*/ 118 h 529"/>
                  <a:gd name="T2" fmla="*/ 126 w 250"/>
                  <a:gd name="T3" fmla="*/ 34 h 529"/>
                  <a:gd name="T4" fmla="*/ 161 w 250"/>
                  <a:gd name="T5" fmla="*/ 20 h 529"/>
                  <a:gd name="T6" fmla="*/ 162 w 250"/>
                  <a:gd name="T7" fmla="*/ 69 h 529"/>
                  <a:gd name="T8" fmla="*/ 151 w 250"/>
                  <a:gd name="T9" fmla="*/ 111 h 529"/>
                  <a:gd name="T10" fmla="*/ 176 w 250"/>
                  <a:gd name="T11" fmla="*/ 110 h 529"/>
                  <a:gd name="T12" fmla="*/ 233 w 250"/>
                  <a:gd name="T13" fmla="*/ 96 h 529"/>
                  <a:gd name="T14" fmla="*/ 227 w 250"/>
                  <a:gd name="T15" fmla="*/ 125 h 529"/>
                  <a:gd name="T16" fmla="*/ 152 w 250"/>
                  <a:gd name="T17" fmla="*/ 139 h 529"/>
                  <a:gd name="T18" fmla="*/ 141 w 250"/>
                  <a:gd name="T19" fmla="*/ 162 h 529"/>
                  <a:gd name="T20" fmla="*/ 136 w 250"/>
                  <a:gd name="T21" fmla="*/ 206 h 529"/>
                  <a:gd name="T22" fmla="*/ 216 w 250"/>
                  <a:gd name="T23" fmla="*/ 217 h 529"/>
                  <a:gd name="T24" fmla="*/ 192 w 250"/>
                  <a:gd name="T25" fmla="*/ 250 h 529"/>
                  <a:gd name="T26" fmla="*/ 157 w 250"/>
                  <a:gd name="T27" fmla="*/ 256 h 529"/>
                  <a:gd name="T28" fmla="*/ 142 w 250"/>
                  <a:gd name="T29" fmla="*/ 297 h 529"/>
                  <a:gd name="T30" fmla="*/ 167 w 250"/>
                  <a:gd name="T31" fmla="*/ 324 h 529"/>
                  <a:gd name="T32" fmla="*/ 201 w 250"/>
                  <a:gd name="T33" fmla="*/ 381 h 529"/>
                  <a:gd name="T34" fmla="*/ 180 w 250"/>
                  <a:gd name="T35" fmla="*/ 436 h 529"/>
                  <a:gd name="T36" fmla="*/ 202 w 250"/>
                  <a:gd name="T37" fmla="*/ 508 h 529"/>
                  <a:gd name="T38" fmla="*/ 128 w 250"/>
                  <a:gd name="T39" fmla="*/ 489 h 529"/>
                  <a:gd name="T40" fmla="*/ 88 w 250"/>
                  <a:gd name="T41" fmla="*/ 473 h 529"/>
                  <a:gd name="T42" fmla="*/ 78 w 250"/>
                  <a:gd name="T43" fmla="*/ 401 h 529"/>
                  <a:gd name="T44" fmla="*/ 80 w 250"/>
                  <a:gd name="T45" fmla="*/ 362 h 529"/>
                  <a:gd name="T46" fmla="*/ 18 w 250"/>
                  <a:gd name="T47" fmla="*/ 345 h 529"/>
                  <a:gd name="T48" fmla="*/ 38 w 250"/>
                  <a:gd name="T49" fmla="*/ 317 h 529"/>
                  <a:gd name="T50" fmla="*/ 93 w 250"/>
                  <a:gd name="T51" fmla="*/ 320 h 529"/>
                  <a:gd name="T52" fmla="*/ 109 w 250"/>
                  <a:gd name="T53" fmla="*/ 276 h 529"/>
                  <a:gd name="T54" fmla="*/ 66 w 250"/>
                  <a:gd name="T55" fmla="*/ 261 h 529"/>
                  <a:gd name="T56" fmla="*/ 46 w 250"/>
                  <a:gd name="T57" fmla="*/ 273 h 529"/>
                  <a:gd name="T58" fmla="*/ 8 w 250"/>
                  <a:gd name="T59" fmla="*/ 273 h 529"/>
                  <a:gd name="T60" fmla="*/ 23 w 250"/>
                  <a:gd name="T61" fmla="*/ 231 h 529"/>
                  <a:gd name="T62" fmla="*/ 87 w 250"/>
                  <a:gd name="T63" fmla="*/ 211 h 529"/>
                  <a:gd name="T64" fmla="*/ 79 w 250"/>
                  <a:gd name="T65" fmla="*/ 168 h 529"/>
                  <a:gd name="T66" fmla="*/ 56 w 250"/>
                  <a:gd name="T67" fmla="*/ 139 h 529"/>
                  <a:gd name="T68" fmla="*/ 106 w 250"/>
                  <a:gd name="T69" fmla="*/ 118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0" h="529">
                    <a:moveTo>
                      <a:pt x="106" y="118"/>
                    </a:moveTo>
                    <a:cubicBezTo>
                      <a:pt x="106" y="118"/>
                      <a:pt x="119" y="47"/>
                      <a:pt x="126" y="34"/>
                    </a:cubicBezTo>
                    <a:cubicBezTo>
                      <a:pt x="133" y="21"/>
                      <a:pt x="148" y="0"/>
                      <a:pt x="161" y="20"/>
                    </a:cubicBezTo>
                    <a:cubicBezTo>
                      <a:pt x="174" y="40"/>
                      <a:pt x="173" y="53"/>
                      <a:pt x="162" y="69"/>
                    </a:cubicBezTo>
                    <a:cubicBezTo>
                      <a:pt x="151" y="85"/>
                      <a:pt x="151" y="107"/>
                      <a:pt x="151" y="111"/>
                    </a:cubicBezTo>
                    <a:cubicBezTo>
                      <a:pt x="151" y="115"/>
                      <a:pt x="170" y="112"/>
                      <a:pt x="176" y="110"/>
                    </a:cubicBezTo>
                    <a:cubicBezTo>
                      <a:pt x="201" y="99"/>
                      <a:pt x="221" y="92"/>
                      <a:pt x="233" y="96"/>
                    </a:cubicBezTo>
                    <a:cubicBezTo>
                      <a:pt x="242" y="99"/>
                      <a:pt x="250" y="113"/>
                      <a:pt x="227" y="125"/>
                    </a:cubicBezTo>
                    <a:cubicBezTo>
                      <a:pt x="188" y="147"/>
                      <a:pt x="152" y="139"/>
                      <a:pt x="152" y="139"/>
                    </a:cubicBezTo>
                    <a:cubicBezTo>
                      <a:pt x="152" y="139"/>
                      <a:pt x="145" y="142"/>
                      <a:pt x="141" y="162"/>
                    </a:cubicBezTo>
                    <a:cubicBezTo>
                      <a:pt x="137" y="182"/>
                      <a:pt x="136" y="206"/>
                      <a:pt x="136" y="206"/>
                    </a:cubicBezTo>
                    <a:cubicBezTo>
                      <a:pt x="136" y="206"/>
                      <a:pt x="206" y="204"/>
                      <a:pt x="216" y="217"/>
                    </a:cubicBezTo>
                    <a:cubicBezTo>
                      <a:pt x="226" y="230"/>
                      <a:pt x="226" y="265"/>
                      <a:pt x="192" y="250"/>
                    </a:cubicBezTo>
                    <a:cubicBezTo>
                      <a:pt x="167" y="243"/>
                      <a:pt x="167" y="246"/>
                      <a:pt x="157" y="256"/>
                    </a:cubicBezTo>
                    <a:cubicBezTo>
                      <a:pt x="147" y="266"/>
                      <a:pt x="136" y="273"/>
                      <a:pt x="142" y="297"/>
                    </a:cubicBezTo>
                    <a:cubicBezTo>
                      <a:pt x="148" y="321"/>
                      <a:pt x="154" y="322"/>
                      <a:pt x="167" y="324"/>
                    </a:cubicBezTo>
                    <a:cubicBezTo>
                      <a:pt x="180" y="326"/>
                      <a:pt x="219" y="339"/>
                      <a:pt x="201" y="381"/>
                    </a:cubicBezTo>
                    <a:cubicBezTo>
                      <a:pt x="201" y="381"/>
                      <a:pt x="158" y="418"/>
                      <a:pt x="180" y="436"/>
                    </a:cubicBezTo>
                    <a:cubicBezTo>
                      <a:pt x="201" y="453"/>
                      <a:pt x="222" y="486"/>
                      <a:pt x="202" y="508"/>
                    </a:cubicBezTo>
                    <a:cubicBezTo>
                      <a:pt x="182" y="529"/>
                      <a:pt x="145" y="493"/>
                      <a:pt x="128" y="489"/>
                    </a:cubicBezTo>
                    <a:cubicBezTo>
                      <a:pt x="110" y="485"/>
                      <a:pt x="105" y="485"/>
                      <a:pt x="88" y="473"/>
                    </a:cubicBezTo>
                    <a:cubicBezTo>
                      <a:pt x="70" y="461"/>
                      <a:pt x="57" y="424"/>
                      <a:pt x="78" y="401"/>
                    </a:cubicBezTo>
                    <a:cubicBezTo>
                      <a:pt x="100" y="378"/>
                      <a:pt x="136" y="361"/>
                      <a:pt x="80" y="362"/>
                    </a:cubicBezTo>
                    <a:cubicBezTo>
                      <a:pt x="24" y="364"/>
                      <a:pt x="18" y="345"/>
                      <a:pt x="18" y="345"/>
                    </a:cubicBezTo>
                    <a:cubicBezTo>
                      <a:pt x="18" y="345"/>
                      <a:pt x="2" y="294"/>
                      <a:pt x="38" y="317"/>
                    </a:cubicBezTo>
                    <a:cubicBezTo>
                      <a:pt x="38" y="317"/>
                      <a:pt x="80" y="328"/>
                      <a:pt x="93" y="320"/>
                    </a:cubicBezTo>
                    <a:cubicBezTo>
                      <a:pt x="106" y="312"/>
                      <a:pt x="109" y="276"/>
                      <a:pt x="109" y="276"/>
                    </a:cubicBezTo>
                    <a:cubicBezTo>
                      <a:pt x="109" y="276"/>
                      <a:pt x="122" y="250"/>
                      <a:pt x="66" y="261"/>
                    </a:cubicBezTo>
                    <a:cubicBezTo>
                      <a:pt x="66" y="261"/>
                      <a:pt x="51" y="262"/>
                      <a:pt x="46" y="273"/>
                    </a:cubicBezTo>
                    <a:cubicBezTo>
                      <a:pt x="42" y="284"/>
                      <a:pt x="15" y="284"/>
                      <a:pt x="8" y="273"/>
                    </a:cubicBezTo>
                    <a:cubicBezTo>
                      <a:pt x="0" y="262"/>
                      <a:pt x="1" y="230"/>
                      <a:pt x="23" y="231"/>
                    </a:cubicBezTo>
                    <a:cubicBezTo>
                      <a:pt x="45" y="232"/>
                      <a:pt x="82" y="222"/>
                      <a:pt x="87" y="211"/>
                    </a:cubicBezTo>
                    <a:cubicBezTo>
                      <a:pt x="92" y="200"/>
                      <a:pt x="98" y="174"/>
                      <a:pt x="79" y="168"/>
                    </a:cubicBezTo>
                    <a:cubicBezTo>
                      <a:pt x="60" y="161"/>
                      <a:pt x="44" y="154"/>
                      <a:pt x="56" y="139"/>
                    </a:cubicBezTo>
                    <a:cubicBezTo>
                      <a:pt x="68" y="124"/>
                      <a:pt x="92" y="136"/>
                      <a:pt x="106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67"/>
              <p:cNvSpPr>
                <a:spLocks/>
              </p:cNvSpPr>
              <p:nvPr/>
            </p:nvSpPr>
            <p:spPr bwMode="auto">
              <a:xfrm>
                <a:off x="4387851" y="1905001"/>
                <a:ext cx="471488" cy="647700"/>
              </a:xfrm>
              <a:custGeom>
                <a:avLst/>
                <a:gdLst>
                  <a:gd name="T0" fmla="*/ 269 w 307"/>
                  <a:gd name="T1" fmla="*/ 4 h 420"/>
                  <a:gd name="T2" fmla="*/ 306 w 307"/>
                  <a:gd name="T3" fmla="*/ 24 h 420"/>
                  <a:gd name="T4" fmla="*/ 283 w 307"/>
                  <a:gd name="T5" fmla="*/ 70 h 420"/>
                  <a:gd name="T6" fmla="*/ 281 w 307"/>
                  <a:gd name="T7" fmla="*/ 111 h 420"/>
                  <a:gd name="T8" fmla="*/ 268 w 307"/>
                  <a:gd name="T9" fmla="*/ 152 h 420"/>
                  <a:gd name="T10" fmla="*/ 256 w 307"/>
                  <a:gd name="T11" fmla="*/ 208 h 420"/>
                  <a:gd name="T12" fmla="*/ 282 w 307"/>
                  <a:gd name="T13" fmla="*/ 202 h 420"/>
                  <a:gd name="T14" fmla="*/ 259 w 307"/>
                  <a:gd name="T15" fmla="*/ 234 h 420"/>
                  <a:gd name="T16" fmla="*/ 258 w 307"/>
                  <a:gd name="T17" fmla="*/ 263 h 420"/>
                  <a:gd name="T18" fmla="*/ 248 w 307"/>
                  <a:gd name="T19" fmla="*/ 283 h 420"/>
                  <a:gd name="T20" fmla="*/ 244 w 307"/>
                  <a:gd name="T21" fmla="*/ 394 h 420"/>
                  <a:gd name="T22" fmla="*/ 197 w 307"/>
                  <a:gd name="T23" fmla="*/ 382 h 420"/>
                  <a:gd name="T24" fmla="*/ 188 w 307"/>
                  <a:gd name="T25" fmla="*/ 322 h 420"/>
                  <a:gd name="T26" fmla="*/ 148 w 307"/>
                  <a:gd name="T27" fmla="*/ 356 h 420"/>
                  <a:gd name="T28" fmla="*/ 94 w 307"/>
                  <a:gd name="T29" fmla="*/ 306 h 420"/>
                  <a:gd name="T30" fmla="*/ 141 w 307"/>
                  <a:gd name="T31" fmla="*/ 251 h 420"/>
                  <a:gd name="T32" fmla="*/ 172 w 307"/>
                  <a:gd name="T33" fmla="*/ 239 h 420"/>
                  <a:gd name="T34" fmla="*/ 181 w 307"/>
                  <a:gd name="T35" fmla="*/ 262 h 420"/>
                  <a:gd name="T36" fmla="*/ 210 w 307"/>
                  <a:gd name="T37" fmla="*/ 234 h 420"/>
                  <a:gd name="T38" fmla="*/ 222 w 307"/>
                  <a:gd name="T39" fmla="*/ 162 h 420"/>
                  <a:gd name="T40" fmla="*/ 53 w 307"/>
                  <a:gd name="T41" fmla="*/ 202 h 420"/>
                  <a:gd name="T42" fmla="*/ 1 w 307"/>
                  <a:gd name="T43" fmla="*/ 169 h 420"/>
                  <a:gd name="T44" fmla="*/ 29 w 307"/>
                  <a:gd name="T45" fmla="*/ 159 h 420"/>
                  <a:gd name="T46" fmla="*/ 140 w 307"/>
                  <a:gd name="T47" fmla="*/ 148 h 420"/>
                  <a:gd name="T48" fmla="*/ 231 w 307"/>
                  <a:gd name="T49" fmla="*/ 118 h 420"/>
                  <a:gd name="T50" fmla="*/ 269 w 307"/>
                  <a:gd name="T51" fmla="*/ 4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7" h="420">
                    <a:moveTo>
                      <a:pt x="269" y="4"/>
                    </a:moveTo>
                    <a:cubicBezTo>
                      <a:pt x="269" y="4"/>
                      <a:pt x="307" y="0"/>
                      <a:pt x="306" y="24"/>
                    </a:cubicBezTo>
                    <a:cubicBezTo>
                      <a:pt x="305" y="48"/>
                      <a:pt x="287" y="61"/>
                      <a:pt x="283" y="70"/>
                    </a:cubicBezTo>
                    <a:cubicBezTo>
                      <a:pt x="279" y="79"/>
                      <a:pt x="279" y="104"/>
                      <a:pt x="281" y="111"/>
                    </a:cubicBezTo>
                    <a:cubicBezTo>
                      <a:pt x="283" y="118"/>
                      <a:pt x="299" y="123"/>
                      <a:pt x="268" y="152"/>
                    </a:cubicBezTo>
                    <a:cubicBezTo>
                      <a:pt x="268" y="152"/>
                      <a:pt x="250" y="181"/>
                      <a:pt x="256" y="208"/>
                    </a:cubicBezTo>
                    <a:cubicBezTo>
                      <a:pt x="282" y="202"/>
                      <a:pt x="282" y="202"/>
                      <a:pt x="282" y="202"/>
                    </a:cubicBezTo>
                    <a:cubicBezTo>
                      <a:pt x="282" y="202"/>
                      <a:pt x="267" y="216"/>
                      <a:pt x="259" y="234"/>
                    </a:cubicBezTo>
                    <a:cubicBezTo>
                      <a:pt x="251" y="252"/>
                      <a:pt x="268" y="251"/>
                      <a:pt x="258" y="263"/>
                    </a:cubicBezTo>
                    <a:cubicBezTo>
                      <a:pt x="249" y="275"/>
                      <a:pt x="248" y="283"/>
                      <a:pt x="248" y="283"/>
                    </a:cubicBezTo>
                    <a:cubicBezTo>
                      <a:pt x="244" y="394"/>
                      <a:pt x="244" y="394"/>
                      <a:pt x="244" y="394"/>
                    </a:cubicBezTo>
                    <a:cubicBezTo>
                      <a:pt x="244" y="394"/>
                      <a:pt x="209" y="420"/>
                      <a:pt x="197" y="382"/>
                    </a:cubicBezTo>
                    <a:cubicBezTo>
                      <a:pt x="185" y="343"/>
                      <a:pt x="208" y="319"/>
                      <a:pt x="188" y="322"/>
                    </a:cubicBezTo>
                    <a:cubicBezTo>
                      <a:pt x="168" y="324"/>
                      <a:pt x="161" y="346"/>
                      <a:pt x="148" y="356"/>
                    </a:cubicBezTo>
                    <a:cubicBezTo>
                      <a:pt x="134" y="367"/>
                      <a:pt x="60" y="366"/>
                      <a:pt x="94" y="306"/>
                    </a:cubicBezTo>
                    <a:cubicBezTo>
                      <a:pt x="141" y="251"/>
                      <a:pt x="141" y="251"/>
                      <a:pt x="141" y="251"/>
                    </a:cubicBezTo>
                    <a:cubicBezTo>
                      <a:pt x="141" y="251"/>
                      <a:pt x="161" y="238"/>
                      <a:pt x="172" y="239"/>
                    </a:cubicBezTo>
                    <a:cubicBezTo>
                      <a:pt x="182" y="240"/>
                      <a:pt x="181" y="262"/>
                      <a:pt x="181" y="262"/>
                    </a:cubicBezTo>
                    <a:cubicBezTo>
                      <a:pt x="181" y="262"/>
                      <a:pt x="197" y="266"/>
                      <a:pt x="210" y="234"/>
                    </a:cubicBezTo>
                    <a:cubicBezTo>
                      <a:pt x="224" y="202"/>
                      <a:pt x="222" y="166"/>
                      <a:pt x="222" y="162"/>
                    </a:cubicBezTo>
                    <a:cubicBezTo>
                      <a:pt x="222" y="158"/>
                      <a:pt x="106" y="195"/>
                      <a:pt x="53" y="202"/>
                    </a:cubicBezTo>
                    <a:cubicBezTo>
                      <a:pt x="0" y="208"/>
                      <a:pt x="1" y="179"/>
                      <a:pt x="1" y="169"/>
                    </a:cubicBezTo>
                    <a:cubicBezTo>
                      <a:pt x="1" y="159"/>
                      <a:pt x="17" y="151"/>
                      <a:pt x="29" y="159"/>
                    </a:cubicBezTo>
                    <a:cubicBezTo>
                      <a:pt x="41" y="167"/>
                      <a:pt x="72" y="166"/>
                      <a:pt x="140" y="148"/>
                    </a:cubicBezTo>
                    <a:cubicBezTo>
                      <a:pt x="208" y="130"/>
                      <a:pt x="227" y="128"/>
                      <a:pt x="231" y="118"/>
                    </a:cubicBezTo>
                    <a:cubicBezTo>
                      <a:pt x="235" y="108"/>
                      <a:pt x="265" y="31"/>
                      <a:pt x="26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68"/>
              <p:cNvSpPr>
                <a:spLocks/>
              </p:cNvSpPr>
              <p:nvPr/>
            </p:nvSpPr>
            <p:spPr bwMode="auto">
              <a:xfrm>
                <a:off x="4830763" y="1844676"/>
                <a:ext cx="585788" cy="801688"/>
              </a:xfrm>
              <a:custGeom>
                <a:avLst/>
                <a:gdLst>
                  <a:gd name="T0" fmla="*/ 154 w 382"/>
                  <a:gd name="T1" fmla="*/ 130 h 521"/>
                  <a:gd name="T2" fmla="*/ 156 w 382"/>
                  <a:gd name="T3" fmla="*/ 51 h 521"/>
                  <a:gd name="T4" fmla="*/ 190 w 382"/>
                  <a:gd name="T5" fmla="*/ 38 h 521"/>
                  <a:gd name="T6" fmla="*/ 198 w 382"/>
                  <a:gd name="T7" fmla="*/ 136 h 521"/>
                  <a:gd name="T8" fmla="*/ 268 w 382"/>
                  <a:gd name="T9" fmla="*/ 146 h 521"/>
                  <a:gd name="T10" fmla="*/ 258 w 382"/>
                  <a:gd name="T11" fmla="*/ 192 h 521"/>
                  <a:gd name="T12" fmla="*/ 229 w 382"/>
                  <a:gd name="T13" fmla="*/ 198 h 521"/>
                  <a:gd name="T14" fmla="*/ 194 w 382"/>
                  <a:gd name="T15" fmla="*/ 271 h 521"/>
                  <a:gd name="T16" fmla="*/ 238 w 382"/>
                  <a:gd name="T17" fmla="*/ 302 h 521"/>
                  <a:gd name="T18" fmla="*/ 350 w 382"/>
                  <a:gd name="T19" fmla="*/ 320 h 521"/>
                  <a:gd name="T20" fmla="*/ 349 w 382"/>
                  <a:gd name="T21" fmla="*/ 371 h 521"/>
                  <a:gd name="T22" fmla="*/ 193 w 382"/>
                  <a:gd name="T23" fmla="*/ 331 h 521"/>
                  <a:gd name="T24" fmla="*/ 194 w 382"/>
                  <a:gd name="T25" fmla="*/ 488 h 521"/>
                  <a:gd name="T26" fmla="*/ 149 w 382"/>
                  <a:gd name="T27" fmla="*/ 482 h 521"/>
                  <a:gd name="T28" fmla="*/ 141 w 382"/>
                  <a:gd name="T29" fmla="*/ 430 h 521"/>
                  <a:gd name="T30" fmla="*/ 149 w 382"/>
                  <a:gd name="T31" fmla="*/ 356 h 521"/>
                  <a:gd name="T32" fmla="*/ 129 w 382"/>
                  <a:gd name="T33" fmla="*/ 316 h 521"/>
                  <a:gd name="T34" fmla="*/ 86 w 382"/>
                  <a:gd name="T35" fmla="*/ 331 h 521"/>
                  <a:gd name="T36" fmla="*/ 18 w 382"/>
                  <a:gd name="T37" fmla="*/ 354 h 521"/>
                  <a:gd name="T38" fmla="*/ 29 w 382"/>
                  <a:gd name="T39" fmla="*/ 299 h 521"/>
                  <a:gd name="T40" fmla="*/ 116 w 382"/>
                  <a:gd name="T41" fmla="*/ 231 h 521"/>
                  <a:gd name="T42" fmla="*/ 101 w 382"/>
                  <a:gd name="T43" fmla="*/ 219 h 521"/>
                  <a:gd name="T44" fmla="*/ 24 w 382"/>
                  <a:gd name="T45" fmla="*/ 210 h 521"/>
                  <a:gd name="T46" fmla="*/ 4 w 382"/>
                  <a:gd name="T47" fmla="*/ 184 h 521"/>
                  <a:gd name="T48" fmla="*/ 34 w 382"/>
                  <a:gd name="T49" fmla="*/ 166 h 521"/>
                  <a:gd name="T50" fmla="*/ 154 w 382"/>
                  <a:gd name="T51" fmla="*/ 13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2" h="521">
                    <a:moveTo>
                      <a:pt x="154" y="130"/>
                    </a:moveTo>
                    <a:cubicBezTo>
                      <a:pt x="154" y="130"/>
                      <a:pt x="165" y="62"/>
                      <a:pt x="156" y="51"/>
                    </a:cubicBezTo>
                    <a:cubicBezTo>
                      <a:pt x="146" y="40"/>
                      <a:pt x="162" y="0"/>
                      <a:pt x="190" y="38"/>
                    </a:cubicBezTo>
                    <a:cubicBezTo>
                      <a:pt x="190" y="38"/>
                      <a:pt x="204" y="72"/>
                      <a:pt x="198" y="136"/>
                    </a:cubicBezTo>
                    <a:cubicBezTo>
                      <a:pt x="198" y="136"/>
                      <a:pt x="257" y="130"/>
                      <a:pt x="268" y="146"/>
                    </a:cubicBezTo>
                    <a:cubicBezTo>
                      <a:pt x="283" y="168"/>
                      <a:pt x="288" y="187"/>
                      <a:pt x="258" y="192"/>
                    </a:cubicBezTo>
                    <a:cubicBezTo>
                      <a:pt x="229" y="198"/>
                      <a:pt x="229" y="198"/>
                      <a:pt x="229" y="198"/>
                    </a:cubicBezTo>
                    <a:cubicBezTo>
                      <a:pt x="229" y="198"/>
                      <a:pt x="190" y="211"/>
                      <a:pt x="194" y="271"/>
                    </a:cubicBezTo>
                    <a:cubicBezTo>
                      <a:pt x="194" y="271"/>
                      <a:pt x="184" y="295"/>
                      <a:pt x="238" y="302"/>
                    </a:cubicBezTo>
                    <a:cubicBezTo>
                      <a:pt x="293" y="308"/>
                      <a:pt x="318" y="306"/>
                      <a:pt x="350" y="320"/>
                    </a:cubicBezTo>
                    <a:cubicBezTo>
                      <a:pt x="382" y="335"/>
                      <a:pt x="378" y="358"/>
                      <a:pt x="349" y="371"/>
                    </a:cubicBezTo>
                    <a:cubicBezTo>
                      <a:pt x="320" y="384"/>
                      <a:pt x="225" y="363"/>
                      <a:pt x="193" y="331"/>
                    </a:cubicBezTo>
                    <a:cubicBezTo>
                      <a:pt x="194" y="488"/>
                      <a:pt x="194" y="488"/>
                      <a:pt x="194" y="488"/>
                    </a:cubicBezTo>
                    <a:cubicBezTo>
                      <a:pt x="194" y="488"/>
                      <a:pt x="174" y="521"/>
                      <a:pt x="149" y="482"/>
                    </a:cubicBezTo>
                    <a:cubicBezTo>
                      <a:pt x="137" y="462"/>
                      <a:pt x="140" y="436"/>
                      <a:pt x="141" y="430"/>
                    </a:cubicBezTo>
                    <a:cubicBezTo>
                      <a:pt x="142" y="423"/>
                      <a:pt x="149" y="371"/>
                      <a:pt x="149" y="356"/>
                    </a:cubicBezTo>
                    <a:cubicBezTo>
                      <a:pt x="149" y="342"/>
                      <a:pt x="140" y="323"/>
                      <a:pt x="129" y="316"/>
                    </a:cubicBezTo>
                    <a:cubicBezTo>
                      <a:pt x="118" y="310"/>
                      <a:pt x="108" y="308"/>
                      <a:pt x="86" y="331"/>
                    </a:cubicBezTo>
                    <a:cubicBezTo>
                      <a:pt x="65" y="354"/>
                      <a:pt x="37" y="378"/>
                      <a:pt x="18" y="354"/>
                    </a:cubicBezTo>
                    <a:cubicBezTo>
                      <a:pt x="0" y="330"/>
                      <a:pt x="20" y="310"/>
                      <a:pt x="29" y="299"/>
                    </a:cubicBezTo>
                    <a:cubicBezTo>
                      <a:pt x="38" y="288"/>
                      <a:pt x="113" y="235"/>
                      <a:pt x="116" y="231"/>
                    </a:cubicBezTo>
                    <a:cubicBezTo>
                      <a:pt x="118" y="227"/>
                      <a:pt x="134" y="208"/>
                      <a:pt x="101" y="219"/>
                    </a:cubicBezTo>
                    <a:cubicBezTo>
                      <a:pt x="68" y="230"/>
                      <a:pt x="36" y="231"/>
                      <a:pt x="24" y="210"/>
                    </a:cubicBezTo>
                    <a:cubicBezTo>
                      <a:pt x="12" y="188"/>
                      <a:pt x="4" y="184"/>
                      <a:pt x="4" y="184"/>
                    </a:cubicBezTo>
                    <a:cubicBezTo>
                      <a:pt x="4" y="184"/>
                      <a:pt x="6" y="167"/>
                      <a:pt x="34" y="166"/>
                    </a:cubicBezTo>
                    <a:cubicBezTo>
                      <a:pt x="62" y="164"/>
                      <a:pt x="117" y="168"/>
                      <a:pt x="154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69"/>
              <p:cNvSpPr>
                <a:spLocks noEditPoints="1"/>
              </p:cNvSpPr>
              <p:nvPr/>
            </p:nvSpPr>
            <p:spPr bwMode="auto">
              <a:xfrm>
                <a:off x="5500688" y="1804988"/>
                <a:ext cx="766763" cy="881063"/>
              </a:xfrm>
              <a:custGeom>
                <a:avLst/>
                <a:gdLst>
                  <a:gd name="T0" fmla="*/ 296 w 499"/>
                  <a:gd name="T1" fmla="*/ 139 h 571"/>
                  <a:gd name="T2" fmla="*/ 327 w 499"/>
                  <a:gd name="T3" fmla="*/ 99 h 571"/>
                  <a:gd name="T4" fmla="*/ 292 w 499"/>
                  <a:gd name="T5" fmla="*/ 41 h 571"/>
                  <a:gd name="T6" fmla="*/ 265 w 499"/>
                  <a:gd name="T7" fmla="*/ 100 h 571"/>
                  <a:gd name="T8" fmla="*/ 160 w 499"/>
                  <a:gd name="T9" fmla="*/ 185 h 571"/>
                  <a:gd name="T10" fmla="*/ 157 w 499"/>
                  <a:gd name="T11" fmla="*/ 142 h 571"/>
                  <a:gd name="T12" fmla="*/ 10 w 499"/>
                  <a:gd name="T13" fmla="*/ 272 h 571"/>
                  <a:gd name="T14" fmla="*/ 169 w 499"/>
                  <a:gd name="T15" fmla="*/ 224 h 571"/>
                  <a:gd name="T16" fmla="*/ 245 w 499"/>
                  <a:gd name="T17" fmla="*/ 270 h 571"/>
                  <a:gd name="T18" fmla="*/ 160 w 499"/>
                  <a:gd name="T19" fmla="*/ 355 h 571"/>
                  <a:gd name="T20" fmla="*/ 161 w 499"/>
                  <a:gd name="T21" fmla="*/ 319 h 571"/>
                  <a:gd name="T22" fmla="*/ 186 w 499"/>
                  <a:gd name="T23" fmla="*/ 452 h 571"/>
                  <a:gd name="T24" fmla="*/ 221 w 499"/>
                  <a:gd name="T25" fmla="*/ 471 h 571"/>
                  <a:gd name="T26" fmla="*/ 343 w 499"/>
                  <a:gd name="T27" fmla="*/ 552 h 571"/>
                  <a:gd name="T28" fmla="*/ 296 w 499"/>
                  <a:gd name="T29" fmla="*/ 473 h 571"/>
                  <a:gd name="T30" fmla="*/ 342 w 499"/>
                  <a:gd name="T31" fmla="*/ 458 h 571"/>
                  <a:gd name="T32" fmla="*/ 273 w 499"/>
                  <a:gd name="T33" fmla="*/ 298 h 571"/>
                  <a:gd name="T34" fmla="*/ 308 w 499"/>
                  <a:gd name="T35" fmla="*/ 248 h 571"/>
                  <a:gd name="T36" fmla="*/ 273 w 499"/>
                  <a:gd name="T37" fmla="*/ 212 h 571"/>
                  <a:gd name="T38" fmla="*/ 371 w 499"/>
                  <a:gd name="T39" fmla="*/ 184 h 571"/>
                  <a:gd name="T40" fmla="*/ 396 w 499"/>
                  <a:gd name="T41" fmla="*/ 246 h 571"/>
                  <a:gd name="T42" fmla="*/ 440 w 499"/>
                  <a:gd name="T43" fmla="*/ 165 h 571"/>
                  <a:gd name="T44" fmla="*/ 195 w 499"/>
                  <a:gd name="T45" fmla="*/ 212 h 571"/>
                  <a:gd name="T46" fmla="*/ 245 w 499"/>
                  <a:gd name="T47" fmla="*/ 236 h 571"/>
                  <a:gd name="T48" fmla="*/ 247 w 499"/>
                  <a:gd name="T49" fmla="*/ 370 h 571"/>
                  <a:gd name="T50" fmla="*/ 241 w 499"/>
                  <a:gd name="T51" fmla="*/ 394 h 571"/>
                  <a:gd name="T52" fmla="*/ 209 w 499"/>
                  <a:gd name="T53" fmla="*/ 446 h 571"/>
                  <a:gd name="T54" fmla="*/ 247 w 499"/>
                  <a:gd name="T55" fmla="*/ 338 h 571"/>
                  <a:gd name="T56" fmla="*/ 343 w 499"/>
                  <a:gd name="T57" fmla="*/ 340 h 571"/>
                  <a:gd name="T58" fmla="*/ 277 w 499"/>
                  <a:gd name="T59" fmla="*/ 428 h 571"/>
                  <a:gd name="T60" fmla="*/ 305 w 499"/>
                  <a:gd name="T61" fmla="*/ 378 h 571"/>
                  <a:gd name="T62" fmla="*/ 273 w 499"/>
                  <a:gd name="T63" fmla="*/ 324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9" h="571">
                    <a:moveTo>
                      <a:pt x="440" y="165"/>
                    </a:moveTo>
                    <a:cubicBezTo>
                      <a:pt x="381" y="138"/>
                      <a:pt x="296" y="139"/>
                      <a:pt x="296" y="139"/>
                    </a:cubicBezTo>
                    <a:cubicBezTo>
                      <a:pt x="296" y="139"/>
                      <a:pt x="298" y="110"/>
                      <a:pt x="303" y="105"/>
                    </a:cubicBezTo>
                    <a:cubicBezTo>
                      <a:pt x="308" y="100"/>
                      <a:pt x="312" y="102"/>
                      <a:pt x="327" y="99"/>
                    </a:cubicBezTo>
                    <a:cubicBezTo>
                      <a:pt x="342" y="96"/>
                      <a:pt x="346" y="83"/>
                      <a:pt x="346" y="83"/>
                    </a:cubicBezTo>
                    <a:cubicBezTo>
                      <a:pt x="352" y="68"/>
                      <a:pt x="292" y="41"/>
                      <a:pt x="292" y="41"/>
                    </a:cubicBezTo>
                    <a:cubicBezTo>
                      <a:pt x="222" y="42"/>
                      <a:pt x="184" y="0"/>
                      <a:pt x="184" y="0"/>
                    </a:cubicBezTo>
                    <a:cubicBezTo>
                      <a:pt x="168" y="82"/>
                      <a:pt x="255" y="94"/>
                      <a:pt x="265" y="100"/>
                    </a:cubicBezTo>
                    <a:cubicBezTo>
                      <a:pt x="275" y="106"/>
                      <a:pt x="262" y="138"/>
                      <a:pt x="255" y="146"/>
                    </a:cubicBezTo>
                    <a:cubicBezTo>
                      <a:pt x="248" y="154"/>
                      <a:pt x="211" y="155"/>
                      <a:pt x="160" y="185"/>
                    </a:cubicBezTo>
                    <a:cubicBezTo>
                      <a:pt x="109" y="215"/>
                      <a:pt x="152" y="168"/>
                      <a:pt x="152" y="168"/>
                    </a:cubicBezTo>
                    <a:cubicBezTo>
                      <a:pt x="196" y="142"/>
                      <a:pt x="157" y="142"/>
                      <a:pt x="157" y="142"/>
                    </a:cubicBezTo>
                    <a:cubicBezTo>
                      <a:pt x="97" y="155"/>
                      <a:pt x="40" y="210"/>
                      <a:pt x="20" y="238"/>
                    </a:cubicBezTo>
                    <a:cubicBezTo>
                      <a:pt x="0" y="266"/>
                      <a:pt x="10" y="272"/>
                      <a:pt x="10" y="272"/>
                    </a:cubicBezTo>
                    <a:cubicBezTo>
                      <a:pt x="23" y="289"/>
                      <a:pt x="45" y="301"/>
                      <a:pt x="45" y="301"/>
                    </a:cubicBezTo>
                    <a:cubicBezTo>
                      <a:pt x="46" y="291"/>
                      <a:pt x="169" y="224"/>
                      <a:pt x="169" y="224"/>
                    </a:cubicBezTo>
                    <a:cubicBezTo>
                      <a:pt x="169" y="257"/>
                      <a:pt x="198" y="295"/>
                      <a:pt x="206" y="296"/>
                    </a:cubicBezTo>
                    <a:cubicBezTo>
                      <a:pt x="214" y="297"/>
                      <a:pt x="245" y="270"/>
                      <a:pt x="245" y="270"/>
                    </a:cubicBezTo>
                    <a:cubicBezTo>
                      <a:pt x="245" y="307"/>
                      <a:pt x="245" y="307"/>
                      <a:pt x="245" y="307"/>
                    </a:cubicBezTo>
                    <a:cubicBezTo>
                      <a:pt x="232" y="334"/>
                      <a:pt x="160" y="355"/>
                      <a:pt x="160" y="355"/>
                    </a:cubicBezTo>
                    <a:cubicBezTo>
                      <a:pt x="156" y="351"/>
                      <a:pt x="165" y="335"/>
                      <a:pt x="165" y="335"/>
                    </a:cubicBezTo>
                    <a:cubicBezTo>
                      <a:pt x="176" y="318"/>
                      <a:pt x="161" y="319"/>
                      <a:pt x="161" y="319"/>
                    </a:cubicBezTo>
                    <a:cubicBezTo>
                      <a:pt x="132" y="349"/>
                      <a:pt x="138" y="374"/>
                      <a:pt x="138" y="374"/>
                    </a:cubicBezTo>
                    <a:cubicBezTo>
                      <a:pt x="138" y="374"/>
                      <a:pt x="183" y="440"/>
                      <a:pt x="186" y="452"/>
                    </a:cubicBezTo>
                    <a:cubicBezTo>
                      <a:pt x="189" y="464"/>
                      <a:pt x="195" y="483"/>
                      <a:pt x="209" y="483"/>
                    </a:cubicBezTo>
                    <a:cubicBezTo>
                      <a:pt x="223" y="483"/>
                      <a:pt x="221" y="471"/>
                      <a:pt x="221" y="471"/>
                    </a:cubicBezTo>
                    <a:cubicBezTo>
                      <a:pt x="247" y="471"/>
                      <a:pt x="247" y="471"/>
                      <a:pt x="247" y="471"/>
                    </a:cubicBezTo>
                    <a:cubicBezTo>
                      <a:pt x="253" y="484"/>
                      <a:pt x="291" y="533"/>
                      <a:pt x="343" y="552"/>
                    </a:cubicBezTo>
                    <a:cubicBezTo>
                      <a:pt x="395" y="571"/>
                      <a:pt x="399" y="506"/>
                      <a:pt x="372" y="505"/>
                    </a:cubicBezTo>
                    <a:cubicBezTo>
                      <a:pt x="345" y="504"/>
                      <a:pt x="310" y="487"/>
                      <a:pt x="296" y="473"/>
                    </a:cubicBezTo>
                    <a:cubicBezTo>
                      <a:pt x="282" y="459"/>
                      <a:pt x="305" y="453"/>
                      <a:pt x="308" y="456"/>
                    </a:cubicBezTo>
                    <a:cubicBezTo>
                      <a:pt x="311" y="459"/>
                      <a:pt x="317" y="465"/>
                      <a:pt x="342" y="458"/>
                    </a:cubicBezTo>
                    <a:cubicBezTo>
                      <a:pt x="367" y="451"/>
                      <a:pt x="407" y="341"/>
                      <a:pt x="407" y="341"/>
                    </a:cubicBezTo>
                    <a:cubicBezTo>
                      <a:pt x="376" y="276"/>
                      <a:pt x="273" y="298"/>
                      <a:pt x="273" y="298"/>
                    </a:cubicBezTo>
                    <a:cubicBezTo>
                      <a:pt x="273" y="298"/>
                      <a:pt x="271" y="245"/>
                      <a:pt x="271" y="240"/>
                    </a:cubicBezTo>
                    <a:cubicBezTo>
                      <a:pt x="271" y="235"/>
                      <a:pt x="288" y="221"/>
                      <a:pt x="308" y="248"/>
                    </a:cubicBezTo>
                    <a:cubicBezTo>
                      <a:pt x="328" y="275"/>
                      <a:pt x="353" y="288"/>
                      <a:pt x="345" y="254"/>
                    </a:cubicBezTo>
                    <a:cubicBezTo>
                      <a:pt x="337" y="220"/>
                      <a:pt x="273" y="212"/>
                      <a:pt x="273" y="212"/>
                    </a:cubicBezTo>
                    <a:cubicBezTo>
                      <a:pt x="273" y="212"/>
                      <a:pt x="268" y="184"/>
                      <a:pt x="280" y="182"/>
                    </a:cubicBezTo>
                    <a:cubicBezTo>
                      <a:pt x="292" y="180"/>
                      <a:pt x="313" y="167"/>
                      <a:pt x="371" y="184"/>
                    </a:cubicBezTo>
                    <a:cubicBezTo>
                      <a:pt x="429" y="201"/>
                      <a:pt x="400" y="222"/>
                      <a:pt x="396" y="228"/>
                    </a:cubicBezTo>
                    <a:cubicBezTo>
                      <a:pt x="392" y="234"/>
                      <a:pt x="396" y="246"/>
                      <a:pt x="396" y="246"/>
                    </a:cubicBezTo>
                    <a:cubicBezTo>
                      <a:pt x="430" y="254"/>
                      <a:pt x="469" y="238"/>
                      <a:pt x="475" y="229"/>
                    </a:cubicBezTo>
                    <a:cubicBezTo>
                      <a:pt x="481" y="220"/>
                      <a:pt x="499" y="192"/>
                      <a:pt x="440" y="165"/>
                    </a:cubicBezTo>
                    <a:close/>
                    <a:moveTo>
                      <a:pt x="217" y="266"/>
                    </a:moveTo>
                    <a:cubicBezTo>
                      <a:pt x="217" y="266"/>
                      <a:pt x="195" y="270"/>
                      <a:pt x="195" y="212"/>
                    </a:cubicBezTo>
                    <a:cubicBezTo>
                      <a:pt x="195" y="212"/>
                      <a:pt x="233" y="196"/>
                      <a:pt x="245" y="196"/>
                    </a:cubicBezTo>
                    <a:cubicBezTo>
                      <a:pt x="245" y="236"/>
                      <a:pt x="245" y="236"/>
                      <a:pt x="245" y="236"/>
                    </a:cubicBezTo>
                    <a:lnTo>
                      <a:pt x="217" y="266"/>
                    </a:lnTo>
                    <a:close/>
                    <a:moveTo>
                      <a:pt x="247" y="370"/>
                    </a:moveTo>
                    <a:cubicBezTo>
                      <a:pt x="247" y="370"/>
                      <a:pt x="215" y="384"/>
                      <a:pt x="215" y="390"/>
                    </a:cubicBezTo>
                    <a:cubicBezTo>
                      <a:pt x="215" y="396"/>
                      <a:pt x="241" y="394"/>
                      <a:pt x="241" y="394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09" y="446"/>
                      <a:pt x="209" y="446"/>
                      <a:pt x="209" y="446"/>
                    </a:cubicBezTo>
                    <a:cubicBezTo>
                      <a:pt x="159" y="378"/>
                      <a:pt x="159" y="378"/>
                      <a:pt x="159" y="378"/>
                    </a:cubicBezTo>
                    <a:cubicBezTo>
                      <a:pt x="159" y="378"/>
                      <a:pt x="221" y="368"/>
                      <a:pt x="247" y="338"/>
                    </a:cubicBezTo>
                    <a:lnTo>
                      <a:pt x="247" y="370"/>
                    </a:lnTo>
                    <a:close/>
                    <a:moveTo>
                      <a:pt x="343" y="340"/>
                    </a:moveTo>
                    <a:cubicBezTo>
                      <a:pt x="355" y="370"/>
                      <a:pt x="315" y="418"/>
                      <a:pt x="315" y="418"/>
                    </a:cubicBezTo>
                    <a:cubicBezTo>
                      <a:pt x="277" y="428"/>
                      <a:pt x="277" y="428"/>
                      <a:pt x="277" y="428"/>
                    </a:cubicBezTo>
                    <a:cubicBezTo>
                      <a:pt x="279" y="396"/>
                      <a:pt x="279" y="396"/>
                      <a:pt x="279" y="396"/>
                    </a:cubicBezTo>
                    <a:cubicBezTo>
                      <a:pt x="279" y="396"/>
                      <a:pt x="305" y="396"/>
                      <a:pt x="305" y="378"/>
                    </a:cubicBezTo>
                    <a:cubicBezTo>
                      <a:pt x="305" y="360"/>
                      <a:pt x="277" y="366"/>
                      <a:pt x="277" y="366"/>
                    </a:cubicBezTo>
                    <a:cubicBezTo>
                      <a:pt x="273" y="324"/>
                      <a:pt x="273" y="324"/>
                      <a:pt x="273" y="324"/>
                    </a:cubicBezTo>
                    <a:cubicBezTo>
                      <a:pt x="273" y="324"/>
                      <a:pt x="331" y="310"/>
                      <a:pt x="343" y="3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70"/>
              <p:cNvSpPr>
                <a:spLocks/>
              </p:cNvSpPr>
              <p:nvPr/>
            </p:nvSpPr>
            <p:spPr bwMode="auto">
              <a:xfrm>
                <a:off x="6367463" y="1965326"/>
                <a:ext cx="642938" cy="658813"/>
              </a:xfrm>
              <a:custGeom>
                <a:avLst/>
                <a:gdLst>
                  <a:gd name="T0" fmla="*/ 29 w 419"/>
                  <a:gd name="T1" fmla="*/ 28 h 427"/>
                  <a:gd name="T2" fmla="*/ 65 w 419"/>
                  <a:gd name="T3" fmla="*/ 34 h 427"/>
                  <a:gd name="T4" fmla="*/ 223 w 419"/>
                  <a:gd name="T5" fmla="*/ 2 h 427"/>
                  <a:gd name="T6" fmla="*/ 309 w 419"/>
                  <a:gd name="T7" fmla="*/ 4 h 427"/>
                  <a:gd name="T8" fmla="*/ 349 w 419"/>
                  <a:gd name="T9" fmla="*/ 42 h 427"/>
                  <a:gd name="T10" fmla="*/ 273 w 419"/>
                  <a:gd name="T11" fmla="*/ 108 h 427"/>
                  <a:gd name="T12" fmla="*/ 287 w 419"/>
                  <a:gd name="T13" fmla="*/ 152 h 427"/>
                  <a:gd name="T14" fmla="*/ 369 w 419"/>
                  <a:gd name="T15" fmla="*/ 148 h 427"/>
                  <a:gd name="T16" fmla="*/ 391 w 419"/>
                  <a:gd name="T17" fmla="*/ 208 h 427"/>
                  <a:gd name="T18" fmla="*/ 350 w 419"/>
                  <a:gd name="T19" fmla="*/ 197 h 427"/>
                  <a:gd name="T20" fmla="*/ 302 w 419"/>
                  <a:gd name="T21" fmla="*/ 205 h 427"/>
                  <a:gd name="T22" fmla="*/ 273 w 419"/>
                  <a:gd name="T23" fmla="*/ 349 h 427"/>
                  <a:gd name="T24" fmla="*/ 190 w 419"/>
                  <a:gd name="T25" fmla="*/ 355 h 427"/>
                  <a:gd name="T26" fmla="*/ 164 w 419"/>
                  <a:gd name="T27" fmla="*/ 253 h 427"/>
                  <a:gd name="T28" fmla="*/ 217 w 419"/>
                  <a:gd name="T29" fmla="*/ 312 h 427"/>
                  <a:gd name="T30" fmla="*/ 262 w 419"/>
                  <a:gd name="T31" fmla="*/ 203 h 427"/>
                  <a:gd name="T32" fmla="*/ 124 w 419"/>
                  <a:gd name="T33" fmla="*/ 240 h 427"/>
                  <a:gd name="T34" fmla="*/ 81 w 419"/>
                  <a:gd name="T35" fmla="*/ 189 h 427"/>
                  <a:gd name="T36" fmla="*/ 105 w 419"/>
                  <a:gd name="T37" fmla="*/ 176 h 427"/>
                  <a:gd name="T38" fmla="*/ 216 w 419"/>
                  <a:gd name="T39" fmla="*/ 164 h 427"/>
                  <a:gd name="T40" fmla="*/ 225 w 419"/>
                  <a:gd name="T41" fmla="*/ 132 h 427"/>
                  <a:gd name="T42" fmla="*/ 232 w 419"/>
                  <a:gd name="T43" fmla="*/ 95 h 427"/>
                  <a:gd name="T44" fmla="*/ 270 w 419"/>
                  <a:gd name="T45" fmla="*/ 48 h 427"/>
                  <a:gd name="T46" fmla="*/ 205 w 419"/>
                  <a:gd name="T47" fmla="*/ 48 h 427"/>
                  <a:gd name="T48" fmla="*/ 88 w 419"/>
                  <a:gd name="T49" fmla="*/ 88 h 427"/>
                  <a:gd name="T50" fmla="*/ 50 w 419"/>
                  <a:gd name="T51" fmla="*/ 88 h 427"/>
                  <a:gd name="T52" fmla="*/ 29 w 419"/>
                  <a:gd name="T53" fmla="*/ 28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19" h="427">
                    <a:moveTo>
                      <a:pt x="29" y="28"/>
                    </a:moveTo>
                    <a:cubicBezTo>
                      <a:pt x="29" y="28"/>
                      <a:pt x="35" y="42"/>
                      <a:pt x="65" y="34"/>
                    </a:cubicBezTo>
                    <a:cubicBezTo>
                      <a:pt x="95" y="26"/>
                      <a:pt x="197" y="4"/>
                      <a:pt x="223" y="2"/>
                    </a:cubicBezTo>
                    <a:cubicBezTo>
                      <a:pt x="249" y="0"/>
                      <a:pt x="295" y="6"/>
                      <a:pt x="309" y="4"/>
                    </a:cubicBezTo>
                    <a:cubicBezTo>
                      <a:pt x="323" y="2"/>
                      <a:pt x="349" y="26"/>
                      <a:pt x="349" y="42"/>
                    </a:cubicBezTo>
                    <a:cubicBezTo>
                      <a:pt x="349" y="58"/>
                      <a:pt x="273" y="108"/>
                      <a:pt x="273" y="108"/>
                    </a:cubicBezTo>
                    <a:cubicBezTo>
                      <a:pt x="273" y="108"/>
                      <a:pt x="259" y="122"/>
                      <a:pt x="287" y="152"/>
                    </a:cubicBezTo>
                    <a:cubicBezTo>
                      <a:pt x="369" y="148"/>
                      <a:pt x="369" y="148"/>
                      <a:pt x="369" y="148"/>
                    </a:cubicBezTo>
                    <a:cubicBezTo>
                      <a:pt x="369" y="148"/>
                      <a:pt x="419" y="176"/>
                      <a:pt x="391" y="208"/>
                    </a:cubicBezTo>
                    <a:cubicBezTo>
                      <a:pt x="391" y="208"/>
                      <a:pt x="364" y="197"/>
                      <a:pt x="350" y="197"/>
                    </a:cubicBezTo>
                    <a:cubicBezTo>
                      <a:pt x="337" y="197"/>
                      <a:pt x="302" y="205"/>
                      <a:pt x="302" y="205"/>
                    </a:cubicBezTo>
                    <a:cubicBezTo>
                      <a:pt x="302" y="205"/>
                      <a:pt x="294" y="304"/>
                      <a:pt x="273" y="349"/>
                    </a:cubicBezTo>
                    <a:cubicBezTo>
                      <a:pt x="252" y="395"/>
                      <a:pt x="278" y="427"/>
                      <a:pt x="190" y="355"/>
                    </a:cubicBezTo>
                    <a:cubicBezTo>
                      <a:pt x="190" y="355"/>
                      <a:pt x="161" y="309"/>
                      <a:pt x="164" y="253"/>
                    </a:cubicBezTo>
                    <a:cubicBezTo>
                      <a:pt x="164" y="253"/>
                      <a:pt x="174" y="315"/>
                      <a:pt x="217" y="312"/>
                    </a:cubicBezTo>
                    <a:cubicBezTo>
                      <a:pt x="260" y="309"/>
                      <a:pt x="262" y="203"/>
                      <a:pt x="262" y="203"/>
                    </a:cubicBezTo>
                    <a:cubicBezTo>
                      <a:pt x="262" y="203"/>
                      <a:pt x="137" y="227"/>
                      <a:pt x="124" y="240"/>
                    </a:cubicBezTo>
                    <a:cubicBezTo>
                      <a:pt x="124" y="240"/>
                      <a:pt x="92" y="245"/>
                      <a:pt x="81" y="189"/>
                    </a:cubicBezTo>
                    <a:cubicBezTo>
                      <a:pt x="81" y="189"/>
                      <a:pt x="100" y="147"/>
                      <a:pt x="105" y="176"/>
                    </a:cubicBezTo>
                    <a:cubicBezTo>
                      <a:pt x="105" y="176"/>
                      <a:pt x="106" y="196"/>
                      <a:pt x="216" y="164"/>
                    </a:cubicBezTo>
                    <a:cubicBezTo>
                      <a:pt x="216" y="164"/>
                      <a:pt x="269" y="167"/>
                      <a:pt x="225" y="132"/>
                    </a:cubicBezTo>
                    <a:cubicBezTo>
                      <a:pt x="200" y="111"/>
                      <a:pt x="230" y="100"/>
                      <a:pt x="232" y="95"/>
                    </a:cubicBezTo>
                    <a:cubicBezTo>
                      <a:pt x="233" y="89"/>
                      <a:pt x="272" y="55"/>
                      <a:pt x="270" y="48"/>
                    </a:cubicBezTo>
                    <a:cubicBezTo>
                      <a:pt x="269" y="41"/>
                      <a:pt x="225" y="41"/>
                      <a:pt x="205" y="48"/>
                    </a:cubicBezTo>
                    <a:cubicBezTo>
                      <a:pt x="185" y="55"/>
                      <a:pt x="93" y="79"/>
                      <a:pt x="88" y="88"/>
                    </a:cubicBezTo>
                    <a:cubicBezTo>
                      <a:pt x="82" y="97"/>
                      <a:pt x="66" y="96"/>
                      <a:pt x="50" y="88"/>
                    </a:cubicBezTo>
                    <a:cubicBezTo>
                      <a:pt x="34" y="80"/>
                      <a:pt x="0" y="60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71"/>
              <p:cNvSpPr>
                <a:spLocks/>
              </p:cNvSpPr>
              <p:nvPr/>
            </p:nvSpPr>
            <p:spPr bwMode="auto">
              <a:xfrm>
                <a:off x="7200901" y="1852613"/>
                <a:ext cx="342900" cy="198438"/>
              </a:xfrm>
              <a:custGeom>
                <a:avLst/>
                <a:gdLst>
                  <a:gd name="T0" fmla="*/ 177 w 223"/>
                  <a:gd name="T1" fmla="*/ 42 h 128"/>
                  <a:gd name="T2" fmla="*/ 208 w 223"/>
                  <a:gd name="T3" fmla="*/ 42 h 128"/>
                  <a:gd name="T4" fmla="*/ 171 w 223"/>
                  <a:gd name="T5" fmla="*/ 112 h 128"/>
                  <a:gd name="T6" fmla="*/ 41 w 223"/>
                  <a:gd name="T7" fmla="*/ 128 h 128"/>
                  <a:gd name="T8" fmla="*/ 0 w 223"/>
                  <a:gd name="T9" fmla="*/ 104 h 128"/>
                  <a:gd name="T10" fmla="*/ 177 w 223"/>
                  <a:gd name="T11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3" h="128">
                    <a:moveTo>
                      <a:pt x="177" y="42"/>
                    </a:moveTo>
                    <a:cubicBezTo>
                      <a:pt x="177" y="42"/>
                      <a:pt x="193" y="0"/>
                      <a:pt x="208" y="42"/>
                    </a:cubicBezTo>
                    <a:cubicBezTo>
                      <a:pt x="223" y="84"/>
                      <a:pt x="195" y="105"/>
                      <a:pt x="171" y="112"/>
                    </a:cubicBezTo>
                    <a:cubicBezTo>
                      <a:pt x="146" y="118"/>
                      <a:pt x="69" y="128"/>
                      <a:pt x="41" y="128"/>
                    </a:cubicBezTo>
                    <a:cubicBezTo>
                      <a:pt x="13" y="127"/>
                      <a:pt x="4" y="113"/>
                      <a:pt x="0" y="104"/>
                    </a:cubicBezTo>
                    <a:cubicBezTo>
                      <a:pt x="0" y="104"/>
                      <a:pt x="141" y="89"/>
                      <a:pt x="177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72"/>
              <p:cNvSpPr>
                <a:spLocks/>
              </p:cNvSpPr>
              <p:nvPr/>
            </p:nvSpPr>
            <p:spPr bwMode="auto">
              <a:xfrm>
                <a:off x="7116763" y="1866901"/>
                <a:ext cx="854075" cy="833438"/>
              </a:xfrm>
              <a:custGeom>
                <a:avLst/>
                <a:gdLst>
                  <a:gd name="T0" fmla="*/ 0 w 556"/>
                  <a:gd name="T1" fmla="*/ 224 h 541"/>
                  <a:gd name="T2" fmla="*/ 52 w 556"/>
                  <a:gd name="T3" fmla="*/ 231 h 541"/>
                  <a:gd name="T4" fmla="*/ 124 w 556"/>
                  <a:gd name="T5" fmla="*/ 208 h 541"/>
                  <a:gd name="T6" fmla="*/ 196 w 556"/>
                  <a:gd name="T7" fmla="*/ 181 h 541"/>
                  <a:gd name="T8" fmla="*/ 214 w 556"/>
                  <a:gd name="T9" fmla="*/ 132 h 541"/>
                  <a:gd name="T10" fmla="*/ 248 w 556"/>
                  <a:gd name="T11" fmla="*/ 152 h 541"/>
                  <a:gd name="T12" fmla="*/ 322 w 556"/>
                  <a:gd name="T13" fmla="*/ 206 h 541"/>
                  <a:gd name="T14" fmla="*/ 368 w 556"/>
                  <a:gd name="T15" fmla="*/ 235 h 541"/>
                  <a:gd name="T16" fmla="*/ 382 w 556"/>
                  <a:gd name="T17" fmla="*/ 241 h 541"/>
                  <a:gd name="T18" fmla="*/ 380 w 556"/>
                  <a:gd name="T19" fmla="*/ 179 h 541"/>
                  <a:gd name="T20" fmla="*/ 311 w 556"/>
                  <a:gd name="T21" fmla="*/ 124 h 541"/>
                  <a:gd name="T22" fmla="*/ 334 w 556"/>
                  <a:gd name="T23" fmla="*/ 110 h 541"/>
                  <a:gd name="T24" fmla="*/ 387 w 556"/>
                  <a:gd name="T25" fmla="*/ 136 h 541"/>
                  <a:gd name="T26" fmla="*/ 386 w 556"/>
                  <a:gd name="T27" fmla="*/ 46 h 541"/>
                  <a:gd name="T28" fmla="*/ 374 w 556"/>
                  <a:gd name="T29" fmla="*/ 0 h 541"/>
                  <a:gd name="T30" fmla="*/ 425 w 556"/>
                  <a:gd name="T31" fmla="*/ 37 h 541"/>
                  <a:gd name="T32" fmla="*/ 427 w 556"/>
                  <a:gd name="T33" fmla="*/ 109 h 541"/>
                  <a:gd name="T34" fmla="*/ 417 w 556"/>
                  <a:gd name="T35" fmla="*/ 241 h 541"/>
                  <a:gd name="T36" fmla="*/ 498 w 556"/>
                  <a:gd name="T37" fmla="*/ 231 h 541"/>
                  <a:gd name="T38" fmla="*/ 534 w 556"/>
                  <a:gd name="T39" fmla="*/ 275 h 541"/>
                  <a:gd name="T40" fmla="*/ 470 w 556"/>
                  <a:gd name="T41" fmla="*/ 285 h 541"/>
                  <a:gd name="T42" fmla="*/ 421 w 556"/>
                  <a:gd name="T43" fmla="*/ 305 h 541"/>
                  <a:gd name="T44" fmla="*/ 417 w 556"/>
                  <a:gd name="T45" fmla="*/ 536 h 541"/>
                  <a:gd name="T46" fmla="*/ 373 w 556"/>
                  <a:gd name="T47" fmla="*/ 503 h 541"/>
                  <a:gd name="T48" fmla="*/ 376 w 556"/>
                  <a:gd name="T49" fmla="*/ 320 h 541"/>
                  <a:gd name="T50" fmla="*/ 344 w 556"/>
                  <a:gd name="T51" fmla="*/ 332 h 541"/>
                  <a:gd name="T52" fmla="*/ 288 w 556"/>
                  <a:gd name="T53" fmla="*/ 331 h 541"/>
                  <a:gd name="T54" fmla="*/ 289 w 556"/>
                  <a:gd name="T55" fmla="*/ 285 h 541"/>
                  <a:gd name="T56" fmla="*/ 334 w 556"/>
                  <a:gd name="T57" fmla="*/ 273 h 541"/>
                  <a:gd name="T58" fmla="*/ 324 w 556"/>
                  <a:gd name="T59" fmla="*/ 243 h 541"/>
                  <a:gd name="T60" fmla="*/ 273 w 556"/>
                  <a:gd name="T61" fmla="*/ 207 h 541"/>
                  <a:gd name="T62" fmla="*/ 236 w 556"/>
                  <a:gd name="T63" fmla="*/ 229 h 541"/>
                  <a:gd name="T64" fmla="*/ 252 w 556"/>
                  <a:gd name="T65" fmla="*/ 232 h 541"/>
                  <a:gd name="T66" fmla="*/ 277 w 556"/>
                  <a:gd name="T67" fmla="*/ 237 h 541"/>
                  <a:gd name="T68" fmla="*/ 229 w 556"/>
                  <a:gd name="T69" fmla="*/ 300 h 541"/>
                  <a:gd name="T70" fmla="*/ 218 w 556"/>
                  <a:gd name="T71" fmla="*/ 392 h 541"/>
                  <a:gd name="T72" fmla="*/ 173 w 556"/>
                  <a:gd name="T73" fmla="*/ 405 h 541"/>
                  <a:gd name="T74" fmla="*/ 172 w 556"/>
                  <a:gd name="T75" fmla="*/ 357 h 541"/>
                  <a:gd name="T76" fmla="*/ 149 w 556"/>
                  <a:gd name="T77" fmla="*/ 349 h 541"/>
                  <a:gd name="T78" fmla="*/ 60 w 556"/>
                  <a:gd name="T79" fmla="*/ 375 h 541"/>
                  <a:gd name="T80" fmla="*/ 61 w 556"/>
                  <a:gd name="T81" fmla="*/ 331 h 541"/>
                  <a:gd name="T82" fmla="*/ 132 w 556"/>
                  <a:gd name="T83" fmla="*/ 256 h 541"/>
                  <a:gd name="T84" fmla="*/ 164 w 556"/>
                  <a:gd name="T85" fmla="*/ 256 h 541"/>
                  <a:gd name="T86" fmla="*/ 158 w 556"/>
                  <a:gd name="T87" fmla="*/ 285 h 541"/>
                  <a:gd name="T88" fmla="*/ 140 w 556"/>
                  <a:gd name="T89" fmla="*/ 297 h 541"/>
                  <a:gd name="T90" fmla="*/ 149 w 556"/>
                  <a:gd name="T91" fmla="*/ 303 h 541"/>
                  <a:gd name="T92" fmla="*/ 186 w 556"/>
                  <a:gd name="T93" fmla="*/ 271 h 541"/>
                  <a:gd name="T94" fmla="*/ 190 w 556"/>
                  <a:gd name="T95" fmla="*/ 243 h 541"/>
                  <a:gd name="T96" fmla="*/ 171 w 556"/>
                  <a:gd name="T97" fmla="*/ 223 h 541"/>
                  <a:gd name="T98" fmla="*/ 74 w 556"/>
                  <a:gd name="T99" fmla="*/ 250 h 541"/>
                  <a:gd name="T100" fmla="*/ 40 w 556"/>
                  <a:gd name="T101" fmla="*/ 271 h 541"/>
                  <a:gd name="T102" fmla="*/ 12 w 556"/>
                  <a:gd name="T103" fmla="*/ 265 h 541"/>
                  <a:gd name="T104" fmla="*/ 0 w 556"/>
                  <a:gd name="T105" fmla="*/ 2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56" h="541">
                    <a:moveTo>
                      <a:pt x="0" y="224"/>
                    </a:moveTo>
                    <a:cubicBezTo>
                      <a:pt x="0" y="224"/>
                      <a:pt x="31" y="236"/>
                      <a:pt x="52" y="231"/>
                    </a:cubicBezTo>
                    <a:cubicBezTo>
                      <a:pt x="72" y="225"/>
                      <a:pt x="106" y="212"/>
                      <a:pt x="124" y="208"/>
                    </a:cubicBezTo>
                    <a:cubicBezTo>
                      <a:pt x="142" y="204"/>
                      <a:pt x="182" y="202"/>
                      <a:pt x="196" y="181"/>
                    </a:cubicBezTo>
                    <a:cubicBezTo>
                      <a:pt x="211" y="159"/>
                      <a:pt x="214" y="132"/>
                      <a:pt x="214" y="132"/>
                    </a:cubicBezTo>
                    <a:cubicBezTo>
                      <a:pt x="214" y="132"/>
                      <a:pt x="234" y="133"/>
                      <a:pt x="248" y="152"/>
                    </a:cubicBezTo>
                    <a:cubicBezTo>
                      <a:pt x="262" y="171"/>
                      <a:pt x="315" y="205"/>
                      <a:pt x="322" y="206"/>
                    </a:cubicBezTo>
                    <a:cubicBezTo>
                      <a:pt x="330" y="207"/>
                      <a:pt x="364" y="227"/>
                      <a:pt x="368" y="235"/>
                    </a:cubicBezTo>
                    <a:cubicBezTo>
                      <a:pt x="372" y="244"/>
                      <a:pt x="382" y="241"/>
                      <a:pt x="382" y="241"/>
                    </a:cubicBezTo>
                    <a:cubicBezTo>
                      <a:pt x="380" y="179"/>
                      <a:pt x="380" y="179"/>
                      <a:pt x="380" y="179"/>
                    </a:cubicBezTo>
                    <a:cubicBezTo>
                      <a:pt x="380" y="179"/>
                      <a:pt x="316" y="137"/>
                      <a:pt x="311" y="124"/>
                    </a:cubicBezTo>
                    <a:cubicBezTo>
                      <a:pt x="306" y="111"/>
                      <a:pt x="318" y="105"/>
                      <a:pt x="334" y="110"/>
                    </a:cubicBezTo>
                    <a:cubicBezTo>
                      <a:pt x="349" y="115"/>
                      <a:pt x="380" y="138"/>
                      <a:pt x="387" y="136"/>
                    </a:cubicBezTo>
                    <a:cubicBezTo>
                      <a:pt x="394" y="134"/>
                      <a:pt x="391" y="61"/>
                      <a:pt x="386" y="46"/>
                    </a:cubicBezTo>
                    <a:cubicBezTo>
                      <a:pt x="382" y="31"/>
                      <a:pt x="374" y="0"/>
                      <a:pt x="374" y="0"/>
                    </a:cubicBezTo>
                    <a:cubicBezTo>
                      <a:pt x="374" y="0"/>
                      <a:pt x="411" y="15"/>
                      <a:pt x="425" y="37"/>
                    </a:cubicBezTo>
                    <a:cubicBezTo>
                      <a:pt x="439" y="59"/>
                      <a:pt x="430" y="99"/>
                      <a:pt x="427" y="109"/>
                    </a:cubicBezTo>
                    <a:cubicBezTo>
                      <a:pt x="424" y="118"/>
                      <a:pt x="414" y="221"/>
                      <a:pt x="417" y="241"/>
                    </a:cubicBezTo>
                    <a:cubicBezTo>
                      <a:pt x="417" y="241"/>
                      <a:pt x="474" y="227"/>
                      <a:pt x="498" y="231"/>
                    </a:cubicBezTo>
                    <a:cubicBezTo>
                      <a:pt x="523" y="234"/>
                      <a:pt x="556" y="267"/>
                      <a:pt x="534" y="275"/>
                    </a:cubicBezTo>
                    <a:cubicBezTo>
                      <a:pt x="512" y="284"/>
                      <a:pt x="484" y="283"/>
                      <a:pt x="470" y="285"/>
                    </a:cubicBezTo>
                    <a:cubicBezTo>
                      <a:pt x="452" y="288"/>
                      <a:pt x="434" y="285"/>
                      <a:pt x="421" y="305"/>
                    </a:cubicBezTo>
                    <a:cubicBezTo>
                      <a:pt x="417" y="536"/>
                      <a:pt x="417" y="536"/>
                      <a:pt x="417" y="536"/>
                    </a:cubicBezTo>
                    <a:cubicBezTo>
                      <a:pt x="417" y="536"/>
                      <a:pt x="386" y="541"/>
                      <a:pt x="373" y="503"/>
                    </a:cubicBezTo>
                    <a:cubicBezTo>
                      <a:pt x="376" y="320"/>
                      <a:pt x="376" y="320"/>
                      <a:pt x="376" y="320"/>
                    </a:cubicBezTo>
                    <a:cubicBezTo>
                      <a:pt x="376" y="320"/>
                      <a:pt x="350" y="323"/>
                      <a:pt x="344" y="332"/>
                    </a:cubicBezTo>
                    <a:cubicBezTo>
                      <a:pt x="337" y="341"/>
                      <a:pt x="301" y="344"/>
                      <a:pt x="288" y="331"/>
                    </a:cubicBezTo>
                    <a:cubicBezTo>
                      <a:pt x="274" y="317"/>
                      <a:pt x="238" y="277"/>
                      <a:pt x="289" y="285"/>
                    </a:cubicBezTo>
                    <a:cubicBezTo>
                      <a:pt x="289" y="285"/>
                      <a:pt x="317" y="287"/>
                      <a:pt x="334" y="273"/>
                    </a:cubicBezTo>
                    <a:cubicBezTo>
                      <a:pt x="352" y="260"/>
                      <a:pt x="340" y="251"/>
                      <a:pt x="324" y="243"/>
                    </a:cubicBezTo>
                    <a:cubicBezTo>
                      <a:pt x="308" y="235"/>
                      <a:pt x="280" y="209"/>
                      <a:pt x="273" y="207"/>
                    </a:cubicBezTo>
                    <a:cubicBezTo>
                      <a:pt x="266" y="204"/>
                      <a:pt x="244" y="188"/>
                      <a:pt x="236" y="229"/>
                    </a:cubicBezTo>
                    <a:cubicBezTo>
                      <a:pt x="236" y="229"/>
                      <a:pt x="242" y="240"/>
                      <a:pt x="252" y="232"/>
                    </a:cubicBezTo>
                    <a:cubicBezTo>
                      <a:pt x="252" y="232"/>
                      <a:pt x="277" y="213"/>
                      <a:pt x="277" y="237"/>
                    </a:cubicBezTo>
                    <a:cubicBezTo>
                      <a:pt x="277" y="261"/>
                      <a:pt x="233" y="299"/>
                      <a:pt x="229" y="300"/>
                    </a:cubicBezTo>
                    <a:cubicBezTo>
                      <a:pt x="225" y="301"/>
                      <a:pt x="218" y="392"/>
                      <a:pt x="218" y="392"/>
                    </a:cubicBezTo>
                    <a:cubicBezTo>
                      <a:pt x="218" y="392"/>
                      <a:pt x="210" y="479"/>
                      <a:pt x="173" y="405"/>
                    </a:cubicBezTo>
                    <a:cubicBezTo>
                      <a:pt x="172" y="357"/>
                      <a:pt x="172" y="357"/>
                      <a:pt x="172" y="357"/>
                    </a:cubicBezTo>
                    <a:cubicBezTo>
                      <a:pt x="172" y="357"/>
                      <a:pt x="178" y="329"/>
                      <a:pt x="149" y="349"/>
                    </a:cubicBezTo>
                    <a:cubicBezTo>
                      <a:pt x="120" y="369"/>
                      <a:pt x="88" y="400"/>
                      <a:pt x="60" y="375"/>
                    </a:cubicBezTo>
                    <a:cubicBezTo>
                      <a:pt x="32" y="349"/>
                      <a:pt x="54" y="339"/>
                      <a:pt x="61" y="331"/>
                    </a:cubicBezTo>
                    <a:cubicBezTo>
                      <a:pt x="68" y="323"/>
                      <a:pt x="132" y="256"/>
                      <a:pt x="132" y="256"/>
                    </a:cubicBezTo>
                    <a:cubicBezTo>
                      <a:pt x="132" y="256"/>
                      <a:pt x="148" y="243"/>
                      <a:pt x="164" y="256"/>
                    </a:cubicBezTo>
                    <a:cubicBezTo>
                      <a:pt x="180" y="269"/>
                      <a:pt x="162" y="285"/>
                      <a:pt x="158" y="285"/>
                    </a:cubicBezTo>
                    <a:cubicBezTo>
                      <a:pt x="154" y="285"/>
                      <a:pt x="140" y="297"/>
                      <a:pt x="140" y="297"/>
                    </a:cubicBezTo>
                    <a:cubicBezTo>
                      <a:pt x="140" y="297"/>
                      <a:pt x="127" y="315"/>
                      <a:pt x="149" y="303"/>
                    </a:cubicBezTo>
                    <a:cubicBezTo>
                      <a:pt x="171" y="290"/>
                      <a:pt x="186" y="271"/>
                      <a:pt x="186" y="271"/>
                    </a:cubicBezTo>
                    <a:cubicBezTo>
                      <a:pt x="186" y="271"/>
                      <a:pt x="191" y="251"/>
                      <a:pt x="190" y="243"/>
                    </a:cubicBezTo>
                    <a:cubicBezTo>
                      <a:pt x="190" y="236"/>
                      <a:pt x="194" y="215"/>
                      <a:pt x="171" y="223"/>
                    </a:cubicBezTo>
                    <a:cubicBezTo>
                      <a:pt x="148" y="232"/>
                      <a:pt x="102" y="230"/>
                      <a:pt x="74" y="250"/>
                    </a:cubicBezTo>
                    <a:cubicBezTo>
                      <a:pt x="46" y="270"/>
                      <a:pt x="44" y="267"/>
                      <a:pt x="40" y="271"/>
                    </a:cubicBezTo>
                    <a:cubicBezTo>
                      <a:pt x="37" y="276"/>
                      <a:pt x="19" y="277"/>
                      <a:pt x="12" y="265"/>
                    </a:cubicBezTo>
                    <a:cubicBezTo>
                      <a:pt x="4" y="253"/>
                      <a:pt x="0" y="224"/>
                      <a:pt x="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73"/>
              <p:cNvSpPr>
                <a:spLocks/>
              </p:cNvSpPr>
              <p:nvPr/>
            </p:nvSpPr>
            <p:spPr bwMode="auto">
              <a:xfrm>
                <a:off x="8037513" y="1895476"/>
                <a:ext cx="500063" cy="747713"/>
              </a:xfrm>
              <a:custGeom>
                <a:avLst/>
                <a:gdLst>
                  <a:gd name="T0" fmla="*/ 0 w 326"/>
                  <a:gd name="T1" fmla="*/ 144 h 486"/>
                  <a:gd name="T2" fmla="*/ 90 w 326"/>
                  <a:gd name="T3" fmla="*/ 142 h 486"/>
                  <a:gd name="T4" fmla="*/ 160 w 326"/>
                  <a:gd name="T5" fmla="*/ 122 h 486"/>
                  <a:gd name="T6" fmla="*/ 214 w 326"/>
                  <a:gd name="T7" fmla="*/ 80 h 486"/>
                  <a:gd name="T8" fmla="*/ 288 w 326"/>
                  <a:gd name="T9" fmla="*/ 0 h 486"/>
                  <a:gd name="T10" fmla="*/ 294 w 326"/>
                  <a:gd name="T11" fmla="*/ 30 h 486"/>
                  <a:gd name="T12" fmla="*/ 258 w 326"/>
                  <a:gd name="T13" fmla="*/ 84 h 486"/>
                  <a:gd name="T14" fmla="*/ 282 w 326"/>
                  <a:gd name="T15" fmla="*/ 92 h 486"/>
                  <a:gd name="T16" fmla="*/ 236 w 326"/>
                  <a:gd name="T17" fmla="*/ 130 h 486"/>
                  <a:gd name="T18" fmla="*/ 224 w 326"/>
                  <a:gd name="T19" fmla="*/ 178 h 486"/>
                  <a:gd name="T20" fmla="*/ 258 w 326"/>
                  <a:gd name="T21" fmla="*/ 188 h 486"/>
                  <a:gd name="T22" fmla="*/ 264 w 326"/>
                  <a:gd name="T23" fmla="*/ 218 h 486"/>
                  <a:gd name="T24" fmla="*/ 212 w 326"/>
                  <a:gd name="T25" fmla="*/ 270 h 486"/>
                  <a:gd name="T26" fmla="*/ 202 w 326"/>
                  <a:gd name="T27" fmla="*/ 468 h 486"/>
                  <a:gd name="T28" fmla="*/ 162 w 326"/>
                  <a:gd name="T29" fmla="*/ 470 h 486"/>
                  <a:gd name="T30" fmla="*/ 108 w 326"/>
                  <a:gd name="T31" fmla="*/ 386 h 486"/>
                  <a:gd name="T32" fmla="*/ 72 w 326"/>
                  <a:gd name="T33" fmla="*/ 326 h 486"/>
                  <a:gd name="T34" fmla="*/ 177 w 326"/>
                  <a:gd name="T35" fmla="*/ 219 h 486"/>
                  <a:gd name="T36" fmla="*/ 194 w 326"/>
                  <a:gd name="T37" fmla="*/ 145 h 486"/>
                  <a:gd name="T38" fmla="*/ 118 w 326"/>
                  <a:gd name="T39" fmla="*/ 159 h 486"/>
                  <a:gd name="T40" fmla="*/ 0 w 326"/>
                  <a:gd name="T41" fmla="*/ 1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6" h="486">
                    <a:moveTo>
                      <a:pt x="0" y="144"/>
                    </a:moveTo>
                    <a:cubicBezTo>
                      <a:pt x="0" y="144"/>
                      <a:pt x="60" y="152"/>
                      <a:pt x="90" y="142"/>
                    </a:cubicBezTo>
                    <a:cubicBezTo>
                      <a:pt x="120" y="132"/>
                      <a:pt x="136" y="124"/>
                      <a:pt x="160" y="122"/>
                    </a:cubicBezTo>
                    <a:cubicBezTo>
                      <a:pt x="184" y="120"/>
                      <a:pt x="196" y="114"/>
                      <a:pt x="214" y="80"/>
                    </a:cubicBezTo>
                    <a:cubicBezTo>
                      <a:pt x="232" y="46"/>
                      <a:pt x="250" y="0"/>
                      <a:pt x="288" y="0"/>
                    </a:cubicBezTo>
                    <a:cubicBezTo>
                      <a:pt x="326" y="0"/>
                      <a:pt x="314" y="26"/>
                      <a:pt x="294" y="30"/>
                    </a:cubicBezTo>
                    <a:cubicBezTo>
                      <a:pt x="274" y="34"/>
                      <a:pt x="256" y="68"/>
                      <a:pt x="258" y="84"/>
                    </a:cubicBezTo>
                    <a:cubicBezTo>
                      <a:pt x="260" y="100"/>
                      <a:pt x="288" y="86"/>
                      <a:pt x="282" y="92"/>
                    </a:cubicBezTo>
                    <a:cubicBezTo>
                      <a:pt x="276" y="98"/>
                      <a:pt x="252" y="118"/>
                      <a:pt x="236" y="130"/>
                    </a:cubicBezTo>
                    <a:cubicBezTo>
                      <a:pt x="220" y="142"/>
                      <a:pt x="224" y="178"/>
                      <a:pt x="224" y="178"/>
                    </a:cubicBezTo>
                    <a:cubicBezTo>
                      <a:pt x="224" y="178"/>
                      <a:pt x="256" y="174"/>
                      <a:pt x="258" y="188"/>
                    </a:cubicBezTo>
                    <a:cubicBezTo>
                      <a:pt x="260" y="202"/>
                      <a:pt x="264" y="218"/>
                      <a:pt x="264" y="218"/>
                    </a:cubicBezTo>
                    <a:cubicBezTo>
                      <a:pt x="264" y="218"/>
                      <a:pt x="218" y="246"/>
                      <a:pt x="212" y="270"/>
                    </a:cubicBezTo>
                    <a:cubicBezTo>
                      <a:pt x="206" y="294"/>
                      <a:pt x="202" y="468"/>
                      <a:pt x="202" y="468"/>
                    </a:cubicBezTo>
                    <a:cubicBezTo>
                      <a:pt x="202" y="468"/>
                      <a:pt x="184" y="486"/>
                      <a:pt x="162" y="470"/>
                    </a:cubicBezTo>
                    <a:cubicBezTo>
                      <a:pt x="140" y="454"/>
                      <a:pt x="108" y="386"/>
                      <a:pt x="108" y="386"/>
                    </a:cubicBezTo>
                    <a:cubicBezTo>
                      <a:pt x="108" y="386"/>
                      <a:pt x="36" y="377"/>
                      <a:pt x="72" y="326"/>
                    </a:cubicBezTo>
                    <a:cubicBezTo>
                      <a:pt x="72" y="326"/>
                      <a:pt x="170" y="227"/>
                      <a:pt x="177" y="219"/>
                    </a:cubicBezTo>
                    <a:cubicBezTo>
                      <a:pt x="183" y="211"/>
                      <a:pt x="194" y="151"/>
                      <a:pt x="194" y="145"/>
                    </a:cubicBezTo>
                    <a:cubicBezTo>
                      <a:pt x="194" y="145"/>
                      <a:pt x="151" y="139"/>
                      <a:pt x="118" y="159"/>
                    </a:cubicBezTo>
                    <a:cubicBezTo>
                      <a:pt x="85" y="179"/>
                      <a:pt x="35" y="177"/>
                      <a:pt x="0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74"/>
              <p:cNvSpPr>
                <a:spLocks/>
              </p:cNvSpPr>
              <p:nvPr/>
            </p:nvSpPr>
            <p:spPr bwMode="auto">
              <a:xfrm>
                <a:off x="8229601" y="2335213"/>
                <a:ext cx="82550" cy="207963"/>
              </a:xfrm>
              <a:custGeom>
                <a:avLst/>
                <a:gdLst>
                  <a:gd name="T0" fmla="*/ 53 w 54"/>
                  <a:gd name="T1" fmla="*/ 0 h 135"/>
                  <a:gd name="T2" fmla="*/ 49 w 54"/>
                  <a:gd name="T3" fmla="*/ 123 h 135"/>
                  <a:gd name="T4" fmla="*/ 21 w 54"/>
                  <a:gd name="T5" fmla="*/ 120 h 135"/>
                  <a:gd name="T6" fmla="*/ 0 w 54"/>
                  <a:gd name="T7" fmla="*/ 85 h 135"/>
                  <a:gd name="T8" fmla="*/ 53 w 54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5">
                    <a:moveTo>
                      <a:pt x="53" y="0"/>
                    </a:moveTo>
                    <a:cubicBezTo>
                      <a:pt x="53" y="0"/>
                      <a:pt x="54" y="111"/>
                      <a:pt x="49" y="123"/>
                    </a:cubicBezTo>
                    <a:cubicBezTo>
                      <a:pt x="44" y="135"/>
                      <a:pt x="32" y="135"/>
                      <a:pt x="21" y="120"/>
                    </a:cubicBezTo>
                    <a:cubicBezTo>
                      <a:pt x="10" y="105"/>
                      <a:pt x="0" y="89"/>
                      <a:pt x="0" y="85"/>
                    </a:cubicBezTo>
                    <a:cubicBezTo>
                      <a:pt x="0" y="81"/>
                      <a:pt x="36" y="4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75"/>
              <p:cNvSpPr>
                <a:spLocks noEditPoints="1"/>
              </p:cNvSpPr>
              <p:nvPr/>
            </p:nvSpPr>
            <p:spPr bwMode="auto">
              <a:xfrm>
                <a:off x="8435976" y="1885951"/>
                <a:ext cx="563563" cy="654050"/>
              </a:xfrm>
              <a:custGeom>
                <a:avLst/>
                <a:gdLst>
                  <a:gd name="T0" fmla="*/ 291 w 367"/>
                  <a:gd name="T1" fmla="*/ 336 h 425"/>
                  <a:gd name="T2" fmla="*/ 208 w 367"/>
                  <a:gd name="T3" fmla="*/ 303 h 425"/>
                  <a:gd name="T4" fmla="*/ 214 w 367"/>
                  <a:gd name="T5" fmla="*/ 229 h 425"/>
                  <a:gd name="T6" fmla="*/ 155 w 367"/>
                  <a:gd name="T7" fmla="*/ 180 h 425"/>
                  <a:gd name="T8" fmla="*/ 180 w 367"/>
                  <a:gd name="T9" fmla="*/ 141 h 425"/>
                  <a:gd name="T10" fmla="*/ 240 w 367"/>
                  <a:gd name="T11" fmla="*/ 100 h 425"/>
                  <a:gd name="T12" fmla="*/ 174 w 367"/>
                  <a:gd name="T13" fmla="*/ 69 h 425"/>
                  <a:gd name="T14" fmla="*/ 180 w 367"/>
                  <a:gd name="T15" fmla="*/ 37 h 425"/>
                  <a:gd name="T16" fmla="*/ 134 w 367"/>
                  <a:gd name="T17" fmla="*/ 0 h 425"/>
                  <a:gd name="T18" fmla="*/ 124 w 367"/>
                  <a:gd name="T19" fmla="*/ 91 h 425"/>
                  <a:gd name="T20" fmla="*/ 50 w 367"/>
                  <a:gd name="T21" fmla="*/ 135 h 425"/>
                  <a:gd name="T22" fmla="*/ 38 w 367"/>
                  <a:gd name="T23" fmla="*/ 164 h 425"/>
                  <a:gd name="T24" fmla="*/ 88 w 367"/>
                  <a:gd name="T25" fmla="*/ 172 h 425"/>
                  <a:gd name="T26" fmla="*/ 106 w 367"/>
                  <a:gd name="T27" fmla="*/ 183 h 425"/>
                  <a:gd name="T28" fmla="*/ 92 w 367"/>
                  <a:gd name="T29" fmla="*/ 212 h 425"/>
                  <a:gd name="T30" fmla="*/ 72 w 367"/>
                  <a:gd name="T31" fmla="*/ 223 h 425"/>
                  <a:gd name="T32" fmla="*/ 27 w 367"/>
                  <a:gd name="T33" fmla="*/ 189 h 425"/>
                  <a:gd name="T34" fmla="*/ 24 w 367"/>
                  <a:gd name="T35" fmla="*/ 233 h 425"/>
                  <a:gd name="T36" fmla="*/ 18 w 367"/>
                  <a:gd name="T37" fmla="*/ 256 h 425"/>
                  <a:gd name="T38" fmla="*/ 36 w 367"/>
                  <a:gd name="T39" fmla="*/ 245 h 425"/>
                  <a:gd name="T40" fmla="*/ 111 w 367"/>
                  <a:gd name="T41" fmla="*/ 293 h 425"/>
                  <a:gd name="T42" fmla="*/ 110 w 367"/>
                  <a:gd name="T43" fmla="*/ 336 h 425"/>
                  <a:gd name="T44" fmla="*/ 39 w 367"/>
                  <a:gd name="T45" fmla="*/ 339 h 425"/>
                  <a:gd name="T46" fmla="*/ 0 w 367"/>
                  <a:gd name="T47" fmla="*/ 315 h 425"/>
                  <a:gd name="T48" fmla="*/ 118 w 367"/>
                  <a:gd name="T49" fmla="*/ 395 h 425"/>
                  <a:gd name="T50" fmla="*/ 203 w 367"/>
                  <a:gd name="T51" fmla="*/ 352 h 425"/>
                  <a:gd name="T52" fmla="*/ 311 w 367"/>
                  <a:gd name="T53" fmla="*/ 403 h 425"/>
                  <a:gd name="T54" fmla="*/ 347 w 367"/>
                  <a:gd name="T55" fmla="*/ 404 h 425"/>
                  <a:gd name="T56" fmla="*/ 291 w 367"/>
                  <a:gd name="T57" fmla="*/ 336 h 425"/>
                  <a:gd name="T58" fmla="*/ 150 w 367"/>
                  <a:gd name="T59" fmla="*/ 272 h 425"/>
                  <a:gd name="T60" fmla="*/ 131 w 367"/>
                  <a:gd name="T61" fmla="*/ 248 h 425"/>
                  <a:gd name="T62" fmla="*/ 172 w 367"/>
                  <a:gd name="T63" fmla="*/ 251 h 425"/>
                  <a:gd name="T64" fmla="*/ 150 w 367"/>
                  <a:gd name="T65" fmla="*/ 272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7" h="425">
                    <a:moveTo>
                      <a:pt x="291" y="336"/>
                    </a:moveTo>
                    <a:cubicBezTo>
                      <a:pt x="252" y="312"/>
                      <a:pt x="206" y="311"/>
                      <a:pt x="208" y="303"/>
                    </a:cubicBezTo>
                    <a:cubicBezTo>
                      <a:pt x="211" y="295"/>
                      <a:pt x="223" y="259"/>
                      <a:pt x="214" y="229"/>
                    </a:cubicBezTo>
                    <a:cubicBezTo>
                      <a:pt x="204" y="200"/>
                      <a:pt x="155" y="180"/>
                      <a:pt x="155" y="180"/>
                    </a:cubicBezTo>
                    <a:cubicBezTo>
                      <a:pt x="155" y="180"/>
                      <a:pt x="158" y="155"/>
                      <a:pt x="180" y="141"/>
                    </a:cubicBezTo>
                    <a:cubicBezTo>
                      <a:pt x="203" y="128"/>
                      <a:pt x="242" y="123"/>
                      <a:pt x="240" y="100"/>
                    </a:cubicBezTo>
                    <a:cubicBezTo>
                      <a:pt x="239" y="77"/>
                      <a:pt x="175" y="73"/>
                      <a:pt x="174" y="69"/>
                    </a:cubicBezTo>
                    <a:cubicBezTo>
                      <a:pt x="172" y="65"/>
                      <a:pt x="179" y="60"/>
                      <a:pt x="180" y="37"/>
                    </a:cubicBezTo>
                    <a:cubicBezTo>
                      <a:pt x="182" y="15"/>
                      <a:pt x="134" y="0"/>
                      <a:pt x="134" y="0"/>
                    </a:cubicBezTo>
                    <a:cubicBezTo>
                      <a:pt x="134" y="0"/>
                      <a:pt x="135" y="76"/>
                      <a:pt x="124" y="91"/>
                    </a:cubicBezTo>
                    <a:cubicBezTo>
                      <a:pt x="114" y="105"/>
                      <a:pt x="87" y="125"/>
                      <a:pt x="50" y="135"/>
                    </a:cubicBezTo>
                    <a:cubicBezTo>
                      <a:pt x="12" y="144"/>
                      <a:pt x="31" y="156"/>
                      <a:pt x="38" y="164"/>
                    </a:cubicBezTo>
                    <a:cubicBezTo>
                      <a:pt x="44" y="172"/>
                      <a:pt x="80" y="183"/>
                      <a:pt x="88" y="172"/>
                    </a:cubicBezTo>
                    <a:cubicBezTo>
                      <a:pt x="96" y="161"/>
                      <a:pt x="107" y="176"/>
                      <a:pt x="106" y="183"/>
                    </a:cubicBezTo>
                    <a:cubicBezTo>
                      <a:pt x="104" y="189"/>
                      <a:pt x="91" y="201"/>
                      <a:pt x="92" y="212"/>
                    </a:cubicBezTo>
                    <a:cubicBezTo>
                      <a:pt x="94" y="223"/>
                      <a:pt x="99" y="256"/>
                      <a:pt x="72" y="223"/>
                    </a:cubicBezTo>
                    <a:cubicBezTo>
                      <a:pt x="46" y="189"/>
                      <a:pt x="27" y="189"/>
                      <a:pt x="27" y="189"/>
                    </a:cubicBezTo>
                    <a:cubicBezTo>
                      <a:pt x="27" y="189"/>
                      <a:pt x="24" y="225"/>
                      <a:pt x="24" y="233"/>
                    </a:cubicBezTo>
                    <a:cubicBezTo>
                      <a:pt x="24" y="241"/>
                      <a:pt x="18" y="256"/>
                      <a:pt x="18" y="256"/>
                    </a:cubicBezTo>
                    <a:cubicBezTo>
                      <a:pt x="24" y="247"/>
                      <a:pt x="36" y="245"/>
                      <a:pt x="36" y="245"/>
                    </a:cubicBezTo>
                    <a:cubicBezTo>
                      <a:pt x="36" y="245"/>
                      <a:pt x="79" y="265"/>
                      <a:pt x="111" y="293"/>
                    </a:cubicBezTo>
                    <a:cubicBezTo>
                      <a:pt x="143" y="321"/>
                      <a:pt x="110" y="336"/>
                      <a:pt x="110" y="336"/>
                    </a:cubicBezTo>
                    <a:cubicBezTo>
                      <a:pt x="110" y="336"/>
                      <a:pt x="63" y="348"/>
                      <a:pt x="39" y="339"/>
                    </a:cubicBezTo>
                    <a:cubicBezTo>
                      <a:pt x="15" y="329"/>
                      <a:pt x="0" y="315"/>
                      <a:pt x="0" y="315"/>
                    </a:cubicBezTo>
                    <a:cubicBezTo>
                      <a:pt x="19" y="387"/>
                      <a:pt x="103" y="399"/>
                      <a:pt x="118" y="395"/>
                    </a:cubicBezTo>
                    <a:cubicBezTo>
                      <a:pt x="132" y="391"/>
                      <a:pt x="187" y="336"/>
                      <a:pt x="203" y="352"/>
                    </a:cubicBezTo>
                    <a:cubicBezTo>
                      <a:pt x="219" y="368"/>
                      <a:pt x="311" y="403"/>
                      <a:pt x="311" y="403"/>
                    </a:cubicBezTo>
                    <a:cubicBezTo>
                      <a:pt x="311" y="403"/>
                      <a:pt x="339" y="425"/>
                      <a:pt x="347" y="404"/>
                    </a:cubicBezTo>
                    <a:cubicBezTo>
                      <a:pt x="367" y="371"/>
                      <a:pt x="291" y="336"/>
                      <a:pt x="291" y="336"/>
                    </a:cubicBezTo>
                    <a:close/>
                    <a:moveTo>
                      <a:pt x="150" y="272"/>
                    </a:moveTo>
                    <a:cubicBezTo>
                      <a:pt x="142" y="269"/>
                      <a:pt x="131" y="255"/>
                      <a:pt x="131" y="248"/>
                    </a:cubicBezTo>
                    <a:cubicBezTo>
                      <a:pt x="131" y="248"/>
                      <a:pt x="171" y="228"/>
                      <a:pt x="172" y="251"/>
                    </a:cubicBezTo>
                    <a:cubicBezTo>
                      <a:pt x="174" y="273"/>
                      <a:pt x="158" y="275"/>
                      <a:pt x="15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76"/>
              <p:cNvSpPr>
                <a:spLocks/>
              </p:cNvSpPr>
              <p:nvPr/>
            </p:nvSpPr>
            <p:spPr bwMode="auto">
              <a:xfrm>
                <a:off x="9091613" y="1884363"/>
                <a:ext cx="712788" cy="741363"/>
              </a:xfrm>
              <a:custGeom>
                <a:avLst/>
                <a:gdLst>
                  <a:gd name="T0" fmla="*/ 32 w 464"/>
                  <a:gd name="T1" fmla="*/ 177 h 481"/>
                  <a:gd name="T2" fmla="*/ 87 w 464"/>
                  <a:gd name="T3" fmla="*/ 174 h 481"/>
                  <a:gd name="T4" fmla="*/ 149 w 464"/>
                  <a:gd name="T5" fmla="*/ 150 h 481"/>
                  <a:gd name="T6" fmla="*/ 175 w 464"/>
                  <a:gd name="T7" fmla="*/ 84 h 481"/>
                  <a:gd name="T8" fmla="*/ 181 w 464"/>
                  <a:gd name="T9" fmla="*/ 40 h 481"/>
                  <a:gd name="T10" fmla="*/ 153 w 464"/>
                  <a:gd name="T11" fmla="*/ 12 h 481"/>
                  <a:gd name="T12" fmla="*/ 209 w 464"/>
                  <a:gd name="T13" fmla="*/ 16 h 481"/>
                  <a:gd name="T14" fmla="*/ 240 w 464"/>
                  <a:gd name="T15" fmla="*/ 89 h 481"/>
                  <a:gd name="T16" fmla="*/ 231 w 464"/>
                  <a:gd name="T17" fmla="*/ 133 h 481"/>
                  <a:gd name="T18" fmla="*/ 327 w 464"/>
                  <a:gd name="T19" fmla="*/ 152 h 481"/>
                  <a:gd name="T20" fmla="*/ 317 w 464"/>
                  <a:gd name="T21" fmla="*/ 206 h 481"/>
                  <a:gd name="T22" fmla="*/ 260 w 464"/>
                  <a:gd name="T23" fmla="*/ 216 h 481"/>
                  <a:gd name="T24" fmla="*/ 253 w 464"/>
                  <a:gd name="T25" fmla="*/ 264 h 481"/>
                  <a:gd name="T26" fmla="*/ 364 w 464"/>
                  <a:gd name="T27" fmla="*/ 325 h 481"/>
                  <a:gd name="T28" fmla="*/ 453 w 464"/>
                  <a:gd name="T29" fmla="*/ 382 h 481"/>
                  <a:gd name="T30" fmla="*/ 347 w 464"/>
                  <a:gd name="T31" fmla="*/ 381 h 481"/>
                  <a:gd name="T32" fmla="*/ 203 w 464"/>
                  <a:gd name="T33" fmla="*/ 296 h 481"/>
                  <a:gd name="T34" fmla="*/ 169 w 464"/>
                  <a:gd name="T35" fmla="*/ 432 h 481"/>
                  <a:gd name="T36" fmla="*/ 32 w 464"/>
                  <a:gd name="T37" fmla="*/ 425 h 481"/>
                  <a:gd name="T38" fmla="*/ 24 w 464"/>
                  <a:gd name="T39" fmla="*/ 332 h 481"/>
                  <a:gd name="T40" fmla="*/ 113 w 464"/>
                  <a:gd name="T41" fmla="*/ 317 h 481"/>
                  <a:gd name="T42" fmla="*/ 124 w 464"/>
                  <a:gd name="T43" fmla="*/ 256 h 481"/>
                  <a:gd name="T44" fmla="*/ 32 w 464"/>
                  <a:gd name="T45" fmla="*/ 177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4" h="481">
                    <a:moveTo>
                      <a:pt x="32" y="177"/>
                    </a:moveTo>
                    <a:cubicBezTo>
                      <a:pt x="32" y="177"/>
                      <a:pt x="75" y="181"/>
                      <a:pt x="87" y="174"/>
                    </a:cubicBezTo>
                    <a:cubicBezTo>
                      <a:pt x="99" y="168"/>
                      <a:pt x="143" y="154"/>
                      <a:pt x="149" y="150"/>
                    </a:cubicBezTo>
                    <a:cubicBezTo>
                      <a:pt x="156" y="146"/>
                      <a:pt x="175" y="96"/>
                      <a:pt x="175" y="84"/>
                    </a:cubicBezTo>
                    <a:cubicBezTo>
                      <a:pt x="175" y="72"/>
                      <a:pt x="189" y="53"/>
                      <a:pt x="181" y="40"/>
                    </a:cubicBezTo>
                    <a:cubicBezTo>
                      <a:pt x="173" y="26"/>
                      <a:pt x="153" y="12"/>
                      <a:pt x="153" y="12"/>
                    </a:cubicBezTo>
                    <a:cubicBezTo>
                      <a:pt x="153" y="12"/>
                      <a:pt x="181" y="0"/>
                      <a:pt x="209" y="16"/>
                    </a:cubicBezTo>
                    <a:cubicBezTo>
                      <a:pt x="237" y="32"/>
                      <a:pt x="244" y="65"/>
                      <a:pt x="240" y="89"/>
                    </a:cubicBezTo>
                    <a:cubicBezTo>
                      <a:pt x="236" y="113"/>
                      <a:pt x="231" y="133"/>
                      <a:pt x="231" y="133"/>
                    </a:cubicBezTo>
                    <a:cubicBezTo>
                      <a:pt x="231" y="133"/>
                      <a:pt x="297" y="113"/>
                      <a:pt x="327" y="152"/>
                    </a:cubicBezTo>
                    <a:cubicBezTo>
                      <a:pt x="356" y="190"/>
                      <a:pt x="341" y="206"/>
                      <a:pt x="317" y="206"/>
                    </a:cubicBezTo>
                    <a:cubicBezTo>
                      <a:pt x="293" y="206"/>
                      <a:pt x="268" y="214"/>
                      <a:pt x="260" y="216"/>
                    </a:cubicBezTo>
                    <a:cubicBezTo>
                      <a:pt x="252" y="217"/>
                      <a:pt x="209" y="230"/>
                      <a:pt x="253" y="264"/>
                    </a:cubicBezTo>
                    <a:cubicBezTo>
                      <a:pt x="297" y="297"/>
                      <a:pt x="336" y="318"/>
                      <a:pt x="364" y="325"/>
                    </a:cubicBezTo>
                    <a:cubicBezTo>
                      <a:pt x="392" y="332"/>
                      <a:pt x="464" y="344"/>
                      <a:pt x="453" y="382"/>
                    </a:cubicBezTo>
                    <a:cubicBezTo>
                      <a:pt x="443" y="421"/>
                      <a:pt x="383" y="400"/>
                      <a:pt x="347" y="381"/>
                    </a:cubicBezTo>
                    <a:cubicBezTo>
                      <a:pt x="311" y="362"/>
                      <a:pt x="213" y="301"/>
                      <a:pt x="203" y="296"/>
                    </a:cubicBezTo>
                    <a:cubicBezTo>
                      <a:pt x="203" y="296"/>
                      <a:pt x="193" y="404"/>
                      <a:pt x="169" y="432"/>
                    </a:cubicBezTo>
                    <a:cubicBezTo>
                      <a:pt x="145" y="460"/>
                      <a:pt x="69" y="481"/>
                      <a:pt x="32" y="425"/>
                    </a:cubicBezTo>
                    <a:cubicBezTo>
                      <a:pt x="0" y="357"/>
                      <a:pt x="24" y="332"/>
                      <a:pt x="24" y="332"/>
                    </a:cubicBezTo>
                    <a:cubicBezTo>
                      <a:pt x="24" y="332"/>
                      <a:pt x="100" y="354"/>
                      <a:pt x="113" y="317"/>
                    </a:cubicBezTo>
                    <a:cubicBezTo>
                      <a:pt x="127" y="280"/>
                      <a:pt x="124" y="256"/>
                      <a:pt x="124" y="256"/>
                    </a:cubicBezTo>
                    <a:cubicBezTo>
                      <a:pt x="124" y="256"/>
                      <a:pt x="65" y="266"/>
                      <a:pt x="32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77"/>
              <p:cNvSpPr>
                <a:spLocks/>
              </p:cNvSpPr>
              <p:nvPr/>
            </p:nvSpPr>
            <p:spPr bwMode="auto">
              <a:xfrm>
                <a:off x="9883776" y="1816101"/>
                <a:ext cx="776288" cy="704850"/>
              </a:xfrm>
              <a:custGeom>
                <a:avLst/>
                <a:gdLst>
                  <a:gd name="T0" fmla="*/ 78 w 506"/>
                  <a:gd name="T1" fmla="*/ 154 h 457"/>
                  <a:gd name="T2" fmla="*/ 18 w 506"/>
                  <a:gd name="T3" fmla="*/ 372 h 457"/>
                  <a:gd name="T4" fmla="*/ 0 w 506"/>
                  <a:gd name="T5" fmla="*/ 406 h 457"/>
                  <a:gd name="T6" fmla="*/ 42 w 506"/>
                  <a:gd name="T7" fmla="*/ 441 h 457"/>
                  <a:gd name="T8" fmla="*/ 56 w 506"/>
                  <a:gd name="T9" fmla="*/ 416 h 457"/>
                  <a:gd name="T10" fmla="*/ 85 w 506"/>
                  <a:gd name="T11" fmla="*/ 268 h 457"/>
                  <a:gd name="T12" fmla="*/ 274 w 506"/>
                  <a:gd name="T13" fmla="*/ 193 h 457"/>
                  <a:gd name="T14" fmla="*/ 376 w 506"/>
                  <a:gd name="T15" fmla="*/ 193 h 457"/>
                  <a:gd name="T16" fmla="*/ 381 w 506"/>
                  <a:gd name="T17" fmla="*/ 236 h 457"/>
                  <a:gd name="T18" fmla="*/ 425 w 506"/>
                  <a:gd name="T19" fmla="*/ 270 h 457"/>
                  <a:gd name="T20" fmla="*/ 468 w 506"/>
                  <a:gd name="T21" fmla="*/ 196 h 457"/>
                  <a:gd name="T22" fmla="*/ 404 w 506"/>
                  <a:gd name="T23" fmla="*/ 150 h 457"/>
                  <a:gd name="T24" fmla="*/ 296 w 506"/>
                  <a:gd name="T25" fmla="*/ 149 h 457"/>
                  <a:gd name="T26" fmla="*/ 356 w 506"/>
                  <a:gd name="T27" fmla="*/ 57 h 457"/>
                  <a:gd name="T28" fmla="*/ 276 w 506"/>
                  <a:gd name="T29" fmla="*/ 25 h 457"/>
                  <a:gd name="T30" fmla="*/ 242 w 506"/>
                  <a:gd name="T31" fmla="*/ 57 h 457"/>
                  <a:gd name="T32" fmla="*/ 161 w 506"/>
                  <a:gd name="T33" fmla="*/ 82 h 457"/>
                  <a:gd name="T34" fmla="*/ 136 w 506"/>
                  <a:gd name="T35" fmla="*/ 68 h 457"/>
                  <a:gd name="T36" fmla="*/ 142 w 506"/>
                  <a:gd name="T37" fmla="*/ 124 h 457"/>
                  <a:gd name="T38" fmla="*/ 180 w 506"/>
                  <a:gd name="T39" fmla="*/ 113 h 457"/>
                  <a:gd name="T40" fmla="*/ 216 w 506"/>
                  <a:gd name="T41" fmla="*/ 90 h 457"/>
                  <a:gd name="T42" fmla="*/ 257 w 506"/>
                  <a:gd name="T43" fmla="*/ 97 h 457"/>
                  <a:gd name="T44" fmla="*/ 270 w 506"/>
                  <a:gd name="T45" fmla="*/ 52 h 457"/>
                  <a:gd name="T46" fmla="*/ 305 w 506"/>
                  <a:gd name="T47" fmla="*/ 37 h 457"/>
                  <a:gd name="T48" fmla="*/ 281 w 506"/>
                  <a:gd name="T49" fmla="*/ 89 h 457"/>
                  <a:gd name="T50" fmla="*/ 185 w 506"/>
                  <a:gd name="T51" fmla="*/ 190 h 457"/>
                  <a:gd name="T52" fmla="*/ 97 w 506"/>
                  <a:gd name="T53" fmla="*/ 217 h 457"/>
                  <a:gd name="T54" fmla="*/ 78 w 506"/>
                  <a:gd name="T55" fmla="*/ 154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6" h="457">
                    <a:moveTo>
                      <a:pt x="78" y="154"/>
                    </a:moveTo>
                    <a:cubicBezTo>
                      <a:pt x="78" y="154"/>
                      <a:pt x="28" y="345"/>
                      <a:pt x="18" y="372"/>
                    </a:cubicBezTo>
                    <a:cubicBezTo>
                      <a:pt x="9" y="398"/>
                      <a:pt x="0" y="406"/>
                      <a:pt x="0" y="406"/>
                    </a:cubicBezTo>
                    <a:cubicBezTo>
                      <a:pt x="0" y="406"/>
                      <a:pt x="4" y="434"/>
                      <a:pt x="42" y="441"/>
                    </a:cubicBezTo>
                    <a:cubicBezTo>
                      <a:pt x="42" y="441"/>
                      <a:pt x="50" y="457"/>
                      <a:pt x="56" y="416"/>
                    </a:cubicBezTo>
                    <a:cubicBezTo>
                      <a:pt x="61" y="374"/>
                      <a:pt x="78" y="270"/>
                      <a:pt x="85" y="268"/>
                    </a:cubicBezTo>
                    <a:cubicBezTo>
                      <a:pt x="92" y="265"/>
                      <a:pt x="256" y="198"/>
                      <a:pt x="274" y="193"/>
                    </a:cubicBezTo>
                    <a:cubicBezTo>
                      <a:pt x="293" y="188"/>
                      <a:pt x="356" y="181"/>
                      <a:pt x="376" y="193"/>
                    </a:cubicBezTo>
                    <a:cubicBezTo>
                      <a:pt x="396" y="205"/>
                      <a:pt x="394" y="230"/>
                      <a:pt x="381" y="236"/>
                    </a:cubicBezTo>
                    <a:cubicBezTo>
                      <a:pt x="381" y="236"/>
                      <a:pt x="372" y="281"/>
                      <a:pt x="425" y="270"/>
                    </a:cubicBezTo>
                    <a:cubicBezTo>
                      <a:pt x="478" y="260"/>
                      <a:pt x="506" y="241"/>
                      <a:pt x="468" y="196"/>
                    </a:cubicBezTo>
                    <a:cubicBezTo>
                      <a:pt x="429" y="150"/>
                      <a:pt x="404" y="150"/>
                      <a:pt x="404" y="150"/>
                    </a:cubicBezTo>
                    <a:cubicBezTo>
                      <a:pt x="296" y="149"/>
                      <a:pt x="296" y="149"/>
                      <a:pt x="296" y="149"/>
                    </a:cubicBezTo>
                    <a:cubicBezTo>
                      <a:pt x="296" y="149"/>
                      <a:pt x="353" y="84"/>
                      <a:pt x="356" y="57"/>
                    </a:cubicBezTo>
                    <a:cubicBezTo>
                      <a:pt x="358" y="30"/>
                      <a:pt x="321" y="0"/>
                      <a:pt x="276" y="25"/>
                    </a:cubicBezTo>
                    <a:cubicBezTo>
                      <a:pt x="242" y="57"/>
                      <a:pt x="242" y="57"/>
                      <a:pt x="242" y="57"/>
                    </a:cubicBezTo>
                    <a:cubicBezTo>
                      <a:pt x="242" y="57"/>
                      <a:pt x="214" y="36"/>
                      <a:pt x="161" y="82"/>
                    </a:cubicBezTo>
                    <a:cubicBezTo>
                      <a:pt x="161" y="82"/>
                      <a:pt x="138" y="78"/>
                      <a:pt x="136" y="68"/>
                    </a:cubicBezTo>
                    <a:cubicBezTo>
                      <a:pt x="136" y="68"/>
                      <a:pt x="118" y="101"/>
                      <a:pt x="142" y="124"/>
                    </a:cubicBezTo>
                    <a:cubicBezTo>
                      <a:pt x="166" y="146"/>
                      <a:pt x="181" y="132"/>
                      <a:pt x="180" y="113"/>
                    </a:cubicBezTo>
                    <a:cubicBezTo>
                      <a:pt x="178" y="94"/>
                      <a:pt x="202" y="44"/>
                      <a:pt x="216" y="90"/>
                    </a:cubicBezTo>
                    <a:cubicBezTo>
                      <a:pt x="257" y="97"/>
                      <a:pt x="257" y="97"/>
                      <a:pt x="257" y="97"/>
                    </a:cubicBezTo>
                    <a:cubicBezTo>
                      <a:pt x="257" y="97"/>
                      <a:pt x="261" y="60"/>
                      <a:pt x="270" y="52"/>
                    </a:cubicBezTo>
                    <a:cubicBezTo>
                      <a:pt x="280" y="44"/>
                      <a:pt x="297" y="29"/>
                      <a:pt x="305" y="37"/>
                    </a:cubicBezTo>
                    <a:cubicBezTo>
                      <a:pt x="313" y="45"/>
                      <a:pt x="301" y="64"/>
                      <a:pt x="281" y="89"/>
                    </a:cubicBezTo>
                    <a:cubicBezTo>
                      <a:pt x="261" y="114"/>
                      <a:pt x="217" y="174"/>
                      <a:pt x="185" y="190"/>
                    </a:cubicBezTo>
                    <a:cubicBezTo>
                      <a:pt x="153" y="206"/>
                      <a:pt x="97" y="217"/>
                      <a:pt x="97" y="217"/>
                    </a:cubicBezTo>
                    <a:cubicBezTo>
                      <a:pt x="97" y="217"/>
                      <a:pt x="121" y="166"/>
                      <a:pt x="78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78"/>
              <p:cNvSpPr>
                <a:spLocks/>
              </p:cNvSpPr>
              <p:nvPr/>
            </p:nvSpPr>
            <p:spPr bwMode="auto">
              <a:xfrm>
                <a:off x="10123488" y="2149476"/>
                <a:ext cx="433388" cy="592138"/>
              </a:xfrm>
              <a:custGeom>
                <a:avLst/>
                <a:gdLst>
                  <a:gd name="T0" fmla="*/ 2 w 282"/>
                  <a:gd name="T1" fmla="*/ 54 h 384"/>
                  <a:gd name="T2" fmla="*/ 17 w 282"/>
                  <a:gd name="T3" fmla="*/ 57 h 384"/>
                  <a:gd name="T4" fmla="*/ 52 w 282"/>
                  <a:gd name="T5" fmla="*/ 46 h 384"/>
                  <a:gd name="T6" fmla="*/ 128 w 282"/>
                  <a:gd name="T7" fmla="*/ 16 h 384"/>
                  <a:gd name="T8" fmla="*/ 198 w 282"/>
                  <a:gd name="T9" fmla="*/ 29 h 384"/>
                  <a:gd name="T10" fmla="*/ 174 w 282"/>
                  <a:gd name="T11" fmla="*/ 85 h 384"/>
                  <a:gd name="T12" fmla="*/ 174 w 282"/>
                  <a:gd name="T13" fmla="*/ 106 h 384"/>
                  <a:gd name="T14" fmla="*/ 263 w 282"/>
                  <a:gd name="T15" fmla="*/ 118 h 384"/>
                  <a:gd name="T16" fmla="*/ 266 w 282"/>
                  <a:gd name="T17" fmla="*/ 168 h 384"/>
                  <a:gd name="T18" fmla="*/ 195 w 282"/>
                  <a:gd name="T19" fmla="*/ 168 h 384"/>
                  <a:gd name="T20" fmla="*/ 181 w 282"/>
                  <a:gd name="T21" fmla="*/ 185 h 384"/>
                  <a:gd name="T22" fmla="*/ 137 w 282"/>
                  <a:gd name="T23" fmla="*/ 365 h 384"/>
                  <a:gd name="T24" fmla="*/ 19 w 282"/>
                  <a:gd name="T25" fmla="*/ 239 h 384"/>
                  <a:gd name="T26" fmla="*/ 116 w 282"/>
                  <a:gd name="T27" fmla="*/ 279 h 384"/>
                  <a:gd name="T28" fmla="*/ 137 w 282"/>
                  <a:gd name="T29" fmla="*/ 181 h 384"/>
                  <a:gd name="T30" fmla="*/ 49 w 282"/>
                  <a:gd name="T31" fmla="*/ 210 h 384"/>
                  <a:gd name="T32" fmla="*/ 0 w 282"/>
                  <a:gd name="T33" fmla="*/ 152 h 384"/>
                  <a:gd name="T34" fmla="*/ 39 w 282"/>
                  <a:gd name="T35" fmla="*/ 136 h 384"/>
                  <a:gd name="T36" fmla="*/ 91 w 282"/>
                  <a:gd name="T37" fmla="*/ 130 h 384"/>
                  <a:gd name="T38" fmla="*/ 110 w 282"/>
                  <a:gd name="T39" fmla="*/ 122 h 384"/>
                  <a:gd name="T40" fmla="*/ 114 w 282"/>
                  <a:gd name="T41" fmla="*/ 84 h 384"/>
                  <a:gd name="T42" fmla="*/ 105 w 282"/>
                  <a:gd name="T43" fmla="*/ 55 h 384"/>
                  <a:gd name="T44" fmla="*/ 40 w 282"/>
                  <a:gd name="T45" fmla="*/ 97 h 384"/>
                  <a:gd name="T46" fmla="*/ 2 w 282"/>
                  <a:gd name="T47" fmla="*/ 5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2" h="384">
                    <a:moveTo>
                      <a:pt x="2" y="54"/>
                    </a:moveTo>
                    <a:cubicBezTo>
                      <a:pt x="2" y="54"/>
                      <a:pt x="9" y="52"/>
                      <a:pt x="17" y="57"/>
                    </a:cubicBezTo>
                    <a:cubicBezTo>
                      <a:pt x="25" y="62"/>
                      <a:pt x="44" y="53"/>
                      <a:pt x="52" y="46"/>
                    </a:cubicBezTo>
                    <a:cubicBezTo>
                      <a:pt x="60" y="40"/>
                      <a:pt x="113" y="20"/>
                      <a:pt x="128" y="16"/>
                    </a:cubicBezTo>
                    <a:cubicBezTo>
                      <a:pt x="142" y="12"/>
                      <a:pt x="186" y="0"/>
                      <a:pt x="198" y="29"/>
                    </a:cubicBezTo>
                    <a:cubicBezTo>
                      <a:pt x="210" y="58"/>
                      <a:pt x="180" y="77"/>
                      <a:pt x="174" y="85"/>
                    </a:cubicBezTo>
                    <a:cubicBezTo>
                      <a:pt x="169" y="93"/>
                      <a:pt x="174" y="106"/>
                      <a:pt x="174" y="106"/>
                    </a:cubicBezTo>
                    <a:cubicBezTo>
                      <a:pt x="174" y="106"/>
                      <a:pt x="249" y="100"/>
                      <a:pt x="263" y="118"/>
                    </a:cubicBezTo>
                    <a:cubicBezTo>
                      <a:pt x="263" y="118"/>
                      <a:pt x="282" y="150"/>
                      <a:pt x="266" y="168"/>
                    </a:cubicBezTo>
                    <a:cubicBezTo>
                      <a:pt x="249" y="186"/>
                      <a:pt x="203" y="164"/>
                      <a:pt x="195" y="168"/>
                    </a:cubicBezTo>
                    <a:cubicBezTo>
                      <a:pt x="187" y="172"/>
                      <a:pt x="181" y="168"/>
                      <a:pt x="181" y="185"/>
                    </a:cubicBezTo>
                    <a:cubicBezTo>
                      <a:pt x="181" y="202"/>
                      <a:pt x="185" y="346"/>
                      <a:pt x="137" y="365"/>
                    </a:cubicBezTo>
                    <a:cubicBezTo>
                      <a:pt x="89" y="384"/>
                      <a:pt x="14" y="288"/>
                      <a:pt x="19" y="239"/>
                    </a:cubicBezTo>
                    <a:cubicBezTo>
                      <a:pt x="19" y="239"/>
                      <a:pt x="87" y="288"/>
                      <a:pt x="116" y="279"/>
                    </a:cubicBezTo>
                    <a:cubicBezTo>
                      <a:pt x="145" y="270"/>
                      <a:pt x="138" y="187"/>
                      <a:pt x="137" y="181"/>
                    </a:cubicBezTo>
                    <a:cubicBezTo>
                      <a:pt x="136" y="175"/>
                      <a:pt x="62" y="209"/>
                      <a:pt x="49" y="210"/>
                    </a:cubicBezTo>
                    <a:cubicBezTo>
                      <a:pt x="36" y="211"/>
                      <a:pt x="0" y="170"/>
                      <a:pt x="0" y="152"/>
                    </a:cubicBezTo>
                    <a:cubicBezTo>
                      <a:pt x="0" y="134"/>
                      <a:pt x="21" y="127"/>
                      <a:pt x="39" y="136"/>
                    </a:cubicBezTo>
                    <a:cubicBezTo>
                      <a:pt x="57" y="145"/>
                      <a:pt x="87" y="133"/>
                      <a:pt x="91" y="130"/>
                    </a:cubicBezTo>
                    <a:cubicBezTo>
                      <a:pt x="95" y="127"/>
                      <a:pt x="107" y="122"/>
                      <a:pt x="110" y="122"/>
                    </a:cubicBezTo>
                    <a:cubicBezTo>
                      <a:pt x="113" y="122"/>
                      <a:pt x="114" y="87"/>
                      <a:pt x="114" y="84"/>
                    </a:cubicBezTo>
                    <a:cubicBezTo>
                      <a:pt x="114" y="81"/>
                      <a:pt x="167" y="20"/>
                      <a:pt x="105" y="55"/>
                    </a:cubicBezTo>
                    <a:cubicBezTo>
                      <a:pt x="43" y="90"/>
                      <a:pt x="45" y="97"/>
                      <a:pt x="40" y="97"/>
                    </a:cubicBezTo>
                    <a:cubicBezTo>
                      <a:pt x="35" y="97"/>
                      <a:pt x="7" y="86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69" name="组合 268"/>
          <p:cNvGrpSpPr/>
          <p:nvPr/>
        </p:nvGrpSpPr>
        <p:grpSpPr>
          <a:xfrm>
            <a:off x="206817" y="193534"/>
            <a:ext cx="852375" cy="855214"/>
            <a:chOff x="1727201" y="1657351"/>
            <a:chExt cx="1430338" cy="1435100"/>
          </a:xfrm>
          <a:solidFill>
            <a:schemeClr val="accent1"/>
          </a:solidFill>
        </p:grpSpPr>
        <p:sp>
          <p:nvSpPr>
            <p:cNvPr id="270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16"/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17"/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18"/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19"/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0"/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1"/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2"/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3"/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4"/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5"/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26"/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"/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9"/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30"/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31"/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33"/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34"/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35"/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36"/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37"/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38"/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41"/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42"/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43"/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44"/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45"/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46"/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47"/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48"/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50"/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52"/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53"/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54"/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55"/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57"/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58"/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59"/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60"/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61"/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62"/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63"/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64"/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79"/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80"/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83"/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85"/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86"/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88"/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89"/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90"/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523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34EC5A91-FEFF-4471-8F7A-16E973EC7516}"/>
              </a:ext>
            </a:extLst>
          </p:cNvPr>
          <p:cNvCxnSpPr>
            <a:cxnSpLocks/>
          </p:cNvCxnSpPr>
          <p:nvPr/>
        </p:nvCxnSpPr>
        <p:spPr>
          <a:xfrm flipH="1">
            <a:off x="1750538" y="-497907"/>
            <a:ext cx="1752557" cy="340909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>
            <a:extLst>
              <a:ext uri="{FF2B5EF4-FFF2-40B4-BE49-F238E27FC236}">
                <a16:creationId xmlns:a16="http://schemas.microsoft.com/office/drawing/2014/main" id="{C0F732C3-6051-482D-9297-CC9625D9D36E}"/>
              </a:ext>
            </a:extLst>
          </p:cNvPr>
          <p:cNvCxnSpPr>
            <a:cxnSpLocks/>
          </p:cNvCxnSpPr>
          <p:nvPr/>
        </p:nvCxnSpPr>
        <p:spPr>
          <a:xfrm flipH="1">
            <a:off x="2257033" y="-1820468"/>
            <a:ext cx="1752557" cy="34090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763935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r="528"/>
          <a:stretch/>
        </p:blipFill>
        <p:spPr>
          <a:xfrm>
            <a:off x="691357" y="3516872"/>
            <a:ext cx="2567415" cy="14521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774700" y="7747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使用说明</a:t>
            </a:r>
          </a:p>
        </p:txBody>
      </p:sp>
      <p:sp>
        <p:nvSpPr>
          <p:cNvPr id="7" name="矩形 6"/>
          <p:cNvSpPr/>
          <p:nvPr/>
        </p:nvSpPr>
        <p:spPr>
          <a:xfrm>
            <a:off x="1906157" y="80547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</a:rPr>
              <a:t>INSTRUCTIONS</a:t>
            </a:r>
            <a:endParaRPr lang="zh-CN" altLang="en-US" dirty="0">
              <a:solidFill>
                <a:schemeClr val="tx1">
                  <a:lumMod val="50000"/>
                  <a:lumOff val="50000"/>
                  <a:alpha val="33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135" y="1390261"/>
            <a:ext cx="962919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本模板包括封面、目录、过渡页、正文背景、正文内容、封底页六部分内容。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+mn-ea"/>
              </a:rPr>
              <a:t>设计内容均采取“占位符</a:t>
            </a:r>
            <a:r>
              <a:rPr lang="en-US" altLang="zh-CN" sz="1400" dirty="0">
                <a:latin typeface="+mn-ea"/>
              </a:rPr>
              <a:t>+</a:t>
            </a:r>
            <a:r>
              <a:rPr lang="zh-CN" altLang="en-US" sz="1400" dirty="0">
                <a:latin typeface="+mn-ea"/>
              </a:rPr>
              <a:t>模板”方式进行了设计，使用时，直接修改相应的文字、图片、图标即可。</a:t>
            </a:r>
            <a:endParaRPr lang="en-US" altLang="zh-CN" sz="1400" dirty="0">
              <a:latin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74700" y="1259633"/>
            <a:ext cx="777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47891" y="2444620"/>
            <a:ext cx="165434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+mj-ea"/>
                <a:ea typeface="+mj-ea"/>
              </a:rPr>
              <a:t>封面页的使用</a:t>
            </a:r>
            <a:endParaRPr lang="en-US" altLang="zh-CN" sz="1400" b="1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61115" y="2444620"/>
            <a:ext cx="1630265" cy="34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dirty="0"/>
              <a:t>目录页的使用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8262896" y="2444620"/>
            <a:ext cx="169029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dirty="0"/>
              <a:t>正文内容的使用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766751" y="2869898"/>
            <a:ext cx="241662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200">
                <a:latin typeface="+mn-ea"/>
              </a:defRPr>
            </a:lvl1pPr>
          </a:lstStyle>
          <a:p>
            <a:r>
              <a:rPr lang="zh-CN" altLang="en-US" dirty="0"/>
              <a:t>根据图片的重心位置选择</a:t>
            </a:r>
            <a:r>
              <a:rPr lang="en-US" altLang="zh-CN" dirty="0"/>
              <a:t>【</a:t>
            </a:r>
            <a:r>
              <a:rPr lang="zh-CN" altLang="en-US" dirty="0"/>
              <a:t>封面</a:t>
            </a:r>
            <a:r>
              <a:rPr lang="en-US" altLang="zh-CN" dirty="0"/>
              <a:t>1】</a:t>
            </a:r>
            <a:r>
              <a:rPr lang="zh-CN" altLang="en-US" dirty="0"/>
              <a:t>还是</a:t>
            </a:r>
            <a:r>
              <a:rPr lang="en-US" altLang="zh-CN" dirty="0"/>
              <a:t>【</a:t>
            </a:r>
            <a:r>
              <a:rPr lang="zh-CN" altLang="en-US" dirty="0"/>
              <a:t>封面</a:t>
            </a:r>
            <a:r>
              <a:rPr lang="en-US" altLang="zh-CN" dirty="0"/>
              <a:t>2】</a:t>
            </a:r>
          </a:p>
        </p:txBody>
      </p:sp>
      <p:sp>
        <p:nvSpPr>
          <p:cNvPr id="13" name="矩形 12"/>
          <p:cNvSpPr/>
          <p:nvPr/>
        </p:nvSpPr>
        <p:spPr>
          <a:xfrm>
            <a:off x="1724700" y="4217315"/>
            <a:ext cx="1077539" cy="2616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图片重心</a:t>
            </a:r>
            <a:r>
              <a:rPr lang="en-US" altLang="zh-CN" sz="1100" dirty="0">
                <a:solidFill>
                  <a:schemeClr val="bg1"/>
                </a:solidFill>
              </a:rPr>
              <a:t>-</a:t>
            </a:r>
            <a:r>
              <a:rPr lang="zh-CN" altLang="en-US" sz="1100" dirty="0">
                <a:solidFill>
                  <a:schemeClr val="bg1"/>
                </a:solidFill>
              </a:rPr>
              <a:t>右侧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691358" y="5020254"/>
            <a:ext cx="2567415" cy="1446015"/>
            <a:chOff x="691358" y="5020254"/>
            <a:chExt cx="2567415" cy="144601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t="553" b="1"/>
            <a:stretch/>
          </p:blipFill>
          <p:spPr>
            <a:xfrm>
              <a:off x="691358" y="5020254"/>
              <a:ext cx="2567415" cy="144601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942553" y="5726408"/>
              <a:ext cx="1077539" cy="26161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</a:rPr>
                <a:t>图片重心</a:t>
              </a:r>
              <a:r>
                <a:rPr lang="en-US" altLang="zh-CN" sz="1100" dirty="0">
                  <a:solidFill>
                    <a:schemeClr val="bg1"/>
                  </a:solidFill>
                </a:rPr>
                <a:t>-</a:t>
              </a:r>
              <a:r>
                <a:rPr lang="zh-CN" altLang="en-US" sz="1100" dirty="0">
                  <a:solidFill>
                    <a:schemeClr val="bg1"/>
                  </a:solidFill>
                </a:rPr>
                <a:t>左侧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268990" y="2869898"/>
            <a:ext cx="2614515" cy="48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>
                <a:latin typeface="+mn-ea"/>
              </a:rPr>
              <a:t>学校照片素材较少，选择</a:t>
            </a:r>
            <a:r>
              <a:rPr lang="en-US" altLang="zh-CN" sz="1200" dirty="0">
                <a:latin typeface="+mn-ea"/>
              </a:rPr>
              <a:t>【</a:t>
            </a:r>
            <a:r>
              <a:rPr lang="zh-CN" altLang="en-US" sz="1200" dirty="0">
                <a:latin typeface="+mn-ea"/>
              </a:rPr>
              <a:t>目录</a:t>
            </a:r>
            <a:r>
              <a:rPr lang="en-US" altLang="zh-CN" sz="1200" dirty="0">
                <a:latin typeface="+mn-ea"/>
              </a:rPr>
              <a:t>1 】</a:t>
            </a:r>
            <a:r>
              <a:rPr lang="zh-CN" altLang="en-US" sz="1200" dirty="0">
                <a:latin typeface="+mn-ea"/>
              </a:rPr>
              <a:t>，照片素材多，选择</a:t>
            </a:r>
            <a:r>
              <a:rPr lang="en-US" altLang="zh-CN" sz="1200" dirty="0">
                <a:latin typeface="+mn-ea"/>
              </a:rPr>
              <a:t>【</a:t>
            </a:r>
            <a:r>
              <a:rPr lang="zh-CN" altLang="en-US" sz="1200" dirty="0">
                <a:latin typeface="+mn-ea"/>
              </a:rPr>
              <a:t>目录</a:t>
            </a:r>
            <a:r>
              <a:rPr lang="en-US" altLang="zh-CN" sz="1200" dirty="0">
                <a:latin typeface="+mn-ea"/>
              </a:rPr>
              <a:t>2】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04" y="5020254"/>
            <a:ext cx="2571287" cy="14460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7800786" y="2869898"/>
            <a:ext cx="261451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>
                <a:latin typeface="+mn-ea"/>
              </a:rPr>
              <a:t>根据单页</a:t>
            </a:r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想要表达的关系及对象数量，选择相应的</a:t>
            </a:r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正文模板</a:t>
            </a:r>
            <a:r>
              <a:rPr lang="en-US" altLang="zh-CN" sz="1200" dirty="0">
                <a:latin typeface="+mn-ea"/>
              </a:rPr>
              <a:t>,</a:t>
            </a:r>
            <a:r>
              <a:rPr lang="zh-CN" altLang="en-US" sz="1200" dirty="0">
                <a:latin typeface="+mn-ea"/>
              </a:rPr>
              <a:t>复制相应页面，替换相应内容即可。</a:t>
            </a:r>
            <a:endParaRPr lang="en-US" altLang="zh-CN" sz="1200" dirty="0">
              <a:latin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733912" y="4111732"/>
            <a:ext cx="2748262" cy="2354537"/>
            <a:chOff x="7733912" y="4217315"/>
            <a:chExt cx="2748262" cy="2354537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796" y="5063014"/>
              <a:ext cx="2682378" cy="150883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22" name="矩形 21"/>
            <p:cNvSpPr/>
            <p:nvPr/>
          </p:nvSpPr>
          <p:spPr>
            <a:xfrm>
              <a:off x="7733912" y="4217315"/>
              <a:ext cx="25314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</a:rPr>
                <a:t>组合</a:t>
              </a:r>
              <a:r>
                <a:rPr lang="zh-CN" altLang="en-US" dirty="0"/>
                <a:t>关系模板</a:t>
              </a:r>
              <a:r>
                <a:rPr lang="en-US" altLang="zh-CN" dirty="0"/>
                <a:t>- </a:t>
              </a:r>
              <a:r>
                <a:rPr lang="en-US" altLang="zh-CN" dirty="0">
                  <a:solidFill>
                    <a:schemeClr val="accent1"/>
                  </a:solidFill>
                </a:rPr>
                <a:t>3</a:t>
              </a:r>
              <a:r>
                <a:rPr lang="zh-CN" altLang="en-US" dirty="0"/>
                <a:t>个对象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886700" y="5043964"/>
              <a:ext cx="660400" cy="205796"/>
            </a:xfrm>
            <a:prstGeom prst="roundRect">
              <a:avLst/>
            </a:prstGeom>
            <a:solidFill>
              <a:schemeClr val="tx1">
                <a:alpha val="19000"/>
              </a:schemeClr>
            </a:solidFill>
            <a:ln>
              <a:solidFill>
                <a:schemeClr val="tx1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799796" y="4586647"/>
              <a:ext cx="974128" cy="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9336199" y="4586647"/>
              <a:ext cx="842851" cy="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8172450" y="4610356"/>
              <a:ext cx="0" cy="46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166100" y="4787900"/>
              <a:ext cx="16891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9855200" y="4599347"/>
              <a:ext cx="0" cy="18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604" y="3511928"/>
            <a:ext cx="2571287" cy="14431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0347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296" y="4317667"/>
            <a:ext cx="2594051" cy="14597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774700" y="7747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使用说明</a:t>
            </a:r>
          </a:p>
        </p:txBody>
      </p:sp>
      <p:sp>
        <p:nvSpPr>
          <p:cNvPr id="7" name="矩形 6"/>
          <p:cNvSpPr/>
          <p:nvPr/>
        </p:nvSpPr>
        <p:spPr>
          <a:xfrm>
            <a:off x="1906157" y="80547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</a:rPr>
              <a:t>INSTRUCTIONS</a:t>
            </a:r>
            <a:endParaRPr lang="zh-CN" altLang="en-US" dirty="0">
              <a:solidFill>
                <a:schemeClr val="tx1">
                  <a:lumMod val="50000"/>
                  <a:lumOff val="50000"/>
                  <a:alpha val="33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74700" y="1259633"/>
            <a:ext cx="777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96" y="2068652"/>
            <a:ext cx="2567415" cy="143999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1147891" y="2147182"/>
            <a:ext cx="165434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+mj-ea"/>
                <a:ea typeface="+mj-ea"/>
              </a:rPr>
              <a:t>图片的替换</a:t>
            </a:r>
            <a:endParaRPr lang="en-US" altLang="zh-CN" sz="1400" b="1" dirty="0"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6751" y="2645775"/>
            <a:ext cx="241662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200">
                <a:latin typeface="+mn-ea"/>
              </a:defRPr>
            </a:lvl1pPr>
          </a:lstStyle>
          <a:p>
            <a:pPr algn="ctr"/>
            <a:r>
              <a:rPr lang="zh-CN" altLang="en-US" dirty="0"/>
              <a:t>本模板图片，均采用“占位符”的方式进行设计，图片的替换简单高效</a:t>
            </a:r>
            <a:endParaRPr lang="en-US" altLang="zh-CN" dirty="0"/>
          </a:p>
        </p:txBody>
      </p:sp>
      <p:sp>
        <p:nvSpPr>
          <p:cNvPr id="31" name="矩形 30"/>
          <p:cNvSpPr/>
          <p:nvPr/>
        </p:nvSpPr>
        <p:spPr>
          <a:xfrm>
            <a:off x="3283296" y="3139146"/>
            <a:ext cx="1696298" cy="2616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01.</a:t>
            </a:r>
            <a:r>
              <a:rPr lang="zh-CN" altLang="en-US" sz="1100" dirty="0">
                <a:solidFill>
                  <a:schemeClr val="bg1"/>
                </a:solidFill>
              </a:rPr>
              <a:t>删除原图</a:t>
            </a:r>
            <a:r>
              <a:rPr lang="en-US" altLang="zh-CN" sz="1100" dirty="0">
                <a:solidFill>
                  <a:schemeClr val="bg1"/>
                </a:solidFill>
              </a:rPr>
              <a:t>-</a:t>
            </a:r>
            <a:r>
              <a:rPr lang="zh-CN" altLang="en-US" sz="1100" dirty="0">
                <a:solidFill>
                  <a:schemeClr val="bg1"/>
                </a:solidFill>
              </a:rPr>
              <a:t>“占位符”</a:t>
            </a:r>
          </a:p>
        </p:txBody>
      </p:sp>
      <p:sp>
        <p:nvSpPr>
          <p:cNvPr id="14" name="椭圆 13"/>
          <p:cNvSpPr/>
          <p:nvPr/>
        </p:nvSpPr>
        <p:spPr>
          <a:xfrm>
            <a:off x="4509853" y="2645775"/>
            <a:ext cx="285750" cy="285750"/>
          </a:xfrm>
          <a:prstGeom prst="ellipse">
            <a:avLst/>
          </a:prstGeom>
          <a:solidFill>
            <a:schemeClr val="tx1">
              <a:alpha val="9000"/>
            </a:schemeClr>
          </a:solidFill>
          <a:ln w="3175">
            <a:solidFill>
              <a:schemeClr val="tx1">
                <a:alpha val="75000"/>
              </a:schemeClr>
            </a:solidFill>
            <a:prstDash val="solid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160" y="2068652"/>
            <a:ext cx="2562173" cy="14355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2" name="矩形 41"/>
          <p:cNvSpPr/>
          <p:nvPr/>
        </p:nvSpPr>
        <p:spPr>
          <a:xfrm>
            <a:off x="6022160" y="3139146"/>
            <a:ext cx="1422184" cy="2616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02.</a:t>
            </a:r>
            <a:r>
              <a:rPr lang="zh-CN" altLang="en-US" sz="1100" dirty="0">
                <a:solidFill>
                  <a:schemeClr val="bg1"/>
                </a:solidFill>
              </a:rPr>
              <a:t>选择新图片</a:t>
            </a:r>
            <a:r>
              <a:rPr lang="en-US" altLang="zh-CN" sz="1100" dirty="0">
                <a:solidFill>
                  <a:schemeClr val="bg1"/>
                </a:solidFill>
              </a:rPr>
              <a:t>-</a:t>
            </a:r>
            <a:r>
              <a:rPr lang="zh-CN" altLang="en-US" sz="1100" dirty="0">
                <a:solidFill>
                  <a:schemeClr val="bg1"/>
                </a:solidFill>
              </a:rPr>
              <a:t>确定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782" y="2068652"/>
            <a:ext cx="2547218" cy="14339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3" name="矩形 42"/>
          <p:cNvSpPr/>
          <p:nvPr/>
        </p:nvSpPr>
        <p:spPr>
          <a:xfrm>
            <a:off x="8755782" y="3139146"/>
            <a:ext cx="1883849" cy="2616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03.</a:t>
            </a:r>
            <a:r>
              <a:rPr lang="zh-CN" altLang="en-US" sz="1100" dirty="0">
                <a:solidFill>
                  <a:schemeClr val="bg1"/>
                </a:solidFill>
              </a:rPr>
              <a:t>选中图片</a:t>
            </a:r>
            <a:r>
              <a:rPr lang="en-US" altLang="zh-CN" sz="1100" dirty="0">
                <a:solidFill>
                  <a:schemeClr val="bg1"/>
                </a:solidFill>
              </a:rPr>
              <a:t>-</a:t>
            </a:r>
            <a:r>
              <a:rPr lang="zh-CN" altLang="en-US" sz="1100" dirty="0">
                <a:solidFill>
                  <a:schemeClr val="bg1"/>
                </a:solidFill>
              </a:rPr>
              <a:t>右键</a:t>
            </a:r>
            <a:r>
              <a:rPr lang="en-US" altLang="zh-CN" sz="1100" dirty="0">
                <a:solidFill>
                  <a:schemeClr val="bg1"/>
                </a:solidFill>
              </a:rPr>
              <a:t>-</a:t>
            </a:r>
            <a:r>
              <a:rPr lang="zh-CN" altLang="en-US" sz="1100" dirty="0">
                <a:solidFill>
                  <a:schemeClr val="bg1"/>
                </a:solidFill>
              </a:rPr>
              <a:t>置于底层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147891" y="4131463"/>
            <a:ext cx="1654348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latin typeface="+mj-ea"/>
                <a:ea typeface="+mj-ea"/>
              </a:rPr>
              <a:t>图标的替换</a:t>
            </a:r>
            <a:endParaRPr lang="en-US" altLang="zh-CN" sz="1400" b="1" dirty="0">
              <a:latin typeface="+mj-ea"/>
              <a:ea typeface="+mj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66751" y="4630056"/>
            <a:ext cx="241662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200">
                <a:latin typeface="+mn-ea"/>
              </a:defRPr>
            </a:lvl1pPr>
          </a:lstStyle>
          <a:p>
            <a:pPr algn="ctr"/>
            <a:r>
              <a:rPr lang="zh-CN" altLang="en-US" dirty="0"/>
              <a:t>本模板中的图标，可根据实际要表达的意思进行更换，以达到最佳展示效果</a:t>
            </a:r>
            <a:endParaRPr lang="en-US" altLang="zh-CN" dirty="0"/>
          </a:p>
        </p:txBody>
      </p:sp>
      <p:sp>
        <p:nvSpPr>
          <p:cNvPr id="51" name="矩形 50"/>
          <p:cNvSpPr/>
          <p:nvPr/>
        </p:nvSpPr>
        <p:spPr>
          <a:xfrm>
            <a:off x="3283296" y="5331787"/>
            <a:ext cx="1273105" cy="2616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01.</a:t>
            </a:r>
            <a:r>
              <a:rPr lang="zh-CN" altLang="en-US" sz="1100" dirty="0">
                <a:solidFill>
                  <a:schemeClr val="bg1"/>
                </a:solidFill>
              </a:rPr>
              <a:t>选中图标</a:t>
            </a:r>
            <a:r>
              <a:rPr lang="en-US" altLang="zh-CN" sz="1100" dirty="0">
                <a:solidFill>
                  <a:schemeClr val="bg1"/>
                </a:solidFill>
              </a:rPr>
              <a:t>-</a:t>
            </a:r>
            <a:r>
              <a:rPr lang="zh-CN" altLang="en-US" sz="1100" dirty="0">
                <a:solidFill>
                  <a:schemeClr val="bg1"/>
                </a:solidFill>
              </a:rPr>
              <a:t>删除</a:t>
            </a: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7" b="15630"/>
          <a:stretch/>
        </p:blipFill>
        <p:spPr>
          <a:xfrm>
            <a:off x="5972285" y="4317668"/>
            <a:ext cx="2615455" cy="143891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3" name="矩形 52"/>
          <p:cNvSpPr/>
          <p:nvPr/>
        </p:nvSpPr>
        <p:spPr>
          <a:xfrm>
            <a:off x="6022160" y="5331787"/>
            <a:ext cx="1085554" cy="2616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02.</a:t>
            </a:r>
            <a:r>
              <a:rPr lang="zh-CN" altLang="en-US" sz="1100" dirty="0">
                <a:solidFill>
                  <a:schemeClr val="bg1"/>
                </a:solidFill>
              </a:rPr>
              <a:t>下载新图标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5781" y="4317668"/>
            <a:ext cx="2569495" cy="14453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7" name="矩形 56"/>
          <p:cNvSpPr/>
          <p:nvPr/>
        </p:nvSpPr>
        <p:spPr>
          <a:xfrm>
            <a:off x="8879855" y="5331787"/>
            <a:ext cx="1226618" cy="2616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03.</a:t>
            </a:r>
            <a:r>
              <a:rPr lang="zh-CN" altLang="en-US" sz="1100" dirty="0">
                <a:solidFill>
                  <a:schemeClr val="bg1"/>
                </a:solidFill>
              </a:rPr>
              <a:t>替换原有图标</a:t>
            </a:r>
          </a:p>
        </p:txBody>
      </p:sp>
      <p:sp>
        <p:nvSpPr>
          <p:cNvPr id="58" name="矩形 57"/>
          <p:cNvSpPr/>
          <p:nvPr/>
        </p:nvSpPr>
        <p:spPr>
          <a:xfrm>
            <a:off x="947400" y="5359341"/>
            <a:ext cx="20313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/>
              <a:t>推荐网址：</a:t>
            </a:r>
            <a:r>
              <a:rPr lang="en-US" altLang="zh-CN" sz="1100" b="1" dirty="0"/>
              <a:t>www.iconfont.cn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70339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988593" y="2687124"/>
            <a:ext cx="2360118" cy="2367976"/>
            <a:chOff x="8988593" y="2687124"/>
            <a:chExt cx="2360118" cy="2367976"/>
          </a:xfrm>
        </p:grpSpPr>
        <p:sp>
          <p:nvSpPr>
            <p:cNvPr id="4" name="Freeform 14"/>
            <p:cNvSpPr>
              <a:spLocks noEditPoints="1"/>
            </p:cNvSpPr>
            <p:nvPr/>
          </p:nvSpPr>
          <p:spPr bwMode="auto">
            <a:xfrm>
              <a:off x="9410322" y="3108853"/>
              <a:ext cx="1519276" cy="1524516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Freeform 15"/>
            <p:cNvSpPr>
              <a:spLocks noEditPoints="1"/>
            </p:cNvSpPr>
            <p:nvPr/>
          </p:nvSpPr>
          <p:spPr bwMode="auto">
            <a:xfrm>
              <a:off x="8988593" y="2687124"/>
              <a:ext cx="2360118" cy="2367976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16"/>
            <p:cNvSpPr>
              <a:spLocks/>
            </p:cNvSpPr>
            <p:nvPr/>
          </p:nvSpPr>
          <p:spPr bwMode="auto">
            <a:xfrm>
              <a:off x="9161476" y="3920881"/>
              <a:ext cx="86442" cy="81204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9171954" y="4007323"/>
              <a:ext cx="91681" cy="75965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9187671" y="4088525"/>
              <a:ext cx="83822" cy="39292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9192909" y="4122578"/>
              <a:ext cx="83822" cy="78583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9216484" y="4188064"/>
              <a:ext cx="83822" cy="41911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9229582" y="4219497"/>
              <a:ext cx="104778" cy="91681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9297687" y="4332134"/>
              <a:ext cx="99539" cy="91681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Freeform 23"/>
            <p:cNvSpPr>
              <a:spLocks/>
            </p:cNvSpPr>
            <p:nvPr/>
          </p:nvSpPr>
          <p:spPr bwMode="auto">
            <a:xfrm>
              <a:off x="9336978" y="4400239"/>
              <a:ext cx="104778" cy="104778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Freeform 24"/>
            <p:cNvSpPr>
              <a:spLocks/>
            </p:cNvSpPr>
            <p:nvPr/>
          </p:nvSpPr>
          <p:spPr bwMode="auto">
            <a:xfrm>
              <a:off x="9389367" y="4468345"/>
              <a:ext cx="75965" cy="65487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9428659" y="4484062"/>
              <a:ext cx="91681" cy="91681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Freeform 26"/>
            <p:cNvSpPr>
              <a:spLocks/>
            </p:cNvSpPr>
            <p:nvPr/>
          </p:nvSpPr>
          <p:spPr bwMode="auto">
            <a:xfrm>
              <a:off x="9467950" y="4546928"/>
              <a:ext cx="104778" cy="104778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Freeform 27"/>
            <p:cNvSpPr>
              <a:spLocks noEditPoints="1"/>
            </p:cNvSpPr>
            <p:nvPr/>
          </p:nvSpPr>
          <p:spPr bwMode="auto">
            <a:xfrm>
              <a:off x="9530817" y="4594078"/>
              <a:ext cx="94300" cy="112637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Freeform 28"/>
            <p:cNvSpPr>
              <a:spLocks/>
            </p:cNvSpPr>
            <p:nvPr/>
          </p:nvSpPr>
          <p:spPr bwMode="auto">
            <a:xfrm>
              <a:off x="9606781" y="4654324"/>
              <a:ext cx="81204" cy="86442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9667028" y="4683139"/>
              <a:ext cx="57628" cy="81204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9716798" y="4696236"/>
              <a:ext cx="73344" cy="9430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9787522" y="4727669"/>
              <a:ext cx="75965" cy="9430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Freeform 32"/>
            <p:cNvSpPr>
              <a:spLocks noEditPoints="1"/>
            </p:cNvSpPr>
            <p:nvPr/>
          </p:nvSpPr>
          <p:spPr bwMode="auto">
            <a:xfrm>
              <a:off x="9897539" y="4777439"/>
              <a:ext cx="83822" cy="89061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9983981" y="4793156"/>
              <a:ext cx="70726" cy="83822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10093997" y="4806252"/>
              <a:ext cx="65487" cy="86442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Freeform 35"/>
            <p:cNvSpPr>
              <a:spLocks/>
            </p:cNvSpPr>
            <p:nvPr/>
          </p:nvSpPr>
          <p:spPr bwMode="auto">
            <a:xfrm>
              <a:off x="10172581" y="4808872"/>
              <a:ext cx="60248" cy="83822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Freeform 36"/>
            <p:cNvSpPr>
              <a:spLocks/>
            </p:cNvSpPr>
            <p:nvPr/>
          </p:nvSpPr>
          <p:spPr bwMode="auto">
            <a:xfrm>
              <a:off x="10235447" y="4801013"/>
              <a:ext cx="73344" cy="89061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Freeform 37"/>
            <p:cNvSpPr>
              <a:spLocks/>
            </p:cNvSpPr>
            <p:nvPr/>
          </p:nvSpPr>
          <p:spPr bwMode="auto">
            <a:xfrm>
              <a:off x="10308792" y="4790535"/>
              <a:ext cx="78583" cy="89061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Freeform 38"/>
            <p:cNvSpPr>
              <a:spLocks/>
            </p:cNvSpPr>
            <p:nvPr/>
          </p:nvSpPr>
          <p:spPr bwMode="auto">
            <a:xfrm>
              <a:off x="10382136" y="4769580"/>
              <a:ext cx="65487" cy="91681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Freeform 39"/>
            <p:cNvSpPr>
              <a:spLocks noEditPoints="1"/>
            </p:cNvSpPr>
            <p:nvPr/>
          </p:nvSpPr>
          <p:spPr bwMode="auto">
            <a:xfrm>
              <a:off x="10450242" y="4751245"/>
              <a:ext cx="96920" cy="9430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Freeform 40"/>
            <p:cNvSpPr>
              <a:spLocks noEditPoints="1"/>
            </p:cNvSpPr>
            <p:nvPr/>
          </p:nvSpPr>
          <p:spPr bwMode="auto">
            <a:xfrm>
              <a:off x="10534064" y="4719811"/>
              <a:ext cx="83822" cy="91681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10602169" y="4672661"/>
              <a:ext cx="96920" cy="10739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Freeform 42"/>
            <p:cNvSpPr>
              <a:spLocks/>
            </p:cNvSpPr>
            <p:nvPr/>
          </p:nvSpPr>
          <p:spPr bwMode="auto">
            <a:xfrm>
              <a:off x="10667654" y="4659563"/>
              <a:ext cx="60248" cy="78583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Freeform 43"/>
            <p:cNvSpPr>
              <a:spLocks/>
            </p:cNvSpPr>
            <p:nvPr/>
          </p:nvSpPr>
          <p:spPr bwMode="auto">
            <a:xfrm>
              <a:off x="10701708" y="4622891"/>
              <a:ext cx="83822" cy="86442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Freeform 44"/>
            <p:cNvSpPr>
              <a:spLocks/>
            </p:cNvSpPr>
            <p:nvPr/>
          </p:nvSpPr>
          <p:spPr bwMode="auto">
            <a:xfrm>
              <a:off x="10780291" y="4539069"/>
              <a:ext cx="89061" cy="89061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Freeform 45"/>
            <p:cNvSpPr>
              <a:spLocks/>
            </p:cNvSpPr>
            <p:nvPr/>
          </p:nvSpPr>
          <p:spPr bwMode="auto">
            <a:xfrm>
              <a:off x="10835299" y="4489300"/>
              <a:ext cx="102159" cy="102159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Freeform 46"/>
            <p:cNvSpPr>
              <a:spLocks/>
            </p:cNvSpPr>
            <p:nvPr/>
          </p:nvSpPr>
          <p:spPr bwMode="auto">
            <a:xfrm>
              <a:off x="10895547" y="4436912"/>
              <a:ext cx="86442" cy="86442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Freeform 47"/>
            <p:cNvSpPr>
              <a:spLocks/>
            </p:cNvSpPr>
            <p:nvPr/>
          </p:nvSpPr>
          <p:spPr bwMode="auto">
            <a:xfrm>
              <a:off x="10932219" y="4363567"/>
              <a:ext cx="104778" cy="104778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Freeform 48"/>
            <p:cNvSpPr>
              <a:spLocks/>
            </p:cNvSpPr>
            <p:nvPr/>
          </p:nvSpPr>
          <p:spPr bwMode="auto">
            <a:xfrm>
              <a:off x="10974130" y="4298080"/>
              <a:ext cx="107398" cy="96920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Freeform 49"/>
            <p:cNvSpPr>
              <a:spLocks noEditPoints="1"/>
            </p:cNvSpPr>
            <p:nvPr/>
          </p:nvSpPr>
          <p:spPr bwMode="auto">
            <a:xfrm>
              <a:off x="11021280" y="4224736"/>
              <a:ext cx="89061" cy="86442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Freeform 50"/>
            <p:cNvSpPr>
              <a:spLocks/>
            </p:cNvSpPr>
            <p:nvPr/>
          </p:nvSpPr>
          <p:spPr bwMode="auto">
            <a:xfrm>
              <a:off x="11047474" y="4174967"/>
              <a:ext cx="96920" cy="57628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Freeform 51"/>
            <p:cNvSpPr>
              <a:spLocks noEditPoints="1"/>
            </p:cNvSpPr>
            <p:nvPr/>
          </p:nvSpPr>
          <p:spPr bwMode="auto">
            <a:xfrm>
              <a:off x="11073669" y="4078047"/>
              <a:ext cx="89061" cy="83822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Freeform 52"/>
            <p:cNvSpPr>
              <a:spLocks/>
            </p:cNvSpPr>
            <p:nvPr/>
          </p:nvSpPr>
          <p:spPr bwMode="auto">
            <a:xfrm>
              <a:off x="11094624" y="3994225"/>
              <a:ext cx="83822" cy="78583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Freeform 53"/>
            <p:cNvSpPr>
              <a:spLocks/>
            </p:cNvSpPr>
            <p:nvPr/>
          </p:nvSpPr>
          <p:spPr bwMode="auto">
            <a:xfrm>
              <a:off x="11099863" y="3910403"/>
              <a:ext cx="86442" cy="75965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Freeform 54"/>
            <p:cNvSpPr>
              <a:spLocks/>
            </p:cNvSpPr>
            <p:nvPr/>
          </p:nvSpPr>
          <p:spPr bwMode="auto">
            <a:xfrm>
              <a:off x="9632976" y="4319036"/>
              <a:ext cx="461022" cy="128354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Freeform 55"/>
            <p:cNvSpPr>
              <a:spLocks/>
            </p:cNvSpPr>
            <p:nvPr/>
          </p:nvSpPr>
          <p:spPr bwMode="auto">
            <a:xfrm>
              <a:off x="9570109" y="3260781"/>
              <a:ext cx="406014" cy="599853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val 56"/>
            <p:cNvSpPr>
              <a:spLocks noChangeArrowheads="1"/>
            </p:cNvSpPr>
            <p:nvPr/>
          </p:nvSpPr>
          <p:spPr bwMode="auto">
            <a:xfrm>
              <a:off x="10004936" y="3389135"/>
              <a:ext cx="83822" cy="838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Freeform 57"/>
            <p:cNvSpPr>
              <a:spLocks/>
            </p:cNvSpPr>
            <p:nvPr/>
          </p:nvSpPr>
          <p:spPr bwMode="auto">
            <a:xfrm>
              <a:off x="9803239" y="3258162"/>
              <a:ext cx="916805" cy="55270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Freeform 58"/>
            <p:cNvSpPr>
              <a:spLocks/>
            </p:cNvSpPr>
            <p:nvPr/>
          </p:nvSpPr>
          <p:spPr bwMode="auto">
            <a:xfrm>
              <a:off x="10130670" y="4154012"/>
              <a:ext cx="165026" cy="68106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Freeform 59"/>
            <p:cNvSpPr>
              <a:spLocks/>
            </p:cNvSpPr>
            <p:nvPr/>
          </p:nvSpPr>
          <p:spPr bwMode="auto">
            <a:xfrm>
              <a:off x="9640833" y="4154012"/>
              <a:ext cx="505553" cy="91681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Freeform 60"/>
            <p:cNvSpPr>
              <a:spLocks/>
            </p:cNvSpPr>
            <p:nvPr/>
          </p:nvSpPr>
          <p:spPr bwMode="auto">
            <a:xfrm>
              <a:off x="9656550" y="4007323"/>
              <a:ext cx="314333" cy="96920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Freeform 61"/>
            <p:cNvSpPr>
              <a:spLocks/>
            </p:cNvSpPr>
            <p:nvPr/>
          </p:nvSpPr>
          <p:spPr bwMode="auto">
            <a:xfrm>
              <a:off x="9976122" y="4007323"/>
              <a:ext cx="466261" cy="96920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62"/>
            <p:cNvSpPr>
              <a:spLocks/>
            </p:cNvSpPr>
            <p:nvPr/>
          </p:nvSpPr>
          <p:spPr bwMode="auto">
            <a:xfrm>
              <a:off x="9847770" y="3863253"/>
              <a:ext cx="704631" cy="9430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63"/>
            <p:cNvSpPr>
              <a:spLocks/>
            </p:cNvSpPr>
            <p:nvPr/>
          </p:nvSpPr>
          <p:spPr bwMode="auto">
            <a:xfrm>
              <a:off x="9714178" y="3863253"/>
              <a:ext cx="128353" cy="9430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Freeform 64"/>
            <p:cNvSpPr>
              <a:spLocks/>
            </p:cNvSpPr>
            <p:nvPr/>
          </p:nvSpPr>
          <p:spPr bwMode="auto">
            <a:xfrm>
              <a:off x="10167342" y="3881590"/>
              <a:ext cx="591994" cy="63390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Freeform 79"/>
            <p:cNvSpPr>
              <a:spLocks/>
            </p:cNvSpPr>
            <p:nvPr/>
          </p:nvSpPr>
          <p:spPr bwMode="auto">
            <a:xfrm>
              <a:off x="9137900" y="3572496"/>
              <a:ext cx="209555" cy="154548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80"/>
            <p:cNvSpPr>
              <a:spLocks/>
            </p:cNvSpPr>
            <p:nvPr/>
          </p:nvSpPr>
          <p:spPr bwMode="auto">
            <a:xfrm>
              <a:off x="9145760" y="3462479"/>
              <a:ext cx="238370" cy="130972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Freeform 81"/>
            <p:cNvSpPr>
              <a:spLocks noEditPoints="1"/>
            </p:cNvSpPr>
            <p:nvPr/>
          </p:nvSpPr>
          <p:spPr bwMode="auto">
            <a:xfrm>
              <a:off x="9329120" y="3145526"/>
              <a:ext cx="227892" cy="251466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82"/>
            <p:cNvSpPr>
              <a:spLocks noEditPoints="1"/>
            </p:cNvSpPr>
            <p:nvPr/>
          </p:nvSpPr>
          <p:spPr bwMode="auto">
            <a:xfrm>
              <a:off x="9598922" y="2907157"/>
              <a:ext cx="238370" cy="209555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83"/>
            <p:cNvSpPr>
              <a:spLocks/>
            </p:cNvSpPr>
            <p:nvPr/>
          </p:nvSpPr>
          <p:spPr bwMode="auto">
            <a:xfrm>
              <a:off x="9894920" y="2812857"/>
              <a:ext cx="248848" cy="246228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Freeform 84"/>
            <p:cNvSpPr>
              <a:spLocks noEditPoints="1"/>
            </p:cNvSpPr>
            <p:nvPr/>
          </p:nvSpPr>
          <p:spPr bwMode="auto">
            <a:xfrm>
              <a:off x="10253783" y="2810237"/>
              <a:ext cx="259326" cy="272422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85"/>
            <p:cNvSpPr>
              <a:spLocks/>
            </p:cNvSpPr>
            <p:nvPr/>
          </p:nvSpPr>
          <p:spPr bwMode="auto">
            <a:xfrm>
              <a:off x="10573355" y="2962165"/>
              <a:ext cx="214794" cy="17550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86"/>
            <p:cNvSpPr>
              <a:spLocks/>
            </p:cNvSpPr>
            <p:nvPr/>
          </p:nvSpPr>
          <p:spPr bwMode="auto">
            <a:xfrm>
              <a:off x="10602169" y="3061703"/>
              <a:ext cx="47150" cy="49770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Freeform 87"/>
            <p:cNvSpPr>
              <a:spLocks noEditPoints="1"/>
            </p:cNvSpPr>
            <p:nvPr/>
          </p:nvSpPr>
          <p:spPr bwMode="auto">
            <a:xfrm>
              <a:off x="10657177" y="3027652"/>
              <a:ext cx="172883" cy="212176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Freeform 88"/>
            <p:cNvSpPr>
              <a:spLocks/>
            </p:cNvSpPr>
            <p:nvPr/>
          </p:nvSpPr>
          <p:spPr bwMode="auto">
            <a:xfrm>
              <a:off x="10830060" y="3234587"/>
              <a:ext cx="251466" cy="243609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89"/>
            <p:cNvSpPr>
              <a:spLocks/>
            </p:cNvSpPr>
            <p:nvPr/>
          </p:nvSpPr>
          <p:spPr bwMode="auto">
            <a:xfrm>
              <a:off x="11008182" y="3522725"/>
              <a:ext cx="240989" cy="230511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Freeform 90"/>
            <p:cNvSpPr>
              <a:spLocks/>
            </p:cNvSpPr>
            <p:nvPr/>
          </p:nvSpPr>
          <p:spPr bwMode="auto">
            <a:xfrm>
              <a:off x="10953174" y="3588212"/>
              <a:ext cx="193839" cy="141450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14535" y="2403776"/>
            <a:ext cx="1213249" cy="1213249"/>
            <a:chOff x="3804293" y="914687"/>
            <a:chExt cx="1213249" cy="1213249"/>
          </a:xfrm>
        </p:grpSpPr>
        <p:sp>
          <p:nvSpPr>
            <p:cNvPr id="69" name="椭圆 68"/>
            <p:cNvSpPr/>
            <p:nvPr/>
          </p:nvSpPr>
          <p:spPr>
            <a:xfrm>
              <a:off x="3804293" y="914687"/>
              <a:ext cx="1213249" cy="121324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思源黑体 CN Light"/>
                <a:cs typeface="+mn-cs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080142" y="1232771"/>
              <a:ext cx="526106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 1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G 71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 B 130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124700" y="4295330"/>
            <a:ext cx="1127333" cy="1127333"/>
            <a:chOff x="3804293" y="5159932"/>
            <a:chExt cx="1127333" cy="1127333"/>
          </a:xfrm>
        </p:grpSpPr>
        <p:sp>
          <p:nvSpPr>
            <p:cNvPr id="72" name="椭圆 71"/>
            <p:cNvSpPr/>
            <p:nvPr/>
          </p:nvSpPr>
          <p:spPr>
            <a:xfrm>
              <a:off x="3804293" y="5159932"/>
              <a:ext cx="1127333" cy="1127333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思源黑体 CN Light"/>
                <a:cs typeface="+mn-cs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099295" y="5435058"/>
              <a:ext cx="48763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 38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G 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B 38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113566" y="2476809"/>
            <a:ext cx="1129534" cy="1129534"/>
            <a:chOff x="3812796" y="2331943"/>
            <a:chExt cx="1129534" cy="1129534"/>
          </a:xfrm>
        </p:grpSpPr>
        <p:sp>
          <p:nvSpPr>
            <p:cNvPr id="75" name="椭圆 74"/>
            <p:cNvSpPr/>
            <p:nvPr/>
          </p:nvSpPr>
          <p:spPr>
            <a:xfrm>
              <a:off x="3812796" y="2331943"/>
              <a:ext cx="1129534" cy="1129534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思源黑体 CN Light"/>
                <a:cs typeface="+mn-cs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4088645" y="2608170"/>
              <a:ext cx="537327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 3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G 218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B 223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756446" y="4423684"/>
            <a:ext cx="1127333" cy="1127333"/>
            <a:chOff x="3812796" y="3757473"/>
            <a:chExt cx="1127333" cy="1127333"/>
          </a:xfrm>
        </p:grpSpPr>
        <p:sp>
          <p:nvSpPr>
            <p:cNvPr id="78" name="椭圆 77"/>
            <p:cNvSpPr/>
            <p:nvPr/>
          </p:nvSpPr>
          <p:spPr>
            <a:xfrm>
              <a:off x="3812796" y="3757473"/>
              <a:ext cx="1127333" cy="1127333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思源黑体 CN Light"/>
                <a:cs typeface="+mn-cs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088645" y="4032599"/>
              <a:ext cx="537327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 244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G 158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B 2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3266239" y="282573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Calibri"/>
              </a:rPr>
              <a:t>主题色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6656767" y="283760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Calibri"/>
              </a:rPr>
              <a:t>辅助色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3299647" y="478024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Calibri"/>
              </a:rPr>
              <a:t>强调色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6676404" y="464984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Calibri"/>
              </a:rPr>
              <a:t>基本色</a:t>
            </a:r>
          </a:p>
        </p:txBody>
      </p:sp>
      <p:sp>
        <p:nvSpPr>
          <p:cNvPr id="84" name="椭圆 83"/>
          <p:cNvSpPr/>
          <p:nvPr/>
        </p:nvSpPr>
        <p:spPr>
          <a:xfrm>
            <a:off x="3098195" y="2403775"/>
            <a:ext cx="1213249" cy="1213249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CN Light"/>
              <a:cs typeface="+mn-cs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488723" y="2457508"/>
            <a:ext cx="1129534" cy="1129534"/>
          </a:xfrm>
          <a:prstGeom prst="ellipse">
            <a:avLst/>
          </a:prstGeom>
          <a:noFill/>
          <a:ln w="12700" cap="flat" cmpd="sng" algn="ctr">
            <a:solidFill>
              <a:srgbClr val="03DADF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CN Light"/>
              <a:cs typeface="+mn-cs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144349" y="4412960"/>
            <a:ext cx="1127333" cy="1127333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CN Light"/>
              <a:cs typeface="+mn-cs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6521106" y="4293182"/>
            <a:ext cx="1127333" cy="1127333"/>
          </a:xfrm>
          <a:prstGeom prst="ellipse">
            <a:avLst/>
          </a:prstGeom>
          <a:noFill/>
          <a:ln w="12700" cap="flat" cmpd="sng" algn="ctr">
            <a:solidFill>
              <a:schemeClr val="tx2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CN Light"/>
              <a:cs typeface="+mn-cs"/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4713175" y="2289222"/>
            <a:ext cx="0" cy="353147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89" name="直接连接符 88"/>
          <p:cNvCxnSpPr/>
          <p:nvPr/>
        </p:nvCxnSpPr>
        <p:spPr>
          <a:xfrm>
            <a:off x="1190171" y="3871112"/>
            <a:ext cx="7356929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grpSp>
        <p:nvGrpSpPr>
          <p:cNvPr id="2" name="组合 1"/>
          <p:cNvGrpSpPr/>
          <p:nvPr/>
        </p:nvGrpSpPr>
        <p:grpSpPr>
          <a:xfrm>
            <a:off x="765133" y="3350030"/>
            <a:ext cx="196625" cy="1001287"/>
            <a:chOff x="9036704" y="3350030"/>
            <a:chExt cx="196625" cy="1001287"/>
          </a:xfrm>
        </p:grpSpPr>
        <p:sp>
          <p:nvSpPr>
            <p:cNvPr id="90" name="椭圆 89"/>
            <p:cNvSpPr/>
            <p:nvPr/>
          </p:nvSpPr>
          <p:spPr>
            <a:xfrm>
              <a:off x="9036704" y="3350030"/>
              <a:ext cx="196625" cy="196625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思源黑体 CN Light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9036704" y="3618251"/>
              <a:ext cx="196625" cy="196625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思源黑体 CN Light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9036704" y="3886472"/>
              <a:ext cx="196625" cy="196625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思源黑体 CN Light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9036704" y="4154692"/>
              <a:ext cx="196625" cy="196625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思源黑体 CN Light"/>
                <a:cs typeface="+mn-cs"/>
              </a:endParaRPr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774700" y="7747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设计规范</a:t>
            </a:r>
          </a:p>
        </p:txBody>
      </p:sp>
      <p:sp>
        <p:nvSpPr>
          <p:cNvPr id="98" name="矩形 97"/>
          <p:cNvSpPr/>
          <p:nvPr/>
        </p:nvSpPr>
        <p:spPr>
          <a:xfrm>
            <a:off x="1954797" y="805478"/>
            <a:ext cx="1937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</a:rPr>
              <a:t>SPECIFICATION</a:t>
            </a:r>
            <a:endParaRPr lang="zh-CN" altLang="en-US" dirty="0">
              <a:solidFill>
                <a:schemeClr val="tx1">
                  <a:lumMod val="50000"/>
                  <a:lumOff val="50000"/>
                  <a:alpha val="33000"/>
                </a:schemeClr>
              </a:solidFill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774700" y="1259633"/>
            <a:ext cx="777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744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文本框 96"/>
          <p:cNvSpPr txBox="1"/>
          <p:nvPr/>
        </p:nvSpPr>
        <p:spPr>
          <a:xfrm>
            <a:off x="774700" y="7747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设计规范</a:t>
            </a:r>
          </a:p>
        </p:txBody>
      </p:sp>
      <p:sp>
        <p:nvSpPr>
          <p:cNvPr id="98" name="矩形 97"/>
          <p:cNvSpPr/>
          <p:nvPr/>
        </p:nvSpPr>
        <p:spPr>
          <a:xfrm>
            <a:off x="1954797" y="805478"/>
            <a:ext cx="1937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</a:rPr>
              <a:t>SPECIFICATION</a:t>
            </a:r>
            <a:endParaRPr lang="zh-CN" altLang="en-US" dirty="0">
              <a:solidFill>
                <a:schemeClr val="tx1">
                  <a:lumMod val="50000"/>
                  <a:lumOff val="50000"/>
                  <a:alpha val="33000"/>
                </a:schemeClr>
              </a:solidFill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774700" y="1259633"/>
            <a:ext cx="777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圆角矩形 99"/>
          <p:cNvSpPr/>
          <p:nvPr/>
        </p:nvSpPr>
        <p:spPr>
          <a:xfrm>
            <a:off x="740126" y="2745720"/>
            <a:ext cx="1040987" cy="4499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中文</a:t>
            </a:r>
          </a:p>
        </p:txBody>
      </p:sp>
      <p:sp>
        <p:nvSpPr>
          <p:cNvPr id="103" name="圆角矩形 102"/>
          <p:cNvSpPr/>
          <p:nvPr/>
        </p:nvSpPr>
        <p:spPr>
          <a:xfrm>
            <a:off x="774700" y="5017430"/>
            <a:ext cx="1040987" cy="44994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英文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535855" y="2438234"/>
            <a:ext cx="3846090" cy="1046440"/>
            <a:chOff x="659759" y="2853732"/>
            <a:chExt cx="3846090" cy="1046440"/>
          </a:xfrm>
        </p:grpSpPr>
        <p:sp>
          <p:nvSpPr>
            <p:cNvPr id="95" name="文本框 94"/>
            <p:cNvSpPr txBox="1"/>
            <p:nvPr/>
          </p:nvSpPr>
          <p:spPr>
            <a:xfrm>
              <a:off x="659759" y="2853732"/>
              <a:ext cx="1928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+mj-ea"/>
                  <a:ea typeface="+mj-ea"/>
                </a:rPr>
                <a:t>微软雅黑</a:t>
              </a: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681758" y="3500062"/>
              <a:ext cx="3824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+mn-ea"/>
                </a:defRPr>
              </a:lvl1pPr>
            </a:lstStyle>
            <a:p>
              <a:r>
                <a:rPr lang="en-US" altLang="zh-CN" dirty="0"/>
                <a:t>20px   </a:t>
              </a:r>
              <a:r>
                <a:rPr lang="zh-CN" altLang="en-US" dirty="0"/>
                <a:t>主要用于</a:t>
              </a:r>
              <a:r>
                <a:rPr lang="en-US" altLang="zh-CN" dirty="0"/>
                <a:t>PPT</a:t>
              </a:r>
              <a:r>
                <a:rPr lang="zh-CN" altLang="en-US" dirty="0"/>
                <a:t>模板主标题</a:t>
              </a:r>
            </a:p>
          </p:txBody>
        </p:sp>
        <p:cxnSp>
          <p:nvCxnSpPr>
            <p:cNvPr id="107" name="直接连接符 106"/>
            <p:cNvCxnSpPr/>
            <p:nvPr/>
          </p:nvCxnSpPr>
          <p:spPr>
            <a:xfrm>
              <a:off x="676629" y="3900172"/>
              <a:ext cx="3704871" cy="0"/>
            </a:xfrm>
            <a:prstGeom prst="line">
              <a:avLst/>
            </a:prstGeom>
            <a:ln>
              <a:solidFill>
                <a:srgbClr val="0147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文本框 95"/>
          <p:cNvSpPr txBox="1"/>
          <p:nvPr/>
        </p:nvSpPr>
        <p:spPr>
          <a:xfrm>
            <a:off x="7034337" y="2438234"/>
            <a:ext cx="192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思源黑体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7051207" y="3075326"/>
            <a:ext cx="382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18px   </a:t>
            </a:r>
            <a:r>
              <a:rPr lang="zh-CN" altLang="en-US" dirty="0">
                <a:latin typeface="+mn-ea"/>
              </a:rPr>
              <a:t>主要用于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正文内容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7051207" y="3475436"/>
            <a:ext cx="3704871" cy="0"/>
          </a:xfrm>
          <a:prstGeom prst="line">
            <a:avLst/>
          </a:prstGeom>
          <a:ln>
            <a:solidFill>
              <a:srgbClr val="0147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组合 114"/>
          <p:cNvGrpSpPr/>
          <p:nvPr/>
        </p:nvGrpSpPr>
        <p:grpSpPr>
          <a:xfrm>
            <a:off x="2535855" y="4703289"/>
            <a:ext cx="3829220" cy="1046440"/>
            <a:chOff x="774700" y="5309604"/>
            <a:chExt cx="3829220" cy="1046440"/>
          </a:xfrm>
        </p:grpSpPr>
        <p:sp>
          <p:nvSpPr>
            <p:cNvPr id="101" name="文本框 100"/>
            <p:cNvSpPr txBox="1"/>
            <p:nvPr/>
          </p:nvSpPr>
          <p:spPr>
            <a:xfrm>
              <a:off x="779829" y="5309604"/>
              <a:ext cx="1928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ea typeface="+mj-ea"/>
                </a:rPr>
                <a:t>Calibri</a:t>
              </a:r>
              <a:endParaRPr lang="zh-CN" altLang="en-US" sz="2800" dirty="0">
                <a:ea typeface="+mj-ea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779829" y="5955934"/>
              <a:ext cx="3824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+mn-ea"/>
                </a:defRPr>
              </a:lvl1pPr>
            </a:lstStyle>
            <a:p>
              <a:r>
                <a:rPr lang="en-US" altLang="zh-CN" dirty="0"/>
                <a:t>16px   </a:t>
              </a:r>
              <a:r>
                <a:rPr lang="zh-CN" altLang="en-US" dirty="0"/>
                <a:t>主要用于</a:t>
              </a:r>
              <a:r>
                <a:rPr lang="en-US" altLang="zh-CN" dirty="0"/>
                <a:t>PPT</a:t>
              </a:r>
              <a:r>
                <a:rPr lang="zh-CN" altLang="en-US" dirty="0"/>
                <a:t>辅助内容</a:t>
              </a:r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774700" y="6356044"/>
              <a:ext cx="316935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6926858" y="4681749"/>
            <a:ext cx="3829220" cy="1037202"/>
            <a:chOff x="5676358" y="5288064"/>
            <a:chExt cx="3829220" cy="1037202"/>
          </a:xfrm>
        </p:grpSpPr>
        <p:sp>
          <p:nvSpPr>
            <p:cNvPr id="102" name="文本框 101"/>
            <p:cNvSpPr txBox="1"/>
            <p:nvPr/>
          </p:nvSpPr>
          <p:spPr>
            <a:xfrm>
              <a:off x="5681487" y="5288064"/>
              <a:ext cx="3042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+mj-lt"/>
                </a:rPr>
                <a:t>Calibri Light</a:t>
              </a:r>
              <a:endParaRPr lang="zh-CN" altLang="en-US" sz="2800" dirty="0">
                <a:latin typeface="+mj-lt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5681487" y="5925156"/>
              <a:ext cx="3824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+mn-ea"/>
                </a:defRPr>
              </a:lvl1pPr>
            </a:lstStyle>
            <a:p>
              <a:r>
                <a:rPr lang="en-US" altLang="zh-CN" dirty="0"/>
                <a:t>16px   </a:t>
              </a:r>
              <a:r>
                <a:rPr lang="zh-CN" altLang="en-US" dirty="0"/>
                <a:t>主要用于</a:t>
              </a:r>
              <a:r>
                <a:rPr lang="en-US" altLang="zh-CN" dirty="0"/>
                <a:t>PPT</a:t>
              </a:r>
              <a:r>
                <a:rPr lang="zh-CN" altLang="en-US" dirty="0"/>
                <a:t>装饰内容</a:t>
              </a:r>
            </a:p>
          </p:txBody>
        </p:sp>
        <p:cxnSp>
          <p:nvCxnSpPr>
            <p:cNvPr id="113" name="直接连接符 112"/>
            <p:cNvCxnSpPr/>
            <p:nvPr/>
          </p:nvCxnSpPr>
          <p:spPr>
            <a:xfrm>
              <a:off x="5676358" y="6325266"/>
              <a:ext cx="316935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235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矩形 169"/>
          <p:cNvSpPr/>
          <p:nvPr/>
        </p:nvSpPr>
        <p:spPr>
          <a:xfrm>
            <a:off x="3185776" y="2603501"/>
            <a:ext cx="63401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</a:rPr>
              <a:t>组合关系模板</a:t>
            </a:r>
          </a:p>
        </p:txBody>
      </p:sp>
      <p:sp>
        <p:nvSpPr>
          <p:cNvPr id="171" name="矩形 170"/>
          <p:cNvSpPr/>
          <p:nvPr/>
        </p:nvSpPr>
        <p:spPr>
          <a:xfrm>
            <a:off x="5612355" y="2153073"/>
            <a:ext cx="1287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PART TWO</a:t>
            </a:r>
          </a:p>
        </p:txBody>
      </p:sp>
      <p:sp>
        <p:nvSpPr>
          <p:cNvPr id="172" name="文本占位符 7"/>
          <p:cNvSpPr txBox="1">
            <a:spLocks/>
          </p:cNvSpPr>
          <p:nvPr/>
        </p:nvSpPr>
        <p:spPr>
          <a:xfrm>
            <a:off x="3416300" y="3900802"/>
            <a:ext cx="5853113" cy="325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COMBINATION RELATIONSHIP TEMPLATE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6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42620" y="3527097"/>
            <a:ext cx="2477152" cy="805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baseline="0" dirty="0"/>
              <a:t>DESIGN BY </a:t>
            </a:r>
          </a:p>
          <a:p>
            <a:pPr algn="ctr">
              <a:lnSpc>
                <a:spcPct val="110000"/>
              </a:lnSpc>
            </a:pPr>
            <a:r>
              <a:rPr lang="en-US" altLang="zh-CN" sz="2400" b="1" baseline="0" dirty="0">
                <a:solidFill>
                  <a:schemeClr val="accent1"/>
                </a:solidFill>
              </a:rPr>
              <a:t>HEALTHYYANG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25" y="1669268"/>
            <a:ext cx="1465943" cy="14659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组合 25"/>
          <p:cNvGrpSpPr/>
          <p:nvPr/>
        </p:nvGrpSpPr>
        <p:grpSpPr>
          <a:xfrm>
            <a:off x="5615491" y="5856931"/>
            <a:ext cx="1331409" cy="276999"/>
            <a:chOff x="4440741" y="5965534"/>
            <a:chExt cx="1331409" cy="276999"/>
          </a:xfrm>
        </p:grpSpPr>
        <p:sp>
          <p:nvSpPr>
            <p:cNvPr id="16" name="矩形 15"/>
            <p:cNvSpPr/>
            <p:nvPr/>
          </p:nvSpPr>
          <p:spPr>
            <a:xfrm>
              <a:off x="4676005" y="5965534"/>
              <a:ext cx="109614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1200" dirty="0"/>
                <a:t>healthyyang2</a:t>
              </a:r>
              <a:endParaRPr lang="zh-CN" altLang="en-US" sz="1200" dirty="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440741" y="5999488"/>
              <a:ext cx="224780" cy="181732"/>
              <a:chOff x="663575" y="-1262063"/>
              <a:chExt cx="2843213" cy="2298701"/>
            </a:xfrm>
            <a:solidFill>
              <a:schemeClr val="tx1"/>
            </a:solidFill>
          </p:grpSpPr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663575" y="-915987"/>
                <a:ext cx="2428875" cy="1952625"/>
              </a:xfrm>
              <a:custGeom>
                <a:avLst/>
                <a:gdLst>
                  <a:gd name="T0" fmla="*/ 635 w 645"/>
                  <a:gd name="T1" fmla="*/ 263 h 518"/>
                  <a:gd name="T2" fmla="*/ 611 w 645"/>
                  <a:gd name="T3" fmla="*/ 233 h 518"/>
                  <a:gd name="T4" fmla="*/ 582 w 645"/>
                  <a:gd name="T5" fmla="*/ 214 h 518"/>
                  <a:gd name="T6" fmla="*/ 559 w 645"/>
                  <a:gd name="T7" fmla="*/ 206 h 518"/>
                  <a:gd name="T8" fmla="*/ 559 w 645"/>
                  <a:gd name="T9" fmla="*/ 207 h 518"/>
                  <a:gd name="T10" fmla="*/ 542 w 645"/>
                  <a:gd name="T11" fmla="*/ 199 h 518"/>
                  <a:gd name="T12" fmla="*/ 541 w 645"/>
                  <a:gd name="T13" fmla="*/ 189 h 518"/>
                  <a:gd name="T14" fmla="*/ 543 w 645"/>
                  <a:gd name="T15" fmla="*/ 185 h 518"/>
                  <a:gd name="T16" fmla="*/ 545 w 645"/>
                  <a:gd name="T17" fmla="*/ 182 h 518"/>
                  <a:gd name="T18" fmla="*/ 548 w 645"/>
                  <a:gd name="T19" fmla="*/ 175 h 518"/>
                  <a:gd name="T20" fmla="*/ 552 w 645"/>
                  <a:gd name="T21" fmla="*/ 164 h 518"/>
                  <a:gd name="T22" fmla="*/ 554 w 645"/>
                  <a:gd name="T23" fmla="*/ 150 h 518"/>
                  <a:gd name="T24" fmla="*/ 554 w 645"/>
                  <a:gd name="T25" fmla="*/ 135 h 518"/>
                  <a:gd name="T26" fmla="*/ 549 w 645"/>
                  <a:gd name="T27" fmla="*/ 119 h 518"/>
                  <a:gd name="T28" fmla="*/ 538 w 645"/>
                  <a:gd name="T29" fmla="*/ 103 h 518"/>
                  <a:gd name="T30" fmla="*/ 507 w 645"/>
                  <a:gd name="T31" fmla="*/ 88 h 518"/>
                  <a:gd name="T32" fmla="*/ 468 w 645"/>
                  <a:gd name="T33" fmla="*/ 87 h 518"/>
                  <a:gd name="T34" fmla="*/ 431 w 645"/>
                  <a:gd name="T35" fmla="*/ 95 h 518"/>
                  <a:gd name="T36" fmla="*/ 403 w 645"/>
                  <a:gd name="T37" fmla="*/ 104 h 518"/>
                  <a:gd name="T38" fmla="*/ 392 w 645"/>
                  <a:gd name="T39" fmla="*/ 109 h 518"/>
                  <a:gd name="T40" fmla="*/ 377 w 645"/>
                  <a:gd name="T41" fmla="*/ 113 h 518"/>
                  <a:gd name="T42" fmla="*/ 369 w 645"/>
                  <a:gd name="T43" fmla="*/ 112 h 518"/>
                  <a:gd name="T44" fmla="*/ 364 w 645"/>
                  <a:gd name="T45" fmla="*/ 110 h 518"/>
                  <a:gd name="T46" fmla="*/ 363 w 645"/>
                  <a:gd name="T47" fmla="*/ 103 h 518"/>
                  <a:gd name="T48" fmla="*/ 363 w 645"/>
                  <a:gd name="T49" fmla="*/ 95 h 518"/>
                  <a:gd name="T50" fmla="*/ 366 w 645"/>
                  <a:gd name="T51" fmla="*/ 85 h 518"/>
                  <a:gd name="T52" fmla="*/ 368 w 645"/>
                  <a:gd name="T53" fmla="*/ 73 h 518"/>
                  <a:gd name="T54" fmla="*/ 367 w 645"/>
                  <a:gd name="T55" fmla="*/ 53 h 518"/>
                  <a:gd name="T56" fmla="*/ 361 w 645"/>
                  <a:gd name="T57" fmla="*/ 33 h 518"/>
                  <a:gd name="T58" fmla="*/ 349 w 645"/>
                  <a:gd name="T59" fmla="*/ 15 h 518"/>
                  <a:gd name="T60" fmla="*/ 328 w 645"/>
                  <a:gd name="T61" fmla="*/ 4 h 518"/>
                  <a:gd name="T62" fmla="*/ 296 w 645"/>
                  <a:gd name="T63" fmla="*/ 1 h 518"/>
                  <a:gd name="T64" fmla="*/ 251 w 645"/>
                  <a:gd name="T65" fmla="*/ 12 h 518"/>
                  <a:gd name="T66" fmla="*/ 190 w 645"/>
                  <a:gd name="T67" fmla="*/ 42 h 518"/>
                  <a:gd name="T68" fmla="*/ 136 w 645"/>
                  <a:gd name="T69" fmla="*/ 85 h 518"/>
                  <a:gd name="T70" fmla="*/ 94 w 645"/>
                  <a:gd name="T71" fmla="*/ 127 h 518"/>
                  <a:gd name="T72" fmla="*/ 65 w 645"/>
                  <a:gd name="T73" fmla="*/ 161 h 518"/>
                  <a:gd name="T74" fmla="*/ 55 w 645"/>
                  <a:gd name="T75" fmla="*/ 175 h 518"/>
                  <a:gd name="T76" fmla="*/ 13 w 645"/>
                  <a:gd name="T77" fmla="*/ 249 h 518"/>
                  <a:gd name="T78" fmla="*/ 0 w 645"/>
                  <a:gd name="T79" fmla="*/ 305 h 518"/>
                  <a:gd name="T80" fmla="*/ 0 w 645"/>
                  <a:gd name="T81" fmla="*/ 323 h 518"/>
                  <a:gd name="T82" fmla="*/ 26 w 645"/>
                  <a:gd name="T83" fmla="*/ 397 h 518"/>
                  <a:gd name="T84" fmla="*/ 74 w 645"/>
                  <a:gd name="T85" fmla="*/ 450 h 518"/>
                  <a:gd name="T86" fmla="*/ 140 w 645"/>
                  <a:gd name="T87" fmla="*/ 484 h 518"/>
                  <a:gd name="T88" fmla="*/ 213 w 645"/>
                  <a:gd name="T89" fmla="*/ 505 h 518"/>
                  <a:gd name="T90" fmla="*/ 286 w 645"/>
                  <a:gd name="T91" fmla="*/ 514 h 518"/>
                  <a:gd name="T92" fmla="*/ 419 w 645"/>
                  <a:gd name="T93" fmla="*/ 504 h 518"/>
                  <a:gd name="T94" fmla="*/ 546 w 645"/>
                  <a:gd name="T95" fmla="*/ 452 h 518"/>
                  <a:gd name="T96" fmla="*/ 629 w 645"/>
                  <a:gd name="T97" fmla="*/ 363 h 518"/>
                  <a:gd name="T98" fmla="*/ 644 w 645"/>
                  <a:gd name="T99" fmla="*/ 306 h 518"/>
                  <a:gd name="T100" fmla="*/ 635 w 645"/>
                  <a:gd name="T101" fmla="*/ 263 h 518"/>
                  <a:gd name="T102" fmla="*/ 453 w 645"/>
                  <a:gd name="T103" fmla="*/ 421 h 518"/>
                  <a:gd name="T104" fmla="*/ 296 w 645"/>
                  <a:gd name="T105" fmla="*/ 475 h 518"/>
                  <a:gd name="T106" fmla="*/ 296 w 645"/>
                  <a:gd name="T107" fmla="*/ 475 h 518"/>
                  <a:gd name="T108" fmla="*/ 138 w 645"/>
                  <a:gd name="T109" fmla="*/ 438 h 518"/>
                  <a:gd name="T110" fmla="*/ 73 w 645"/>
                  <a:gd name="T111" fmla="*/ 336 h 518"/>
                  <a:gd name="T112" fmla="*/ 137 w 645"/>
                  <a:gd name="T113" fmla="*/ 230 h 518"/>
                  <a:gd name="T114" fmla="*/ 296 w 645"/>
                  <a:gd name="T115" fmla="*/ 182 h 518"/>
                  <a:gd name="T116" fmla="*/ 454 w 645"/>
                  <a:gd name="T117" fmla="*/ 213 h 518"/>
                  <a:gd name="T118" fmla="*/ 519 w 645"/>
                  <a:gd name="T119" fmla="*/ 309 h 518"/>
                  <a:gd name="T120" fmla="*/ 453 w 645"/>
                  <a:gd name="T121" fmla="*/ 421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5" h="518">
                    <a:moveTo>
                      <a:pt x="635" y="263"/>
                    </a:moveTo>
                    <a:cubicBezTo>
                      <a:pt x="629" y="252"/>
                      <a:pt x="621" y="242"/>
                      <a:pt x="611" y="233"/>
                    </a:cubicBezTo>
                    <a:cubicBezTo>
                      <a:pt x="601" y="225"/>
                      <a:pt x="591" y="218"/>
                      <a:pt x="582" y="214"/>
                    </a:cubicBezTo>
                    <a:cubicBezTo>
                      <a:pt x="574" y="210"/>
                      <a:pt x="566" y="208"/>
                      <a:pt x="559" y="206"/>
                    </a:cubicBezTo>
                    <a:cubicBezTo>
                      <a:pt x="559" y="207"/>
                      <a:pt x="559" y="207"/>
                      <a:pt x="559" y="207"/>
                    </a:cubicBezTo>
                    <a:cubicBezTo>
                      <a:pt x="550" y="205"/>
                      <a:pt x="544" y="202"/>
                      <a:pt x="542" y="199"/>
                    </a:cubicBezTo>
                    <a:cubicBezTo>
                      <a:pt x="539" y="195"/>
                      <a:pt x="539" y="192"/>
                      <a:pt x="541" y="189"/>
                    </a:cubicBezTo>
                    <a:cubicBezTo>
                      <a:pt x="543" y="185"/>
                      <a:pt x="543" y="185"/>
                      <a:pt x="543" y="185"/>
                    </a:cubicBezTo>
                    <a:cubicBezTo>
                      <a:pt x="544" y="184"/>
                      <a:pt x="544" y="184"/>
                      <a:pt x="545" y="182"/>
                    </a:cubicBezTo>
                    <a:cubicBezTo>
                      <a:pt x="546" y="181"/>
                      <a:pt x="547" y="179"/>
                      <a:pt x="548" y="175"/>
                    </a:cubicBezTo>
                    <a:cubicBezTo>
                      <a:pt x="550" y="171"/>
                      <a:pt x="551" y="168"/>
                      <a:pt x="552" y="164"/>
                    </a:cubicBezTo>
                    <a:cubicBezTo>
                      <a:pt x="553" y="160"/>
                      <a:pt x="554" y="156"/>
                      <a:pt x="554" y="150"/>
                    </a:cubicBezTo>
                    <a:cubicBezTo>
                      <a:pt x="555" y="145"/>
                      <a:pt x="555" y="139"/>
                      <a:pt x="554" y="135"/>
                    </a:cubicBezTo>
                    <a:cubicBezTo>
                      <a:pt x="553" y="130"/>
                      <a:pt x="551" y="124"/>
                      <a:pt x="549" y="119"/>
                    </a:cubicBezTo>
                    <a:cubicBezTo>
                      <a:pt x="546" y="113"/>
                      <a:pt x="543" y="108"/>
                      <a:pt x="538" y="103"/>
                    </a:cubicBezTo>
                    <a:cubicBezTo>
                      <a:pt x="530" y="95"/>
                      <a:pt x="519" y="90"/>
                      <a:pt x="507" y="88"/>
                    </a:cubicBezTo>
                    <a:cubicBezTo>
                      <a:pt x="494" y="85"/>
                      <a:pt x="481" y="85"/>
                      <a:pt x="468" y="87"/>
                    </a:cubicBezTo>
                    <a:cubicBezTo>
                      <a:pt x="455" y="89"/>
                      <a:pt x="443" y="92"/>
                      <a:pt x="431" y="95"/>
                    </a:cubicBezTo>
                    <a:cubicBezTo>
                      <a:pt x="420" y="98"/>
                      <a:pt x="410" y="101"/>
                      <a:pt x="403" y="104"/>
                    </a:cubicBezTo>
                    <a:cubicBezTo>
                      <a:pt x="392" y="109"/>
                      <a:pt x="392" y="109"/>
                      <a:pt x="392" y="109"/>
                    </a:cubicBezTo>
                    <a:cubicBezTo>
                      <a:pt x="386" y="111"/>
                      <a:pt x="381" y="112"/>
                      <a:pt x="377" y="113"/>
                    </a:cubicBezTo>
                    <a:cubicBezTo>
                      <a:pt x="374" y="113"/>
                      <a:pt x="371" y="113"/>
                      <a:pt x="369" y="112"/>
                    </a:cubicBezTo>
                    <a:cubicBezTo>
                      <a:pt x="367" y="111"/>
                      <a:pt x="365" y="110"/>
                      <a:pt x="364" y="110"/>
                    </a:cubicBezTo>
                    <a:cubicBezTo>
                      <a:pt x="363" y="109"/>
                      <a:pt x="362" y="107"/>
                      <a:pt x="363" y="103"/>
                    </a:cubicBezTo>
                    <a:cubicBezTo>
                      <a:pt x="363" y="100"/>
                      <a:pt x="363" y="98"/>
                      <a:pt x="363" y="95"/>
                    </a:cubicBezTo>
                    <a:cubicBezTo>
                      <a:pt x="364" y="93"/>
                      <a:pt x="364" y="89"/>
                      <a:pt x="366" y="85"/>
                    </a:cubicBezTo>
                    <a:cubicBezTo>
                      <a:pt x="367" y="80"/>
                      <a:pt x="368" y="76"/>
                      <a:pt x="368" y="73"/>
                    </a:cubicBezTo>
                    <a:cubicBezTo>
                      <a:pt x="368" y="66"/>
                      <a:pt x="368" y="60"/>
                      <a:pt x="367" y="53"/>
                    </a:cubicBezTo>
                    <a:cubicBezTo>
                      <a:pt x="366" y="47"/>
                      <a:pt x="364" y="41"/>
                      <a:pt x="361" y="33"/>
                    </a:cubicBezTo>
                    <a:cubicBezTo>
                      <a:pt x="358" y="26"/>
                      <a:pt x="354" y="20"/>
                      <a:pt x="349" y="15"/>
                    </a:cubicBezTo>
                    <a:cubicBezTo>
                      <a:pt x="343" y="11"/>
                      <a:pt x="336" y="7"/>
                      <a:pt x="328" y="4"/>
                    </a:cubicBezTo>
                    <a:cubicBezTo>
                      <a:pt x="320" y="1"/>
                      <a:pt x="309" y="0"/>
                      <a:pt x="296" y="1"/>
                    </a:cubicBezTo>
                    <a:cubicBezTo>
                      <a:pt x="283" y="2"/>
                      <a:pt x="268" y="6"/>
                      <a:pt x="251" y="12"/>
                    </a:cubicBezTo>
                    <a:cubicBezTo>
                      <a:pt x="231" y="19"/>
                      <a:pt x="210" y="29"/>
                      <a:pt x="190" y="42"/>
                    </a:cubicBezTo>
                    <a:cubicBezTo>
                      <a:pt x="169" y="56"/>
                      <a:pt x="151" y="70"/>
                      <a:pt x="136" y="85"/>
                    </a:cubicBezTo>
                    <a:cubicBezTo>
                      <a:pt x="121" y="99"/>
                      <a:pt x="107" y="113"/>
                      <a:pt x="94" y="127"/>
                    </a:cubicBezTo>
                    <a:cubicBezTo>
                      <a:pt x="81" y="141"/>
                      <a:pt x="72" y="152"/>
                      <a:pt x="65" y="16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36" y="199"/>
                      <a:pt x="22" y="224"/>
                      <a:pt x="13" y="249"/>
                    </a:cubicBezTo>
                    <a:cubicBezTo>
                      <a:pt x="4" y="273"/>
                      <a:pt x="0" y="292"/>
                      <a:pt x="0" y="305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4" y="350"/>
                      <a:pt x="12" y="375"/>
                      <a:pt x="26" y="397"/>
                    </a:cubicBezTo>
                    <a:cubicBezTo>
                      <a:pt x="39" y="419"/>
                      <a:pt x="55" y="437"/>
                      <a:pt x="74" y="450"/>
                    </a:cubicBezTo>
                    <a:cubicBezTo>
                      <a:pt x="92" y="464"/>
                      <a:pt x="114" y="475"/>
                      <a:pt x="140" y="484"/>
                    </a:cubicBezTo>
                    <a:cubicBezTo>
                      <a:pt x="165" y="494"/>
                      <a:pt x="189" y="501"/>
                      <a:pt x="213" y="505"/>
                    </a:cubicBezTo>
                    <a:cubicBezTo>
                      <a:pt x="236" y="509"/>
                      <a:pt x="260" y="512"/>
                      <a:pt x="286" y="514"/>
                    </a:cubicBezTo>
                    <a:cubicBezTo>
                      <a:pt x="329" y="518"/>
                      <a:pt x="373" y="514"/>
                      <a:pt x="419" y="504"/>
                    </a:cubicBezTo>
                    <a:cubicBezTo>
                      <a:pt x="464" y="494"/>
                      <a:pt x="507" y="477"/>
                      <a:pt x="546" y="452"/>
                    </a:cubicBezTo>
                    <a:cubicBezTo>
                      <a:pt x="586" y="427"/>
                      <a:pt x="613" y="398"/>
                      <a:pt x="629" y="363"/>
                    </a:cubicBezTo>
                    <a:cubicBezTo>
                      <a:pt x="639" y="343"/>
                      <a:pt x="644" y="324"/>
                      <a:pt x="644" y="306"/>
                    </a:cubicBezTo>
                    <a:cubicBezTo>
                      <a:pt x="645" y="289"/>
                      <a:pt x="642" y="274"/>
                      <a:pt x="635" y="263"/>
                    </a:cubicBezTo>
                    <a:close/>
                    <a:moveTo>
                      <a:pt x="453" y="421"/>
                    </a:moveTo>
                    <a:cubicBezTo>
                      <a:pt x="409" y="454"/>
                      <a:pt x="357" y="472"/>
                      <a:pt x="296" y="475"/>
                    </a:cubicBezTo>
                    <a:cubicBezTo>
                      <a:pt x="296" y="475"/>
                      <a:pt x="296" y="475"/>
                      <a:pt x="296" y="475"/>
                    </a:cubicBezTo>
                    <a:cubicBezTo>
                      <a:pt x="234" y="478"/>
                      <a:pt x="181" y="465"/>
                      <a:pt x="138" y="438"/>
                    </a:cubicBezTo>
                    <a:cubicBezTo>
                      <a:pt x="94" y="411"/>
                      <a:pt x="73" y="377"/>
                      <a:pt x="73" y="336"/>
                    </a:cubicBezTo>
                    <a:cubicBezTo>
                      <a:pt x="73" y="295"/>
                      <a:pt x="94" y="260"/>
                      <a:pt x="137" y="230"/>
                    </a:cubicBezTo>
                    <a:cubicBezTo>
                      <a:pt x="180" y="201"/>
                      <a:pt x="233" y="184"/>
                      <a:pt x="296" y="182"/>
                    </a:cubicBezTo>
                    <a:cubicBezTo>
                      <a:pt x="358" y="179"/>
                      <a:pt x="411" y="189"/>
                      <a:pt x="454" y="213"/>
                    </a:cubicBezTo>
                    <a:cubicBezTo>
                      <a:pt x="498" y="236"/>
                      <a:pt x="519" y="268"/>
                      <a:pt x="519" y="309"/>
                    </a:cubicBezTo>
                    <a:cubicBezTo>
                      <a:pt x="519" y="350"/>
                      <a:pt x="497" y="388"/>
                      <a:pt x="453" y="4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  <p:sp>
            <p:nvSpPr>
              <p:cNvPr id="19" name="Freeform 10"/>
              <p:cNvSpPr>
                <a:spLocks noEditPoints="1"/>
              </p:cNvSpPr>
              <p:nvPr/>
            </p:nvSpPr>
            <p:spPr bwMode="auto">
              <a:xfrm>
                <a:off x="1266825" y="-36512"/>
                <a:ext cx="895350" cy="801688"/>
              </a:xfrm>
              <a:custGeom>
                <a:avLst/>
                <a:gdLst>
                  <a:gd name="T0" fmla="*/ 234 w 238"/>
                  <a:gd name="T1" fmla="*/ 77 h 213"/>
                  <a:gd name="T2" fmla="*/ 214 w 238"/>
                  <a:gd name="T3" fmla="*/ 36 h 213"/>
                  <a:gd name="T4" fmla="*/ 173 w 238"/>
                  <a:gd name="T5" fmla="*/ 8 h 213"/>
                  <a:gd name="T6" fmla="*/ 111 w 238"/>
                  <a:gd name="T7" fmla="*/ 3 h 213"/>
                  <a:gd name="T8" fmla="*/ 111 w 238"/>
                  <a:gd name="T9" fmla="*/ 3 h 213"/>
                  <a:gd name="T10" fmla="*/ 66 w 238"/>
                  <a:gd name="T11" fmla="*/ 14 h 213"/>
                  <a:gd name="T12" fmla="*/ 35 w 238"/>
                  <a:gd name="T13" fmla="*/ 35 h 213"/>
                  <a:gd name="T14" fmla="*/ 16 w 238"/>
                  <a:gd name="T15" fmla="*/ 60 h 213"/>
                  <a:gd name="T16" fmla="*/ 5 w 238"/>
                  <a:gd name="T17" fmla="*/ 86 h 213"/>
                  <a:gd name="T18" fmla="*/ 1 w 238"/>
                  <a:gd name="T19" fmla="*/ 110 h 213"/>
                  <a:gd name="T20" fmla="*/ 0 w 238"/>
                  <a:gd name="T21" fmla="*/ 127 h 213"/>
                  <a:gd name="T22" fmla="*/ 1 w 238"/>
                  <a:gd name="T23" fmla="*/ 134 h 213"/>
                  <a:gd name="T24" fmla="*/ 1 w 238"/>
                  <a:gd name="T25" fmla="*/ 137 h 213"/>
                  <a:gd name="T26" fmla="*/ 3 w 238"/>
                  <a:gd name="T27" fmla="*/ 148 h 213"/>
                  <a:gd name="T28" fmla="*/ 8 w 238"/>
                  <a:gd name="T29" fmla="*/ 162 h 213"/>
                  <a:gd name="T30" fmla="*/ 18 w 238"/>
                  <a:gd name="T31" fmla="*/ 176 h 213"/>
                  <a:gd name="T32" fmla="*/ 34 w 238"/>
                  <a:gd name="T33" fmla="*/ 189 h 213"/>
                  <a:gd name="T34" fmla="*/ 140 w 238"/>
                  <a:gd name="T35" fmla="*/ 206 h 213"/>
                  <a:gd name="T36" fmla="*/ 219 w 238"/>
                  <a:gd name="T37" fmla="*/ 156 h 213"/>
                  <a:gd name="T38" fmla="*/ 235 w 238"/>
                  <a:gd name="T39" fmla="*/ 120 h 213"/>
                  <a:gd name="T40" fmla="*/ 234 w 238"/>
                  <a:gd name="T41" fmla="*/ 77 h 213"/>
                  <a:gd name="T42" fmla="*/ 116 w 238"/>
                  <a:gd name="T43" fmla="*/ 144 h 213"/>
                  <a:gd name="T44" fmla="*/ 101 w 238"/>
                  <a:gd name="T45" fmla="*/ 159 h 213"/>
                  <a:gd name="T46" fmla="*/ 80 w 238"/>
                  <a:gd name="T47" fmla="*/ 166 h 213"/>
                  <a:gd name="T48" fmla="*/ 80 w 238"/>
                  <a:gd name="T49" fmla="*/ 166 h 213"/>
                  <a:gd name="T50" fmla="*/ 70 w 238"/>
                  <a:gd name="T51" fmla="*/ 166 h 213"/>
                  <a:gd name="T52" fmla="*/ 61 w 238"/>
                  <a:gd name="T53" fmla="*/ 164 h 213"/>
                  <a:gd name="T54" fmla="*/ 54 w 238"/>
                  <a:gd name="T55" fmla="*/ 161 h 213"/>
                  <a:gd name="T56" fmla="*/ 47 w 238"/>
                  <a:gd name="T57" fmla="*/ 157 h 213"/>
                  <a:gd name="T58" fmla="*/ 42 w 238"/>
                  <a:gd name="T59" fmla="*/ 151 h 213"/>
                  <a:gd name="T60" fmla="*/ 39 w 238"/>
                  <a:gd name="T61" fmla="*/ 144 h 213"/>
                  <a:gd name="T62" fmla="*/ 38 w 238"/>
                  <a:gd name="T63" fmla="*/ 136 h 213"/>
                  <a:gd name="T64" fmla="*/ 43 w 238"/>
                  <a:gd name="T65" fmla="*/ 117 h 213"/>
                  <a:gd name="T66" fmla="*/ 57 w 238"/>
                  <a:gd name="T67" fmla="*/ 102 h 213"/>
                  <a:gd name="T68" fmla="*/ 77 w 238"/>
                  <a:gd name="T69" fmla="*/ 94 h 213"/>
                  <a:gd name="T70" fmla="*/ 92 w 238"/>
                  <a:gd name="T71" fmla="*/ 95 h 213"/>
                  <a:gd name="T72" fmla="*/ 105 w 238"/>
                  <a:gd name="T73" fmla="*/ 99 h 213"/>
                  <a:gd name="T74" fmla="*/ 114 w 238"/>
                  <a:gd name="T75" fmla="*/ 106 h 213"/>
                  <a:gd name="T76" fmla="*/ 119 w 238"/>
                  <a:gd name="T77" fmla="*/ 115 h 213"/>
                  <a:gd name="T78" fmla="*/ 121 w 238"/>
                  <a:gd name="T79" fmla="*/ 126 h 213"/>
                  <a:gd name="T80" fmla="*/ 116 w 238"/>
                  <a:gd name="T81" fmla="*/ 144 h 213"/>
                  <a:gd name="T82" fmla="*/ 161 w 238"/>
                  <a:gd name="T83" fmla="*/ 88 h 213"/>
                  <a:gd name="T84" fmla="*/ 159 w 238"/>
                  <a:gd name="T85" fmla="*/ 96 h 213"/>
                  <a:gd name="T86" fmla="*/ 153 w 238"/>
                  <a:gd name="T87" fmla="*/ 104 h 213"/>
                  <a:gd name="T88" fmla="*/ 153 w 238"/>
                  <a:gd name="T89" fmla="*/ 104 h 213"/>
                  <a:gd name="T90" fmla="*/ 141 w 238"/>
                  <a:gd name="T91" fmla="*/ 108 h 213"/>
                  <a:gd name="T92" fmla="*/ 132 w 238"/>
                  <a:gd name="T93" fmla="*/ 102 h 213"/>
                  <a:gd name="T94" fmla="*/ 130 w 238"/>
                  <a:gd name="T95" fmla="*/ 99 h 213"/>
                  <a:gd name="T96" fmla="*/ 129 w 238"/>
                  <a:gd name="T97" fmla="*/ 95 h 213"/>
                  <a:gd name="T98" fmla="*/ 129 w 238"/>
                  <a:gd name="T99" fmla="*/ 92 h 213"/>
                  <a:gd name="T100" fmla="*/ 130 w 238"/>
                  <a:gd name="T101" fmla="*/ 87 h 213"/>
                  <a:gd name="T102" fmla="*/ 132 w 238"/>
                  <a:gd name="T103" fmla="*/ 84 h 213"/>
                  <a:gd name="T104" fmla="*/ 134 w 238"/>
                  <a:gd name="T105" fmla="*/ 81 h 213"/>
                  <a:gd name="T106" fmla="*/ 137 w 238"/>
                  <a:gd name="T107" fmla="*/ 78 h 213"/>
                  <a:gd name="T108" fmla="*/ 150 w 238"/>
                  <a:gd name="T109" fmla="*/ 74 h 213"/>
                  <a:gd name="T110" fmla="*/ 159 w 238"/>
                  <a:gd name="T111" fmla="*/ 80 h 213"/>
                  <a:gd name="T112" fmla="*/ 161 w 238"/>
                  <a:gd name="T113" fmla="*/ 88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8" h="213">
                    <a:moveTo>
                      <a:pt x="234" y="77"/>
                    </a:moveTo>
                    <a:cubicBezTo>
                      <a:pt x="230" y="62"/>
                      <a:pt x="223" y="49"/>
                      <a:pt x="214" y="36"/>
                    </a:cubicBezTo>
                    <a:cubicBezTo>
                      <a:pt x="205" y="24"/>
                      <a:pt x="191" y="15"/>
                      <a:pt x="173" y="8"/>
                    </a:cubicBezTo>
                    <a:cubicBezTo>
                      <a:pt x="155" y="2"/>
                      <a:pt x="134" y="0"/>
                      <a:pt x="111" y="3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94" y="5"/>
                      <a:pt x="79" y="8"/>
                      <a:pt x="66" y="14"/>
                    </a:cubicBezTo>
                    <a:cubicBezTo>
                      <a:pt x="53" y="21"/>
                      <a:pt x="42" y="27"/>
                      <a:pt x="35" y="35"/>
                    </a:cubicBezTo>
                    <a:cubicBezTo>
                      <a:pt x="28" y="43"/>
                      <a:pt x="21" y="51"/>
                      <a:pt x="16" y="60"/>
                    </a:cubicBezTo>
                    <a:cubicBezTo>
                      <a:pt x="11" y="69"/>
                      <a:pt x="7" y="78"/>
                      <a:pt x="5" y="86"/>
                    </a:cubicBezTo>
                    <a:cubicBezTo>
                      <a:pt x="3" y="95"/>
                      <a:pt x="2" y="103"/>
                      <a:pt x="1" y="110"/>
                    </a:cubicBezTo>
                    <a:cubicBezTo>
                      <a:pt x="1" y="117"/>
                      <a:pt x="0" y="123"/>
                      <a:pt x="0" y="127"/>
                    </a:cubicBezTo>
                    <a:cubicBezTo>
                      <a:pt x="1" y="134"/>
                      <a:pt x="1" y="134"/>
                      <a:pt x="1" y="134"/>
                    </a:cubicBezTo>
                    <a:cubicBezTo>
                      <a:pt x="1" y="137"/>
                      <a:pt x="1" y="137"/>
                      <a:pt x="1" y="137"/>
                    </a:cubicBezTo>
                    <a:cubicBezTo>
                      <a:pt x="1" y="139"/>
                      <a:pt x="2" y="142"/>
                      <a:pt x="3" y="148"/>
                    </a:cubicBezTo>
                    <a:cubicBezTo>
                      <a:pt x="4" y="153"/>
                      <a:pt x="6" y="158"/>
                      <a:pt x="8" y="162"/>
                    </a:cubicBezTo>
                    <a:cubicBezTo>
                      <a:pt x="10" y="166"/>
                      <a:pt x="13" y="171"/>
                      <a:pt x="18" y="176"/>
                    </a:cubicBezTo>
                    <a:cubicBezTo>
                      <a:pt x="22" y="181"/>
                      <a:pt x="28" y="186"/>
                      <a:pt x="34" y="189"/>
                    </a:cubicBezTo>
                    <a:cubicBezTo>
                      <a:pt x="72" y="207"/>
                      <a:pt x="107" y="213"/>
                      <a:pt x="140" y="206"/>
                    </a:cubicBezTo>
                    <a:cubicBezTo>
                      <a:pt x="173" y="199"/>
                      <a:pt x="199" y="182"/>
                      <a:pt x="219" y="156"/>
                    </a:cubicBezTo>
                    <a:cubicBezTo>
                      <a:pt x="227" y="147"/>
                      <a:pt x="233" y="134"/>
                      <a:pt x="235" y="120"/>
                    </a:cubicBezTo>
                    <a:cubicBezTo>
                      <a:pt x="238" y="106"/>
                      <a:pt x="237" y="91"/>
                      <a:pt x="234" y="77"/>
                    </a:cubicBezTo>
                    <a:close/>
                    <a:moveTo>
                      <a:pt x="116" y="144"/>
                    </a:moveTo>
                    <a:cubicBezTo>
                      <a:pt x="112" y="150"/>
                      <a:pt x="107" y="155"/>
                      <a:pt x="101" y="159"/>
                    </a:cubicBezTo>
                    <a:cubicBezTo>
                      <a:pt x="94" y="163"/>
                      <a:pt x="87" y="165"/>
                      <a:pt x="80" y="166"/>
                    </a:cubicBezTo>
                    <a:cubicBezTo>
                      <a:pt x="80" y="166"/>
                      <a:pt x="80" y="166"/>
                      <a:pt x="80" y="166"/>
                    </a:cubicBezTo>
                    <a:cubicBezTo>
                      <a:pt x="76" y="166"/>
                      <a:pt x="73" y="167"/>
                      <a:pt x="70" y="166"/>
                    </a:cubicBezTo>
                    <a:cubicBezTo>
                      <a:pt x="67" y="166"/>
                      <a:pt x="64" y="165"/>
                      <a:pt x="61" y="164"/>
                    </a:cubicBezTo>
                    <a:cubicBezTo>
                      <a:pt x="59" y="164"/>
                      <a:pt x="56" y="163"/>
                      <a:pt x="54" y="161"/>
                    </a:cubicBezTo>
                    <a:cubicBezTo>
                      <a:pt x="51" y="160"/>
                      <a:pt x="49" y="159"/>
                      <a:pt x="47" y="157"/>
                    </a:cubicBezTo>
                    <a:cubicBezTo>
                      <a:pt x="45" y="155"/>
                      <a:pt x="44" y="153"/>
                      <a:pt x="42" y="151"/>
                    </a:cubicBezTo>
                    <a:cubicBezTo>
                      <a:pt x="41" y="149"/>
                      <a:pt x="40" y="146"/>
                      <a:pt x="39" y="144"/>
                    </a:cubicBezTo>
                    <a:cubicBezTo>
                      <a:pt x="38" y="141"/>
                      <a:pt x="38" y="138"/>
                      <a:pt x="38" y="136"/>
                    </a:cubicBezTo>
                    <a:cubicBezTo>
                      <a:pt x="38" y="129"/>
                      <a:pt x="39" y="123"/>
                      <a:pt x="43" y="117"/>
                    </a:cubicBezTo>
                    <a:cubicBezTo>
                      <a:pt x="46" y="111"/>
                      <a:pt x="51" y="106"/>
                      <a:pt x="57" y="102"/>
                    </a:cubicBezTo>
                    <a:cubicBezTo>
                      <a:pt x="63" y="97"/>
                      <a:pt x="70" y="95"/>
                      <a:pt x="77" y="94"/>
                    </a:cubicBezTo>
                    <a:cubicBezTo>
                      <a:pt x="82" y="94"/>
                      <a:pt x="87" y="94"/>
                      <a:pt x="92" y="95"/>
                    </a:cubicBezTo>
                    <a:cubicBezTo>
                      <a:pt x="97" y="96"/>
                      <a:pt x="101" y="97"/>
                      <a:pt x="105" y="99"/>
                    </a:cubicBezTo>
                    <a:cubicBezTo>
                      <a:pt x="108" y="101"/>
                      <a:pt x="111" y="103"/>
                      <a:pt x="114" y="106"/>
                    </a:cubicBezTo>
                    <a:cubicBezTo>
                      <a:pt x="116" y="108"/>
                      <a:pt x="118" y="111"/>
                      <a:pt x="119" y="115"/>
                    </a:cubicBezTo>
                    <a:cubicBezTo>
                      <a:pt x="121" y="118"/>
                      <a:pt x="121" y="122"/>
                      <a:pt x="121" y="126"/>
                    </a:cubicBezTo>
                    <a:cubicBezTo>
                      <a:pt x="121" y="132"/>
                      <a:pt x="119" y="138"/>
                      <a:pt x="116" y="144"/>
                    </a:cubicBezTo>
                    <a:close/>
                    <a:moveTo>
                      <a:pt x="161" y="88"/>
                    </a:moveTo>
                    <a:cubicBezTo>
                      <a:pt x="161" y="91"/>
                      <a:pt x="160" y="94"/>
                      <a:pt x="159" y="96"/>
                    </a:cubicBezTo>
                    <a:cubicBezTo>
                      <a:pt x="157" y="99"/>
                      <a:pt x="155" y="101"/>
                      <a:pt x="153" y="104"/>
                    </a:cubicBezTo>
                    <a:cubicBezTo>
                      <a:pt x="153" y="104"/>
                      <a:pt x="153" y="104"/>
                      <a:pt x="153" y="104"/>
                    </a:cubicBezTo>
                    <a:cubicBezTo>
                      <a:pt x="149" y="107"/>
                      <a:pt x="145" y="108"/>
                      <a:pt x="141" y="108"/>
                    </a:cubicBezTo>
                    <a:cubicBezTo>
                      <a:pt x="136" y="107"/>
                      <a:pt x="133" y="105"/>
                      <a:pt x="132" y="102"/>
                    </a:cubicBezTo>
                    <a:cubicBezTo>
                      <a:pt x="130" y="99"/>
                      <a:pt x="130" y="99"/>
                      <a:pt x="130" y="99"/>
                    </a:cubicBezTo>
                    <a:cubicBezTo>
                      <a:pt x="129" y="97"/>
                      <a:pt x="129" y="96"/>
                      <a:pt x="129" y="95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29" y="90"/>
                      <a:pt x="129" y="89"/>
                      <a:pt x="130" y="87"/>
                    </a:cubicBezTo>
                    <a:cubicBezTo>
                      <a:pt x="132" y="84"/>
                      <a:pt x="132" y="84"/>
                      <a:pt x="132" y="84"/>
                    </a:cubicBezTo>
                    <a:cubicBezTo>
                      <a:pt x="132" y="83"/>
                      <a:pt x="133" y="82"/>
                      <a:pt x="134" y="81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41" y="74"/>
                      <a:pt x="146" y="73"/>
                      <a:pt x="150" y="74"/>
                    </a:cubicBezTo>
                    <a:cubicBezTo>
                      <a:pt x="154" y="74"/>
                      <a:pt x="157" y="76"/>
                      <a:pt x="159" y="80"/>
                    </a:cubicBezTo>
                    <a:cubicBezTo>
                      <a:pt x="161" y="83"/>
                      <a:pt x="162" y="85"/>
                      <a:pt x="161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2573338" y="-831850"/>
                <a:ext cx="527050" cy="508000"/>
              </a:xfrm>
              <a:custGeom>
                <a:avLst/>
                <a:gdLst>
                  <a:gd name="T0" fmla="*/ 112 w 140"/>
                  <a:gd name="T1" fmla="*/ 135 h 135"/>
                  <a:gd name="T2" fmla="*/ 122 w 140"/>
                  <a:gd name="T3" fmla="*/ 132 h 135"/>
                  <a:gd name="T4" fmla="*/ 128 w 140"/>
                  <a:gd name="T5" fmla="*/ 126 h 135"/>
                  <a:gd name="T6" fmla="*/ 132 w 140"/>
                  <a:gd name="T7" fmla="*/ 117 h 135"/>
                  <a:gd name="T8" fmla="*/ 133 w 140"/>
                  <a:gd name="T9" fmla="*/ 115 h 135"/>
                  <a:gd name="T10" fmla="*/ 64 w 140"/>
                  <a:gd name="T11" fmla="*/ 3 h 135"/>
                  <a:gd name="T12" fmla="*/ 21 w 140"/>
                  <a:gd name="T13" fmla="*/ 2 h 135"/>
                  <a:gd name="T14" fmla="*/ 10 w 140"/>
                  <a:gd name="T15" fmla="*/ 5 h 135"/>
                  <a:gd name="T16" fmla="*/ 3 w 140"/>
                  <a:gd name="T17" fmla="*/ 13 h 135"/>
                  <a:gd name="T18" fmla="*/ 0 w 140"/>
                  <a:gd name="T19" fmla="*/ 22 h 135"/>
                  <a:gd name="T20" fmla="*/ 6 w 140"/>
                  <a:gd name="T21" fmla="*/ 37 h 135"/>
                  <a:gd name="T22" fmla="*/ 21 w 140"/>
                  <a:gd name="T23" fmla="*/ 43 h 135"/>
                  <a:gd name="T24" fmla="*/ 93 w 140"/>
                  <a:gd name="T25" fmla="*/ 86 h 135"/>
                  <a:gd name="T26" fmla="*/ 91 w 140"/>
                  <a:gd name="T27" fmla="*/ 114 h 135"/>
                  <a:gd name="T28" fmla="*/ 97 w 140"/>
                  <a:gd name="T29" fmla="*/ 128 h 135"/>
                  <a:gd name="T30" fmla="*/ 112 w 140"/>
                  <a:gd name="T31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0" h="135">
                    <a:moveTo>
                      <a:pt x="112" y="135"/>
                    </a:moveTo>
                    <a:cubicBezTo>
                      <a:pt x="116" y="135"/>
                      <a:pt x="119" y="134"/>
                      <a:pt x="122" y="132"/>
                    </a:cubicBezTo>
                    <a:cubicBezTo>
                      <a:pt x="124" y="130"/>
                      <a:pt x="127" y="128"/>
                      <a:pt x="128" y="126"/>
                    </a:cubicBezTo>
                    <a:cubicBezTo>
                      <a:pt x="130" y="123"/>
                      <a:pt x="131" y="120"/>
                      <a:pt x="132" y="117"/>
                    </a:cubicBezTo>
                    <a:cubicBezTo>
                      <a:pt x="132" y="117"/>
                      <a:pt x="133" y="116"/>
                      <a:pt x="133" y="115"/>
                    </a:cubicBezTo>
                    <a:cubicBezTo>
                      <a:pt x="140" y="49"/>
                      <a:pt x="117" y="12"/>
                      <a:pt x="64" y="3"/>
                    </a:cubicBezTo>
                    <a:cubicBezTo>
                      <a:pt x="48" y="0"/>
                      <a:pt x="34" y="0"/>
                      <a:pt x="21" y="2"/>
                    </a:cubicBezTo>
                    <a:cubicBezTo>
                      <a:pt x="17" y="2"/>
                      <a:pt x="13" y="3"/>
                      <a:pt x="10" y="5"/>
                    </a:cubicBezTo>
                    <a:cubicBezTo>
                      <a:pt x="7" y="7"/>
                      <a:pt x="5" y="9"/>
                      <a:pt x="3" y="13"/>
                    </a:cubicBezTo>
                    <a:cubicBezTo>
                      <a:pt x="1" y="16"/>
                      <a:pt x="0" y="19"/>
                      <a:pt x="0" y="22"/>
                    </a:cubicBezTo>
                    <a:cubicBezTo>
                      <a:pt x="0" y="28"/>
                      <a:pt x="2" y="33"/>
                      <a:pt x="6" y="37"/>
                    </a:cubicBezTo>
                    <a:cubicBezTo>
                      <a:pt x="10" y="41"/>
                      <a:pt x="15" y="43"/>
                      <a:pt x="21" y="43"/>
                    </a:cubicBezTo>
                    <a:cubicBezTo>
                      <a:pt x="66" y="33"/>
                      <a:pt x="90" y="47"/>
                      <a:pt x="93" y="86"/>
                    </a:cubicBezTo>
                    <a:cubicBezTo>
                      <a:pt x="94" y="96"/>
                      <a:pt x="94" y="105"/>
                      <a:pt x="91" y="114"/>
                    </a:cubicBezTo>
                    <a:cubicBezTo>
                      <a:pt x="91" y="120"/>
                      <a:pt x="93" y="124"/>
                      <a:pt x="97" y="128"/>
                    </a:cubicBezTo>
                    <a:cubicBezTo>
                      <a:pt x="101" y="132"/>
                      <a:pt x="106" y="135"/>
                      <a:pt x="112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  <p:sp>
            <p:nvSpPr>
              <p:cNvPr id="21" name="Freeform 12"/>
              <p:cNvSpPr>
                <a:spLocks/>
              </p:cNvSpPr>
              <p:nvPr/>
            </p:nvSpPr>
            <p:spPr bwMode="auto">
              <a:xfrm>
                <a:off x="2463800" y="-1262063"/>
                <a:ext cx="1042988" cy="1081088"/>
              </a:xfrm>
              <a:custGeom>
                <a:avLst/>
                <a:gdLst>
                  <a:gd name="T0" fmla="*/ 126 w 277"/>
                  <a:gd name="T1" fmla="*/ 5 h 287"/>
                  <a:gd name="T2" fmla="*/ 25 w 277"/>
                  <a:gd name="T3" fmla="*/ 9 h 287"/>
                  <a:gd name="T4" fmla="*/ 23 w 277"/>
                  <a:gd name="T5" fmla="*/ 10 h 287"/>
                  <a:gd name="T6" fmla="*/ 22 w 277"/>
                  <a:gd name="T7" fmla="*/ 12 h 287"/>
                  <a:gd name="T8" fmla="*/ 21 w 277"/>
                  <a:gd name="T9" fmla="*/ 12 h 287"/>
                  <a:gd name="T10" fmla="*/ 6 w 277"/>
                  <a:gd name="T11" fmla="*/ 23 h 287"/>
                  <a:gd name="T12" fmla="*/ 0 w 277"/>
                  <a:gd name="T13" fmla="*/ 41 h 287"/>
                  <a:gd name="T14" fmla="*/ 8 w 277"/>
                  <a:gd name="T15" fmla="*/ 62 h 287"/>
                  <a:gd name="T16" fmla="*/ 29 w 277"/>
                  <a:gd name="T17" fmla="*/ 71 h 287"/>
                  <a:gd name="T18" fmla="*/ 32 w 277"/>
                  <a:gd name="T19" fmla="*/ 71 h 287"/>
                  <a:gd name="T20" fmla="*/ 35 w 277"/>
                  <a:gd name="T21" fmla="*/ 70 h 287"/>
                  <a:gd name="T22" fmla="*/ 42 w 277"/>
                  <a:gd name="T23" fmla="*/ 69 h 287"/>
                  <a:gd name="T24" fmla="*/ 49 w 277"/>
                  <a:gd name="T25" fmla="*/ 67 h 287"/>
                  <a:gd name="T26" fmla="*/ 56 w 277"/>
                  <a:gd name="T27" fmla="*/ 65 h 287"/>
                  <a:gd name="T28" fmla="*/ 68 w 277"/>
                  <a:gd name="T29" fmla="*/ 63 h 287"/>
                  <a:gd name="T30" fmla="*/ 89 w 277"/>
                  <a:gd name="T31" fmla="*/ 65 h 287"/>
                  <a:gd name="T32" fmla="*/ 117 w 277"/>
                  <a:gd name="T33" fmla="*/ 71 h 287"/>
                  <a:gd name="T34" fmla="*/ 147 w 277"/>
                  <a:gd name="T35" fmla="*/ 84 h 287"/>
                  <a:gd name="T36" fmla="*/ 177 w 277"/>
                  <a:gd name="T37" fmla="*/ 105 h 287"/>
                  <a:gd name="T38" fmla="*/ 203 w 277"/>
                  <a:gd name="T39" fmla="*/ 137 h 287"/>
                  <a:gd name="T40" fmla="*/ 212 w 277"/>
                  <a:gd name="T41" fmla="*/ 236 h 287"/>
                  <a:gd name="T42" fmla="*/ 211 w 277"/>
                  <a:gd name="T43" fmla="*/ 237 h 287"/>
                  <a:gd name="T44" fmla="*/ 210 w 277"/>
                  <a:gd name="T45" fmla="*/ 242 h 287"/>
                  <a:gd name="T46" fmla="*/ 208 w 277"/>
                  <a:gd name="T47" fmla="*/ 248 h 287"/>
                  <a:gd name="T48" fmla="*/ 207 w 277"/>
                  <a:gd name="T49" fmla="*/ 256 h 287"/>
                  <a:gd name="T50" fmla="*/ 206 w 277"/>
                  <a:gd name="T51" fmla="*/ 264 h 287"/>
                  <a:gd name="T52" fmla="*/ 210 w 277"/>
                  <a:gd name="T53" fmla="*/ 277 h 287"/>
                  <a:gd name="T54" fmla="*/ 221 w 277"/>
                  <a:gd name="T55" fmla="*/ 284 h 287"/>
                  <a:gd name="T56" fmla="*/ 236 w 277"/>
                  <a:gd name="T57" fmla="*/ 287 h 287"/>
                  <a:gd name="T58" fmla="*/ 264 w 277"/>
                  <a:gd name="T59" fmla="*/ 257 h 287"/>
                  <a:gd name="T60" fmla="*/ 276 w 277"/>
                  <a:gd name="T61" fmla="*/ 193 h 287"/>
                  <a:gd name="T62" fmla="*/ 272 w 277"/>
                  <a:gd name="T63" fmla="*/ 139 h 287"/>
                  <a:gd name="T64" fmla="*/ 255 w 277"/>
                  <a:gd name="T65" fmla="*/ 96 h 287"/>
                  <a:gd name="T66" fmla="*/ 229 w 277"/>
                  <a:gd name="T67" fmla="*/ 61 h 287"/>
                  <a:gd name="T68" fmla="*/ 196 w 277"/>
                  <a:gd name="T69" fmla="*/ 35 h 287"/>
                  <a:gd name="T70" fmla="*/ 161 w 277"/>
                  <a:gd name="T71" fmla="*/ 17 h 287"/>
                  <a:gd name="T72" fmla="*/ 126 w 277"/>
                  <a:gd name="T73" fmla="*/ 5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7" h="287">
                    <a:moveTo>
                      <a:pt x="126" y="5"/>
                    </a:moveTo>
                    <a:cubicBezTo>
                      <a:pt x="101" y="0"/>
                      <a:pt x="67" y="1"/>
                      <a:pt x="25" y="9"/>
                    </a:cubicBezTo>
                    <a:cubicBezTo>
                      <a:pt x="24" y="9"/>
                      <a:pt x="24" y="9"/>
                      <a:pt x="23" y="10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5" y="14"/>
                      <a:pt x="10" y="18"/>
                      <a:pt x="6" y="23"/>
                    </a:cubicBezTo>
                    <a:cubicBezTo>
                      <a:pt x="2" y="29"/>
                      <a:pt x="0" y="35"/>
                      <a:pt x="0" y="41"/>
                    </a:cubicBezTo>
                    <a:cubicBezTo>
                      <a:pt x="0" y="49"/>
                      <a:pt x="3" y="57"/>
                      <a:pt x="8" y="62"/>
                    </a:cubicBezTo>
                    <a:cubicBezTo>
                      <a:pt x="14" y="68"/>
                      <a:pt x="21" y="71"/>
                      <a:pt x="29" y="71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32" y="71"/>
                      <a:pt x="33" y="71"/>
                      <a:pt x="35" y="70"/>
                    </a:cubicBezTo>
                    <a:cubicBezTo>
                      <a:pt x="38" y="70"/>
                      <a:pt x="40" y="69"/>
                      <a:pt x="42" y="69"/>
                    </a:cubicBezTo>
                    <a:cubicBezTo>
                      <a:pt x="44" y="69"/>
                      <a:pt x="47" y="68"/>
                      <a:pt x="49" y="67"/>
                    </a:cubicBezTo>
                    <a:cubicBezTo>
                      <a:pt x="52" y="66"/>
                      <a:pt x="54" y="65"/>
                      <a:pt x="56" y="65"/>
                    </a:cubicBezTo>
                    <a:cubicBezTo>
                      <a:pt x="58" y="64"/>
                      <a:pt x="62" y="63"/>
                      <a:pt x="68" y="63"/>
                    </a:cubicBezTo>
                    <a:cubicBezTo>
                      <a:pt x="74" y="63"/>
                      <a:pt x="81" y="64"/>
                      <a:pt x="89" y="65"/>
                    </a:cubicBezTo>
                    <a:cubicBezTo>
                      <a:pt x="97" y="65"/>
                      <a:pt x="106" y="68"/>
                      <a:pt x="117" y="71"/>
                    </a:cubicBezTo>
                    <a:cubicBezTo>
                      <a:pt x="127" y="74"/>
                      <a:pt x="137" y="79"/>
                      <a:pt x="147" y="84"/>
                    </a:cubicBezTo>
                    <a:cubicBezTo>
                      <a:pt x="157" y="89"/>
                      <a:pt x="167" y="96"/>
                      <a:pt x="177" y="105"/>
                    </a:cubicBezTo>
                    <a:cubicBezTo>
                      <a:pt x="187" y="115"/>
                      <a:pt x="196" y="125"/>
                      <a:pt x="203" y="137"/>
                    </a:cubicBezTo>
                    <a:cubicBezTo>
                      <a:pt x="218" y="171"/>
                      <a:pt x="221" y="204"/>
                      <a:pt x="212" y="236"/>
                    </a:cubicBezTo>
                    <a:cubicBezTo>
                      <a:pt x="212" y="236"/>
                      <a:pt x="212" y="237"/>
                      <a:pt x="211" y="237"/>
                    </a:cubicBezTo>
                    <a:cubicBezTo>
                      <a:pt x="211" y="238"/>
                      <a:pt x="211" y="239"/>
                      <a:pt x="210" y="242"/>
                    </a:cubicBezTo>
                    <a:cubicBezTo>
                      <a:pt x="209" y="244"/>
                      <a:pt x="209" y="246"/>
                      <a:pt x="208" y="248"/>
                    </a:cubicBezTo>
                    <a:cubicBezTo>
                      <a:pt x="208" y="250"/>
                      <a:pt x="207" y="253"/>
                      <a:pt x="207" y="256"/>
                    </a:cubicBezTo>
                    <a:cubicBezTo>
                      <a:pt x="206" y="259"/>
                      <a:pt x="206" y="262"/>
                      <a:pt x="206" y="264"/>
                    </a:cubicBezTo>
                    <a:cubicBezTo>
                      <a:pt x="206" y="269"/>
                      <a:pt x="207" y="274"/>
                      <a:pt x="210" y="277"/>
                    </a:cubicBezTo>
                    <a:cubicBezTo>
                      <a:pt x="213" y="280"/>
                      <a:pt x="216" y="283"/>
                      <a:pt x="221" y="284"/>
                    </a:cubicBezTo>
                    <a:cubicBezTo>
                      <a:pt x="225" y="286"/>
                      <a:pt x="230" y="287"/>
                      <a:pt x="236" y="287"/>
                    </a:cubicBezTo>
                    <a:cubicBezTo>
                      <a:pt x="252" y="287"/>
                      <a:pt x="261" y="277"/>
                      <a:pt x="264" y="257"/>
                    </a:cubicBezTo>
                    <a:cubicBezTo>
                      <a:pt x="271" y="235"/>
                      <a:pt x="275" y="213"/>
                      <a:pt x="276" y="193"/>
                    </a:cubicBezTo>
                    <a:cubicBezTo>
                      <a:pt x="277" y="173"/>
                      <a:pt x="275" y="155"/>
                      <a:pt x="272" y="139"/>
                    </a:cubicBezTo>
                    <a:cubicBezTo>
                      <a:pt x="268" y="124"/>
                      <a:pt x="262" y="109"/>
                      <a:pt x="255" y="96"/>
                    </a:cubicBezTo>
                    <a:cubicBezTo>
                      <a:pt x="247" y="82"/>
                      <a:pt x="239" y="71"/>
                      <a:pt x="229" y="61"/>
                    </a:cubicBezTo>
                    <a:cubicBezTo>
                      <a:pt x="219" y="52"/>
                      <a:pt x="208" y="43"/>
                      <a:pt x="196" y="35"/>
                    </a:cubicBezTo>
                    <a:cubicBezTo>
                      <a:pt x="184" y="27"/>
                      <a:pt x="173" y="21"/>
                      <a:pt x="161" y="17"/>
                    </a:cubicBezTo>
                    <a:cubicBezTo>
                      <a:pt x="150" y="12"/>
                      <a:pt x="138" y="8"/>
                      <a:pt x="1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442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HEALTHYYANG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桂林电子科技大学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3A21924B-E6E9-46B5-B5F1-E6B252DDA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31FA27-C377-4A58-B54A-30CE02137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54" y="3631808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" y="135523"/>
            <a:ext cx="8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PART 02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8846" y="783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组合关系模板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24618" y="78373"/>
            <a:ext cx="3587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18000"/>
                  </a:schemeClr>
                </a:solidFill>
              </a:rPr>
              <a:t>COMBINATION RELATIONSHIP TEMPLATE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432183" y="212234"/>
            <a:ext cx="555651" cy="75689"/>
            <a:chOff x="11032133" y="223214"/>
            <a:chExt cx="555651" cy="75689"/>
          </a:xfrm>
        </p:grpSpPr>
        <p:sp>
          <p:nvSpPr>
            <p:cNvPr id="6" name="菱形 5"/>
            <p:cNvSpPr/>
            <p:nvPr/>
          </p:nvSpPr>
          <p:spPr>
            <a:xfrm>
              <a:off x="11032133" y="223214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>
              <a:off x="11154065" y="223214"/>
              <a:ext cx="67922" cy="67922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菱形 7"/>
            <p:cNvSpPr/>
            <p:nvPr/>
          </p:nvSpPr>
          <p:spPr>
            <a:xfrm>
              <a:off x="11275997" y="225803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11397929" y="228392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11519862" y="230981"/>
              <a:ext cx="67922" cy="67922"/>
            </a:xfrm>
            <a:prstGeom prst="diamond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Freeform 5"/>
          <p:cNvSpPr>
            <a:spLocks/>
          </p:cNvSpPr>
          <p:nvPr/>
        </p:nvSpPr>
        <p:spPr bwMode="auto">
          <a:xfrm>
            <a:off x="1143000" y="1979613"/>
            <a:ext cx="10398125" cy="3573463"/>
          </a:xfrm>
          <a:custGeom>
            <a:avLst/>
            <a:gdLst>
              <a:gd name="T0" fmla="*/ 5932 w 6550"/>
              <a:gd name="T1" fmla="*/ 0 h 2251"/>
              <a:gd name="T2" fmla="*/ 4150 w 6550"/>
              <a:gd name="T3" fmla="*/ 0 h 2251"/>
              <a:gd name="T4" fmla="*/ 3987 w 6550"/>
              <a:gd name="T5" fmla="*/ 222 h 2251"/>
              <a:gd name="T6" fmla="*/ 2503 w 6550"/>
              <a:gd name="T7" fmla="*/ 222 h 2251"/>
              <a:gd name="T8" fmla="*/ 2354 w 6550"/>
              <a:gd name="T9" fmla="*/ 0 h 2251"/>
              <a:gd name="T10" fmla="*/ 543 w 6550"/>
              <a:gd name="T11" fmla="*/ 0 h 2251"/>
              <a:gd name="T12" fmla="*/ 0 w 6550"/>
              <a:gd name="T13" fmla="*/ 1126 h 2251"/>
              <a:gd name="T14" fmla="*/ 543 w 6550"/>
              <a:gd name="T15" fmla="*/ 2251 h 2251"/>
              <a:gd name="T16" fmla="*/ 2354 w 6550"/>
              <a:gd name="T17" fmla="*/ 2251 h 2251"/>
              <a:gd name="T18" fmla="*/ 2506 w 6550"/>
              <a:gd name="T19" fmla="*/ 2007 h 2251"/>
              <a:gd name="T20" fmla="*/ 3991 w 6550"/>
              <a:gd name="T21" fmla="*/ 2007 h 2251"/>
              <a:gd name="T22" fmla="*/ 4150 w 6550"/>
              <a:gd name="T23" fmla="*/ 2251 h 2251"/>
              <a:gd name="T24" fmla="*/ 5932 w 6550"/>
              <a:gd name="T25" fmla="*/ 2251 h 2251"/>
              <a:gd name="T26" fmla="*/ 6550 w 6550"/>
              <a:gd name="T27" fmla="*/ 1126 h 2251"/>
              <a:gd name="T28" fmla="*/ 5932 w 6550"/>
              <a:gd name="T29" fmla="*/ 0 h 2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550" h="2251">
                <a:moveTo>
                  <a:pt x="5932" y="0"/>
                </a:moveTo>
                <a:lnTo>
                  <a:pt x="4150" y="0"/>
                </a:lnTo>
                <a:lnTo>
                  <a:pt x="3987" y="222"/>
                </a:lnTo>
                <a:lnTo>
                  <a:pt x="2503" y="222"/>
                </a:lnTo>
                <a:lnTo>
                  <a:pt x="2354" y="0"/>
                </a:lnTo>
                <a:lnTo>
                  <a:pt x="543" y="0"/>
                </a:lnTo>
                <a:lnTo>
                  <a:pt x="0" y="1126"/>
                </a:lnTo>
                <a:lnTo>
                  <a:pt x="543" y="2251"/>
                </a:lnTo>
                <a:lnTo>
                  <a:pt x="2354" y="2251"/>
                </a:lnTo>
                <a:lnTo>
                  <a:pt x="2506" y="2007"/>
                </a:lnTo>
                <a:lnTo>
                  <a:pt x="3991" y="2007"/>
                </a:lnTo>
                <a:lnTo>
                  <a:pt x="4150" y="2251"/>
                </a:lnTo>
                <a:lnTo>
                  <a:pt x="5932" y="2251"/>
                </a:lnTo>
                <a:lnTo>
                  <a:pt x="6550" y="1126"/>
                </a:lnTo>
                <a:lnTo>
                  <a:pt x="5932" y="0"/>
                </a:lnTo>
                <a:close/>
              </a:path>
            </a:pathLst>
          </a:custGeom>
          <a:noFill/>
          <a:ln w="9525">
            <a:gradFill>
              <a:gsLst>
                <a:gs pos="51789">
                  <a:schemeClr val="accent2">
                    <a:alpha val="0"/>
                  </a:schemeClr>
                </a:gs>
                <a:gs pos="73000">
                  <a:schemeClr val="accent1"/>
                </a:gs>
                <a:gs pos="32000">
                  <a:schemeClr val="accent1"/>
                </a:gs>
                <a:gs pos="100000">
                  <a:schemeClr val="accent2">
                    <a:alpha val="68000"/>
                  </a:schemeClr>
                </a:gs>
                <a:gs pos="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2152650" y="2857500"/>
            <a:ext cx="8143875" cy="0"/>
          </a:xfrm>
          <a:prstGeom prst="line">
            <a:avLst/>
          </a:prstGeom>
          <a:noFill/>
          <a:ln w="12700" cap="flat">
            <a:gradFill flip="none" rotWithShape="1">
              <a:gsLst>
                <a:gs pos="57000">
                  <a:schemeClr val="accent2">
                    <a:alpha val="0"/>
                  </a:schemeClr>
                </a:gs>
                <a:gs pos="100000">
                  <a:schemeClr val="accent2">
                    <a:alpha val="37000"/>
                  </a:schemeClr>
                </a:gs>
                <a:gs pos="0">
                  <a:schemeClr val="accent2">
                    <a:alpha val="36000"/>
                  </a:schemeClr>
                </a:gs>
              </a:gsLst>
              <a:lin ang="7200000" scaled="0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1628774" y="3756025"/>
            <a:ext cx="9420225" cy="0"/>
          </a:xfrm>
          <a:prstGeom prst="line">
            <a:avLst/>
          </a:prstGeom>
          <a:noFill/>
          <a:ln w="12700" cap="flat">
            <a:gradFill flip="none" rotWithShape="1">
              <a:gsLst>
                <a:gs pos="57000">
                  <a:schemeClr val="accent2">
                    <a:alpha val="0"/>
                  </a:schemeClr>
                </a:gs>
                <a:gs pos="100000">
                  <a:schemeClr val="accent2">
                    <a:alpha val="37000"/>
                  </a:schemeClr>
                </a:gs>
                <a:gs pos="0">
                  <a:schemeClr val="accent2">
                    <a:alpha val="36000"/>
                  </a:schemeClr>
                </a:gs>
              </a:gsLst>
              <a:lin ang="7200000" scaled="0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2538413" y="4656138"/>
            <a:ext cx="7115175" cy="0"/>
          </a:xfrm>
          <a:prstGeom prst="line">
            <a:avLst/>
          </a:prstGeom>
          <a:noFill/>
          <a:ln w="12700" cap="flat">
            <a:gradFill flip="none" rotWithShape="1">
              <a:gsLst>
                <a:gs pos="57000">
                  <a:schemeClr val="accent2">
                    <a:alpha val="0"/>
                  </a:schemeClr>
                </a:gs>
                <a:gs pos="100000">
                  <a:schemeClr val="accent2">
                    <a:alpha val="37000"/>
                  </a:schemeClr>
                </a:gs>
                <a:gs pos="0">
                  <a:schemeClr val="accent2">
                    <a:alpha val="36000"/>
                  </a:schemeClr>
                </a:gs>
              </a:gsLst>
              <a:lin ang="7200000" scaled="0"/>
              <a:tileRect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3"/>
          <p:cNvSpPr>
            <a:spLocks/>
          </p:cNvSpPr>
          <p:nvPr/>
        </p:nvSpPr>
        <p:spPr bwMode="auto">
          <a:xfrm>
            <a:off x="1225550" y="3557588"/>
            <a:ext cx="106363" cy="401638"/>
          </a:xfrm>
          <a:custGeom>
            <a:avLst/>
            <a:gdLst>
              <a:gd name="T0" fmla="*/ 67 w 67"/>
              <a:gd name="T1" fmla="*/ 63 h 253"/>
              <a:gd name="T2" fmla="*/ 67 w 67"/>
              <a:gd name="T3" fmla="*/ 0 h 253"/>
              <a:gd name="T4" fmla="*/ 0 w 67"/>
              <a:gd name="T5" fmla="*/ 126 h 253"/>
              <a:gd name="T6" fmla="*/ 67 w 67"/>
              <a:gd name="T7" fmla="*/ 253 h 253"/>
              <a:gd name="T8" fmla="*/ 67 w 67"/>
              <a:gd name="T9" fmla="*/ 196 h 253"/>
              <a:gd name="T10" fmla="*/ 32 w 67"/>
              <a:gd name="T11" fmla="*/ 130 h 253"/>
              <a:gd name="T12" fmla="*/ 67 w 67"/>
              <a:gd name="T13" fmla="*/ 6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253">
                <a:moveTo>
                  <a:pt x="67" y="63"/>
                </a:moveTo>
                <a:lnTo>
                  <a:pt x="67" y="0"/>
                </a:lnTo>
                <a:lnTo>
                  <a:pt x="0" y="126"/>
                </a:lnTo>
                <a:lnTo>
                  <a:pt x="67" y="253"/>
                </a:lnTo>
                <a:lnTo>
                  <a:pt x="67" y="196"/>
                </a:lnTo>
                <a:lnTo>
                  <a:pt x="32" y="130"/>
                </a:lnTo>
                <a:lnTo>
                  <a:pt x="67" y="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1314450" y="3694113"/>
            <a:ext cx="36513" cy="138113"/>
          </a:xfrm>
          <a:custGeom>
            <a:avLst/>
            <a:gdLst>
              <a:gd name="T0" fmla="*/ 0 w 23"/>
              <a:gd name="T1" fmla="*/ 44 h 87"/>
              <a:gd name="T2" fmla="*/ 23 w 23"/>
              <a:gd name="T3" fmla="*/ 87 h 87"/>
              <a:gd name="T4" fmla="*/ 23 w 23"/>
              <a:gd name="T5" fmla="*/ 0 h 87"/>
              <a:gd name="T6" fmla="*/ 0 w 23"/>
              <a:gd name="T7" fmla="*/ 4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87">
                <a:moveTo>
                  <a:pt x="0" y="44"/>
                </a:moveTo>
                <a:lnTo>
                  <a:pt x="23" y="87"/>
                </a:lnTo>
                <a:lnTo>
                  <a:pt x="23" y="0"/>
                </a:lnTo>
                <a:lnTo>
                  <a:pt x="0" y="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5"/>
          <p:cNvSpPr>
            <a:spLocks/>
          </p:cNvSpPr>
          <p:nvPr/>
        </p:nvSpPr>
        <p:spPr bwMode="auto">
          <a:xfrm>
            <a:off x="11352213" y="3557588"/>
            <a:ext cx="106363" cy="401638"/>
          </a:xfrm>
          <a:custGeom>
            <a:avLst/>
            <a:gdLst>
              <a:gd name="T0" fmla="*/ 0 w 67"/>
              <a:gd name="T1" fmla="*/ 63 h 253"/>
              <a:gd name="T2" fmla="*/ 0 w 67"/>
              <a:gd name="T3" fmla="*/ 0 h 253"/>
              <a:gd name="T4" fmla="*/ 67 w 67"/>
              <a:gd name="T5" fmla="*/ 126 h 253"/>
              <a:gd name="T6" fmla="*/ 0 w 67"/>
              <a:gd name="T7" fmla="*/ 253 h 253"/>
              <a:gd name="T8" fmla="*/ 0 w 67"/>
              <a:gd name="T9" fmla="*/ 196 h 253"/>
              <a:gd name="T10" fmla="*/ 35 w 67"/>
              <a:gd name="T11" fmla="*/ 130 h 253"/>
              <a:gd name="T12" fmla="*/ 0 w 67"/>
              <a:gd name="T13" fmla="*/ 6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253">
                <a:moveTo>
                  <a:pt x="0" y="63"/>
                </a:moveTo>
                <a:lnTo>
                  <a:pt x="0" y="0"/>
                </a:lnTo>
                <a:lnTo>
                  <a:pt x="67" y="126"/>
                </a:lnTo>
                <a:lnTo>
                  <a:pt x="0" y="253"/>
                </a:lnTo>
                <a:lnTo>
                  <a:pt x="0" y="196"/>
                </a:lnTo>
                <a:lnTo>
                  <a:pt x="35" y="130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6"/>
          <p:cNvSpPr>
            <a:spLocks/>
          </p:cNvSpPr>
          <p:nvPr/>
        </p:nvSpPr>
        <p:spPr bwMode="auto">
          <a:xfrm>
            <a:off x="11314113" y="3694113"/>
            <a:ext cx="38100" cy="138113"/>
          </a:xfrm>
          <a:custGeom>
            <a:avLst/>
            <a:gdLst>
              <a:gd name="T0" fmla="*/ 24 w 24"/>
              <a:gd name="T1" fmla="*/ 44 h 87"/>
              <a:gd name="T2" fmla="*/ 0 w 24"/>
              <a:gd name="T3" fmla="*/ 87 h 87"/>
              <a:gd name="T4" fmla="*/ 0 w 24"/>
              <a:gd name="T5" fmla="*/ 0 h 87"/>
              <a:gd name="T6" fmla="*/ 24 w 24"/>
              <a:gd name="T7" fmla="*/ 4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87">
                <a:moveTo>
                  <a:pt x="24" y="44"/>
                </a:moveTo>
                <a:lnTo>
                  <a:pt x="0" y="87"/>
                </a:lnTo>
                <a:lnTo>
                  <a:pt x="0" y="0"/>
                </a:lnTo>
                <a:lnTo>
                  <a:pt x="24" y="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7"/>
          <p:cNvSpPr>
            <a:spLocks/>
          </p:cNvSpPr>
          <p:nvPr/>
        </p:nvSpPr>
        <p:spPr bwMode="auto">
          <a:xfrm>
            <a:off x="10296525" y="5324475"/>
            <a:ext cx="417513" cy="258763"/>
          </a:xfrm>
          <a:custGeom>
            <a:avLst/>
            <a:gdLst>
              <a:gd name="T0" fmla="*/ 245 w 263"/>
              <a:gd name="T1" fmla="*/ 0 h 163"/>
              <a:gd name="T2" fmla="*/ 263 w 263"/>
              <a:gd name="T3" fmla="*/ 8 h 163"/>
              <a:gd name="T4" fmla="*/ 182 w 263"/>
              <a:gd name="T5" fmla="*/ 163 h 163"/>
              <a:gd name="T6" fmla="*/ 0 w 263"/>
              <a:gd name="T7" fmla="*/ 163 h 163"/>
              <a:gd name="T8" fmla="*/ 0 w 263"/>
              <a:gd name="T9" fmla="*/ 143 h 163"/>
              <a:gd name="T10" fmla="*/ 170 w 263"/>
              <a:gd name="T11" fmla="*/ 143 h 163"/>
              <a:gd name="T12" fmla="*/ 245 w 263"/>
              <a:gd name="T13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3" h="163">
                <a:moveTo>
                  <a:pt x="245" y="0"/>
                </a:moveTo>
                <a:lnTo>
                  <a:pt x="263" y="8"/>
                </a:lnTo>
                <a:lnTo>
                  <a:pt x="182" y="163"/>
                </a:lnTo>
                <a:lnTo>
                  <a:pt x="0" y="163"/>
                </a:lnTo>
                <a:lnTo>
                  <a:pt x="0" y="143"/>
                </a:lnTo>
                <a:lnTo>
                  <a:pt x="170" y="143"/>
                </a:lnTo>
                <a:lnTo>
                  <a:pt x="2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AA27255-8F7E-40C5-B8DF-651ABCD380E5}"/>
              </a:ext>
            </a:extLst>
          </p:cNvPr>
          <p:cNvSpPr txBox="1"/>
          <p:nvPr/>
        </p:nvSpPr>
        <p:spPr>
          <a:xfrm>
            <a:off x="2486601" y="238598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部分的名称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B5533D-1646-475B-AE36-FC9754A9FC8E}"/>
              </a:ext>
            </a:extLst>
          </p:cNvPr>
          <p:cNvSpPr/>
          <p:nvPr/>
        </p:nvSpPr>
        <p:spPr>
          <a:xfrm>
            <a:off x="1975082" y="3082348"/>
            <a:ext cx="2407554" cy="165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将该部分的具体内容，在此位置进行展示，根据内容可适当简写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A27255-8F7E-40C5-B8DF-651ABCD380E5}"/>
              </a:ext>
            </a:extLst>
          </p:cNvPr>
          <p:cNvSpPr txBox="1"/>
          <p:nvPr/>
        </p:nvSpPr>
        <p:spPr>
          <a:xfrm>
            <a:off x="8829457" y="238598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部分的名称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6B5533D-1646-475B-AE36-FC9754A9FC8E}"/>
              </a:ext>
            </a:extLst>
          </p:cNvPr>
          <p:cNvSpPr/>
          <p:nvPr/>
        </p:nvSpPr>
        <p:spPr>
          <a:xfrm>
            <a:off x="8449811" y="3082348"/>
            <a:ext cx="240755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将该部分的具体内容，在此位置进行展示，根据内容可适当简写</a:t>
            </a:r>
          </a:p>
        </p:txBody>
      </p:sp>
      <p:sp useBgFill="1">
        <p:nvSpPr>
          <p:cNvPr id="18" name="Freeform 9"/>
          <p:cNvSpPr>
            <a:spLocks/>
          </p:cNvSpPr>
          <p:nvPr/>
        </p:nvSpPr>
        <p:spPr bwMode="auto">
          <a:xfrm>
            <a:off x="4497388" y="2178050"/>
            <a:ext cx="3614738" cy="3130550"/>
          </a:xfrm>
          <a:custGeom>
            <a:avLst/>
            <a:gdLst>
              <a:gd name="T0" fmla="*/ 1708 w 2277"/>
              <a:gd name="T1" fmla="*/ 0 h 1972"/>
              <a:gd name="T2" fmla="*/ 570 w 2277"/>
              <a:gd name="T3" fmla="*/ 0 h 1972"/>
              <a:gd name="T4" fmla="*/ 0 w 2277"/>
              <a:gd name="T5" fmla="*/ 986 h 1972"/>
              <a:gd name="T6" fmla="*/ 570 w 2277"/>
              <a:gd name="T7" fmla="*/ 1972 h 1972"/>
              <a:gd name="T8" fmla="*/ 1708 w 2277"/>
              <a:gd name="T9" fmla="*/ 1972 h 1972"/>
              <a:gd name="T10" fmla="*/ 2277 w 2277"/>
              <a:gd name="T11" fmla="*/ 986 h 1972"/>
              <a:gd name="T12" fmla="*/ 1708 w 2277"/>
              <a:gd name="T13" fmla="*/ 0 h 1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77" h="1972">
                <a:moveTo>
                  <a:pt x="1708" y="0"/>
                </a:moveTo>
                <a:lnTo>
                  <a:pt x="570" y="0"/>
                </a:lnTo>
                <a:lnTo>
                  <a:pt x="0" y="986"/>
                </a:lnTo>
                <a:lnTo>
                  <a:pt x="570" y="1972"/>
                </a:lnTo>
                <a:lnTo>
                  <a:pt x="1708" y="1972"/>
                </a:lnTo>
                <a:lnTo>
                  <a:pt x="2277" y="986"/>
                </a:lnTo>
                <a:lnTo>
                  <a:pt x="1708" y="0"/>
                </a:lnTo>
                <a:close/>
              </a:path>
            </a:pathLst>
          </a:custGeom>
          <a:ln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4652963" y="2312988"/>
            <a:ext cx="3303588" cy="2862263"/>
          </a:xfrm>
          <a:custGeom>
            <a:avLst/>
            <a:gdLst>
              <a:gd name="T0" fmla="*/ 1561 w 2081"/>
              <a:gd name="T1" fmla="*/ 0 h 1803"/>
              <a:gd name="T2" fmla="*/ 521 w 2081"/>
              <a:gd name="T3" fmla="*/ 0 h 1803"/>
              <a:gd name="T4" fmla="*/ 0 w 2081"/>
              <a:gd name="T5" fmla="*/ 901 h 1803"/>
              <a:gd name="T6" fmla="*/ 521 w 2081"/>
              <a:gd name="T7" fmla="*/ 1803 h 1803"/>
              <a:gd name="T8" fmla="*/ 1561 w 2081"/>
              <a:gd name="T9" fmla="*/ 1803 h 1803"/>
              <a:gd name="T10" fmla="*/ 2081 w 2081"/>
              <a:gd name="T11" fmla="*/ 901 h 1803"/>
              <a:gd name="T12" fmla="*/ 1561 w 2081"/>
              <a:gd name="T13" fmla="*/ 0 h 1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1" h="1803">
                <a:moveTo>
                  <a:pt x="1561" y="0"/>
                </a:moveTo>
                <a:lnTo>
                  <a:pt x="521" y="0"/>
                </a:lnTo>
                <a:lnTo>
                  <a:pt x="0" y="901"/>
                </a:lnTo>
                <a:lnTo>
                  <a:pt x="521" y="1803"/>
                </a:lnTo>
                <a:lnTo>
                  <a:pt x="1561" y="1803"/>
                </a:lnTo>
                <a:lnTo>
                  <a:pt x="2081" y="901"/>
                </a:lnTo>
                <a:lnTo>
                  <a:pt x="1561" y="0"/>
                </a:lnTo>
                <a:close/>
              </a:path>
            </a:pathLst>
          </a:custGeom>
          <a:noFill/>
          <a:ln w="61913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4738688" y="2386013"/>
            <a:ext cx="3132138" cy="2714625"/>
          </a:xfrm>
          <a:custGeom>
            <a:avLst/>
            <a:gdLst>
              <a:gd name="T0" fmla="*/ 1480 w 1973"/>
              <a:gd name="T1" fmla="*/ 0 h 1710"/>
              <a:gd name="T2" fmla="*/ 493 w 1973"/>
              <a:gd name="T3" fmla="*/ 0 h 1710"/>
              <a:gd name="T4" fmla="*/ 0 w 1973"/>
              <a:gd name="T5" fmla="*/ 855 h 1710"/>
              <a:gd name="T6" fmla="*/ 493 w 1973"/>
              <a:gd name="T7" fmla="*/ 1710 h 1710"/>
              <a:gd name="T8" fmla="*/ 1480 w 1973"/>
              <a:gd name="T9" fmla="*/ 1710 h 1710"/>
              <a:gd name="T10" fmla="*/ 1973 w 1973"/>
              <a:gd name="T11" fmla="*/ 855 h 1710"/>
              <a:gd name="T12" fmla="*/ 1480 w 1973"/>
              <a:gd name="T13" fmla="*/ 0 h 1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73" h="1710">
                <a:moveTo>
                  <a:pt x="1480" y="0"/>
                </a:moveTo>
                <a:lnTo>
                  <a:pt x="493" y="0"/>
                </a:lnTo>
                <a:lnTo>
                  <a:pt x="0" y="855"/>
                </a:lnTo>
                <a:lnTo>
                  <a:pt x="493" y="1710"/>
                </a:lnTo>
                <a:lnTo>
                  <a:pt x="1480" y="1710"/>
                </a:lnTo>
                <a:lnTo>
                  <a:pt x="1973" y="855"/>
                </a:lnTo>
                <a:lnTo>
                  <a:pt x="1480" y="0"/>
                </a:lnTo>
                <a:close/>
              </a:path>
            </a:pathLst>
          </a:custGeom>
          <a:noFill/>
          <a:ln w="9525">
            <a:gradFill>
              <a:gsLst>
                <a:gs pos="100000">
                  <a:schemeClr val="accent2">
                    <a:alpha val="68000"/>
                  </a:schemeClr>
                </a:gs>
                <a:gs pos="0">
                  <a:schemeClr val="accent1"/>
                </a:gs>
              </a:gsLst>
              <a:lin ang="12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Freeform 12"/>
          <p:cNvSpPr>
            <a:spLocks/>
          </p:cNvSpPr>
          <p:nvPr/>
        </p:nvSpPr>
        <p:spPr bwMode="auto">
          <a:xfrm>
            <a:off x="4905375" y="2530475"/>
            <a:ext cx="2798763" cy="2427288"/>
          </a:xfrm>
          <a:custGeom>
            <a:avLst/>
            <a:gdLst>
              <a:gd name="T0" fmla="*/ 1323 w 1763"/>
              <a:gd name="T1" fmla="*/ 0 h 1529"/>
              <a:gd name="T2" fmla="*/ 935 w 1763"/>
              <a:gd name="T3" fmla="*/ 0 h 1529"/>
              <a:gd name="T4" fmla="*/ 869 w 1763"/>
              <a:gd name="T5" fmla="*/ 56 h 1529"/>
              <a:gd name="T6" fmla="*/ 802 w 1763"/>
              <a:gd name="T7" fmla="*/ 0 h 1529"/>
              <a:gd name="T8" fmla="*/ 440 w 1763"/>
              <a:gd name="T9" fmla="*/ 0 h 1529"/>
              <a:gd name="T10" fmla="*/ 0 w 1763"/>
              <a:gd name="T11" fmla="*/ 764 h 1529"/>
              <a:gd name="T12" fmla="*/ 440 w 1763"/>
              <a:gd name="T13" fmla="*/ 1529 h 1529"/>
              <a:gd name="T14" fmla="*/ 802 w 1763"/>
              <a:gd name="T15" fmla="*/ 1529 h 1529"/>
              <a:gd name="T16" fmla="*/ 869 w 1763"/>
              <a:gd name="T17" fmla="*/ 1467 h 1529"/>
              <a:gd name="T18" fmla="*/ 935 w 1763"/>
              <a:gd name="T19" fmla="*/ 1529 h 1529"/>
              <a:gd name="T20" fmla="*/ 1323 w 1763"/>
              <a:gd name="T21" fmla="*/ 1529 h 1529"/>
              <a:gd name="T22" fmla="*/ 1763 w 1763"/>
              <a:gd name="T23" fmla="*/ 764 h 1529"/>
              <a:gd name="T24" fmla="*/ 1323 w 1763"/>
              <a:gd name="T25" fmla="*/ 0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63" h="1529">
                <a:moveTo>
                  <a:pt x="1323" y="0"/>
                </a:moveTo>
                <a:lnTo>
                  <a:pt x="935" y="0"/>
                </a:lnTo>
                <a:lnTo>
                  <a:pt x="869" y="56"/>
                </a:lnTo>
                <a:lnTo>
                  <a:pt x="802" y="0"/>
                </a:lnTo>
                <a:lnTo>
                  <a:pt x="440" y="0"/>
                </a:lnTo>
                <a:lnTo>
                  <a:pt x="0" y="764"/>
                </a:lnTo>
                <a:lnTo>
                  <a:pt x="440" y="1529"/>
                </a:lnTo>
                <a:lnTo>
                  <a:pt x="802" y="1529"/>
                </a:lnTo>
                <a:lnTo>
                  <a:pt x="869" y="1467"/>
                </a:lnTo>
                <a:lnTo>
                  <a:pt x="935" y="1529"/>
                </a:lnTo>
                <a:lnTo>
                  <a:pt x="1323" y="1529"/>
                </a:lnTo>
                <a:lnTo>
                  <a:pt x="1763" y="764"/>
                </a:lnTo>
                <a:lnTo>
                  <a:pt x="1323" y="0"/>
                </a:lnTo>
                <a:close/>
              </a:path>
            </a:pathLst>
          </a:custGeom>
          <a:pattFill prst="wdUpDiag">
            <a:fgClr>
              <a:schemeClr val="tx1"/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accent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5640862" y="3069285"/>
            <a:ext cx="1327788" cy="1332206"/>
            <a:chOff x="1727201" y="1657351"/>
            <a:chExt cx="1430338" cy="1435100"/>
          </a:xfrm>
          <a:solidFill>
            <a:schemeClr val="bg1"/>
          </a:solidFill>
        </p:grpSpPr>
        <p:sp>
          <p:nvSpPr>
            <p:cNvPr id="33" name="Freeform 14"/>
            <p:cNvSpPr>
              <a:spLocks noEditPoints="1"/>
            </p:cNvSpPr>
            <p:nvPr/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5"/>
            <p:cNvSpPr>
              <a:spLocks noEditPoints="1"/>
            </p:cNvSpPr>
            <p:nvPr/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6"/>
            <p:cNvSpPr>
              <a:spLocks/>
            </p:cNvSpPr>
            <p:nvPr/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7"/>
            <p:cNvSpPr>
              <a:spLocks/>
            </p:cNvSpPr>
            <p:nvPr/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0"/>
            <p:cNvSpPr>
              <a:spLocks/>
            </p:cNvSpPr>
            <p:nvPr/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"/>
            <p:cNvSpPr>
              <a:spLocks/>
            </p:cNvSpPr>
            <p:nvPr/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"/>
            <p:cNvSpPr>
              <a:spLocks/>
            </p:cNvSpPr>
            <p:nvPr/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4"/>
            <p:cNvSpPr>
              <a:spLocks/>
            </p:cNvSpPr>
            <p:nvPr/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5"/>
            <p:cNvSpPr>
              <a:spLocks/>
            </p:cNvSpPr>
            <p:nvPr/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6"/>
            <p:cNvSpPr>
              <a:spLocks/>
            </p:cNvSpPr>
            <p:nvPr/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7"/>
            <p:cNvSpPr>
              <a:spLocks noEditPoints="1"/>
            </p:cNvSpPr>
            <p:nvPr/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8"/>
            <p:cNvSpPr>
              <a:spLocks/>
            </p:cNvSpPr>
            <p:nvPr/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9"/>
            <p:cNvSpPr>
              <a:spLocks/>
            </p:cNvSpPr>
            <p:nvPr/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0"/>
            <p:cNvSpPr>
              <a:spLocks/>
            </p:cNvSpPr>
            <p:nvPr/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1"/>
            <p:cNvSpPr>
              <a:spLocks/>
            </p:cNvSpPr>
            <p:nvPr/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2"/>
            <p:cNvSpPr>
              <a:spLocks noEditPoints="1"/>
            </p:cNvSpPr>
            <p:nvPr/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3"/>
            <p:cNvSpPr>
              <a:spLocks/>
            </p:cNvSpPr>
            <p:nvPr/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4"/>
            <p:cNvSpPr>
              <a:spLocks/>
            </p:cNvSpPr>
            <p:nvPr/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5"/>
            <p:cNvSpPr>
              <a:spLocks/>
            </p:cNvSpPr>
            <p:nvPr/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6"/>
            <p:cNvSpPr>
              <a:spLocks/>
            </p:cNvSpPr>
            <p:nvPr/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7"/>
            <p:cNvSpPr>
              <a:spLocks/>
            </p:cNvSpPr>
            <p:nvPr/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8"/>
            <p:cNvSpPr>
              <a:spLocks/>
            </p:cNvSpPr>
            <p:nvPr/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9"/>
            <p:cNvSpPr>
              <a:spLocks noEditPoints="1"/>
            </p:cNvSpPr>
            <p:nvPr/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0"/>
            <p:cNvSpPr>
              <a:spLocks noEditPoints="1"/>
            </p:cNvSpPr>
            <p:nvPr/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1"/>
            <p:cNvSpPr>
              <a:spLocks/>
            </p:cNvSpPr>
            <p:nvPr/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2"/>
            <p:cNvSpPr>
              <a:spLocks/>
            </p:cNvSpPr>
            <p:nvPr/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3"/>
            <p:cNvSpPr>
              <a:spLocks/>
            </p:cNvSpPr>
            <p:nvPr/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4"/>
            <p:cNvSpPr>
              <a:spLocks/>
            </p:cNvSpPr>
            <p:nvPr/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5"/>
            <p:cNvSpPr>
              <a:spLocks/>
            </p:cNvSpPr>
            <p:nvPr/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6"/>
            <p:cNvSpPr>
              <a:spLocks/>
            </p:cNvSpPr>
            <p:nvPr/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7"/>
            <p:cNvSpPr>
              <a:spLocks/>
            </p:cNvSpPr>
            <p:nvPr/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8"/>
            <p:cNvSpPr>
              <a:spLocks/>
            </p:cNvSpPr>
            <p:nvPr/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9"/>
            <p:cNvSpPr>
              <a:spLocks noEditPoints="1"/>
            </p:cNvSpPr>
            <p:nvPr/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0"/>
            <p:cNvSpPr>
              <a:spLocks/>
            </p:cNvSpPr>
            <p:nvPr/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1"/>
            <p:cNvSpPr>
              <a:spLocks noEditPoints="1"/>
            </p:cNvSpPr>
            <p:nvPr/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2"/>
            <p:cNvSpPr>
              <a:spLocks/>
            </p:cNvSpPr>
            <p:nvPr/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3"/>
            <p:cNvSpPr>
              <a:spLocks/>
            </p:cNvSpPr>
            <p:nvPr/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4"/>
            <p:cNvSpPr>
              <a:spLocks/>
            </p:cNvSpPr>
            <p:nvPr/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5"/>
            <p:cNvSpPr>
              <a:spLocks/>
            </p:cNvSpPr>
            <p:nvPr/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56"/>
            <p:cNvSpPr>
              <a:spLocks noChangeArrowheads="1"/>
            </p:cNvSpPr>
            <p:nvPr/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7"/>
            <p:cNvSpPr>
              <a:spLocks/>
            </p:cNvSpPr>
            <p:nvPr/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8"/>
            <p:cNvSpPr>
              <a:spLocks/>
            </p:cNvSpPr>
            <p:nvPr/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9"/>
            <p:cNvSpPr>
              <a:spLocks/>
            </p:cNvSpPr>
            <p:nvPr/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60"/>
            <p:cNvSpPr>
              <a:spLocks/>
            </p:cNvSpPr>
            <p:nvPr/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1"/>
            <p:cNvSpPr>
              <a:spLocks/>
            </p:cNvSpPr>
            <p:nvPr/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2"/>
            <p:cNvSpPr>
              <a:spLocks/>
            </p:cNvSpPr>
            <p:nvPr/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63"/>
            <p:cNvSpPr>
              <a:spLocks/>
            </p:cNvSpPr>
            <p:nvPr/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64"/>
            <p:cNvSpPr>
              <a:spLocks/>
            </p:cNvSpPr>
            <p:nvPr/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1"/>
            <p:cNvSpPr>
              <a:spLocks noEditPoints="1"/>
            </p:cNvSpPr>
            <p:nvPr/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2"/>
            <p:cNvSpPr>
              <a:spLocks noEditPoints="1"/>
            </p:cNvSpPr>
            <p:nvPr/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3"/>
            <p:cNvSpPr>
              <a:spLocks/>
            </p:cNvSpPr>
            <p:nvPr/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4"/>
            <p:cNvSpPr>
              <a:spLocks noEditPoints="1"/>
            </p:cNvSpPr>
            <p:nvPr/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5"/>
            <p:cNvSpPr>
              <a:spLocks/>
            </p:cNvSpPr>
            <p:nvPr/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6"/>
            <p:cNvSpPr>
              <a:spLocks/>
            </p:cNvSpPr>
            <p:nvPr/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7"/>
            <p:cNvSpPr>
              <a:spLocks noEditPoints="1"/>
            </p:cNvSpPr>
            <p:nvPr/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8"/>
            <p:cNvSpPr>
              <a:spLocks/>
            </p:cNvSpPr>
            <p:nvPr/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9"/>
            <p:cNvSpPr>
              <a:spLocks/>
            </p:cNvSpPr>
            <p:nvPr/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0"/>
            <p:cNvSpPr>
              <a:spLocks/>
            </p:cNvSpPr>
            <p:nvPr/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3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14782"/>
      </a:accent1>
      <a:accent2>
        <a:srgbClr val="26FAF5"/>
      </a:accent2>
      <a:accent3>
        <a:srgbClr val="FDBC0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HEALTHYYANG 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gradFill>
            <a:gsLst>
              <a:gs pos="75000">
                <a:srgbClr val="1091B2">
                  <a:alpha val="62000"/>
                </a:srgbClr>
              </a:gs>
              <a:gs pos="21000">
                <a:srgbClr val="1DCDD8">
                  <a:alpha val="49000"/>
                </a:srgbClr>
              </a:gs>
              <a:gs pos="0">
                <a:srgbClr val="26FAF5">
                  <a:alpha val="68000"/>
                </a:srgbClr>
              </a:gs>
              <a:gs pos="49000">
                <a:srgbClr val="1BC5D3">
                  <a:alpha val="0"/>
                </a:srgbClr>
              </a:gs>
              <a:gs pos="100000">
                <a:srgbClr val="014782">
                  <a:alpha val="54000"/>
                </a:srgbClr>
              </a:gs>
            </a:gsLst>
            <a:lin ang="3600000" scaled="0"/>
          </a:gra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2038</TotalTime>
  <Words>5101</Words>
  <Application>Microsoft Office PowerPoint</Application>
  <PresentationFormat>宽屏</PresentationFormat>
  <Paragraphs>799</Paragraphs>
  <Slides>83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83</vt:i4>
      </vt:variant>
    </vt:vector>
  </HeadingPairs>
  <TitlesOfParts>
    <vt:vector size="93" baseType="lpstr">
      <vt:lpstr>微软雅黑</vt:lpstr>
      <vt:lpstr>等线</vt:lpstr>
      <vt:lpstr>Arial</vt:lpstr>
      <vt:lpstr>Calibri</vt:lpstr>
      <vt:lpstr>Calibri Light</vt:lpstr>
      <vt:lpstr>Century Gothic</vt:lpstr>
      <vt:lpstr>Segoe UI</vt:lpstr>
      <vt:lpstr>Segoe UI Light</vt:lpstr>
      <vt:lpstr>Office 主题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阳 秦</dc:creator>
  <cp:lastModifiedBy>Yunxuan Liu (Chinasoft International)</cp:lastModifiedBy>
  <cp:revision>546</cp:revision>
  <dcterms:created xsi:type="dcterms:W3CDTF">2019-03-21T14:55:07Z</dcterms:created>
  <dcterms:modified xsi:type="dcterms:W3CDTF">2019-04-12T08:39:48Z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2019-03-22T06:47:56.0644319Z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f92b241c-97c8-498a-8cd3-16042464c891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